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3"/>
  </p:sldMasterIdLst>
  <p:notesMasterIdLst>
    <p:notesMasterId r:id="rId5"/>
  </p:notesMasterIdLst>
  <p:sldIdLst>
    <p:sldId id="318" r:id="rId4"/>
    <p:sldId id="319" r:id="rId6"/>
    <p:sldId id="258" r:id="rId7"/>
    <p:sldId id="320"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 id="299" r:id="rId48"/>
    <p:sldId id="300" r:id="rId49"/>
    <p:sldId id="301" r:id="rId50"/>
    <p:sldId id="302" r:id="rId51"/>
    <p:sldId id="303" r:id="rId52"/>
    <p:sldId id="304" r:id="rId53"/>
    <p:sldId id="305" r:id="rId54"/>
    <p:sldId id="306" r:id="rId55"/>
    <p:sldId id="307" r:id="rId56"/>
    <p:sldId id="308" r:id="rId57"/>
    <p:sldId id="309" r:id="rId58"/>
    <p:sldId id="310" r:id="rId59"/>
    <p:sldId id="311" r:id="rId60"/>
    <p:sldId id="312" r:id="rId61"/>
    <p:sldId id="313" r:id="rId62"/>
    <p:sldId id="314" r:id="rId63"/>
    <p:sldId id="315" r:id="rId64"/>
    <p:sldId id="316" r:id="rId65"/>
    <p:sldId id="321" r:id="rId66"/>
    <p:sldId id="381" r:id="rId67"/>
  </p:sldIdLst>
  <p:sldSz cx="12192000" cy="6858000"/>
  <p:notesSz cx="6858000" cy="9144000"/>
  <p:custDataLst>
    <p:tags r:id="rId71"/>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6F6F6"/>
    <a:srgbClr val="38B1BF"/>
    <a:srgbClr val="FF9933"/>
    <a:srgbClr val="EF776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524" autoAdjust="0"/>
    <p:restoredTop sz="96314" autoAdjust="0"/>
  </p:normalViewPr>
  <p:slideViewPr>
    <p:cSldViewPr snapToGrid="0" showGuides="1">
      <p:cViewPr varScale="1">
        <p:scale>
          <a:sx n="108" d="100"/>
          <a:sy n="108" d="100"/>
        </p:scale>
        <p:origin x="738" y="114"/>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1" Type="http://schemas.openxmlformats.org/officeDocument/2006/relationships/tags" Target="tags/tag1.xml"/><Relationship Id="rId70" Type="http://schemas.openxmlformats.org/officeDocument/2006/relationships/tableStyles" Target="tableStyles.xml"/><Relationship Id="rId7" Type="http://schemas.openxmlformats.org/officeDocument/2006/relationships/slide" Target="slides/slide3.xml"/><Relationship Id="rId69" Type="http://schemas.openxmlformats.org/officeDocument/2006/relationships/viewProps" Target="viewProps.xml"/><Relationship Id="rId68" Type="http://schemas.openxmlformats.org/officeDocument/2006/relationships/presProps" Target="presProps.xml"/><Relationship Id="rId67" Type="http://schemas.openxmlformats.org/officeDocument/2006/relationships/slide" Target="slides/slide63.xml"/><Relationship Id="rId66" Type="http://schemas.openxmlformats.org/officeDocument/2006/relationships/slide" Target="slides/slide62.xml"/><Relationship Id="rId65" Type="http://schemas.openxmlformats.org/officeDocument/2006/relationships/slide" Target="slides/slide61.xml"/><Relationship Id="rId64" Type="http://schemas.openxmlformats.org/officeDocument/2006/relationships/slide" Target="slides/slide60.xml"/><Relationship Id="rId63" Type="http://schemas.openxmlformats.org/officeDocument/2006/relationships/slide" Target="slides/slide59.xml"/><Relationship Id="rId62" Type="http://schemas.openxmlformats.org/officeDocument/2006/relationships/slide" Target="slides/slide58.xml"/><Relationship Id="rId61" Type="http://schemas.openxmlformats.org/officeDocument/2006/relationships/slide" Target="slides/slide57.xml"/><Relationship Id="rId60" Type="http://schemas.openxmlformats.org/officeDocument/2006/relationships/slide" Target="slides/slide56.xml"/><Relationship Id="rId6" Type="http://schemas.openxmlformats.org/officeDocument/2006/relationships/slide" Target="slides/slide2.xml"/><Relationship Id="rId59" Type="http://schemas.openxmlformats.org/officeDocument/2006/relationships/slide" Target="slides/slide55.xml"/><Relationship Id="rId58" Type="http://schemas.openxmlformats.org/officeDocument/2006/relationships/slide" Target="slides/slide54.xml"/><Relationship Id="rId57" Type="http://schemas.openxmlformats.org/officeDocument/2006/relationships/slide" Target="slides/slide53.xml"/><Relationship Id="rId56" Type="http://schemas.openxmlformats.org/officeDocument/2006/relationships/slide" Target="slides/slide52.xml"/><Relationship Id="rId55" Type="http://schemas.openxmlformats.org/officeDocument/2006/relationships/slide" Target="slides/slide51.xml"/><Relationship Id="rId54" Type="http://schemas.openxmlformats.org/officeDocument/2006/relationships/slide" Target="slides/slide50.xml"/><Relationship Id="rId53" Type="http://schemas.openxmlformats.org/officeDocument/2006/relationships/slide" Target="slides/slide49.xml"/><Relationship Id="rId52" Type="http://schemas.openxmlformats.org/officeDocument/2006/relationships/slide" Target="slides/slide48.xml"/><Relationship Id="rId51" Type="http://schemas.openxmlformats.org/officeDocument/2006/relationships/slide" Target="slides/slide47.xml"/><Relationship Id="rId50" Type="http://schemas.openxmlformats.org/officeDocument/2006/relationships/slide" Target="slides/slide46.xml"/><Relationship Id="rId5" Type="http://schemas.openxmlformats.org/officeDocument/2006/relationships/notesMaster" Target="notesMasters/notesMaster1.xml"/><Relationship Id="rId49" Type="http://schemas.openxmlformats.org/officeDocument/2006/relationships/slide" Target="slides/slide45.xml"/><Relationship Id="rId48" Type="http://schemas.openxmlformats.org/officeDocument/2006/relationships/slide" Target="slides/slide44.xml"/><Relationship Id="rId47" Type="http://schemas.openxmlformats.org/officeDocument/2006/relationships/slide" Target="slides/slide43.xml"/><Relationship Id="rId46" Type="http://schemas.openxmlformats.org/officeDocument/2006/relationships/slide" Target="slides/slide42.xml"/><Relationship Id="rId45" Type="http://schemas.openxmlformats.org/officeDocument/2006/relationships/slide" Target="slides/slide41.xml"/><Relationship Id="rId44" Type="http://schemas.openxmlformats.org/officeDocument/2006/relationships/slide" Target="slides/slide40.xml"/><Relationship Id="rId43" Type="http://schemas.openxmlformats.org/officeDocument/2006/relationships/slide" Target="slides/slide39.xml"/><Relationship Id="rId42" Type="http://schemas.openxmlformats.org/officeDocument/2006/relationships/slide" Target="slides/slide38.xml"/><Relationship Id="rId41" Type="http://schemas.openxmlformats.org/officeDocument/2006/relationships/slide" Target="slides/slide37.xml"/><Relationship Id="rId40" Type="http://schemas.openxmlformats.org/officeDocument/2006/relationships/slide" Target="slides/slide36.xml"/><Relationship Id="rId4" Type="http://schemas.openxmlformats.org/officeDocument/2006/relationships/slide" Target="slides/slide1.xml"/><Relationship Id="rId39" Type="http://schemas.openxmlformats.org/officeDocument/2006/relationships/slide" Target="slides/slide35.xml"/><Relationship Id="rId38" Type="http://schemas.openxmlformats.org/officeDocument/2006/relationships/slide" Target="slides/slide34.xml"/><Relationship Id="rId37" Type="http://schemas.openxmlformats.org/officeDocument/2006/relationships/slide" Target="slides/slide33.xml"/><Relationship Id="rId36" Type="http://schemas.openxmlformats.org/officeDocument/2006/relationships/slide" Target="slides/slide32.xml"/><Relationship Id="rId35" Type="http://schemas.openxmlformats.org/officeDocument/2006/relationships/slide" Target="slides/slide31.xml"/><Relationship Id="rId34" Type="http://schemas.openxmlformats.org/officeDocument/2006/relationships/slide" Target="slides/slide30.xml"/><Relationship Id="rId33" Type="http://schemas.openxmlformats.org/officeDocument/2006/relationships/slide" Target="slides/slide29.xml"/><Relationship Id="rId32" Type="http://schemas.openxmlformats.org/officeDocument/2006/relationships/slide" Target="slides/slide28.xml"/><Relationship Id="rId31" Type="http://schemas.openxmlformats.org/officeDocument/2006/relationships/slide" Target="slides/slide27.xml"/><Relationship Id="rId30" Type="http://schemas.openxmlformats.org/officeDocument/2006/relationships/slide" Target="slides/slide26.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46FC186-5082-416E-AC9C-DD7B2DCE6640}"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991772-7FDE-4B54-94BC-C941D1A7FD42}"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2.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3.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B9AACF-C5B1-4450-B73E-DC66480DF263}"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B9AACF-C5B1-4450-B73E-DC66480DF263}"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p:nvPr>
        </p:nvSpPr>
        <p:spPr>
          <a:noFill/>
          <a:ln>
            <a:noFill/>
          </a:ln>
        </p:spPr>
        <p:txBody>
          <a:bodyPr wrap="square" lIns="91440" tIns="45720" rIns="91440" bIns="45720" anchor="t"/>
          <a:p>
            <a:pPr lvl="0">
              <a:spcBef>
                <a:spcPct val="0"/>
              </a:spcBef>
            </a:pPr>
            <a:r>
              <a:rPr lang="zh-CN" altLang="en-US" dirty="0"/>
              <a:t>模板来自于 </a:t>
            </a:r>
            <a:r>
              <a:rPr lang="en-US" altLang="zh-CN" dirty="0"/>
              <a:t>https://www.pptying.com    【PPT</a:t>
            </a:r>
            <a:r>
              <a:rPr lang="zh-CN" altLang="en-US" dirty="0"/>
              <a:t>营</a:t>
            </a:r>
            <a:r>
              <a:rPr lang="en-US" altLang="zh-CN" dirty="0"/>
              <a:t>】</a:t>
            </a:r>
            <a:endParaRPr lang="zh-CN" altLang="en-US" dirty="0"/>
          </a:p>
        </p:txBody>
      </p:sp>
      <p:sp>
        <p:nvSpPr>
          <p:cNvPr id="39939" name="灯片编号占位符 3"/>
          <p:cNvSpPr>
            <a:spLocks noGrp="1"/>
          </p:cNvSpPr>
          <p:nvPr>
            <p:ph type="sldNum" sz="quarter"/>
          </p:nvPr>
        </p:nvSpPr>
        <p:spPr>
          <a:xfrm>
            <a:off x="3884613" y="8685213"/>
            <a:ext cx="2971800" cy="458787"/>
          </a:xfrm>
          <a:prstGeom prst="rect">
            <a:avLst/>
          </a:prstGeom>
          <a:noFill/>
          <a:ln w="9525">
            <a:noFill/>
          </a:ln>
        </p:spPr>
        <p:txBody>
          <a:bodyPr vert="horz" wrap="square" lIns="91440" tIns="45720" rIns="91440" bIns="45720" anchor="b"/>
          <a:p>
            <a:pPr lvl="0" algn="r" eaLnBrk="1" hangingPunct="1"/>
            <a:fld id="{9A0DB2DC-4C9A-4742-B13C-FB6460FD3503}" type="slidenum">
              <a:rPr lang="zh-CN" altLang="en-US" sz="1200">
                <a:solidFill>
                  <a:srgbClr val="000000"/>
                </a:solidFill>
                <a:latin typeface="Calibri" panose="020F0502020204030204" charset="0"/>
                <a:ea typeface="宋体" panose="02010600030101010101" pitchFamily="2" charset="-122"/>
              </a:rPr>
            </a:fld>
            <a:endParaRPr lang="zh-CN" altLang="en-US" sz="1200">
              <a:solidFill>
                <a:srgbClr val="000000"/>
              </a:solidFill>
              <a:latin typeface="Calibri" panose="020F0502020204030204" charset="0"/>
              <a:ea typeface="宋体" panose="02010600030101010101" pitchFamily="2"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B9AACF-C5B1-4450-B73E-DC66480DF263}"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B9AACF-C5B1-4450-B73E-DC66480DF263}"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https://www.ypppt.com/</a:t>
            </a:r>
            <a:endParaRPr lang="zh-CN" altLang="en-US" dirty="0"/>
          </a:p>
        </p:txBody>
      </p:sp>
      <p:sp>
        <p:nvSpPr>
          <p:cNvPr id="4" name="灯片编号占位符 3"/>
          <p:cNvSpPr>
            <a:spLocks noGrp="1"/>
          </p:cNvSpPr>
          <p:nvPr>
            <p:ph type="sldNum" sz="quarter" idx="10"/>
          </p:nvPr>
        </p:nvSpPr>
        <p:spPr/>
        <p:txBody>
          <a:bodyPr/>
          <a:lstStyle/>
          <a:p>
            <a:fld id="{F1CB8912-F0BA-4AD8-8415-DA1F26BCB09F}"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hyperlink" Target="http://www.1ppt.com/xiazai/" TargetMode="Externa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694327E1-B4FB-4846-BD89-936F5D8AA138}"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3843973-D09B-4772-9B26-038BB7CE5A5F}"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694327E1-B4FB-4846-BD89-936F5D8AA138}"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3843973-D09B-4772-9B26-038BB7CE5A5F}"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694327E1-B4FB-4846-BD89-936F5D8AA138}"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3843973-D09B-4772-9B26-038BB7CE5A5F}"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694327E1-B4FB-4846-BD89-936F5D8AA138}"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3843973-D09B-4772-9B26-038BB7CE5A5F}"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fld>
            <a:endParaRPr lang="zh-CN" altLang="en-US">
              <a:solidFill>
                <a:prstClr val="black"/>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fld>
            <a:endParaRPr lang="zh-CN" altLang="en-US">
              <a:solidFill>
                <a:prstClr val="black"/>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694327E1-B4FB-4846-BD89-936F5D8AA138}"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3843973-D09B-4772-9B26-038BB7CE5A5F}"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694327E1-B4FB-4846-BD89-936F5D8AA138}"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3843973-D09B-4772-9B26-038BB7CE5A5F}"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694327E1-B4FB-4846-BD89-936F5D8AA138}"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3843973-D09B-4772-9B26-038BB7CE5A5F}"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694327E1-B4FB-4846-BD89-936F5D8AA138}"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63843973-D09B-4772-9B26-038BB7CE5A5F}"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1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694327E1-B4FB-4846-BD89-936F5D8AA138}"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63843973-D09B-4772-9B26-038BB7CE5A5F}" type="slidenum">
              <a:rPr lang="zh-CN" altLang="en-US" smtClean="0"/>
            </a:fld>
            <a:endParaRPr lang="zh-CN" altLang="en-US"/>
          </a:p>
        </p:txBody>
      </p:sp>
      <p:sp>
        <p:nvSpPr>
          <p:cNvPr id="11" name="TextBox 10"/>
          <p:cNvSpPr txBox="1"/>
          <p:nvPr userDrawn="1"/>
        </p:nvSpPr>
        <p:spPr>
          <a:xfrm>
            <a:off x="683568" y="6739570"/>
            <a:ext cx="1224136" cy="118430"/>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defRPr/>
            </a:pPr>
            <a:r>
              <a:rPr kumimoji="0" lang="en-US" altLang="zh-CN" sz="100" b="0" i="0" u="none" strike="noStrike" kern="0" cap="none" spc="0" normalizeH="0" baseline="0" noProof="0" dirty="0" smtClean="0">
                <a:ln>
                  <a:noFill/>
                </a:ln>
                <a:solidFill>
                  <a:prstClr val="black"/>
                </a:solidFill>
                <a:effectLst/>
                <a:uLnTx/>
                <a:uFillTx/>
                <a:hlinkClick r:id="rId2"/>
              </a:rPr>
              <a:t>PPT</a:t>
            </a:r>
            <a:r>
              <a:rPr kumimoji="0" lang="zh-CN" altLang="en-US" sz="100" b="0" i="0" u="none" strike="noStrike" kern="0" cap="none" spc="0" normalizeH="0" baseline="0" noProof="0" dirty="0" smtClean="0">
                <a:ln>
                  <a:noFill/>
                </a:ln>
                <a:solidFill>
                  <a:prstClr val="black"/>
                </a:solidFill>
                <a:effectLst/>
                <a:uLnTx/>
                <a:uFillTx/>
                <a:hlinkClick r:id="rId2"/>
              </a:rPr>
              <a:t>下载</a:t>
            </a:r>
            <a:r>
              <a:rPr kumimoji="0" lang="zh-CN" altLang="en-US" sz="100" b="0" i="0" u="none" strike="noStrike" kern="0" cap="none" spc="0" normalizeH="0" baseline="0" noProof="0" dirty="0" smtClean="0">
                <a:ln>
                  <a:noFill/>
                </a:ln>
                <a:solidFill>
                  <a:prstClr val="black"/>
                </a:solidFill>
                <a:effectLst/>
                <a:uLnTx/>
                <a:uFillTx/>
              </a:rPr>
              <a:t> </a:t>
            </a:r>
            <a:r>
              <a:rPr kumimoji="0" lang="en-US" altLang="zh-CN" sz="100" b="0" i="0" u="none" strike="noStrike" kern="0" cap="none" spc="0" normalizeH="0" baseline="0" noProof="0" dirty="0" smtClean="0">
                <a:ln>
                  <a:noFill/>
                </a:ln>
                <a:solidFill>
                  <a:prstClr val="black"/>
                </a:solidFill>
                <a:effectLst/>
                <a:uLnTx/>
                <a:uFillTx/>
              </a:rPr>
              <a:t>http://www.1ppt.com/xiazai/</a:t>
            </a:r>
            <a:endParaRPr kumimoji="0" lang="en-US" altLang="zh-CN" sz="100" b="0" i="0" u="none" strike="noStrike" kern="0" cap="none" spc="0" normalizeH="0" baseline="0" noProof="0" dirty="0" smtClean="0">
              <a:ln>
                <a:noFill/>
              </a:ln>
              <a:solidFill>
                <a:prstClr val="black"/>
              </a:solidFill>
              <a:effectLst/>
              <a:uLnTx/>
              <a:uFillTx/>
            </a:endParaRPr>
          </a:p>
        </p:txBody>
      </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694327E1-B4FB-4846-BD89-936F5D8AA138}"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63843973-D09B-4772-9B26-038BB7CE5A5F}"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694327E1-B4FB-4846-BD89-936F5D8AA138}"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63843973-D09B-4772-9B26-038BB7CE5A5F}"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694327E1-B4FB-4846-BD89-936F5D8AA138}"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3843973-D09B-4772-9B26-038BB7CE5A5F}"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4" Type="http://schemas.openxmlformats.org/officeDocument/2006/relationships/theme" Target="../theme/theme2.xml"/><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94327E1-B4FB-4846-BD89-936F5D8AA138}"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843973-D09B-4772-9B26-038BB7CE5A5F}"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image" Target="../media/image4.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image" Target="../media/image5.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image" Target="../media/image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image" Target="../media/image1.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image" Target="../media/image8.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image" Target="../media/image9.png"/></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image" Target="../media/image10.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image" Target="../media/image11.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image" Target="../media/image12.jpeg"/></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image" Target="../media/image13.png"/></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image" Target="../media/image14.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image" Target="../media/image15.png"/></Relationships>
</file>

<file path=ppt/slides/_rels/slide42.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image" Target="../media/image16.png"/></Relationships>
</file>

<file path=ppt/slides/_rels/slide43.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image" Target="../media/image17.pn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image" Target="../media/image18.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image" Target="../media/image19.png"/></Relationships>
</file>

<file path=ppt/slides/_rels/slide49.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image" Target="../media/image20.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image" Target="../media/image2.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3.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image" Target="../media/image2.png"/></Relationships>
</file>

<file path=ppt/slides/_rels/slide54.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image" Target="../media/image21.png"/></Relationships>
</file>

<file path=ppt/slides/_rels/slide55.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image" Target="../media/image23.png"/><Relationship Id="rId1" Type="http://schemas.openxmlformats.org/officeDocument/2006/relationships/image" Target="../media/image22.jpeg"/></Relationships>
</file>

<file path=ppt/slides/_rels/slide56.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image" Target="../media/image24.png"/></Relationships>
</file>

<file path=ppt/slides/_rels/slide57.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image" Target="../media/image10.png"/></Relationships>
</file>

<file path=ppt/slides/_rels/slide58.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image" Target="../media/image25.png"/></Relationships>
</file>

<file path=ppt/slides/_rels/slide59.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image" Target="../media/image2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0.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image" Target="../media/image27.png"/></Relationships>
</file>

<file path=ppt/slides/_rels/slide61.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image" Target="../media/image28.png"/></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63.xml.rels><?xml version="1.0" encoding="UTF-8" standalone="yes"?>
<Relationships xmlns="http://schemas.openxmlformats.org/package/2006/relationships"><Relationship Id="rId4" Type="http://schemas.openxmlformats.org/officeDocument/2006/relationships/notesSlide" Target="../notesSlides/notesSlide11.xml"/><Relationship Id="rId3" Type="http://schemas.openxmlformats.org/officeDocument/2006/relationships/slideLayout" Target="../slideLayouts/slideLayout8.xml"/><Relationship Id="rId2" Type="http://schemas.openxmlformats.org/officeDocument/2006/relationships/hyperlink" Target="https://www.pptying.com" TargetMode="External"/><Relationship Id="rId1" Type="http://schemas.openxmlformats.org/officeDocument/2006/relationships/image" Target="../media/image2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任意多边形: 形状 7"/>
          <p:cNvSpPr/>
          <p:nvPr/>
        </p:nvSpPr>
        <p:spPr>
          <a:xfrm>
            <a:off x="-25400" y="4360333"/>
            <a:ext cx="12217400" cy="2497667"/>
          </a:xfrm>
          <a:custGeom>
            <a:avLst/>
            <a:gdLst>
              <a:gd name="connsiteX0" fmla="*/ 8898467 w 12217400"/>
              <a:gd name="connsiteY0" fmla="*/ 0 h 2497667"/>
              <a:gd name="connsiteX1" fmla="*/ 12217400 w 12217400"/>
              <a:gd name="connsiteY1" fmla="*/ 0 h 2497667"/>
              <a:gd name="connsiteX2" fmla="*/ 12217400 w 12217400"/>
              <a:gd name="connsiteY2" fmla="*/ 2497667 h 2497667"/>
              <a:gd name="connsiteX3" fmla="*/ 0 w 12217400"/>
              <a:gd name="connsiteY3" fmla="*/ 2497667 h 2497667"/>
              <a:gd name="connsiteX4" fmla="*/ 0 w 12217400"/>
              <a:gd name="connsiteY4" fmla="*/ 2108200 h 2497667"/>
              <a:gd name="connsiteX5" fmla="*/ 7958667 w 12217400"/>
              <a:gd name="connsiteY5" fmla="*/ 2108200 h 2497667"/>
              <a:gd name="connsiteX6" fmla="*/ 8898467 w 12217400"/>
              <a:gd name="connsiteY6" fmla="*/ 0 h 2497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17400" h="2497667">
                <a:moveTo>
                  <a:pt x="8898467" y="0"/>
                </a:moveTo>
                <a:lnTo>
                  <a:pt x="12217400" y="0"/>
                </a:lnTo>
                <a:lnTo>
                  <a:pt x="12217400" y="2497667"/>
                </a:lnTo>
                <a:lnTo>
                  <a:pt x="0" y="2497667"/>
                </a:lnTo>
                <a:lnTo>
                  <a:pt x="0" y="2108200"/>
                </a:lnTo>
                <a:lnTo>
                  <a:pt x="7958667" y="2108200"/>
                </a:lnTo>
                <a:lnTo>
                  <a:pt x="8898467" y="0"/>
                </a:lnTo>
                <a:close/>
              </a:path>
            </a:pathLst>
          </a:custGeom>
          <a:solidFill>
            <a:srgbClr val="333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 name="任意多边形: 形状 8"/>
          <p:cNvSpPr/>
          <p:nvPr/>
        </p:nvSpPr>
        <p:spPr>
          <a:xfrm>
            <a:off x="7520517" y="-16933"/>
            <a:ext cx="4265083" cy="6485466"/>
          </a:xfrm>
          <a:custGeom>
            <a:avLst/>
            <a:gdLst>
              <a:gd name="connsiteX0" fmla="*/ 2954866 w 4233333"/>
              <a:gd name="connsiteY0" fmla="*/ 8466 h 6485466"/>
              <a:gd name="connsiteX1" fmla="*/ 0 w 4233333"/>
              <a:gd name="connsiteY1" fmla="*/ 6485466 h 6485466"/>
              <a:gd name="connsiteX2" fmla="*/ 381000 w 4233333"/>
              <a:gd name="connsiteY2" fmla="*/ 6485466 h 6485466"/>
              <a:gd name="connsiteX3" fmla="*/ 1295400 w 4233333"/>
              <a:gd name="connsiteY3" fmla="*/ 4385733 h 6485466"/>
              <a:gd name="connsiteX4" fmla="*/ 2277533 w 4233333"/>
              <a:gd name="connsiteY4" fmla="*/ 4377266 h 6485466"/>
              <a:gd name="connsiteX5" fmla="*/ 4233333 w 4233333"/>
              <a:gd name="connsiteY5" fmla="*/ 0 h 6485466"/>
              <a:gd name="connsiteX6" fmla="*/ 2954866 w 4233333"/>
              <a:gd name="connsiteY6" fmla="*/ 8466 h 6485466"/>
              <a:gd name="connsiteX0-1" fmla="*/ 2923116 w 4233333"/>
              <a:gd name="connsiteY0-2" fmla="*/ 8466 h 6485466"/>
              <a:gd name="connsiteX1-3" fmla="*/ 0 w 4233333"/>
              <a:gd name="connsiteY1-4" fmla="*/ 6485466 h 6485466"/>
              <a:gd name="connsiteX2-5" fmla="*/ 381000 w 4233333"/>
              <a:gd name="connsiteY2-6" fmla="*/ 6485466 h 6485466"/>
              <a:gd name="connsiteX3-7" fmla="*/ 1295400 w 4233333"/>
              <a:gd name="connsiteY3-8" fmla="*/ 4385733 h 6485466"/>
              <a:gd name="connsiteX4-9" fmla="*/ 2277533 w 4233333"/>
              <a:gd name="connsiteY4-10" fmla="*/ 4377266 h 6485466"/>
              <a:gd name="connsiteX5-11" fmla="*/ 4233333 w 4233333"/>
              <a:gd name="connsiteY5-12" fmla="*/ 0 h 6485466"/>
              <a:gd name="connsiteX6-13" fmla="*/ 2923116 w 4233333"/>
              <a:gd name="connsiteY6-14" fmla="*/ 8466 h 6485466"/>
              <a:gd name="connsiteX0-15" fmla="*/ 2954866 w 4265083"/>
              <a:gd name="connsiteY0-16" fmla="*/ 8466 h 6485466"/>
              <a:gd name="connsiteX1-17" fmla="*/ 0 w 4265083"/>
              <a:gd name="connsiteY1-18" fmla="*/ 6485466 h 6485466"/>
              <a:gd name="connsiteX2-19" fmla="*/ 412750 w 4265083"/>
              <a:gd name="connsiteY2-20" fmla="*/ 6485466 h 6485466"/>
              <a:gd name="connsiteX3-21" fmla="*/ 1327150 w 4265083"/>
              <a:gd name="connsiteY3-22" fmla="*/ 4385733 h 6485466"/>
              <a:gd name="connsiteX4-23" fmla="*/ 2309283 w 4265083"/>
              <a:gd name="connsiteY4-24" fmla="*/ 4377266 h 6485466"/>
              <a:gd name="connsiteX5-25" fmla="*/ 4265083 w 4265083"/>
              <a:gd name="connsiteY5-26" fmla="*/ 0 h 6485466"/>
              <a:gd name="connsiteX6-27" fmla="*/ 2954866 w 4265083"/>
              <a:gd name="connsiteY6-28" fmla="*/ 8466 h 6485466"/>
              <a:gd name="connsiteX0-29" fmla="*/ 2954866 w 4265083"/>
              <a:gd name="connsiteY0-30" fmla="*/ 8466 h 6485466"/>
              <a:gd name="connsiteX1-31" fmla="*/ 0 w 4265083"/>
              <a:gd name="connsiteY1-32" fmla="*/ 6485466 h 6485466"/>
              <a:gd name="connsiteX2-33" fmla="*/ 412750 w 4265083"/>
              <a:gd name="connsiteY2-34" fmla="*/ 6485466 h 6485466"/>
              <a:gd name="connsiteX3-35" fmla="*/ 1352550 w 4265083"/>
              <a:gd name="connsiteY3-36" fmla="*/ 4411133 h 6485466"/>
              <a:gd name="connsiteX4-37" fmla="*/ 2309283 w 4265083"/>
              <a:gd name="connsiteY4-38" fmla="*/ 4377266 h 6485466"/>
              <a:gd name="connsiteX5-39" fmla="*/ 4265083 w 4265083"/>
              <a:gd name="connsiteY5-40" fmla="*/ 0 h 6485466"/>
              <a:gd name="connsiteX6-41" fmla="*/ 2954866 w 4265083"/>
              <a:gd name="connsiteY6-42" fmla="*/ 8466 h 648546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4265083" h="6485466">
                <a:moveTo>
                  <a:pt x="2954866" y="8466"/>
                </a:moveTo>
                <a:lnTo>
                  <a:pt x="0" y="6485466"/>
                </a:lnTo>
                <a:lnTo>
                  <a:pt x="412750" y="6485466"/>
                </a:lnTo>
                <a:lnTo>
                  <a:pt x="1352550" y="4411133"/>
                </a:lnTo>
                <a:lnTo>
                  <a:pt x="2309283" y="4377266"/>
                </a:lnTo>
                <a:lnTo>
                  <a:pt x="4265083" y="0"/>
                </a:lnTo>
                <a:lnTo>
                  <a:pt x="2954866" y="8466"/>
                </a:lnTo>
                <a:close/>
              </a:path>
            </a:pathLst>
          </a:custGeom>
          <a:gradFill>
            <a:gsLst>
              <a:gs pos="0">
                <a:schemeClr val="accent1"/>
              </a:gs>
              <a:gs pos="100000">
                <a:schemeClr val="tx1">
                  <a:lumMod val="95000"/>
                  <a:lumOff val="5000"/>
                </a:schemeClr>
              </a:gs>
            </a:gsLst>
            <a:lin ang="5400000" scaled="1"/>
          </a:gra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 name="任意多边形: 形状 9"/>
          <p:cNvSpPr/>
          <p:nvPr/>
        </p:nvSpPr>
        <p:spPr>
          <a:xfrm>
            <a:off x="3786717" y="-10160"/>
            <a:ext cx="6703483" cy="6477000"/>
          </a:xfrm>
          <a:custGeom>
            <a:avLst/>
            <a:gdLst>
              <a:gd name="connsiteX0" fmla="*/ 1955800 w 6697133"/>
              <a:gd name="connsiteY0" fmla="*/ 2091267 h 6477000"/>
              <a:gd name="connsiteX1" fmla="*/ 2963333 w 6697133"/>
              <a:gd name="connsiteY1" fmla="*/ 8467 h 6477000"/>
              <a:gd name="connsiteX2" fmla="*/ 6697133 w 6697133"/>
              <a:gd name="connsiteY2" fmla="*/ 0 h 6477000"/>
              <a:gd name="connsiteX3" fmla="*/ 3742266 w 6697133"/>
              <a:gd name="connsiteY3" fmla="*/ 6477000 h 6477000"/>
              <a:gd name="connsiteX4" fmla="*/ 0 w 6697133"/>
              <a:gd name="connsiteY4" fmla="*/ 6451600 h 6477000"/>
              <a:gd name="connsiteX5" fmla="*/ 1134533 w 6697133"/>
              <a:gd name="connsiteY5" fmla="*/ 3928533 h 6477000"/>
              <a:gd name="connsiteX6" fmla="*/ 2836333 w 6697133"/>
              <a:gd name="connsiteY6" fmla="*/ 3920067 h 6477000"/>
              <a:gd name="connsiteX7" fmla="*/ 3666066 w 6697133"/>
              <a:gd name="connsiteY7" fmla="*/ 2108200 h 6477000"/>
              <a:gd name="connsiteX8" fmla="*/ 1955800 w 6697133"/>
              <a:gd name="connsiteY8" fmla="*/ 2091267 h 6477000"/>
              <a:gd name="connsiteX0-1" fmla="*/ 1962150 w 6703483"/>
              <a:gd name="connsiteY0-2" fmla="*/ 2091267 h 6477000"/>
              <a:gd name="connsiteX1-3" fmla="*/ 2969683 w 6703483"/>
              <a:gd name="connsiteY1-4" fmla="*/ 8467 h 6477000"/>
              <a:gd name="connsiteX2-5" fmla="*/ 6703483 w 6703483"/>
              <a:gd name="connsiteY2-6" fmla="*/ 0 h 6477000"/>
              <a:gd name="connsiteX3-7" fmla="*/ 3748616 w 6703483"/>
              <a:gd name="connsiteY3-8" fmla="*/ 6477000 h 6477000"/>
              <a:gd name="connsiteX4-9" fmla="*/ 0 w 6703483"/>
              <a:gd name="connsiteY4-10" fmla="*/ 6477000 h 6477000"/>
              <a:gd name="connsiteX5-11" fmla="*/ 1140883 w 6703483"/>
              <a:gd name="connsiteY5-12" fmla="*/ 3928533 h 6477000"/>
              <a:gd name="connsiteX6-13" fmla="*/ 2842683 w 6703483"/>
              <a:gd name="connsiteY6-14" fmla="*/ 3920067 h 6477000"/>
              <a:gd name="connsiteX7-15" fmla="*/ 3672416 w 6703483"/>
              <a:gd name="connsiteY7-16" fmla="*/ 2108200 h 6477000"/>
              <a:gd name="connsiteX8-17" fmla="*/ 1962150 w 6703483"/>
              <a:gd name="connsiteY8-18" fmla="*/ 2091267 h 6477000"/>
              <a:gd name="connsiteX0-19" fmla="*/ 1962150 w 6703483"/>
              <a:gd name="connsiteY0-20" fmla="*/ 2091267 h 6477000"/>
              <a:gd name="connsiteX1-21" fmla="*/ 2969683 w 6703483"/>
              <a:gd name="connsiteY1-22" fmla="*/ 8467 h 6477000"/>
              <a:gd name="connsiteX2-23" fmla="*/ 6703483 w 6703483"/>
              <a:gd name="connsiteY2-24" fmla="*/ 0 h 6477000"/>
              <a:gd name="connsiteX3-25" fmla="*/ 3748616 w 6703483"/>
              <a:gd name="connsiteY3-26" fmla="*/ 6477000 h 6477000"/>
              <a:gd name="connsiteX4-27" fmla="*/ 0 w 6703483"/>
              <a:gd name="connsiteY4-28" fmla="*/ 6477000 h 6477000"/>
              <a:gd name="connsiteX5-29" fmla="*/ 1159933 w 6703483"/>
              <a:gd name="connsiteY5-30" fmla="*/ 3890433 h 6477000"/>
              <a:gd name="connsiteX6-31" fmla="*/ 2842683 w 6703483"/>
              <a:gd name="connsiteY6-32" fmla="*/ 3920067 h 6477000"/>
              <a:gd name="connsiteX7-33" fmla="*/ 3672416 w 6703483"/>
              <a:gd name="connsiteY7-34" fmla="*/ 2108200 h 6477000"/>
              <a:gd name="connsiteX8-35" fmla="*/ 1962150 w 6703483"/>
              <a:gd name="connsiteY8-36" fmla="*/ 2091267 h 6477000"/>
              <a:gd name="connsiteX0-37" fmla="*/ 1962150 w 6703483"/>
              <a:gd name="connsiteY0-38" fmla="*/ 2091267 h 6477000"/>
              <a:gd name="connsiteX1-39" fmla="*/ 2969683 w 6703483"/>
              <a:gd name="connsiteY1-40" fmla="*/ 8467 h 6477000"/>
              <a:gd name="connsiteX2-41" fmla="*/ 6703483 w 6703483"/>
              <a:gd name="connsiteY2-42" fmla="*/ 0 h 6477000"/>
              <a:gd name="connsiteX3-43" fmla="*/ 3748616 w 6703483"/>
              <a:gd name="connsiteY3-44" fmla="*/ 6477000 h 6477000"/>
              <a:gd name="connsiteX4-45" fmla="*/ 0 w 6703483"/>
              <a:gd name="connsiteY4-46" fmla="*/ 6477000 h 6477000"/>
              <a:gd name="connsiteX5-47" fmla="*/ 1159933 w 6703483"/>
              <a:gd name="connsiteY5-48" fmla="*/ 3890433 h 6477000"/>
              <a:gd name="connsiteX6-49" fmla="*/ 2829983 w 6703483"/>
              <a:gd name="connsiteY6-50" fmla="*/ 3920067 h 6477000"/>
              <a:gd name="connsiteX7-51" fmla="*/ 3672416 w 6703483"/>
              <a:gd name="connsiteY7-52" fmla="*/ 2108200 h 6477000"/>
              <a:gd name="connsiteX8-53" fmla="*/ 1962150 w 6703483"/>
              <a:gd name="connsiteY8-54" fmla="*/ 2091267 h 6477000"/>
              <a:gd name="connsiteX0-55" fmla="*/ 1962150 w 6703483"/>
              <a:gd name="connsiteY0-56" fmla="*/ 2091267 h 6477000"/>
              <a:gd name="connsiteX1-57" fmla="*/ 2969683 w 6703483"/>
              <a:gd name="connsiteY1-58" fmla="*/ 8467 h 6477000"/>
              <a:gd name="connsiteX2-59" fmla="*/ 6703483 w 6703483"/>
              <a:gd name="connsiteY2-60" fmla="*/ 0 h 6477000"/>
              <a:gd name="connsiteX3-61" fmla="*/ 3748616 w 6703483"/>
              <a:gd name="connsiteY3-62" fmla="*/ 6477000 h 6477000"/>
              <a:gd name="connsiteX4-63" fmla="*/ 0 w 6703483"/>
              <a:gd name="connsiteY4-64" fmla="*/ 6477000 h 6477000"/>
              <a:gd name="connsiteX5-65" fmla="*/ 1159933 w 6703483"/>
              <a:gd name="connsiteY5-66" fmla="*/ 3890433 h 6477000"/>
              <a:gd name="connsiteX6-67" fmla="*/ 2829983 w 6703483"/>
              <a:gd name="connsiteY6-68" fmla="*/ 3920067 h 6477000"/>
              <a:gd name="connsiteX7-69" fmla="*/ 3640666 w 6703483"/>
              <a:gd name="connsiteY7-70" fmla="*/ 2108200 h 6477000"/>
              <a:gd name="connsiteX8-71" fmla="*/ 1962150 w 6703483"/>
              <a:gd name="connsiteY8-72" fmla="*/ 2091267 h 64770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6703483" h="6477000">
                <a:moveTo>
                  <a:pt x="1962150" y="2091267"/>
                </a:moveTo>
                <a:lnTo>
                  <a:pt x="2969683" y="8467"/>
                </a:lnTo>
                <a:lnTo>
                  <a:pt x="6703483" y="0"/>
                </a:lnTo>
                <a:lnTo>
                  <a:pt x="3748616" y="6477000"/>
                </a:lnTo>
                <a:lnTo>
                  <a:pt x="0" y="6477000"/>
                </a:lnTo>
                <a:lnTo>
                  <a:pt x="1159933" y="3890433"/>
                </a:lnTo>
                <a:lnTo>
                  <a:pt x="2829983" y="3920067"/>
                </a:lnTo>
                <a:lnTo>
                  <a:pt x="3640666" y="2108200"/>
                </a:lnTo>
                <a:lnTo>
                  <a:pt x="1962150" y="2091267"/>
                </a:lnTo>
                <a:close/>
              </a:path>
            </a:pathLst>
          </a:custGeom>
          <a:blipFill dpi="0" rotWithShape="1">
            <a:blip r:embed="rId1"/>
            <a:srcRect/>
            <a:stretch>
              <a:fillRect/>
            </a:stretch>
          </a:blip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 name="任意多边形: 形状 10"/>
          <p:cNvSpPr/>
          <p:nvPr/>
        </p:nvSpPr>
        <p:spPr>
          <a:xfrm>
            <a:off x="2751667" y="3911600"/>
            <a:ext cx="2241550" cy="2563283"/>
          </a:xfrm>
          <a:custGeom>
            <a:avLst/>
            <a:gdLst>
              <a:gd name="connsiteX0" fmla="*/ 1134533 w 2133600"/>
              <a:gd name="connsiteY0" fmla="*/ 0 h 2548467"/>
              <a:gd name="connsiteX1" fmla="*/ 0 w 2133600"/>
              <a:gd name="connsiteY1" fmla="*/ 2531533 h 2548467"/>
              <a:gd name="connsiteX2" fmla="*/ 999066 w 2133600"/>
              <a:gd name="connsiteY2" fmla="*/ 2548467 h 2548467"/>
              <a:gd name="connsiteX3" fmla="*/ 2133600 w 2133600"/>
              <a:gd name="connsiteY3" fmla="*/ 25400 h 2548467"/>
              <a:gd name="connsiteX4" fmla="*/ 1134533 w 2133600"/>
              <a:gd name="connsiteY4" fmla="*/ 0 h 2548467"/>
              <a:gd name="connsiteX0-1" fmla="*/ 1134533 w 2190750"/>
              <a:gd name="connsiteY0-2" fmla="*/ 0 h 2548467"/>
              <a:gd name="connsiteX1-3" fmla="*/ 0 w 2190750"/>
              <a:gd name="connsiteY1-4" fmla="*/ 2531533 h 2548467"/>
              <a:gd name="connsiteX2-5" fmla="*/ 999066 w 2190750"/>
              <a:gd name="connsiteY2-6" fmla="*/ 2548467 h 2548467"/>
              <a:gd name="connsiteX3-7" fmla="*/ 2190750 w 2190750"/>
              <a:gd name="connsiteY3-8" fmla="*/ 12700 h 2548467"/>
              <a:gd name="connsiteX4-9" fmla="*/ 1134533 w 2190750"/>
              <a:gd name="connsiteY4-10" fmla="*/ 0 h 2548467"/>
              <a:gd name="connsiteX0-11" fmla="*/ 1134533 w 2190750"/>
              <a:gd name="connsiteY0-12" fmla="*/ 0 h 2554817"/>
              <a:gd name="connsiteX1-13" fmla="*/ 0 w 2190750"/>
              <a:gd name="connsiteY1-14" fmla="*/ 2531533 h 2554817"/>
              <a:gd name="connsiteX2-15" fmla="*/ 1024466 w 2190750"/>
              <a:gd name="connsiteY2-16" fmla="*/ 2554817 h 2554817"/>
              <a:gd name="connsiteX3-17" fmla="*/ 2190750 w 2190750"/>
              <a:gd name="connsiteY3-18" fmla="*/ 12700 h 2554817"/>
              <a:gd name="connsiteX4-19" fmla="*/ 1134533 w 2190750"/>
              <a:gd name="connsiteY4-20" fmla="*/ 0 h 2554817"/>
              <a:gd name="connsiteX0-21" fmla="*/ 1159933 w 2216150"/>
              <a:gd name="connsiteY0-22" fmla="*/ 0 h 2563283"/>
              <a:gd name="connsiteX1-23" fmla="*/ 0 w 2216150"/>
              <a:gd name="connsiteY1-24" fmla="*/ 2563283 h 2563283"/>
              <a:gd name="connsiteX2-25" fmla="*/ 1049866 w 2216150"/>
              <a:gd name="connsiteY2-26" fmla="*/ 2554817 h 2563283"/>
              <a:gd name="connsiteX3-27" fmla="*/ 2216150 w 2216150"/>
              <a:gd name="connsiteY3-28" fmla="*/ 12700 h 2563283"/>
              <a:gd name="connsiteX4-29" fmla="*/ 1159933 w 2216150"/>
              <a:gd name="connsiteY4-30" fmla="*/ 0 h 2563283"/>
              <a:gd name="connsiteX0-31" fmla="*/ 1159933 w 2241550"/>
              <a:gd name="connsiteY0-32" fmla="*/ 0 h 2563283"/>
              <a:gd name="connsiteX1-33" fmla="*/ 0 w 2241550"/>
              <a:gd name="connsiteY1-34" fmla="*/ 2563283 h 2563283"/>
              <a:gd name="connsiteX2-35" fmla="*/ 1049866 w 2241550"/>
              <a:gd name="connsiteY2-36" fmla="*/ 2554817 h 2563283"/>
              <a:gd name="connsiteX3-37" fmla="*/ 2241550 w 2241550"/>
              <a:gd name="connsiteY3-38" fmla="*/ 0 h 2563283"/>
              <a:gd name="connsiteX4-39" fmla="*/ 1159933 w 2241550"/>
              <a:gd name="connsiteY4-40" fmla="*/ 0 h 256328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241550" h="2563283">
                <a:moveTo>
                  <a:pt x="1159933" y="0"/>
                </a:moveTo>
                <a:lnTo>
                  <a:pt x="0" y="2563283"/>
                </a:lnTo>
                <a:lnTo>
                  <a:pt x="1049866" y="2554817"/>
                </a:lnTo>
                <a:lnTo>
                  <a:pt x="2241550" y="0"/>
                </a:lnTo>
                <a:lnTo>
                  <a:pt x="1159933" y="0"/>
                </a:lnTo>
                <a:close/>
              </a:path>
            </a:pathLst>
          </a:custGeom>
          <a:gradFill>
            <a:gsLst>
              <a:gs pos="0">
                <a:schemeClr val="accent1"/>
              </a:gs>
              <a:gs pos="100000">
                <a:schemeClr val="tx1">
                  <a:lumMod val="95000"/>
                  <a:lumOff val="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 name="任意多边形: 形状 11"/>
          <p:cNvSpPr/>
          <p:nvPr/>
        </p:nvSpPr>
        <p:spPr>
          <a:xfrm>
            <a:off x="812800" y="2068407"/>
            <a:ext cx="6725819" cy="1841500"/>
          </a:xfrm>
          <a:custGeom>
            <a:avLst/>
            <a:gdLst>
              <a:gd name="connsiteX0" fmla="*/ 0 w 6256866"/>
              <a:gd name="connsiteY0" fmla="*/ 0 h 1828800"/>
              <a:gd name="connsiteX1" fmla="*/ 0 w 6256866"/>
              <a:gd name="connsiteY1" fmla="*/ 1828800 h 1828800"/>
              <a:gd name="connsiteX2" fmla="*/ 5452533 w 6256866"/>
              <a:gd name="connsiteY2" fmla="*/ 1828800 h 1828800"/>
              <a:gd name="connsiteX3" fmla="*/ 6256866 w 6256866"/>
              <a:gd name="connsiteY3" fmla="*/ 8466 h 1828800"/>
              <a:gd name="connsiteX4" fmla="*/ 0 w 6256866"/>
              <a:gd name="connsiteY4" fmla="*/ 0 h 1828800"/>
              <a:gd name="connsiteX0-1" fmla="*/ 0 w 6256866"/>
              <a:gd name="connsiteY0-2" fmla="*/ 0 h 1835150"/>
              <a:gd name="connsiteX1-3" fmla="*/ 0 w 6256866"/>
              <a:gd name="connsiteY1-4" fmla="*/ 1828800 h 1835150"/>
              <a:gd name="connsiteX2-5" fmla="*/ 5458883 w 6256866"/>
              <a:gd name="connsiteY2-6" fmla="*/ 1835150 h 1835150"/>
              <a:gd name="connsiteX3-7" fmla="*/ 6256866 w 6256866"/>
              <a:gd name="connsiteY3-8" fmla="*/ 8466 h 1835150"/>
              <a:gd name="connsiteX4-9" fmla="*/ 0 w 6256866"/>
              <a:gd name="connsiteY4-10" fmla="*/ 0 h 183515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256866" h="1835150">
                <a:moveTo>
                  <a:pt x="0" y="0"/>
                </a:moveTo>
                <a:lnTo>
                  <a:pt x="0" y="1828800"/>
                </a:lnTo>
                <a:lnTo>
                  <a:pt x="5458883" y="1835150"/>
                </a:lnTo>
                <a:lnTo>
                  <a:pt x="6256866" y="8466"/>
                </a:lnTo>
                <a:lnTo>
                  <a:pt x="0" y="0"/>
                </a:lnTo>
                <a:close/>
              </a:path>
            </a:pathLst>
          </a:custGeom>
          <a:solidFill>
            <a:srgbClr val="333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9" name="文本框 18"/>
          <p:cNvSpPr txBox="1"/>
          <p:nvPr/>
        </p:nvSpPr>
        <p:spPr>
          <a:xfrm>
            <a:off x="1273758" y="1396798"/>
            <a:ext cx="4326941" cy="646331"/>
          </a:xfrm>
          <a:prstGeom prst="rect">
            <a:avLst/>
          </a:prstGeom>
          <a:noFill/>
        </p:spPr>
        <p:txBody>
          <a:bodyPr wrap="square" rtlCol="0">
            <a:spAutoFit/>
          </a:bodyPr>
          <a:lstStyle/>
          <a:p>
            <a:pPr algn="dist"/>
            <a:r>
              <a:rPr lang="zh-CN" altLang="en-US" sz="3600" b="1" noProof="1">
                <a:gradFill>
                  <a:gsLst>
                    <a:gs pos="0">
                      <a:schemeClr val="accent1"/>
                    </a:gs>
                    <a:gs pos="100000">
                      <a:schemeClr val="tx1">
                        <a:lumMod val="95000"/>
                        <a:lumOff val="5000"/>
                      </a:schemeClr>
                    </a:gs>
                  </a:gsLst>
                  <a:lin ang="5400000" scaled="1"/>
                </a:gradFill>
                <a:cs typeface="+mn-ea"/>
                <a:sym typeface="+mn-lt"/>
              </a:rPr>
              <a:t>管理培训之</a:t>
            </a:r>
            <a:r>
              <a:rPr lang="en-US" altLang="zh-CN" sz="3600" b="1" noProof="1">
                <a:gradFill>
                  <a:gsLst>
                    <a:gs pos="0">
                      <a:schemeClr val="accent1"/>
                    </a:gs>
                    <a:gs pos="100000">
                      <a:schemeClr val="tx1">
                        <a:lumMod val="95000"/>
                        <a:lumOff val="5000"/>
                      </a:schemeClr>
                    </a:gs>
                  </a:gsLst>
                  <a:lin ang="5400000" scaled="1"/>
                </a:gradFill>
                <a:cs typeface="+mn-ea"/>
                <a:sym typeface="+mn-lt"/>
              </a:rPr>
              <a:t>——</a:t>
            </a:r>
            <a:endParaRPr lang="zh-CN" altLang="en-US" sz="3600" b="1" noProof="1">
              <a:gradFill>
                <a:gsLst>
                  <a:gs pos="0">
                    <a:schemeClr val="accent1"/>
                  </a:gs>
                  <a:gs pos="100000">
                    <a:schemeClr val="tx1">
                      <a:lumMod val="95000"/>
                      <a:lumOff val="5000"/>
                    </a:schemeClr>
                  </a:gs>
                </a:gsLst>
                <a:lin ang="5400000" scaled="1"/>
              </a:gradFill>
              <a:cs typeface="+mn-ea"/>
              <a:sym typeface="+mn-lt"/>
            </a:endParaRPr>
          </a:p>
        </p:txBody>
      </p:sp>
      <p:sp>
        <p:nvSpPr>
          <p:cNvPr id="20" name="文本框 19"/>
          <p:cNvSpPr txBox="1"/>
          <p:nvPr/>
        </p:nvSpPr>
        <p:spPr>
          <a:xfrm>
            <a:off x="1214967" y="2412444"/>
            <a:ext cx="5439834" cy="1107996"/>
          </a:xfrm>
          <a:prstGeom prst="rect">
            <a:avLst/>
          </a:prstGeom>
          <a:noFill/>
        </p:spPr>
        <p:txBody>
          <a:bodyPr wrap="square" rtlCol="0">
            <a:spAutoFit/>
          </a:bodyPr>
          <a:lstStyle/>
          <a:p>
            <a:pPr algn="dist"/>
            <a:r>
              <a:rPr lang="zh-CN" altLang="en-US" sz="6600" b="1" dirty="0">
                <a:solidFill>
                  <a:schemeClr val="bg1"/>
                </a:solidFill>
                <a:cs typeface="+mn-ea"/>
                <a:sym typeface="+mn-lt"/>
              </a:rPr>
              <a:t>有效管理团队</a:t>
            </a:r>
            <a:endParaRPr lang="zh-CN" altLang="en-US" sz="6600" b="1" dirty="0">
              <a:solidFill>
                <a:schemeClr val="bg1"/>
              </a:solidFill>
              <a:cs typeface="+mn-ea"/>
              <a:sym typeface="+mn-lt"/>
            </a:endParaRPr>
          </a:p>
        </p:txBody>
      </p:sp>
      <p:sp>
        <p:nvSpPr>
          <p:cNvPr id="21" name="文本框 20"/>
          <p:cNvSpPr txBox="1"/>
          <p:nvPr/>
        </p:nvSpPr>
        <p:spPr>
          <a:xfrm>
            <a:off x="9653058" y="5494865"/>
            <a:ext cx="1981200" cy="769441"/>
          </a:xfrm>
          <a:prstGeom prst="rect">
            <a:avLst/>
          </a:prstGeom>
          <a:noFill/>
        </p:spPr>
        <p:txBody>
          <a:bodyPr wrap="square" rtlCol="0">
            <a:spAutoFit/>
          </a:bodyPr>
          <a:lstStyle/>
          <a:p>
            <a:r>
              <a:rPr lang="en-US" altLang="zh-CN" sz="4400" dirty="0">
                <a:solidFill>
                  <a:schemeClr val="bg1"/>
                </a:solidFill>
                <a:cs typeface="+mn-ea"/>
                <a:sym typeface="+mn-lt"/>
              </a:rPr>
              <a:t>LOGO</a:t>
            </a:r>
            <a:endParaRPr lang="zh-CN" altLang="en-US" sz="4400" dirty="0">
              <a:solidFill>
                <a:schemeClr val="bg1"/>
              </a:solidFill>
              <a:cs typeface="+mn-ea"/>
              <a:sym typeface="+mn-lt"/>
            </a:endParaRPr>
          </a:p>
        </p:txBody>
      </p:sp>
      <p:sp>
        <p:nvSpPr>
          <p:cNvPr id="13" name="文本框 12"/>
          <p:cNvSpPr txBox="1"/>
          <p:nvPr/>
        </p:nvSpPr>
        <p:spPr>
          <a:xfrm>
            <a:off x="821848" y="693827"/>
            <a:ext cx="5442189" cy="583493"/>
          </a:xfrm>
          <a:prstGeom prst="rect">
            <a:avLst/>
          </a:prstGeom>
          <a:noFill/>
        </p:spPr>
        <p:txBody>
          <a:bodyPr wrap="square" rtlCol="0">
            <a:spAutoFit/>
            <a:scene3d>
              <a:camera prst="orthographicFront"/>
              <a:lightRig rig="threePt" dir="t"/>
            </a:scene3d>
            <a:sp3d contourW="12700"/>
          </a:bodyPr>
          <a:lstStyle/>
          <a:p>
            <a:pPr algn="ctr">
              <a:lnSpc>
                <a:spcPct val="114000"/>
              </a:lnSpc>
            </a:pPr>
            <a:r>
              <a:rPr lang="en-US" altLang="zh-CN" sz="1400" dirty="0">
                <a:solidFill>
                  <a:schemeClr val="bg1">
                    <a:lumMod val="50000"/>
                  </a:schemeClr>
                </a:solidFill>
                <a:cs typeface="+mn-ea"/>
                <a:sym typeface="+mn-lt"/>
              </a:rPr>
              <a:t>The user can demonstrate on a projector or computer, or print the presentation and make it into a in a wider field</a:t>
            </a:r>
            <a:endParaRPr lang="en-US" altLang="zh-CN" sz="1400" dirty="0">
              <a:solidFill>
                <a:schemeClr val="bg1">
                  <a:lumMod val="50000"/>
                </a:schemeClr>
              </a:solidFill>
              <a:cs typeface="+mn-ea"/>
              <a:sym typeface="+mn-lt"/>
            </a:endParaRPr>
          </a:p>
        </p:txBody>
      </p:sp>
      <p:grpSp>
        <p:nvGrpSpPr>
          <p:cNvPr id="14" name="组合 1"/>
          <p:cNvGrpSpPr>
            <a:grpSpLocks noChangeAspect="1"/>
          </p:cNvGrpSpPr>
          <p:nvPr/>
        </p:nvGrpSpPr>
        <p:grpSpPr bwMode="auto">
          <a:xfrm>
            <a:off x="726017" y="4497651"/>
            <a:ext cx="2025650" cy="542925"/>
            <a:chOff x="1084975" y="1479740"/>
            <a:chExt cx="1822286" cy="1594450"/>
          </a:xfrm>
        </p:grpSpPr>
        <p:sp>
          <p:nvSpPr>
            <p:cNvPr id="15" name="椭圆 23"/>
            <p:cNvSpPr/>
            <p:nvPr/>
          </p:nvSpPr>
          <p:spPr>
            <a:xfrm>
              <a:off x="1084975" y="1479740"/>
              <a:ext cx="1822286" cy="1594450"/>
            </a:xfrm>
            <a:prstGeom prst="roundRect">
              <a:avLst/>
            </a:prstGeom>
            <a:gradFill flip="none" rotWithShape="1">
              <a:gsLst>
                <a:gs pos="0">
                  <a:schemeClr val="accent1"/>
                </a:gs>
                <a:gs pos="100000">
                  <a:schemeClr val="tx1">
                    <a:lumMod val="95000"/>
                    <a:lumOff val="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noProof="1">
                <a:solidFill>
                  <a:schemeClr val="lt1"/>
                </a:solidFill>
                <a:cs typeface="+mn-ea"/>
                <a:sym typeface="+mn-lt"/>
              </a:endParaRPr>
            </a:p>
          </p:txBody>
        </p:sp>
        <p:sp>
          <p:nvSpPr>
            <p:cNvPr id="16" name="文本框 53"/>
            <p:cNvSpPr>
              <a:spLocks noChangeArrowheads="1"/>
            </p:cNvSpPr>
            <p:nvPr/>
          </p:nvSpPr>
          <p:spPr bwMode="auto">
            <a:xfrm>
              <a:off x="1084975" y="1755598"/>
              <a:ext cx="1798137" cy="1197956"/>
            </a:xfrm>
            <a:prstGeom prst="roundRect">
              <a:avLst>
                <a:gd name="adj" fmla="val 16667"/>
              </a:avLst>
            </a:prstGeom>
            <a:gradFill flip="none" rotWithShape="1">
              <a:gsLst>
                <a:gs pos="0">
                  <a:schemeClr val="accent1"/>
                </a:gs>
                <a:gs pos="100000">
                  <a:schemeClr val="tx1">
                    <a:lumMod val="95000"/>
                    <a:lumOff val="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cs typeface="+mn-ea"/>
                  <a:sym typeface="+mn-lt"/>
                </a:rPr>
                <a:t>主讲人</a:t>
              </a:r>
              <a:r>
                <a:rPr lang="zh-CN" altLang="en-US" sz="1600" dirty="0" smtClean="0">
                  <a:solidFill>
                    <a:schemeClr val="lt1"/>
                  </a:solidFill>
                  <a:cs typeface="+mn-ea"/>
                  <a:sym typeface="+mn-lt"/>
                </a:rPr>
                <a:t>：</a:t>
              </a:r>
              <a:r>
                <a:rPr lang="en-US" altLang="zh-CN" sz="1600" dirty="0" smtClean="0">
                  <a:solidFill>
                    <a:schemeClr val="lt1"/>
                  </a:solidFill>
                  <a:cs typeface="+mn-ea"/>
                  <a:sym typeface="+mn-lt"/>
                </a:rPr>
                <a:t>PPT</a:t>
              </a:r>
              <a:r>
                <a:rPr lang="zh-CN" altLang="en-US" sz="1600" dirty="0" smtClean="0">
                  <a:solidFill>
                    <a:schemeClr val="lt1"/>
                  </a:solidFill>
                  <a:cs typeface="+mn-ea"/>
                  <a:sym typeface="+mn-lt"/>
                </a:rPr>
                <a:t>营</a:t>
              </a:r>
              <a:endParaRPr lang="zh-CN" altLang="en-US" sz="1600" dirty="0" smtClean="0">
                <a:solidFill>
                  <a:schemeClr val="lt1"/>
                </a:solidFill>
                <a:cs typeface="+mn-ea"/>
                <a:sym typeface="+mn-lt"/>
              </a:endParaRPr>
            </a:p>
          </p:txBody>
        </p:sp>
      </p:grpSp>
      <p:grpSp>
        <p:nvGrpSpPr>
          <p:cNvPr id="17" name="组合 1"/>
          <p:cNvGrpSpPr>
            <a:grpSpLocks noChangeAspect="1"/>
          </p:cNvGrpSpPr>
          <p:nvPr/>
        </p:nvGrpSpPr>
        <p:grpSpPr bwMode="auto">
          <a:xfrm>
            <a:off x="741963" y="5223403"/>
            <a:ext cx="2025650" cy="542925"/>
            <a:chOff x="1084975" y="1479740"/>
            <a:chExt cx="1822286" cy="1594450"/>
          </a:xfrm>
        </p:grpSpPr>
        <p:sp>
          <p:nvSpPr>
            <p:cNvPr id="18" name="椭圆 23"/>
            <p:cNvSpPr/>
            <p:nvPr/>
          </p:nvSpPr>
          <p:spPr>
            <a:xfrm>
              <a:off x="1084975" y="1479740"/>
              <a:ext cx="1822286" cy="1594450"/>
            </a:xfrm>
            <a:prstGeom prst="roundRect">
              <a:avLst/>
            </a:prstGeom>
            <a:gradFill flip="none" rotWithShape="1">
              <a:gsLst>
                <a:gs pos="0">
                  <a:schemeClr val="accent1"/>
                </a:gs>
                <a:gs pos="100000">
                  <a:schemeClr val="tx1">
                    <a:lumMod val="95000"/>
                    <a:lumOff val="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noProof="1">
                <a:solidFill>
                  <a:schemeClr val="lt1"/>
                </a:solidFill>
                <a:cs typeface="+mn-ea"/>
                <a:sym typeface="+mn-lt"/>
              </a:endParaRPr>
            </a:p>
          </p:txBody>
        </p:sp>
        <p:sp>
          <p:nvSpPr>
            <p:cNvPr id="23" name="文本框 53"/>
            <p:cNvSpPr>
              <a:spLocks noChangeArrowheads="1"/>
            </p:cNvSpPr>
            <p:nvPr/>
          </p:nvSpPr>
          <p:spPr bwMode="auto">
            <a:xfrm>
              <a:off x="1084975" y="1643706"/>
              <a:ext cx="1798137" cy="1199351"/>
            </a:xfrm>
            <a:prstGeom prst="roundRect">
              <a:avLst>
                <a:gd name="adj" fmla="val 16667"/>
              </a:avLst>
            </a:prstGeom>
            <a:gradFill flip="none" rotWithShape="1">
              <a:gsLst>
                <a:gs pos="0">
                  <a:schemeClr val="accent1"/>
                </a:gs>
                <a:gs pos="100000">
                  <a:schemeClr val="tx1">
                    <a:lumMod val="95000"/>
                    <a:lumOff val="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solidFill>
                    <a:schemeClr val="lt1"/>
                  </a:solidFill>
                  <a:cs typeface="+mn-ea"/>
                  <a:sym typeface="+mn-lt"/>
                </a:rPr>
                <a:t>日期：</a:t>
              </a:r>
              <a:r>
                <a:rPr lang="en-US" altLang="zh-CN" sz="1600" dirty="0" smtClean="0">
                  <a:solidFill>
                    <a:schemeClr val="lt1"/>
                  </a:solidFill>
                  <a:cs typeface="+mn-ea"/>
                  <a:sym typeface="+mn-lt"/>
                </a:rPr>
                <a:t>20XX.</a:t>
              </a:r>
              <a:r>
                <a:rPr lang="en-US" altLang="zh-CN" sz="1600" dirty="0" smtClean="0">
                  <a:cs typeface="+mn-ea"/>
                  <a:sym typeface="+mn-lt"/>
                </a:rPr>
                <a:t>XX</a:t>
              </a:r>
              <a:endParaRPr lang="zh-CN" altLang="en-US" sz="1600" dirty="0">
                <a:solidFill>
                  <a:schemeClr val="lt1"/>
                </a:solidFill>
                <a:cs typeface="+mn-ea"/>
                <a:sym typeface="+mn-lt"/>
              </a:endParaRPr>
            </a:p>
          </p:txBody>
        </p:sp>
      </p:grpSp>
    </p:spTree>
  </p:cSld>
  <p:clrMapOvr>
    <a:masterClrMapping/>
  </p:clrMapOvr>
  <mc:AlternateContent xmlns:mc="http://schemas.openxmlformats.org/markup-compatibility/2006">
    <mc:Choice xmlns:p14="http://schemas.microsoft.com/office/powerpoint/2010/main" Requires="p14">
      <p:transition p14:dur="0" advTm="7000"/>
    </mc:Choice>
    <mc:Fallback>
      <p:transition advTm="7000"/>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300" fill="hold"/>
                                            <p:tgtEl>
                                              <p:spTgt spid="10"/>
                                            </p:tgtEl>
                                            <p:attrNameLst>
                                              <p:attrName>ppt_x</p:attrName>
                                            </p:attrNameLst>
                                          </p:cBhvr>
                                          <p:tavLst>
                                            <p:tav tm="0">
                                              <p:val>
                                                <p:strVal val="#ppt_x"/>
                                              </p:val>
                                            </p:tav>
                                            <p:tav tm="100000">
                                              <p:val>
                                                <p:strVal val="#ppt_x"/>
                                              </p:val>
                                            </p:tav>
                                          </p:tavLst>
                                        </p:anim>
                                        <p:anim calcmode="lin" valueType="num">
                                          <p:cBhvr additive="base">
                                            <p:cTn id="8" dur="300" fill="hold"/>
                                            <p:tgtEl>
                                              <p:spTgt spid="10"/>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1"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300" fill="hold"/>
                                            <p:tgtEl>
                                              <p:spTgt spid="9"/>
                                            </p:tgtEl>
                                            <p:attrNameLst>
                                              <p:attrName>ppt_x</p:attrName>
                                            </p:attrNameLst>
                                          </p:cBhvr>
                                          <p:tavLst>
                                            <p:tav tm="0">
                                              <p:val>
                                                <p:strVal val="#ppt_x"/>
                                              </p:val>
                                            </p:tav>
                                            <p:tav tm="100000">
                                              <p:val>
                                                <p:strVal val="#ppt_x"/>
                                              </p:val>
                                            </p:tav>
                                          </p:tavLst>
                                        </p:anim>
                                        <p:anim calcmode="lin" valueType="num">
                                          <p:cBhvr additive="base">
                                            <p:cTn id="13" dur="300" fill="hold"/>
                                            <p:tgtEl>
                                              <p:spTgt spid="9"/>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300" fill="hold"/>
                                            <p:tgtEl>
                                              <p:spTgt spid="12"/>
                                            </p:tgtEl>
                                            <p:attrNameLst>
                                              <p:attrName>ppt_x</p:attrName>
                                            </p:attrNameLst>
                                          </p:cBhvr>
                                          <p:tavLst>
                                            <p:tav tm="0">
                                              <p:val>
                                                <p:strVal val="0-#ppt_w/2"/>
                                              </p:val>
                                            </p:tav>
                                            <p:tav tm="100000">
                                              <p:val>
                                                <p:strVal val="#ppt_x"/>
                                              </p:val>
                                            </p:tav>
                                          </p:tavLst>
                                        </p:anim>
                                        <p:anim calcmode="lin" valueType="num">
                                          <p:cBhvr additive="base">
                                            <p:cTn id="18" dur="300" fill="hold"/>
                                            <p:tgtEl>
                                              <p:spTgt spid="12"/>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1"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additive="base">
                                            <p:cTn id="22" dur="300" fill="hold"/>
                                            <p:tgtEl>
                                              <p:spTgt spid="11"/>
                                            </p:tgtEl>
                                            <p:attrNameLst>
                                              <p:attrName>ppt_x</p:attrName>
                                            </p:attrNameLst>
                                          </p:cBhvr>
                                          <p:tavLst>
                                            <p:tav tm="0">
                                              <p:val>
                                                <p:strVal val="#ppt_x"/>
                                              </p:val>
                                            </p:tav>
                                            <p:tav tm="100000">
                                              <p:val>
                                                <p:strVal val="#ppt_x"/>
                                              </p:val>
                                            </p:tav>
                                          </p:tavLst>
                                        </p:anim>
                                        <p:anim calcmode="lin" valueType="num">
                                          <p:cBhvr additive="base">
                                            <p:cTn id="23" dur="300" fill="hold"/>
                                            <p:tgtEl>
                                              <p:spTgt spid="11"/>
                                            </p:tgtEl>
                                            <p:attrNameLst>
                                              <p:attrName>ppt_y</p:attrName>
                                            </p:attrNameLst>
                                          </p:cBhvr>
                                          <p:tavLst>
                                            <p:tav tm="0">
                                              <p:val>
                                                <p:strVal val="0-#ppt_h/2"/>
                                              </p:val>
                                            </p:tav>
                                            <p:tav tm="100000">
                                              <p:val>
                                                <p:strVal val="#ppt_y"/>
                                              </p:val>
                                            </p:tav>
                                          </p:tavLst>
                                        </p:anim>
                                      </p:childTnLst>
                                    </p:cTn>
                                  </p:par>
                                </p:childTnLst>
                              </p:cTn>
                            </p:par>
                            <p:par>
                              <p:cTn id="24" fill="hold">
                                <p:stCondLst>
                                  <p:cond delay="2000"/>
                                </p:stCondLst>
                                <p:childTnLst>
                                  <p:par>
                                    <p:cTn id="25" presetID="22" presetClass="entr" presetSubtype="2"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right)">
                                          <p:cBhvr>
                                            <p:cTn id="27" dur="500"/>
                                            <p:tgtEl>
                                              <p:spTgt spid="8"/>
                                            </p:tgtEl>
                                          </p:cBhvr>
                                        </p:animEffect>
                                      </p:childTnLst>
                                    </p:cTn>
                                  </p:par>
                                </p:childTnLst>
                              </p:cTn>
                            </p:par>
                            <p:par>
                              <p:cTn id="28" fill="hold">
                                <p:stCondLst>
                                  <p:cond delay="2500"/>
                                </p:stCondLst>
                                <p:childTnLst>
                                  <p:par>
                                    <p:cTn id="29" presetID="2" presetClass="entr" presetSubtype="8" fill="hold" grpId="0" nodeType="afterEffect" p14:presetBounceEnd="50000">
                                      <p:stCondLst>
                                        <p:cond delay="0"/>
                                      </p:stCondLst>
                                      <p:iterate type="lt">
                                        <p:tmPct val="10000"/>
                                      </p:iterate>
                                      <p:childTnLst>
                                        <p:set>
                                          <p:cBhvr>
                                            <p:cTn id="30" dur="1" fill="hold">
                                              <p:stCondLst>
                                                <p:cond delay="0"/>
                                              </p:stCondLst>
                                            </p:cTn>
                                            <p:tgtEl>
                                              <p:spTgt spid="19"/>
                                            </p:tgtEl>
                                            <p:attrNameLst>
                                              <p:attrName>style.visibility</p:attrName>
                                            </p:attrNameLst>
                                          </p:cBhvr>
                                          <p:to>
                                            <p:strVal val="visible"/>
                                          </p:to>
                                        </p:set>
                                        <p:anim calcmode="lin" valueType="num" p14:bounceEnd="50000">
                                          <p:cBhvr additive="base">
                                            <p:cTn id="31" dur="500" fill="hold"/>
                                            <p:tgtEl>
                                              <p:spTgt spid="19"/>
                                            </p:tgtEl>
                                            <p:attrNameLst>
                                              <p:attrName>ppt_x</p:attrName>
                                            </p:attrNameLst>
                                          </p:cBhvr>
                                          <p:tavLst>
                                            <p:tav tm="0">
                                              <p:val>
                                                <p:strVal val="0-#ppt_w/2"/>
                                              </p:val>
                                            </p:tav>
                                            <p:tav tm="100000">
                                              <p:val>
                                                <p:strVal val="#ppt_x"/>
                                              </p:val>
                                            </p:tav>
                                          </p:tavLst>
                                        </p:anim>
                                        <p:anim calcmode="lin" valueType="num" p14:bounceEnd="50000">
                                          <p:cBhvr additive="base">
                                            <p:cTn id="32" dur="500" fill="hold"/>
                                            <p:tgtEl>
                                              <p:spTgt spid="19"/>
                                            </p:tgtEl>
                                            <p:attrNameLst>
                                              <p:attrName>ppt_y</p:attrName>
                                            </p:attrNameLst>
                                          </p:cBhvr>
                                          <p:tavLst>
                                            <p:tav tm="0">
                                              <p:val>
                                                <p:strVal val="#ppt_y"/>
                                              </p:val>
                                            </p:tav>
                                            <p:tav tm="100000">
                                              <p:val>
                                                <p:strVal val="#ppt_y"/>
                                              </p:val>
                                            </p:tav>
                                          </p:tavLst>
                                        </p:anim>
                                      </p:childTnLst>
                                    </p:cTn>
                                  </p:par>
                                </p:childTnLst>
                              </p:cTn>
                            </p:par>
                            <p:par>
                              <p:cTn id="33" fill="hold">
                                <p:stCondLst>
                                  <p:cond delay="2499"/>
                                </p:stCondLst>
                                <p:childTnLst>
                                  <p:par>
                                    <p:cTn id="34" presetID="42" presetClass="entr" presetSubtype="0" fill="hold" grpId="0" nodeType="afterEffect">
                                      <p:stCondLst>
                                        <p:cond delay="0"/>
                                      </p:stCondLst>
                                      <p:iterate type="lt">
                                        <p:tmPct val="20000"/>
                                      </p:iterate>
                                      <p:childTnLst>
                                        <p:set>
                                          <p:cBhvr>
                                            <p:cTn id="35" dur="1" fill="hold">
                                              <p:stCondLst>
                                                <p:cond delay="0"/>
                                              </p:stCondLst>
                                            </p:cTn>
                                            <p:tgtEl>
                                              <p:spTgt spid="20"/>
                                            </p:tgtEl>
                                            <p:attrNameLst>
                                              <p:attrName>style.visibility</p:attrName>
                                            </p:attrNameLst>
                                          </p:cBhvr>
                                          <p:to>
                                            <p:strVal val="visible"/>
                                          </p:to>
                                        </p:set>
                                        <p:animEffect transition="in" filter="fade">
                                          <p:cBhvr>
                                            <p:cTn id="36" dur="1000"/>
                                            <p:tgtEl>
                                              <p:spTgt spid="20"/>
                                            </p:tgtEl>
                                          </p:cBhvr>
                                        </p:animEffect>
                                        <p:anim calcmode="lin" valueType="num">
                                          <p:cBhvr>
                                            <p:cTn id="37" dur="1000" fill="hold"/>
                                            <p:tgtEl>
                                              <p:spTgt spid="20"/>
                                            </p:tgtEl>
                                            <p:attrNameLst>
                                              <p:attrName>ppt_x</p:attrName>
                                            </p:attrNameLst>
                                          </p:cBhvr>
                                          <p:tavLst>
                                            <p:tav tm="0">
                                              <p:val>
                                                <p:strVal val="#ppt_x"/>
                                              </p:val>
                                            </p:tav>
                                            <p:tav tm="100000">
                                              <p:val>
                                                <p:strVal val="#ppt_x"/>
                                              </p:val>
                                            </p:tav>
                                          </p:tavLst>
                                        </p:anim>
                                        <p:anim calcmode="lin" valueType="num">
                                          <p:cBhvr>
                                            <p:cTn id="38" dur="1000" fill="hold"/>
                                            <p:tgtEl>
                                              <p:spTgt spid="20"/>
                                            </p:tgtEl>
                                            <p:attrNameLst>
                                              <p:attrName>ppt_y</p:attrName>
                                            </p:attrNameLst>
                                          </p:cBhvr>
                                          <p:tavLst>
                                            <p:tav tm="0">
                                              <p:val>
                                                <p:strVal val="#ppt_y+.1"/>
                                              </p:val>
                                            </p:tav>
                                            <p:tav tm="100000">
                                              <p:val>
                                                <p:strVal val="#ppt_y"/>
                                              </p:val>
                                            </p:tav>
                                          </p:tavLst>
                                        </p:anim>
                                      </p:childTnLst>
                                    </p:cTn>
                                  </p:par>
                                  <p:par>
                                    <p:cTn id="39" presetID="10" presetClass="entr" presetSubtype="0" fill="hold" grpId="0" nodeType="with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fade">
                                          <p:cBhvr>
                                            <p:cTn id="41" dur="500"/>
                                            <p:tgtEl>
                                              <p:spTgt spid="21"/>
                                            </p:tgtEl>
                                          </p:cBhvr>
                                        </p:animEffect>
                                      </p:childTnLst>
                                    </p:cTn>
                                  </p:par>
                                  <p:par>
                                    <p:cTn id="42" presetID="26" presetClass="emph" presetSubtype="0" fill="hold" grpId="1" nodeType="withEffect">
                                      <p:stCondLst>
                                        <p:cond delay="0"/>
                                      </p:stCondLst>
                                      <p:childTnLst>
                                        <p:animEffect transition="out" filter="fade">
                                          <p:cBhvr>
                                            <p:cTn id="43" dur="500" tmFilter="0, 0; .2, .5; .8, .5; 1, 0"/>
                                            <p:tgtEl>
                                              <p:spTgt spid="21"/>
                                            </p:tgtEl>
                                          </p:cBhvr>
                                        </p:animEffect>
                                        <p:animScale>
                                          <p:cBhvr>
                                            <p:cTn id="44" dur="250" autoRev="1" fill="hold"/>
                                            <p:tgtEl>
                                              <p:spTgt spid="21"/>
                                            </p:tgtEl>
                                          </p:cBhvr>
                                          <p:by x="105000" y="105000"/>
                                        </p:animScale>
                                      </p:childTnLst>
                                    </p:cTn>
                                  </p:par>
                                  <p:par>
                                    <p:cTn id="45" presetID="10" presetClass="entr" presetSubtype="0" fill="hold" grpId="0" nodeType="with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1000"/>
                                            <p:tgtEl>
                                              <p:spTgt spid="13"/>
                                            </p:tgtEl>
                                          </p:cBhvr>
                                        </p:animEffect>
                                      </p:childTnLst>
                                    </p:cTn>
                                  </p:par>
                                  <p:par>
                                    <p:cTn id="48" presetID="35" presetClass="path" presetSubtype="0" fill="hold" grpId="1" nodeType="withEffect">
                                      <p:stCondLst>
                                        <p:cond delay="0"/>
                                      </p:stCondLst>
                                      <p:childTnLst>
                                        <p:animMotion origin="layout" path="M 0.06953 -0.00116 L 8.33333E-7 1.85185E-6 " pathEditMode="relative" rAng="0" ptsTypes="AA">
                                          <p:cBhvr>
                                            <p:cTn id="49" dur="1000" fill="hold"/>
                                            <p:tgtEl>
                                              <p:spTgt spid="13"/>
                                            </p:tgtEl>
                                            <p:attrNameLst>
                                              <p:attrName>ppt_x</p:attrName>
                                              <p:attrName>ppt_y</p:attrName>
                                            </p:attrNameLst>
                                          </p:cBhvr>
                                          <p:rCtr x="-3477" y="46"/>
                                        </p:animMotion>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500" fill="hold"/>
                                            <p:tgtEl>
                                              <p:spTgt spid="14"/>
                                            </p:tgtEl>
                                            <p:attrNameLst>
                                              <p:attrName>ppt_w</p:attrName>
                                            </p:attrNameLst>
                                          </p:cBhvr>
                                          <p:tavLst>
                                            <p:tav tm="0">
                                              <p:val>
                                                <p:fltVal val="0"/>
                                              </p:val>
                                            </p:tav>
                                            <p:tav tm="100000">
                                              <p:val>
                                                <p:strVal val="#ppt_w"/>
                                              </p:val>
                                            </p:tav>
                                          </p:tavLst>
                                        </p:anim>
                                        <p:anim calcmode="lin" valueType="num">
                                          <p:cBhvr>
                                            <p:cTn id="54" dur="500" fill="hold"/>
                                            <p:tgtEl>
                                              <p:spTgt spid="14"/>
                                            </p:tgtEl>
                                            <p:attrNameLst>
                                              <p:attrName>ppt_h</p:attrName>
                                            </p:attrNameLst>
                                          </p:cBhvr>
                                          <p:tavLst>
                                            <p:tav tm="0">
                                              <p:val>
                                                <p:fltVal val="0"/>
                                              </p:val>
                                            </p:tav>
                                            <p:tav tm="100000">
                                              <p:val>
                                                <p:strVal val="#ppt_h"/>
                                              </p:val>
                                            </p:tav>
                                          </p:tavLst>
                                        </p:anim>
                                        <p:animEffect transition="in" filter="fade">
                                          <p:cBhvr>
                                            <p:cTn id="55" dur="500"/>
                                            <p:tgtEl>
                                              <p:spTgt spid="14"/>
                                            </p:tgtEl>
                                          </p:cBhvr>
                                        </p:animEffect>
                                      </p:childTnLst>
                                    </p:cTn>
                                  </p:par>
                                </p:childTnLst>
                              </p:cTn>
                            </p:par>
                            <p:par>
                              <p:cTn id="56" fill="hold">
                                <p:stCondLst>
                                  <p:cond delay="5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9" grpId="0"/>
          <p:bldP spid="20" grpId="0"/>
          <p:bldP spid="21" grpId="0"/>
          <p:bldP spid="21" grpId="1"/>
          <p:bldP spid="13" grpId="0"/>
          <p:bldP spid="13" grpId="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300" fill="hold"/>
                                            <p:tgtEl>
                                              <p:spTgt spid="10"/>
                                            </p:tgtEl>
                                            <p:attrNameLst>
                                              <p:attrName>ppt_x</p:attrName>
                                            </p:attrNameLst>
                                          </p:cBhvr>
                                          <p:tavLst>
                                            <p:tav tm="0">
                                              <p:val>
                                                <p:strVal val="#ppt_x"/>
                                              </p:val>
                                            </p:tav>
                                            <p:tav tm="100000">
                                              <p:val>
                                                <p:strVal val="#ppt_x"/>
                                              </p:val>
                                            </p:tav>
                                          </p:tavLst>
                                        </p:anim>
                                        <p:anim calcmode="lin" valueType="num">
                                          <p:cBhvr additive="base">
                                            <p:cTn id="8" dur="300" fill="hold"/>
                                            <p:tgtEl>
                                              <p:spTgt spid="10"/>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1"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300" fill="hold"/>
                                            <p:tgtEl>
                                              <p:spTgt spid="9"/>
                                            </p:tgtEl>
                                            <p:attrNameLst>
                                              <p:attrName>ppt_x</p:attrName>
                                            </p:attrNameLst>
                                          </p:cBhvr>
                                          <p:tavLst>
                                            <p:tav tm="0">
                                              <p:val>
                                                <p:strVal val="#ppt_x"/>
                                              </p:val>
                                            </p:tav>
                                            <p:tav tm="100000">
                                              <p:val>
                                                <p:strVal val="#ppt_x"/>
                                              </p:val>
                                            </p:tav>
                                          </p:tavLst>
                                        </p:anim>
                                        <p:anim calcmode="lin" valueType="num">
                                          <p:cBhvr additive="base">
                                            <p:cTn id="13" dur="300" fill="hold"/>
                                            <p:tgtEl>
                                              <p:spTgt spid="9"/>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300" fill="hold"/>
                                            <p:tgtEl>
                                              <p:spTgt spid="12"/>
                                            </p:tgtEl>
                                            <p:attrNameLst>
                                              <p:attrName>ppt_x</p:attrName>
                                            </p:attrNameLst>
                                          </p:cBhvr>
                                          <p:tavLst>
                                            <p:tav tm="0">
                                              <p:val>
                                                <p:strVal val="0-#ppt_w/2"/>
                                              </p:val>
                                            </p:tav>
                                            <p:tav tm="100000">
                                              <p:val>
                                                <p:strVal val="#ppt_x"/>
                                              </p:val>
                                            </p:tav>
                                          </p:tavLst>
                                        </p:anim>
                                        <p:anim calcmode="lin" valueType="num">
                                          <p:cBhvr additive="base">
                                            <p:cTn id="18" dur="300" fill="hold"/>
                                            <p:tgtEl>
                                              <p:spTgt spid="12"/>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1"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additive="base">
                                            <p:cTn id="22" dur="300" fill="hold"/>
                                            <p:tgtEl>
                                              <p:spTgt spid="11"/>
                                            </p:tgtEl>
                                            <p:attrNameLst>
                                              <p:attrName>ppt_x</p:attrName>
                                            </p:attrNameLst>
                                          </p:cBhvr>
                                          <p:tavLst>
                                            <p:tav tm="0">
                                              <p:val>
                                                <p:strVal val="#ppt_x"/>
                                              </p:val>
                                            </p:tav>
                                            <p:tav tm="100000">
                                              <p:val>
                                                <p:strVal val="#ppt_x"/>
                                              </p:val>
                                            </p:tav>
                                          </p:tavLst>
                                        </p:anim>
                                        <p:anim calcmode="lin" valueType="num">
                                          <p:cBhvr additive="base">
                                            <p:cTn id="23" dur="300" fill="hold"/>
                                            <p:tgtEl>
                                              <p:spTgt spid="11"/>
                                            </p:tgtEl>
                                            <p:attrNameLst>
                                              <p:attrName>ppt_y</p:attrName>
                                            </p:attrNameLst>
                                          </p:cBhvr>
                                          <p:tavLst>
                                            <p:tav tm="0">
                                              <p:val>
                                                <p:strVal val="0-#ppt_h/2"/>
                                              </p:val>
                                            </p:tav>
                                            <p:tav tm="100000">
                                              <p:val>
                                                <p:strVal val="#ppt_y"/>
                                              </p:val>
                                            </p:tav>
                                          </p:tavLst>
                                        </p:anim>
                                      </p:childTnLst>
                                    </p:cTn>
                                  </p:par>
                                </p:childTnLst>
                              </p:cTn>
                            </p:par>
                            <p:par>
                              <p:cTn id="24" fill="hold">
                                <p:stCondLst>
                                  <p:cond delay="2000"/>
                                </p:stCondLst>
                                <p:childTnLst>
                                  <p:par>
                                    <p:cTn id="25" presetID="22" presetClass="entr" presetSubtype="2"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right)">
                                          <p:cBhvr>
                                            <p:cTn id="27" dur="500"/>
                                            <p:tgtEl>
                                              <p:spTgt spid="8"/>
                                            </p:tgtEl>
                                          </p:cBhvr>
                                        </p:animEffect>
                                      </p:childTnLst>
                                    </p:cTn>
                                  </p:par>
                                </p:childTnLst>
                              </p:cTn>
                            </p:par>
                            <p:par>
                              <p:cTn id="28" fill="hold">
                                <p:stCondLst>
                                  <p:cond delay="2500"/>
                                </p:stCondLst>
                                <p:childTnLst>
                                  <p:par>
                                    <p:cTn id="29" presetID="2" presetClass="entr" presetSubtype="8" fill="hold" grpId="0" nodeType="afterEffect">
                                      <p:stCondLst>
                                        <p:cond delay="0"/>
                                      </p:stCondLst>
                                      <p:iterate type="lt">
                                        <p:tmPct val="10000"/>
                                      </p:iterate>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0-#ppt_w/2"/>
                                              </p:val>
                                            </p:tav>
                                            <p:tav tm="100000">
                                              <p:val>
                                                <p:strVal val="#ppt_x"/>
                                              </p:val>
                                            </p:tav>
                                          </p:tavLst>
                                        </p:anim>
                                        <p:anim calcmode="lin" valueType="num">
                                          <p:cBhvr additive="base">
                                            <p:cTn id="32" dur="500" fill="hold"/>
                                            <p:tgtEl>
                                              <p:spTgt spid="19"/>
                                            </p:tgtEl>
                                            <p:attrNameLst>
                                              <p:attrName>ppt_y</p:attrName>
                                            </p:attrNameLst>
                                          </p:cBhvr>
                                          <p:tavLst>
                                            <p:tav tm="0">
                                              <p:val>
                                                <p:strVal val="#ppt_y"/>
                                              </p:val>
                                            </p:tav>
                                            <p:tav tm="100000">
                                              <p:val>
                                                <p:strVal val="#ppt_y"/>
                                              </p:val>
                                            </p:tav>
                                          </p:tavLst>
                                        </p:anim>
                                      </p:childTnLst>
                                    </p:cTn>
                                  </p:par>
                                </p:childTnLst>
                              </p:cTn>
                            </p:par>
                            <p:par>
                              <p:cTn id="33" fill="hold">
                                <p:stCondLst>
                                  <p:cond delay="2499"/>
                                </p:stCondLst>
                                <p:childTnLst>
                                  <p:par>
                                    <p:cTn id="34" presetID="42" presetClass="entr" presetSubtype="0" fill="hold" grpId="0" nodeType="afterEffect">
                                      <p:stCondLst>
                                        <p:cond delay="0"/>
                                      </p:stCondLst>
                                      <p:iterate type="lt">
                                        <p:tmPct val="20000"/>
                                      </p:iterate>
                                      <p:childTnLst>
                                        <p:set>
                                          <p:cBhvr>
                                            <p:cTn id="35" dur="1" fill="hold">
                                              <p:stCondLst>
                                                <p:cond delay="0"/>
                                              </p:stCondLst>
                                            </p:cTn>
                                            <p:tgtEl>
                                              <p:spTgt spid="20"/>
                                            </p:tgtEl>
                                            <p:attrNameLst>
                                              <p:attrName>style.visibility</p:attrName>
                                            </p:attrNameLst>
                                          </p:cBhvr>
                                          <p:to>
                                            <p:strVal val="visible"/>
                                          </p:to>
                                        </p:set>
                                        <p:animEffect transition="in" filter="fade">
                                          <p:cBhvr>
                                            <p:cTn id="36" dur="1000"/>
                                            <p:tgtEl>
                                              <p:spTgt spid="20"/>
                                            </p:tgtEl>
                                          </p:cBhvr>
                                        </p:animEffect>
                                        <p:anim calcmode="lin" valueType="num">
                                          <p:cBhvr>
                                            <p:cTn id="37" dur="1000" fill="hold"/>
                                            <p:tgtEl>
                                              <p:spTgt spid="20"/>
                                            </p:tgtEl>
                                            <p:attrNameLst>
                                              <p:attrName>ppt_x</p:attrName>
                                            </p:attrNameLst>
                                          </p:cBhvr>
                                          <p:tavLst>
                                            <p:tav tm="0">
                                              <p:val>
                                                <p:strVal val="#ppt_x"/>
                                              </p:val>
                                            </p:tav>
                                            <p:tav tm="100000">
                                              <p:val>
                                                <p:strVal val="#ppt_x"/>
                                              </p:val>
                                            </p:tav>
                                          </p:tavLst>
                                        </p:anim>
                                        <p:anim calcmode="lin" valueType="num">
                                          <p:cBhvr>
                                            <p:cTn id="38" dur="1000" fill="hold"/>
                                            <p:tgtEl>
                                              <p:spTgt spid="20"/>
                                            </p:tgtEl>
                                            <p:attrNameLst>
                                              <p:attrName>ppt_y</p:attrName>
                                            </p:attrNameLst>
                                          </p:cBhvr>
                                          <p:tavLst>
                                            <p:tav tm="0">
                                              <p:val>
                                                <p:strVal val="#ppt_y+.1"/>
                                              </p:val>
                                            </p:tav>
                                            <p:tav tm="100000">
                                              <p:val>
                                                <p:strVal val="#ppt_y"/>
                                              </p:val>
                                            </p:tav>
                                          </p:tavLst>
                                        </p:anim>
                                      </p:childTnLst>
                                    </p:cTn>
                                  </p:par>
                                  <p:par>
                                    <p:cTn id="39" presetID="10" presetClass="entr" presetSubtype="0" fill="hold" grpId="0" nodeType="with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fade">
                                          <p:cBhvr>
                                            <p:cTn id="41" dur="500"/>
                                            <p:tgtEl>
                                              <p:spTgt spid="21"/>
                                            </p:tgtEl>
                                          </p:cBhvr>
                                        </p:animEffect>
                                      </p:childTnLst>
                                    </p:cTn>
                                  </p:par>
                                  <p:par>
                                    <p:cTn id="42" presetID="26" presetClass="emph" presetSubtype="0" fill="hold" grpId="1" nodeType="withEffect">
                                      <p:stCondLst>
                                        <p:cond delay="0"/>
                                      </p:stCondLst>
                                      <p:childTnLst>
                                        <p:animEffect transition="out" filter="fade">
                                          <p:cBhvr>
                                            <p:cTn id="43" dur="500" tmFilter="0, 0; .2, .5; .8, .5; 1, 0"/>
                                            <p:tgtEl>
                                              <p:spTgt spid="21"/>
                                            </p:tgtEl>
                                          </p:cBhvr>
                                        </p:animEffect>
                                        <p:animScale>
                                          <p:cBhvr>
                                            <p:cTn id="44" dur="250" autoRev="1" fill="hold"/>
                                            <p:tgtEl>
                                              <p:spTgt spid="21"/>
                                            </p:tgtEl>
                                          </p:cBhvr>
                                          <p:by x="105000" y="105000"/>
                                        </p:animScale>
                                      </p:childTnLst>
                                    </p:cTn>
                                  </p:par>
                                  <p:par>
                                    <p:cTn id="45" presetID="10" presetClass="entr" presetSubtype="0" fill="hold" grpId="0" nodeType="with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1000"/>
                                            <p:tgtEl>
                                              <p:spTgt spid="13"/>
                                            </p:tgtEl>
                                          </p:cBhvr>
                                        </p:animEffect>
                                      </p:childTnLst>
                                    </p:cTn>
                                  </p:par>
                                  <p:par>
                                    <p:cTn id="48" presetID="35" presetClass="path" presetSubtype="0" fill="hold" grpId="1" nodeType="withEffect">
                                      <p:stCondLst>
                                        <p:cond delay="0"/>
                                      </p:stCondLst>
                                      <p:childTnLst>
                                        <p:animMotion origin="layout" path="M 0.06953 -0.00116 L 8.33333E-7 1.85185E-6 " pathEditMode="relative" rAng="0" ptsTypes="AA">
                                          <p:cBhvr>
                                            <p:cTn id="49" dur="1000" fill="hold"/>
                                            <p:tgtEl>
                                              <p:spTgt spid="13"/>
                                            </p:tgtEl>
                                            <p:attrNameLst>
                                              <p:attrName>ppt_x</p:attrName>
                                              <p:attrName>ppt_y</p:attrName>
                                            </p:attrNameLst>
                                          </p:cBhvr>
                                          <p:rCtr x="-3477" y="46"/>
                                        </p:animMotion>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500" fill="hold"/>
                                            <p:tgtEl>
                                              <p:spTgt spid="14"/>
                                            </p:tgtEl>
                                            <p:attrNameLst>
                                              <p:attrName>ppt_w</p:attrName>
                                            </p:attrNameLst>
                                          </p:cBhvr>
                                          <p:tavLst>
                                            <p:tav tm="0">
                                              <p:val>
                                                <p:fltVal val="0"/>
                                              </p:val>
                                            </p:tav>
                                            <p:tav tm="100000">
                                              <p:val>
                                                <p:strVal val="#ppt_w"/>
                                              </p:val>
                                            </p:tav>
                                          </p:tavLst>
                                        </p:anim>
                                        <p:anim calcmode="lin" valueType="num">
                                          <p:cBhvr>
                                            <p:cTn id="54" dur="500" fill="hold"/>
                                            <p:tgtEl>
                                              <p:spTgt spid="14"/>
                                            </p:tgtEl>
                                            <p:attrNameLst>
                                              <p:attrName>ppt_h</p:attrName>
                                            </p:attrNameLst>
                                          </p:cBhvr>
                                          <p:tavLst>
                                            <p:tav tm="0">
                                              <p:val>
                                                <p:fltVal val="0"/>
                                              </p:val>
                                            </p:tav>
                                            <p:tav tm="100000">
                                              <p:val>
                                                <p:strVal val="#ppt_h"/>
                                              </p:val>
                                            </p:tav>
                                          </p:tavLst>
                                        </p:anim>
                                        <p:animEffect transition="in" filter="fade">
                                          <p:cBhvr>
                                            <p:cTn id="55" dur="500"/>
                                            <p:tgtEl>
                                              <p:spTgt spid="14"/>
                                            </p:tgtEl>
                                          </p:cBhvr>
                                        </p:animEffect>
                                      </p:childTnLst>
                                    </p:cTn>
                                  </p:par>
                                </p:childTnLst>
                              </p:cTn>
                            </p:par>
                            <p:par>
                              <p:cTn id="56" fill="hold">
                                <p:stCondLst>
                                  <p:cond delay="5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9" grpId="0"/>
          <p:bldP spid="20" grpId="0"/>
          <p:bldP spid="21" grpId="0"/>
          <p:bldP spid="21" grpId="1"/>
          <p:bldP spid="13" grpId="0"/>
          <p:bldP spid="13" grpId="1"/>
        </p:bldLst>
      </p:timing>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图片 20"/>
          <p:cNvPicPr>
            <a:picLocks noChangeAspect="1"/>
          </p:cNvPicPr>
          <p:nvPr/>
        </p:nvPicPr>
        <p:blipFill>
          <a:blip r:embed="rId1"/>
          <a:stretch>
            <a:fillRect/>
          </a:stretch>
        </p:blipFill>
        <p:spPr>
          <a:xfrm>
            <a:off x="-105878" y="2928508"/>
            <a:ext cx="11947659" cy="3848100"/>
          </a:xfrm>
          <a:prstGeom prst="rect">
            <a:avLst/>
          </a:prstGeom>
        </p:spPr>
      </p:pic>
      <p:sp>
        <p:nvSpPr>
          <p:cNvPr id="10" name="矩形 9"/>
          <p:cNvSpPr>
            <a:spLocks noChangeArrowheads="1"/>
          </p:cNvSpPr>
          <p:nvPr/>
        </p:nvSpPr>
        <p:spPr bwMode="auto">
          <a:xfrm>
            <a:off x="1557076" y="1387163"/>
            <a:ext cx="8676969"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50000"/>
              </a:lnSpc>
            </a:pPr>
            <a:r>
              <a:rPr lang="zh-CN" altLang="en-US" sz="1600" b="0" dirty="0">
                <a:solidFill>
                  <a:schemeClr val="tx1">
                    <a:lumMod val="85000"/>
                    <a:lumOff val="15000"/>
                  </a:schemeClr>
                </a:solidFill>
                <a:cs typeface="+mn-ea"/>
                <a:sym typeface="+mn-lt"/>
              </a:rPr>
              <a:t>每只雁鼓动双翼时，对尾随的同伴都具有“鼓舞”的作用。雁群一字排成</a:t>
            </a:r>
            <a:r>
              <a:rPr lang="en-US" altLang="zh-CN" sz="1600" b="0" dirty="0">
                <a:solidFill>
                  <a:schemeClr val="tx1">
                    <a:lumMod val="85000"/>
                    <a:lumOff val="15000"/>
                  </a:schemeClr>
                </a:solidFill>
                <a:cs typeface="+mn-ea"/>
                <a:sym typeface="+mn-lt"/>
              </a:rPr>
              <a:t>V</a:t>
            </a:r>
            <a:r>
              <a:rPr lang="zh-CN" altLang="en-US" sz="1600" b="0" dirty="0">
                <a:solidFill>
                  <a:schemeClr val="tx1">
                    <a:lumMod val="85000"/>
                    <a:lumOff val="15000"/>
                  </a:schemeClr>
                </a:solidFill>
                <a:cs typeface="+mn-ea"/>
                <a:sym typeface="+mn-lt"/>
              </a:rPr>
              <a:t>字型时，比孤雁单飞增加了百分之七十一的飞行距离。</a:t>
            </a:r>
            <a:endParaRPr lang="zh-CN" altLang="en-US" sz="1600" b="0" dirty="0">
              <a:solidFill>
                <a:schemeClr val="tx1">
                  <a:lumMod val="85000"/>
                  <a:lumOff val="15000"/>
                </a:schemeClr>
              </a:solidFill>
              <a:cs typeface="+mn-ea"/>
              <a:sym typeface="+mn-lt"/>
            </a:endParaRPr>
          </a:p>
          <a:p>
            <a:pPr>
              <a:lnSpc>
                <a:spcPct val="150000"/>
              </a:lnSpc>
            </a:pPr>
            <a:r>
              <a:rPr lang="zh-CN" altLang="en-US" sz="1600" b="0" dirty="0">
                <a:solidFill>
                  <a:schemeClr val="tx1">
                    <a:lumMod val="85000"/>
                    <a:lumOff val="15000"/>
                  </a:schemeClr>
                </a:solidFill>
                <a:cs typeface="+mn-ea"/>
                <a:sym typeface="+mn-lt"/>
              </a:rPr>
              <a:t>当带头的雁疲倦了，它会退回队伍，由另一只取代它的位置。</a:t>
            </a:r>
            <a:endParaRPr lang="zh-CN" altLang="en-US" sz="1600" b="0" dirty="0">
              <a:solidFill>
                <a:schemeClr val="tx1">
                  <a:lumMod val="85000"/>
                  <a:lumOff val="15000"/>
                </a:schemeClr>
              </a:solidFill>
              <a:cs typeface="+mn-ea"/>
              <a:sym typeface="+mn-lt"/>
            </a:endParaRPr>
          </a:p>
          <a:p>
            <a:pPr>
              <a:lnSpc>
                <a:spcPct val="150000"/>
              </a:lnSpc>
            </a:pPr>
            <a:r>
              <a:rPr lang="zh-CN" altLang="en-US" sz="1600" b="0" dirty="0">
                <a:solidFill>
                  <a:schemeClr val="tx1">
                    <a:lumMod val="85000"/>
                    <a:lumOff val="15000"/>
                  </a:schemeClr>
                </a:solidFill>
                <a:cs typeface="+mn-ea"/>
                <a:sym typeface="+mn-lt"/>
              </a:rPr>
              <a:t>队伍中后面的大雁会以叫声鼓励前面的伙伴继续前进。</a:t>
            </a:r>
            <a:endParaRPr lang="zh-CN" altLang="en-US" sz="1600" b="0" dirty="0">
              <a:solidFill>
                <a:schemeClr val="tx1">
                  <a:lumMod val="85000"/>
                  <a:lumOff val="15000"/>
                </a:schemeClr>
              </a:solidFill>
              <a:cs typeface="+mn-ea"/>
              <a:sym typeface="+mn-lt"/>
            </a:endParaRPr>
          </a:p>
          <a:p>
            <a:pPr>
              <a:lnSpc>
                <a:spcPct val="150000"/>
              </a:lnSpc>
            </a:pPr>
            <a:r>
              <a:rPr lang="zh-CN" altLang="en-US" sz="1600" b="0" dirty="0">
                <a:solidFill>
                  <a:schemeClr val="tx1">
                    <a:lumMod val="85000"/>
                    <a:lumOff val="15000"/>
                  </a:schemeClr>
                </a:solidFill>
                <a:cs typeface="+mn-ea"/>
                <a:sym typeface="+mn-lt"/>
              </a:rPr>
              <a:t>当有雁只生病或受伤时，其它两只雁会由队伍飞下协助及保护它。这两只雁会一直伴随在它的旁边，直到它康复或死亡为止。然后他们自己组成队伍再开始飞行，或者去追赶上原来的雁群。</a:t>
            </a:r>
            <a:endParaRPr lang="zh-CN" altLang="en-US" sz="1600" b="0" dirty="0">
              <a:solidFill>
                <a:schemeClr val="tx1">
                  <a:lumMod val="85000"/>
                  <a:lumOff val="15000"/>
                </a:schemeClr>
              </a:solidFill>
              <a:cs typeface="+mn-ea"/>
              <a:sym typeface="+mn-lt"/>
            </a:endParaRPr>
          </a:p>
        </p:txBody>
      </p:sp>
      <p:grpSp>
        <p:nvGrpSpPr>
          <p:cNvPr id="11" name="组合 10"/>
          <p:cNvGrpSpPr/>
          <p:nvPr/>
        </p:nvGrpSpPr>
        <p:grpSpPr bwMode="auto">
          <a:xfrm>
            <a:off x="10503240" y="1202496"/>
            <a:ext cx="441887" cy="2638287"/>
            <a:chOff x="6402758" y="1340767"/>
            <a:chExt cx="3522804" cy="756855"/>
          </a:xfrm>
        </p:grpSpPr>
        <p:sp>
          <p:nvSpPr>
            <p:cNvPr id="12" name="圆角矩形 11"/>
            <p:cNvSpPr/>
            <p:nvPr/>
          </p:nvSpPr>
          <p:spPr>
            <a:xfrm>
              <a:off x="6402758" y="1340767"/>
              <a:ext cx="3522804" cy="756855"/>
            </a:xfrm>
            <a:prstGeom prst="roundRect">
              <a:avLst/>
            </a:prstGeom>
            <a:gradFill>
              <a:gsLst>
                <a:gs pos="0">
                  <a:schemeClr val="accent1"/>
                </a:gs>
                <a:gs pos="100000">
                  <a:schemeClr val="tx1">
                    <a:lumMod val="95000"/>
                    <a:lumOff val="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noProof="1">
                <a:cs typeface="+mn-ea"/>
                <a:sym typeface="+mn-lt"/>
              </a:endParaRPr>
            </a:p>
          </p:txBody>
        </p:sp>
        <p:sp>
          <p:nvSpPr>
            <p:cNvPr id="13" name="圆角矩形 12"/>
            <p:cNvSpPr/>
            <p:nvPr/>
          </p:nvSpPr>
          <p:spPr>
            <a:xfrm>
              <a:off x="6496989" y="1445095"/>
              <a:ext cx="3334341" cy="555787"/>
            </a:xfrm>
            <a:prstGeom prst="roundRect">
              <a:avLst/>
            </a:prstGeom>
            <a:gradFill>
              <a:gsLst>
                <a:gs pos="0">
                  <a:schemeClr val="accent1"/>
                </a:gs>
                <a:gs pos="100000">
                  <a:schemeClr val="tx1">
                    <a:lumMod val="95000"/>
                    <a:lumOff val="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noProof="1">
                <a:cs typeface="+mn-ea"/>
                <a:sym typeface="+mn-lt"/>
              </a:endParaRPr>
            </a:p>
          </p:txBody>
        </p:sp>
        <p:sp>
          <p:nvSpPr>
            <p:cNvPr id="14" name="文本框 13"/>
            <p:cNvSpPr txBox="1"/>
            <p:nvPr/>
          </p:nvSpPr>
          <p:spPr>
            <a:xfrm flipH="1">
              <a:off x="6465924" y="1386888"/>
              <a:ext cx="3237003" cy="664612"/>
            </a:xfrm>
            <a:prstGeom prst="rect">
              <a:avLst/>
            </a:prstGeom>
            <a:gradFill>
              <a:gsLst>
                <a:gs pos="0">
                  <a:schemeClr val="accent1"/>
                </a:gs>
                <a:gs pos="100000">
                  <a:schemeClr val="tx1">
                    <a:lumMod val="95000"/>
                    <a:lumOff val="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zh-CN" altLang="en-US" noProof="1">
                  <a:cs typeface="+mn-ea"/>
                  <a:sym typeface="+mn-lt"/>
                </a:rPr>
                <a:t>大雁的启示 </a:t>
              </a:r>
              <a:endParaRPr lang="zh-CN" altLang="en-US" noProof="1">
                <a:cs typeface="+mn-ea"/>
                <a:sym typeface="+mn-lt"/>
              </a:endParaRPr>
            </a:p>
          </p:txBody>
        </p:sp>
      </p:grpSp>
      <p:grpSp>
        <p:nvGrpSpPr>
          <p:cNvPr id="16" name="组合 15"/>
          <p:cNvGrpSpPr/>
          <p:nvPr/>
        </p:nvGrpSpPr>
        <p:grpSpPr>
          <a:xfrm>
            <a:off x="167640" y="377160"/>
            <a:ext cx="6715760" cy="646331"/>
            <a:chOff x="167640" y="129510"/>
            <a:chExt cx="6715760" cy="646331"/>
          </a:xfrm>
        </p:grpSpPr>
        <p:sp>
          <p:nvSpPr>
            <p:cNvPr id="17" name="矩形 16"/>
            <p:cNvSpPr/>
            <p:nvPr/>
          </p:nvSpPr>
          <p:spPr>
            <a:xfrm>
              <a:off x="167640" y="203200"/>
              <a:ext cx="568960" cy="523240"/>
            </a:xfrm>
            <a:prstGeom prst="rect">
              <a:avLst/>
            </a:prstGeom>
            <a:gradFill>
              <a:gsLst>
                <a:gs pos="0">
                  <a:schemeClr val="accent1"/>
                </a:gs>
                <a:gs pos="100000">
                  <a:schemeClr val="tx1">
                    <a:lumMod val="95000"/>
                    <a:lumOff val="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33333"/>
                </a:solidFill>
                <a:cs typeface="+mn-ea"/>
                <a:sym typeface="+mn-lt"/>
              </a:endParaRPr>
            </a:p>
          </p:txBody>
        </p:sp>
        <p:sp>
          <p:nvSpPr>
            <p:cNvPr id="18" name="矩形 17"/>
            <p:cNvSpPr/>
            <p:nvPr/>
          </p:nvSpPr>
          <p:spPr>
            <a:xfrm>
              <a:off x="812800" y="203200"/>
              <a:ext cx="259080" cy="523240"/>
            </a:xfrm>
            <a:prstGeom prst="rect">
              <a:avLst/>
            </a:prstGeom>
            <a:gradFill>
              <a:gsLst>
                <a:gs pos="0">
                  <a:schemeClr val="accent1"/>
                </a:gs>
                <a:gs pos="100000">
                  <a:schemeClr val="tx1">
                    <a:lumMod val="95000"/>
                    <a:lumOff val="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33333"/>
                </a:solidFill>
                <a:cs typeface="+mn-ea"/>
                <a:sym typeface="+mn-lt"/>
              </a:endParaRPr>
            </a:p>
          </p:txBody>
        </p:sp>
        <p:sp>
          <p:nvSpPr>
            <p:cNvPr id="19" name="Rectangle 6"/>
            <p:cNvSpPr>
              <a:spLocks noChangeArrowheads="1"/>
            </p:cNvSpPr>
            <p:nvPr/>
          </p:nvSpPr>
          <p:spPr bwMode="auto">
            <a:xfrm>
              <a:off x="1112520" y="129510"/>
              <a:ext cx="577088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zh-CN" altLang="en-US" sz="3600" b="1" dirty="0">
                  <a:solidFill>
                    <a:schemeClr val="tx1">
                      <a:lumMod val="85000"/>
                      <a:lumOff val="15000"/>
                    </a:schemeClr>
                  </a:solidFill>
                  <a:cs typeface="+mn-ea"/>
                  <a:sym typeface="+mn-lt"/>
                </a:rPr>
                <a:t>事例</a:t>
              </a:r>
              <a:endParaRPr lang="zh-CN" altLang="en-US" sz="3600" b="1" dirty="0">
                <a:solidFill>
                  <a:schemeClr val="tx1">
                    <a:lumMod val="85000"/>
                    <a:lumOff val="15000"/>
                  </a:schemeClr>
                </a:solidFill>
                <a:cs typeface="+mn-ea"/>
                <a:sym typeface="+mn-lt"/>
              </a:endParaRPr>
            </a:p>
          </p:txBody>
        </p:sp>
      </p:grpSp>
    </p:spTree>
  </p:cSld>
  <p:clrMapOvr>
    <a:masterClrMapping/>
  </p:clrMapOvr>
  <mc:AlternateContent xmlns:mc="http://schemas.openxmlformats.org/markup-compatibility/2006">
    <mc:Choice xmlns:p14="http://schemas.microsoft.com/office/powerpoint/2010/main" Requires="p14">
      <p:transition spd="slow" p14:dur="3400" advTm="0">
        <p14:reveal/>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par>
                          <p:cTn id="10" fill="hold">
                            <p:stCondLst>
                              <p:cond delay="500"/>
                            </p:stCondLst>
                            <p:childTnLst>
                              <p:par>
                                <p:cTn id="11" presetID="22" presetClass="entr" presetSubtype="1"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up)">
                                      <p:cBhvr>
                                        <p:cTn id="13" dur="1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框 10"/>
          <p:cNvSpPr txBox="1"/>
          <p:nvPr/>
        </p:nvSpPr>
        <p:spPr>
          <a:xfrm>
            <a:off x="6392235" y="5650130"/>
            <a:ext cx="3341687" cy="954107"/>
          </a:xfrm>
          <a:prstGeom prst="rect">
            <a:avLst/>
          </a:prstGeom>
          <a:noFill/>
        </p:spPr>
        <p:txBody>
          <a:bodyPr wrap="square" rtlCol="0">
            <a:spAutoFit/>
          </a:bodyPr>
          <a:lstStyle/>
          <a:p>
            <a:pPr algn="ctr"/>
            <a:r>
              <a:rPr lang="zh-CN" altLang="en-US" sz="1400" noProof="1">
                <a:solidFill>
                  <a:schemeClr val="tx1">
                    <a:lumMod val="85000"/>
                    <a:lumOff val="15000"/>
                  </a:schemeClr>
                </a:solidFill>
                <a:cs typeface="+mn-ea"/>
                <a:sym typeface="+mn-lt"/>
              </a:rPr>
              <a:t>我们必须确定从我们背后传来的是鼓励的“叫声”，而不是其它的“叫声”。</a:t>
            </a:r>
            <a:endParaRPr lang="zh-CN" altLang="en-US" sz="1400" noProof="1">
              <a:solidFill>
                <a:schemeClr val="tx1">
                  <a:lumMod val="85000"/>
                  <a:lumOff val="15000"/>
                </a:schemeClr>
              </a:solidFill>
              <a:cs typeface="+mn-ea"/>
              <a:sym typeface="+mn-lt"/>
            </a:endParaRPr>
          </a:p>
          <a:p>
            <a:pPr algn="ctr"/>
            <a:r>
              <a:rPr lang="zh-CN" altLang="en-US" sz="1400" noProof="1">
                <a:solidFill>
                  <a:schemeClr val="tx1">
                    <a:lumMod val="85000"/>
                    <a:lumOff val="15000"/>
                  </a:schemeClr>
                </a:solidFill>
                <a:cs typeface="+mn-ea"/>
                <a:sym typeface="+mn-lt"/>
              </a:rPr>
              <a:t>相互间的鼓励会振奋队员的精神，坚持到底。</a:t>
            </a:r>
            <a:endParaRPr lang="zh-CN" altLang="en-US" sz="1400" noProof="1">
              <a:solidFill>
                <a:schemeClr val="tx1">
                  <a:lumMod val="85000"/>
                  <a:lumOff val="15000"/>
                </a:schemeClr>
              </a:solidFill>
              <a:cs typeface="+mn-ea"/>
              <a:sym typeface="+mn-lt"/>
            </a:endParaRPr>
          </a:p>
        </p:txBody>
      </p:sp>
      <p:sp>
        <p:nvSpPr>
          <p:cNvPr id="13" name="文本框 12"/>
          <p:cNvSpPr txBox="1"/>
          <p:nvPr/>
        </p:nvSpPr>
        <p:spPr>
          <a:xfrm>
            <a:off x="9089457" y="2849517"/>
            <a:ext cx="2879848" cy="1384995"/>
          </a:xfrm>
          <a:prstGeom prst="rect">
            <a:avLst/>
          </a:prstGeom>
          <a:noFill/>
        </p:spPr>
        <p:txBody>
          <a:bodyPr wrap="square" rtlCol="0">
            <a:spAutoFit/>
          </a:bodyPr>
          <a:lstStyle/>
          <a:p>
            <a:pPr algn="ctr"/>
            <a:r>
              <a:rPr lang="zh-CN" altLang="en-US" sz="1400" noProof="1">
                <a:solidFill>
                  <a:schemeClr val="tx1">
                    <a:lumMod val="85000"/>
                    <a:lumOff val="15000"/>
                  </a:schemeClr>
                </a:solidFill>
                <a:cs typeface="+mn-ea"/>
                <a:sym typeface="+mn-lt"/>
              </a:rPr>
              <a:t>如果我们与大雁一样聪明的话，我们也会互相扶持，不论是在困难的时刻或在顺利的时刻。 </a:t>
            </a:r>
            <a:endParaRPr lang="zh-CN" altLang="en-US" sz="1400" noProof="1">
              <a:solidFill>
                <a:schemeClr val="tx1">
                  <a:lumMod val="85000"/>
                  <a:lumOff val="15000"/>
                </a:schemeClr>
              </a:solidFill>
              <a:cs typeface="+mn-ea"/>
              <a:sym typeface="+mn-lt"/>
            </a:endParaRPr>
          </a:p>
          <a:p>
            <a:pPr algn="ctr"/>
            <a:r>
              <a:rPr lang="zh-CN" altLang="en-US" sz="1400" noProof="1">
                <a:solidFill>
                  <a:schemeClr val="tx1">
                    <a:lumMod val="85000"/>
                    <a:lumOff val="15000"/>
                  </a:schemeClr>
                </a:solidFill>
                <a:cs typeface="+mn-ea"/>
                <a:sym typeface="+mn-lt"/>
              </a:rPr>
              <a:t>当有人必须离开团队时，我们实在应该举行一个告别仪式，因为它更多的是做给没走的成员看的。</a:t>
            </a:r>
            <a:endParaRPr lang="zh-CN" altLang="en-US" sz="1400" noProof="1">
              <a:solidFill>
                <a:schemeClr val="tx1">
                  <a:lumMod val="85000"/>
                  <a:lumOff val="15000"/>
                </a:schemeClr>
              </a:solidFill>
              <a:cs typeface="+mn-ea"/>
              <a:sym typeface="+mn-lt"/>
            </a:endParaRPr>
          </a:p>
        </p:txBody>
      </p:sp>
      <p:sp>
        <p:nvSpPr>
          <p:cNvPr id="15" name="文本框 14"/>
          <p:cNvSpPr txBox="1"/>
          <p:nvPr/>
        </p:nvSpPr>
        <p:spPr>
          <a:xfrm>
            <a:off x="4952311" y="429486"/>
            <a:ext cx="2879848" cy="1169551"/>
          </a:xfrm>
          <a:prstGeom prst="rect">
            <a:avLst/>
          </a:prstGeom>
          <a:noFill/>
        </p:spPr>
        <p:txBody>
          <a:bodyPr wrap="square" rtlCol="0">
            <a:spAutoFit/>
          </a:bodyPr>
          <a:lstStyle/>
          <a:p>
            <a:pPr algn="ctr"/>
            <a:r>
              <a:rPr lang="zh-CN" altLang="en-US" sz="1400" noProof="1">
                <a:solidFill>
                  <a:schemeClr val="tx1">
                    <a:lumMod val="85000"/>
                    <a:lumOff val="15000"/>
                  </a:schemeClr>
                </a:solidFill>
                <a:cs typeface="+mn-ea"/>
                <a:sym typeface="+mn-lt"/>
              </a:rPr>
              <a:t>在从事困难的任务时，轮流担任与共享领导权是有必要的，也是明智的，因为我们都是互相依赖的。要认识到自己也有能力不足的时候，懂得依靠团队力量而不是个人力量。 </a:t>
            </a:r>
            <a:endParaRPr lang="zh-CN" altLang="en-US" sz="1400" noProof="1">
              <a:solidFill>
                <a:schemeClr val="tx1">
                  <a:lumMod val="85000"/>
                  <a:lumOff val="15000"/>
                </a:schemeClr>
              </a:solidFill>
              <a:cs typeface="+mn-ea"/>
              <a:sym typeface="+mn-lt"/>
            </a:endParaRPr>
          </a:p>
        </p:txBody>
      </p:sp>
      <p:sp>
        <p:nvSpPr>
          <p:cNvPr id="17" name="文本框 16"/>
          <p:cNvSpPr txBox="1"/>
          <p:nvPr/>
        </p:nvSpPr>
        <p:spPr>
          <a:xfrm>
            <a:off x="1562894" y="1222151"/>
            <a:ext cx="3298809" cy="954107"/>
          </a:xfrm>
          <a:prstGeom prst="rect">
            <a:avLst/>
          </a:prstGeom>
          <a:noFill/>
        </p:spPr>
        <p:txBody>
          <a:bodyPr wrap="square" rtlCol="0">
            <a:spAutoFit/>
          </a:bodyPr>
          <a:lstStyle/>
          <a:p>
            <a:r>
              <a:rPr lang="zh-CN" altLang="en-US" sz="1400" noProof="1">
                <a:solidFill>
                  <a:schemeClr val="tx1">
                    <a:lumMod val="85000"/>
                    <a:lumOff val="15000"/>
                  </a:schemeClr>
                </a:solidFill>
                <a:cs typeface="+mn-ea"/>
                <a:sym typeface="+mn-lt"/>
              </a:rPr>
              <a:t>与拥有相同目标的人同行，能更快速，更容易地到达目的地，因为彼此之间能互相推动。</a:t>
            </a:r>
            <a:endParaRPr lang="zh-CN" altLang="en-US" sz="1400" noProof="1">
              <a:solidFill>
                <a:schemeClr val="tx1">
                  <a:lumMod val="85000"/>
                  <a:lumOff val="15000"/>
                </a:schemeClr>
              </a:solidFill>
              <a:cs typeface="+mn-ea"/>
              <a:sym typeface="+mn-lt"/>
            </a:endParaRPr>
          </a:p>
          <a:p>
            <a:r>
              <a:rPr lang="en-US" altLang="zh-CN" sz="1400" noProof="1">
                <a:solidFill>
                  <a:schemeClr val="tx1">
                    <a:lumMod val="85000"/>
                    <a:lumOff val="15000"/>
                  </a:schemeClr>
                </a:solidFill>
                <a:cs typeface="+mn-ea"/>
                <a:sym typeface="+mn-lt"/>
              </a:rPr>
              <a:t>1+1 </a:t>
            </a:r>
            <a:r>
              <a:rPr lang="zh-CN" altLang="en-US" sz="1400" noProof="1">
                <a:solidFill>
                  <a:schemeClr val="tx1">
                    <a:lumMod val="85000"/>
                    <a:lumOff val="15000"/>
                  </a:schemeClr>
                </a:solidFill>
                <a:cs typeface="+mn-ea"/>
                <a:sym typeface="+mn-lt"/>
              </a:rPr>
              <a:t>＞</a:t>
            </a:r>
            <a:r>
              <a:rPr lang="en-US" altLang="zh-CN" sz="1400" noProof="1">
                <a:solidFill>
                  <a:schemeClr val="tx1">
                    <a:lumMod val="85000"/>
                    <a:lumOff val="15000"/>
                  </a:schemeClr>
                </a:solidFill>
                <a:cs typeface="+mn-ea"/>
                <a:sym typeface="+mn-lt"/>
              </a:rPr>
              <a:t>2  </a:t>
            </a:r>
            <a:r>
              <a:rPr lang="zh-CN" altLang="en-US" sz="1400" noProof="1">
                <a:solidFill>
                  <a:schemeClr val="tx1">
                    <a:lumMod val="85000"/>
                    <a:lumOff val="15000"/>
                  </a:schemeClr>
                </a:solidFill>
                <a:cs typeface="+mn-ea"/>
                <a:sym typeface="+mn-lt"/>
              </a:rPr>
              <a:t>的团队才是优秀的团队。</a:t>
            </a:r>
            <a:endParaRPr lang="zh-CN" altLang="en-US" sz="1400" noProof="1">
              <a:solidFill>
                <a:schemeClr val="tx1">
                  <a:lumMod val="85000"/>
                  <a:lumOff val="15000"/>
                </a:schemeClr>
              </a:solidFill>
              <a:cs typeface="+mn-ea"/>
              <a:sym typeface="+mn-lt"/>
            </a:endParaRPr>
          </a:p>
        </p:txBody>
      </p:sp>
      <p:sp>
        <p:nvSpPr>
          <p:cNvPr id="19" name="文本框 18"/>
          <p:cNvSpPr txBox="1"/>
          <p:nvPr/>
        </p:nvSpPr>
        <p:spPr>
          <a:xfrm>
            <a:off x="3193715" y="5009717"/>
            <a:ext cx="2879848" cy="954107"/>
          </a:xfrm>
          <a:prstGeom prst="rect">
            <a:avLst/>
          </a:prstGeom>
          <a:noFill/>
        </p:spPr>
        <p:txBody>
          <a:bodyPr wrap="square" rtlCol="0">
            <a:spAutoFit/>
          </a:bodyPr>
          <a:lstStyle/>
          <a:p>
            <a:r>
              <a:rPr lang="zh-CN" altLang="en-US" sz="1400" noProof="1">
                <a:solidFill>
                  <a:schemeClr val="tx1">
                    <a:lumMod val="85000"/>
                    <a:lumOff val="15000"/>
                  </a:schemeClr>
                </a:solidFill>
                <a:cs typeface="+mn-ea"/>
                <a:sym typeface="+mn-lt"/>
              </a:rPr>
              <a:t>如果我们与大雁一样聪明的话，我们就会留在与自己目标一致的队伍里，而且乐意接受他人的协助，也愿意协助他人。 </a:t>
            </a:r>
            <a:endParaRPr lang="zh-CN" altLang="en-US" sz="1400" noProof="1">
              <a:solidFill>
                <a:schemeClr val="tx1">
                  <a:lumMod val="85000"/>
                  <a:lumOff val="15000"/>
                </a:schemeClr>
              </a:solidFill>
              <a:cs typeface="+mn-ea"/>
              <a:sym typeface="+mn-lt"/>
            </a:endParaRPr>
          </a:p>
        </p:txBody>
      </p:sp>
      <p:grpSp>
        <p:nvGrpSpPr>
          <p:cNvPr id="10" name="组合 9"/>
          <p:cNvGrpSpPr/>
          <p:nvPr/>
        </p:nvGrpSpPr>
        <p:grpSpPr>
          <a:xfrm rot="5400000">
            <a:off x="2960511" y="-1097379"/>
            <a:ext cx="3251855" cy="9172874"/>
            <a:chOff x="3475037" y="1523062"/>
            <a:chExt cx="5222059" cy="5407110"/>
          </a:xfrm>
        </p:grpSpPr>
        <p:sp>
          <p:nvSpPr>
            <p:cNvPr id="20" name="Freeform 21"/>
            <p:cNvSpPr>
              <a:spLocks noChangeAspect="1"/>
            </p:cNvSpPr>
            <p:nvPr/>
          </p:nvSpPr>
          <p:spPr bwMode="auto">
            <a:xfrm>
              <a:off x="5753100" y="1523062"/>
              <a:ext cx="630238" cy="5351463"/>
            </a:xfrm>
            <a:custGeom>
              <a:avLst/>
              <a:gdLst>
                <a:gd name="T0" fmla="*/ 1366 w 1732"/>
                <a:gd name="T1" fmla="*/ 1500 h 14715"/>
                <a:gd name="T2" fmla="*/ 1366 w 1732"/>
                <a:gd name="T3" fmla="*/ 14715 h 14715"/>
                <a:gd name="T4" fmla="*/ 366 w 1732"/>
                <a:gd name="T5" fmla="*/ 14715 h 14715"/>
                <a:gd name="T6" fmla="*/ 366 w 1732"/>
                <a:gd name="T7" fmla="*/ 1500 h 14715"/>
                <a:gd name="T8" fmla="*/ 0 w 1732"/>
                <a:gd name="T9" fmla="*/ 1500 h 14715"/>
                <a:gd name="T10" fmla="*/ 433 w 1732"/>
                <a:gd name="T11" fmla="*/ 750 h 14715"/>
                <a:gd name="T12" fmla="*/ 866 w 1732"/>
                <a:gd name="T13" fmla="*/ 0 h 14715"/>
                <a:gd name="T14" fmla="*/ 1299 w 1732"/>
                <a:gd name="T15" fmla="*/ 750 h 14715"/>
                <a:gd name="T16" fmla="*/ 1732 w 1732"/>
                <a:gd name="T17" fmla="*/ 1500 h 14715"/>
                <a:gd name="T18" fmla="*/ 1366 w 1732"/>
                <a:gd name="T19" fmla="*/ 1500 h 14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32" h="14715">
                  <a:moveTo>
                    <a:pt x="1366" y="1500"/>
                  </a:moveTo>
                  <a:lnTo>
                    <a:pt x="1366" y="14715"/>
                  </a:lnTo>
                  <a:lnTo>
                    <a:pt x="366" y="14715"/>
                  </a:lnTo>
                  <a:lnTo>
                    <a:pt x="366" y="1500"/>
                  </a:lnTo>
                  <a:lnTo>
                    <a:pt x="0" y="1500"/>
                  </a:lnTo>
                  <a:lnTo>
                    <a:pt x="433" y="750"/>
                  </a:lnTo>
                  <a:lnTo>
                    <a:pt x="866" y="0"/>
                  </a:lnTo>
                  <a:lnTo>
                    <a:pt x="1299" y="750"/>
                  </a:lnTo>
                  <a:lnTo>
                    <a:pt x="1732" y="1500"/>
                  </a:lnTo>
                  <a:lnTo>
                    <a:pt x="1366" y="1500"/>
                  </a:lnTo>
                  <a:close/>
                </a:path>
              </a:pathLst>
            </a:custGeom>
            <a:gradFill flip="none" rotWithShape="1">
              <a:gsLst>
                <a:gs pos="0">
                  <a:schemeClr val="accent1"/>
                </a:gs>
                <a:gs pos="100000">
                  <a:schemeClr val="tx1">
                    <a:lumMod val="95000"/>
                    <a:lumOff val="5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21" name="Freeform 22"/>
            <p:cNvSpPr>
              <a:spLocks noChangeAspect="1"/>
            </p:cNvSpPr>
            <p:nvPr/>
          </p:nvSpPr>
          <p:spPr bwMode="auto">
            <a:xfrm>
              <a:off x="5866583" y="2593122"/>
              <a:ext cx="2830513" cy="4337050"/>
            </a:xfrm>
            <a:custGeom>
              <a:avLst/>
              <a:gdLst>
                <a:gd name="T0" fmla="*/ 6278 w 7778"/>
                <a:gd name="T1" fmla="*/ 1366 h 11924"/>
                <a:gd name="T2" fmla="*/ 1808 w 7778"/>
                <a:gd name="T3" fmla="*/ 1366 h 11924"/>
                <a:gd name="T4" fmla="*/ 1238 w 7778"/>
                <a:gd name="T5" fmla="*/ 1603 h 11924"/>
                <a:gd name="T6" fmla="*/ 1000 w 7778"/>
                <a:gd name="T7" fmla="*/ 2173 h 11924"/>
                <a:gd name="T8" fmla="*/ 1000 w 7778"/>
                <a:gd name="T9" fmla="*/ 11924 h 11924"/>
                <a:gd name="T10" fmla="*/ 0 w 7778"/>
                <a:gd name="T11" fmla="*/ 11924 h 11924"/>
                <a:gd name="T12" fmla="*/ 0 w 7778"/>
                <a:gd name="T13" fmla="*/ 2173 h 11924"/>
                <a:gd name="T14" fmla="*/ 531 w 7778"/>
                <a:gd name="T15" fmla="*/ 896 h 11924"/>
                <a:gd name="T16" fmla="*/ 1808 w 7778"/>
                <a:gd name="T17" fmla="*/ 366 h 11924"/>
                <a:gd name="T18" fmla="*/ 6278 w 7778"/>
                <a:gd name="T19" fmla="*/ 366 h 11924"/>
                <a:gd name="T20" fmla="*/ 6278 w 7778"/>
                <a:gd name="T21" fmla="*/ 0 h 11924"/>
                <a:gd name="T22" fmla="*/ 7028 w 7778"/>
                <a:gd name="T23" fmla="*/ 433 h 11924"/>
                <a:gd name="T24" fmla="*/ 7778 w 7778"/>
                <a:gd name="T25" fmla="*/ 866 h 11924"/>
                <a:gd name="T26" fmla="*/ 7028 w 7778"/>
                <a:gd name="T27" fmla="*/ 1299 h 11924"/>
                <a:gd name="T28" fmla="*/ 6278 w 7778"/>
                <a:gd name="T29" fmla="*/ 1732 h 11924"/>
                <a:gd name="T30" fmla="*/ 6278 w 7778"/>
                <a:gd name="T31" fmla="*/ 1366 h 119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778" h="11924">
                  <a:moveTo>
                    <a:pt x="6278" y="1366"/>
                  </a:moveTo>
                  <a:lnTo>
                    <a:pt x="1808" y="1366"/>
                  </a:lnTo>
                  <a:cubicBezTo>
                    <a:pt x="1586" y="1366"/>
                    <a:pt x="1384" y="1456"/>
                    <a:pt x="1238" y="1603"/>
                  </a:cubicBezTo>
                  <a:cubicBezTo>
                    <a:pt x="1091" y="1749"/>
                    <a:pt x="1000" y="1951"/>
                    <a:pt x="1000" y="2173"/>
                  </a:cubicBezTo>
                  <a:lnTo>
                    <a:pt x="1000" y="11924"/>
                  </a:lnTo>
                  <a:lnTo>
                    <a:pt x="0" y="11924"/>
                  </a:lnTo>
                  <a:lnTo>
                    <a:pt x="0" y="2173"/>
                  </a:lnTo>
                  <a:cubicBezTo>
                    <a:pt x="0" y="1675"/>
                    <a:pt x="203" y="1223"/>
                    <a:pt x="531" y="896"/>
                  </a:cubicBezTo>
                  <a:cubicBezTo>
                    <a:pt x="858" y="569"/>
                    <a:pt x="1310" y="366"/>
                    <a:pt x="1808" y="366"/>
                  </a:cubicBezTo>
                  <a:lnTo>
                    <a:pt x="6278" y="366"/>
                  </a:lnTo>
                  <a:lnTo>
                    <a:pt x="6278" y="0"/>
                  </a:lnTo>
                  <a:lnTo>
                    <a:pt x="7028" y="433"/>
                  </a:lnTo>
                  <a:lnTo>
                    <a:pt x="7778" y="866"/>
                  </a:lnTo>
                  <a:lnTo>
                    <a:pt x="7028" y="1299"/>
                  </a:lnTo>
                  <a:lnTo>
                    <a:pt x="6278" y="1732"/>
                  </a:lnTo>
                  <a:lnTo>
                    <a:pt x="6278" y="1366"/>
                  </a:lnTo>
                  <a:close/>
                </a:path>
              </a:pathLst>
            </a:custGeom>
            <a:gradFill flip="none" rotWithShape="1">
              <a:gsLst>
                <a:gs pos="0">
                  <a:schemeClr val="accent1"/>
                </a:gs>
                <a:gs pos="100000">
                  <a:schemeClr val="tx1">
                    <a:lumMod val="95000"/>
                    <a:lumOff val="5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22" name="Freeform 23"/>
            <p:cNvSpPr>
              <a:spLocks noChangeAspect="1"/>
            </p:cNvSpPr>
            <p:nvPr/>
          </p:nvSpPr>
          <p:spPr bwMode="auto">
            <a:xfrm>
              <a:off x="3475037" y="3456637"/>
              <a:ext cx="2774950" cy="3417888"/>
            </a:xfrm>
            <a:custGeom>
              <a:avLst/>
              <a:gdLst>
                <a:gd name="T0" fmla="*/ 1500 w 7625"/>
                <a:gd name="T1" fmla="*/ 366 h 9398"/>
                <a:gd name="T2" fmla="*/ 5818 w 7625"/>
                <a:gd name="T3" fmla="*/ 366 h 9398"/>
                <a:gd name="T4" fmla="*/ 7095 w 7625"/>
                <a:gd name="T5" fmla="*/ 897 h 9398"/>
                <a:gd name="T6" fmla="*/ 7625 w 7625"/>
                <a:gd name="T7" fmla="*/ 2174 h 9398"/>
                <a:gd name="T8" fmla="*/ 7625 w 7625"/>
                <a:gd name="T9" fmla="*/ 9398 h 9398"/>
                <a:gd name="T10" fmla="*/ 6625 w 7625"/>
                <a:gd name="T11" fmla="*/ 9398 h 9398"/>
                <a:gd name="T12" fmla="*/ 6625 w 7625"/>
                <a:gd name="T13" fmla="*/ 2174 h 9398"/>
                <a:gd name="T14" fmla="*/ 6388 w 7625"/>
                <a:gd name="T15" fmla="*/ 1604 h 9398"/>
                <a:gd name="T16" fmla="*/ 5818 w 7625"/>
                <a:gd name="T17" fmla="*/ 1366 h 9398"/>
                <a:gd name="T18" fmla="*/ 1500 w 7625"/>
                <a:gd name="T19" fmla="*/ 1366 h 9398"/>
                <a:gd name="T20" fmla="*/ 1500 w 7625"/>
                <a:gd name="T21" fmla="*/ 1733 h 9398"/>
                <a:gd name="T22" fmla="*/ 750 w 7625"/>
                <a:gd name="T23" fmla="*/ 1299 h 9398"/>
                <a:gd name="T24" fmla="*/ 0 w 7625"/>
                <a:gd name="T25" fmla="*/ 866 h 9398"/>
                <a:gd name="T26" fmla="*/ 750 w 7625"/>
                <a:gd name="T27" fmla="*/ 433 h 9398"/>
                <a:gd name="T28" fmla="*/ 1500 w 7625"/>
                <a:gd name="T29" fmla="*/ 0 h 9398"/>
                <a:gd name="T30" fmla="*/ 1500 w 7625"/>
                <a:gd name="T31" fmla="*/ 366 h 9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625" h="9398">
                  <a:moveTo>
                    <a:pt x="1500" y="366"/>
                  </a:moveTo>
                  <a:lnTo>
                    <a:pt x="5818" y="366"/>
                  </a:lnTo>
                  <a:cubicBezTo>
                    <a:pt x="6316" y="366"/>
                    <a:pt x="6768" y="569"/>
                    <a:pt x="7095" y="897"/>
                  </a:cubicBezTo>
                  <a:cubicBezTo>
                    <a:pt x="7422" y="1224"/>
                    <a:pt x="7625" y="1676"/>
                    <a:pt x="7625" y="2174"/>
                  </a:cubicBezTo>
                  <a:lnTo>
                    <a:pt x="7625" y="9398"/>
                  </a:lnTo>
                  <a:lnTo>
                    <a:pt x="6625" y="9398"/>
                  </a:lnTo>
                  <a:lnTo>
                    <a:pt x="6625" y="2174"/>
                  </a:lnTo>
                  <a:cubicBezTo>
                    <a:pt x="6625" y="1952"/>
                    <a:pt x="6535" y="1750"/>
                    <a:pt x="6388" y="1604"/>
                  </a:cubicBezTo>
                  <a:cubicBezTo>
                    <a:pt x="6242" y="1457"/>
                    <a:pt x="6040" y="1366"/>
                    <a:pt x="5818" y="1366"/>
                  </a:cubicBezTo>
                  <a:lnTo>
                    <a:pt x="1500" y="1366"/>
                  </a:lnTo>
                  <a:lnTo>
                    <a:pt x="1500" y="1733"/>
                  </a:lnTo>
                  <a:lnTo>
                    <a:pt x="750" y="1299"/>
                  </a:lnTo>
                  <a:lnTo>
                    <a:pt x="0" y="866"/>
                  </a:lnTo>
                  <a:lnTo>
                    <a:pt x="750" y="433"/>
                  </a:lnTo>
                  <a:lnTo>
                    <a:pt x="1500" y="0"/>
                  </a:lnTo>
                  <a:lnTo>
                    <a:pt x="1500" y="366"/>
                  </a:lnTo>
                  <a:close/>
                </a:path>
              </a:pathLst>
            </a:custGeom>
            <a:gradFill flip="none" rotWithShape="1">
              <a:gsLst>
                <a:gs pos="0">
                  <a:schemeClr val="accent1"/>
                </a:gs>
                <a:gs pos="100000">
                  <a:schemeClr val="tx1">
                    <a:lumMod val="95000"/>
                    <a:lumOff val="5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23" name="Freeform 24"/>
            <p:cNvSpPr>
              <a:spLocks noChangeAspect="1"/>
            </p:cNvSpPr>
            <p:nvPr/>
          </p:nvSpPr>
          <p:spPr bwMode="auto">
            <a:xfrm>
              <a:off x="5886450" y="3899550"/>
              <a:ext cx="2292350" cy="2974975"/>
            </a:xfrm>
            <a:custGeom>
              <a:avLst/>
              <a:gdLst>
                <a:gd name="T0" fmla="*/ 4800 w 6300"/>
                <a:gd name="T1" fmla="*/ 1366 h 8181"/>
                <a:gd name="T2" fmla="*/ 1808 w 6300"/>
                <a:gd name="T3" fmla="*/ 1366 h 8181"/>
                <a:gd name="T4" fmla="*/ 1238 w 6300"/>
                <a:gd name="T5" fmla="*/ 1603 h 8181"/>
                <a:gd name="T6" fmla="*/ 1000 w 6300"/>
                <a:gd name="T7" fmla="*/ 2173 h 8181"/>
                <a:gd name="T8" fmla="*/ 1000 w 6300"/>
                <a:gd name="T9" fmla="*/ 8181 h 8181"/>
                <a:gd name="T10" fmla="*/ 0 w 6300"/>
                <a:gd name="T11" fmla="*/ 8181 h 8181"/>
                <a:gd name="T12" fmla="*/ 0 w 6300"/>
                <a:gd name="T13" fmla="*/ 2173 h 8181"/>
                <a:gd name="T14" fmla="*/ 530 w 6300"/>
                <a:gd name="T15" fmla="*/ 896 h 8181"/>
                <a:gd name="T16" fmla="*/ 1808 w 6300"/>
                <a:gd name="T17" fmla="*/ 366 h 8181"/>
                <a:gd name="T18" fmla="*/ 4800 w 6300"/>
                <a:gd name="T19" fmla="*/ 366 h 8181"/>
                <a:gd name="T20" fmla="*/ 4800 w 6300"/>
                <a:gd name="T21" fmla="*/ 0 h 8181"/>
                <a:gd name="T22" fmla="*/ 5550 w 6300"/>
                <a:gd name="T23" fmla="*/ 433 h 8181"/>
                <a:gd name="T24" fmla="*/ 6300 w 6300"/>
                <a:gd name="T25" fmla="*/ 866 h 8181"/>
                <a:gd name="T26" fmla="*/ 5550 w 6300"/>
                <a:gd name="T27" fmla="*/ 1299 h 8181"/>
                <a:gd name="T28" fmla="*/ 4800 w 6300"/>
                <a:gd name="T29" fmla="*/ 1732 h 8181"/>
                <a:gd name="T30" fmla="*/ 4800 w 6300"/>
                <a:gd name="T31" fmla="*/ 1366 h 8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300" h="8181">
                  <a:moveTo>
                    <a:pt x="4800" y="1366"/>
                  </a:moveTo>
                  <a:lnTo>
                    <a:pt x="1808" y="1366"/>
                  </a:lnTo>
                  <a:cubicBezTo>
                    <a:pt x="1586" y="1366"/>
                    <a:pt x="1384" y="1457"/>
                    <a:pt x="1238" y="1603"/>
                  </a:cubicBezTo>
                  <a:cubicBezTo>
                    <a:pt x="1091" y="1749"/>
                    <a:pt x="1000" y="1951"/>
                    <a:pt x="1000" y="2173"/>
                  </a:cubicBezTo>
                  <a:lnTo>
                    <a:pt x="1000" y="8181"/>
                  </a:lnTo>
                  <a:lnTo>
                    <a:pt x="0" y="8181"/>
                  </a:lnTo>
                  <a:lnTo>
                    <a:pt x="0" y="2173"/>
                  </a:lnTo>
                  <a:cubicBezTo>
                    <a:pt x="0" y="1675"/>
                    <a:pt x="203" y="1223"/>
                    <a:pt x="530" y="896"/>
                  </a:cubicBezTo>
                  <a:cubicBezTo>
                    <a:pt x="858" y="569"/>
                    <a:pt x="1310" y="366"/>
                    <a:pt x="1808" y="366"/>
                  </a:cubicBezTo>
                  <a:lnTo>
                    <a:pt x="4800" y="366"/>
                  </a:lnTo>
                  <a:lnTo>
                    <a:pt x="4800" y="0"/>
                  </a:lnTo>
                  <a:lnTo>
                    <a:pt x="5550" y="433"/>
                  </a:lnTo>
                  <a:lnTo>
                    <a:pt x="6300" y="866"/>
                  </a:lnTo>
                  <a:lnTo>
                    <a:pt x="5550" y="1299"/>
                  </a:lnTo>
                  <a:lnTo>
                    <a:pt x="4800" y="1732"/>
                  </a:lnTo>
                  <a:lnTo>
                    <a:pt x="4800" y="1366"/>
                  </a:lnTo>
                  <a:close/>
                </a:path>
              </a:pathLst>
            </a:custGeom>
            <a:gradFill>
              <a:gsLst>
                <a:gs pos="0">
                  <a:schemeClr val="accent1"/>
                </a:gs>
                <a:gs pos="100000">
                  <a:schemeClr val="tx1">
                    <a:lumMod val="95000"/>
                    <a:lumOff val="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cs typeface="+mn-ea"/>
                <a:sym typeface="+mn-lt"/>
              </a:endParaRPr>
            </a:p>
          </p:txBody>
        </p:sp>
        <p:sp>
          <p:nvSpPr>
            <p:cNvPr id="24" name="Freeform 25"/>
            <p:cNvSpPr>
              <a:spLocks noChangeAspect="1"/>
            </p:cNvSpPr>
            <p:nvPr/>
          </p:nvSpPr>
          <p:spPr bwMode="auto">
            <a:xfrm>
              <a:off x="4111625" y="4818712"/>
              <a:ext cx="2138363" cy="2055813"/>
            </a:xfrm>
            <a:custGeom>
              <a:avLst/>
              <a:gdLst>
                <a:gd name="T0" fmla="*/ 1500 w 5874"/>
                <a:gd name="T1" fmla="*/ 366 h 5654"/>
                <a:gd name="T2" fmla="*/ 4067 w 5874"/>
                <a:gd name="T3" fmla="*/ 366 h 5654"/>
                <a:gd name="T4" fmla="*/ 5344 w 5874"/>
                <a:gd name="T5" fmla="*/ 896 h 5654"/>
                <a:gd name="T6" fmla="*/ 5874 w 5874"/>
                <a:gd name="T7" fmla="*/ 2173 h 5654"/>
                <a:gd name="T8" fmla="*/ 5872 w 5874"/>
                <a:gd name="T9" fmla="*/ 2173 h 5654"/>
                <a:gd name="T10" fmla="*/ 5872 w 5874"/>
                <a:gd name="T11" fmla="*/ 5654 h 5654"/>
                <a:gd name="T12" fmla="*/ 4876 w 5874"/>
                <a:gd name="T13" fmla="*/ 5654 h 5654"/>
                <a:gd name="T14" fmla="*/ 4876 w 5874"/>
                <a:gd name="T15" fmla="*/ 2173 h 5654"/>
                <a:gd name="T16" fmla="*/ 4874 w 5874"/>
                <a:gd name="T17" fmla="*/ 2173 h 5654"/>
                <a:gd name="T18" fmla="*/ 4637 w 5874"/>
                <a:gd name="T19" fmla="*/ 1603 h 5654"/>
                <a:gd name="T20" fmla="*/ 4067 w 5874"/>
                <a:gd name="T21" fmla="*/ 1366 h 5654"/>
                <a:gd name="T22" fmla="*/ 1500 w 5874"/>
                <a:gd name="T23" fmla="*/ 1366 h 5654"/>
                <a:gd name="T24" fmla="*/ 1500 w 5874"/>
                <a:gd name="T25" fmla="*/ 1732 h 5654"/>
                <a:gd name="T26" fmla="*/ 750 w 5874"/>
                <a:gd name="T27" fmla="*/ 1299 h 5654"/>
                <a:gd name="T28" fmla="*/ 0 w 5874"/>
                <a:gd name="T29" fmla="*/ 866 h 5654"/>
                <a:gd name="T30" fmla="*/ 750 w 5874"/>
                <a:gd name="T31" fmla="*/ 433 h 5654"/>
                <a:gd name="T32" fmla="*/ 1500 w 5874"/>
                <a:gd name="T33" fmla="*/ 0 h 5654"/>
                <a:gd name="T34" fmla="*/ 1500 w 5874"/>
                <a:gd name="T35" fmla="*/ 366 h 56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874" h="5654">
                  <a:moveTo>
                    <a:pt x="1500" y="366"/>
                  </a:moveTo>
                  <a:lnTo>
                    <a:pt x="4067" y="366"/>
                  </a:lnTo>
                  <a:cubicBezTo>
                    <a:pt x="4565" y="366"/>
                    <a:pt x="5017" y="569"/>
                    <a:pt x="5344" y="896"/>
                  </a:cubicBezTo>
                  <a:cubicBezTo>
                    <a:pt x="5671" y="1223"/>
                    <a:pt x="5874" y="1675"/>
                    <a:pt x="5874" y="2173"/>
                  </a:cubicBezTo>
                  <a:lnTo>
                    <a:pt x="5872" y="2173"/>
                  </a:lnTo>
                  <a:lnTo>
                    <a:pt x="5872" y="5654"/>
                  </a:lnTo>
                  <a:lnTo>
                    <a:pt x="4876" y="5654"/>
                  </a:lnTo>
                  <a:lnTo>
                    <a:pt x="4876" y="2173"/>
                  </a:lnTo>
                  <a:lnTo>
                    <a:pt x="4874" y="2173"/>
                  </a:lnTo>
                  <a:cubicBezTo>
                    <a:pt x="4874" y="1951"/>
                    <a:pt x="4783" y="1749"/>
                    <a:pt x="4637" y="1603"/>
                  </a:cubicBezTo>
                  <a:cubicBezTo>
                    <a:pt x="4491" y="1456"/>
                    <a:pt x="4289" y="1366"/>
                    <a:pt x="4067" y="1366"/>
                  </a:cubicBezTo>
                  <a:lnTo>
                    <a:pt x="1500" y="1366"/>
                  </a:lnTo>
                  <a:lnTo>
                    <a:pt x="1500" y="1732"/>
                  </a:lnTo>
                  <a:lnTo>
                    <a:pt x="750" y="1299"/>
                  </a:lnTo>
                  <a:lnTo>
                    <a:pt x="0" y="866"/>
                  </a:lnTo>
                  <a:lnTo>
                    <a:pt x="750" y="433"/>
                  </a:lnTo>
                  <a:lnTo>
                    <a:pt x="1500" y="0"/>
                  </a:lnTo>
                  <a:lnTo>
                    <a:pt x="1500" y="366"/>
                  </a:lnTo>
                  <a:close/>
                </a:path>
              </a:pathLst>
            </a:custGeom>
            <a:gradFill>
              <a:gsLst>
                <a:gs pos="0">
                  <a:schemeClr val="accent1"/>
                </a:gs>
                <a:gs pos="100000">
                  <a:schemeClr val="tx1">
                    <a:lumMod val="95000"/>
                    <a:lumOff val="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cs typeface="+mn-ea"/>
                <a:sym typeface="+mn-lt"/>
              </a:endParaRPr>
            </a:p>
          </p:txBody>
        </p:sp>
      </p:grpSp>
      <p:grpSp>
        <p:nvGrpSpPr>
          <p:cNvPr id="26" name="组合 25"/>
          <p:cNvGrpSpPr/>
          <p:nvPr/>
        </p:nvGrpSpPr>
        <p:grpSpPr>
          <a:xfrm>
            <a:off x="167640" y="377160"/>
            <a:ext cx="6715760" cy="646331"/>
            <a:chOff x="167640" y="129510"/>
            <a:chExt cx="6715760" cy="646331"/>
          </a:xfrm>
        </p:grpSpPr>
        <p:sp>
          <p:nvSpPr>
            <p:cNvPr id="27" name="矩形 26"/>
            <p:cNvSpPr/>
            <p:nvPr/>
          </p:nvSpPr>
          <p:spPr>
            <a:xfrm>
              <a:off x="167640" y="203200"/>
              <a:ext cx="568960" cy="523240"/>
            </a:xfrm>
            <a:prstGeom prst="rect">
              <a:avLst/>
            </a:prstGeom>
            <a:gradFill>
              <a:gsLst>
                <a:gs pos="0">
                  <a:schemeClr val="accent1"/>
                </a:gs>
                <a:gs pos="100000">
                  <a:schemeClr val="tx1">
                    <a:lumMod val="95000"/>
                    <a:lumOff val="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33333"/>
                </a:solidFill>
                <a:cs typeface="+mn-ea"/>
                <a:sym typeface="+mn-lt"/>
              </a:endParaRPr>
            </a:p>
          </p:txBody>
        </p:sp>
        <p:sp>
          <p:nvSpPr>
            <p:cNvPr id="28" name="矩形 27"/>
            <p:cNvSpPr/>
            <p:nvPr/>
          </p:nvSpPr>
          <p:spPr>
            <a:xfrm>
              <a:off x="812800" y="203200"/>
              <a:ext cx="259080" cy="523240"/>
            </a:xfrm>
            <a:prstGeom prst="rect">
              <a:avLst/>
            </a:prstGeom>
            <a:gradFill>
              <a:gsLst>
                <a:gs pos="0">
                  <a:schemeClr val="accent1"/>
                </a:gs>
                <a:gs pos="100000">
                  <a:schemeClr val="tx1">
                    <a:lumMod val="95000"/>
                    <a:lumOff val="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33333"/>
                </a:solidFill>
                <a:cs typeface="+mn-ea"/>
                <a:sym typeface="+mn-lt"/>
              </a:endParaRPr>
            </a:p>
          </p:txBody>
        </p:sp>
        <p:sp>
          <p:nvSpPr>
            <p:cNvPr id="29" name="Rectangle 6"/>
            <p:cNvSpPr>
              <a:spLocks noChangeArrowheads="1"/>
            </p:cNvSpPr>
            <p:nvPr/>
          </p:nvSpPr>
          <p:spPr bwMode="auto">
            <a:xfrm>
              <a:off x="1112520" y="129510"/>
              <a:ext cx="577088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zh-CN" altLang="en-US" sz="3600" b="1" dirty="0">
                  <a:solidFill>
                    <a:schemeClr val="tx1">
                      <a:lumMod val="85000"/>
                      <a:lumOff val="15000"/>
                    </a:schemeClr>
                  </a:solidFill>
                  <a:cs typeface="+mn-ea"/>
                  <a:sym typeface="+mn-lt"/>
                </a:rPr>
                <a:t>事例</a:t>
              </a:r>
              <a:endParaRPr lang="zh-CN" altLang="en-US" sz="3600" b="1" dirty="0">
                <a:solidFill>
                  <a:schemeClr val="tx1">
                    <a:lumMod val="85000"/>
                    <a:lumOff val="15000"/>
                  </a:schemeClr>
                </a:solidFill>
                <a:cs typeface="+mn-ea"/>
                <a:sym typeface="+mn-lt"/>
              </a:endParaRPr>
            </a:p>
          </p:txBody>
        </p:sp>
      </p:grpSp>
      <p:pic>
        <p:nvPicPr>
          <p:cNvPr id="30" name="图片 29"/>
          <p:cNvPicPr>
            <a:picLocks noChangeAspect="1"/>
          </p:cNvPicPr>
          <p:nvPr/>
        </p:nvPicPr>
        <p:blipFill>
          <a:blip r:embed="rId1" cstate="screen"/>
          <a:stretch>
            <a:fillRect/>
          </a:stretch>
        </p:blipFill>
        <p:spPr>
          <a:xfrm>
            <a:off x="8604417" y="598331"/>
            <a:ext cx="2888253" cy="930248"/>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3400" advTm="0">
        <p14:reveal/>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40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par>
                                <p:cTn id="10" presetID="35" presetClass="path" presetSubtype="0" accel="50000" decel="50000" fill="hold" grpId="1" nodeType="withEffect">
                                  <p:stCondLst>
                                    <p:cond delay="400"/>
                                  </p:stCondLst>
                                  <p:childTnLst>
                                    <p:animMotion origin="layout" path="M -4.16667E-7 1.11022E-16 L -0.09453 1.11022E-16 " pathEditMode="relative" rAng="0" ptsTypes="AA">
                                      <p:cBhvr>
                                        <p:cTn id="11" dur="1000" spd="-100000" fill="hold"/>
                                        <p:tgtEl>
                                          <p:spTgt spid="17"/>
                                        </p:tgtEl>
                                        <p:attrNameLst>
                                          <p:attrName>ppt_x</p:attrName>
                                          <p:attrName>ppt_y</p:attrName>
                                        </p:attrNameLst>
                                      </p:cBhvr>
                                      <p:rCtr x="-4727" y="0"/>
                                    </p:animMotion>
                                  </p:childTnLst>
                                </p:cTn>
                              </p:par>
                              <p:par>
                                <p:cTn id="12" presetID="53" presetClass="entr" presetSubtype="16" fill="hold" grpId="0" nodeType="withEffect">
                                  <p:stCondLst>
                                    <p:cond delay="400"/>
                                  </p:stCondLst>
                                  <p:childTnLst>
                                    <p:set>
                                      <p:cBhvr>
                                        <p:cTn id="13" dur="1" fill="hold">
                                          <p:stCondLst>
                                            <p:cond delay="0"/>
                                          </p:stCondLst>
                                        </p:cTn>
                                        <p:tgtEl>
                                          <p:spTgt spid="19"/>
                                        </p:tgtEl>
                                        <p:attrNameLst>
                                          <p:attrName>style.visibility</p:attrName>
                                        </p:attrNameLst>
                                      </p:cBhvr>
                                      <p:to>
                                        <p:strVal val="visible"/>
                                      </p:to>
                                    </p:set>
                                    <p:anim calcmode="lin" valueType="num">
                                      <p:cBhvr>
                                        <p:cTn id="14" dur="500" fill="hold"/>
                                        <p:tgtEl>
                                          <p:spTgt spid="19"/>
                                        </p:tgtEl>
                                        <p:attrNameLst>
                                          <p:attrName>ppt_w</p:attrName>
                                        </p:attrNameLst>
                                      </p:cBhvr>
                                      <p:tavLst>
                                        <p:tav tm="0">
                                          <p:val>
                                            <p:fltVal val="0"/>
                                          </p:val>
                                        </p:tav>
                                        <p:tav tm="100000">
                                          <p:val>
                                            <p:strVal val="#ppt_w"/>
                                          </p:val>
                                        </p:tav>
                                      </p:tavLst>
                                    </p:anim>
                                    <p:anim calcmode="lin" valueType="num">
                                      <p:cBhvr>
                                        <p:cTn id="15" dur="500" fill="hold"/>
                                        <p:tgtEl>
                                          <p:spTgt spid="19"/>
                                        </p:tgtEl>
                                        <p:attrNameLst>
                                          <p:attrName>ppt_h</p:attrName>
                                        </p:attrNameLst>
                                      </p:cBhvr>
                                      <p:tavLst>
                                        <p:tav tm="0">
                                          <p:val>
                                            <p:fltVal val="0"/>
                                          </p:val>
                                        </p:tav>
                                        <p:tav tm="100000">
                                          <p:val>
                                            <p:strVal val="#ppt_h"/>
                                          </p:val>
                                        </p:tav>
                                      </p:tavLst>
                                    </p:anim>
                                    <p:animEffect transition="in" filter="fade">
                                      <p:cBhvr>
                                        <p:cTn id="16" dur="500"/>
                                        <p:tgtEl>
                                          <p:spTgt spid="19"/>
                                        </p:tgtEl>
                                      </p:cBhvr>
                                    </p:animEffect>
                                  </p:childTnLst>
                                </p:cTn>
                              </p:par>
                              <p:par>
                                <p:cTn id="17" presetID="63" presetClass="path" presetSubtype="0" accel="50000" decel="50000" fill="hold" grpId="1" nodeType="withEffect">
                                  <p:stCondLst>
                                    <p:cond delay="400"/>
                                  </p:stCondLst>
                                  <p:childTnLst>
                                    <p:animMotion origin="layout" path="M 2.08333E-7 2.96296E-6 L 0.09414 2.96296E-6 " pathEditMode="relative" rAng="0" ptsTypes="AA">
                                      <p:cBhvr>
                                        <p:cTn id="18" dur="1000" spd="-100000" fill="hold"/>
                                        <p:tgtEl>
                                          <p:spTgt spid="19"/>
                                        </p:tgtEl>
                                        <p:attrNameLst>
                                          <p:attrName>ppt_x</p:attrName>
                                          <p:attrName>ppt_y</p:attrName>
                                        </p:attrNameLst>
                                      </p:cBhvr>
                                      <p:rCtr x="4701" y="0"/>
                                    </p:animMotion>
                                  </p:childTnLst>
                                </p:cTn>
                              </p:par>
                              <p:par>
                                <p:cTn id="19" presetID="53" presetClass="entr" presetSubtype="16" fill="hold" grpId="0" nodeType="withEffect">
                                  <p:stCondLst>
                                    <p:cond delay="400"/>
                                  </p:stCondLst>
                                  <p:childTnLst>
                                    <p:set>
                                      <p:cBhvr>
                                        <p:cTn id="20" dur="1" fill="hold">
                                          <p:stCondLst>
                                            <p:cond delay="0"/>
                                          </p:stCondLst>
                                        </p:cTn>
                                        <p:tgtEl>
                                          <p:spTgt spid="15"/>
                                        </p:tgtEl>
                                        <p:attrNameLst>
                                          <p:attrName>style.visibility</p:attrName>
                                        </p:attrNameLst>
                                      </p:cBhvr>
                                      <p:to>
                                        <p:strVal val="visible"/>
                                      </p:to>
                                    </p:set>
                                    <p:anim calcmode="lin" valueType="num">
                                      <p:cBhvr>
                                        <p:cTn id="21" dur="500" fill="hold"/>
                                        <p:tgtEl>
                                          <p:spTgt spid="15"/>
                                        </p:tgtEl>
                                        <p:attrNameLst>
                                          <p:attrName>ppt_w</p:attrName>
                                        </p:attrNameLst>
                                      </p:cBhvr>
                                      <p:tavLst>
                                        <p:tav tm="0">
                                          <p:val>
                                            <p:fltVal val="0"/>
                                          </p:val>
                                        </p:tav>
                                        <p:tav tm="100000">
                                          <p:val>
                                            <p:strVal val="#ppt_w"/>
                                          </p:val>
                                        </p:tav>
                                      </p:tavLst>
                                    </p:anim>
                                    <p:anim calcmode="lin" valueType="num">
                                      <p:cBhvr>
                                        <p:cTn id="22" dur="500" fill="hold"/>
                                        <p:tgtEl>
                                          <p:spTgt spid="15"/>
                                        </p:tgtEl>
                                        <p:attrNameLst>
                                          <p:attrName>ppt_h</p:attrName>
                                        </p:attrNameLst>
                                      </p:cBhvr>
                                      <p:tavLst>
                                        <p:tav tm="0">
                                          <p:val>
                                            <p:fltVal val="0"/>
                                          </p:val>
                                        </p:tav>
                                        <p:tav tm="100000">
                                          <p:val>
                                            <p:strVal val="#ppt_h"/>
                                          </p:val>
                                        </p:tav>
                                      </p:tavLst>
                                    </p:anim>
                                    <p:animEffect transition="in" filter="fade">
                                      <p:cBhvr>
                                        <p:cTn id="23" dur="500"/>
                                        <p:tgtEl>
                                          <p:spTgt spid="15"/>
                                        </p:tgtEl>
                                      </p:cBhvr>
                                    </p:animEffect>
                                  </p:childTnLst>
                                </p:cTn>
                              </p:par>
                              <p:par>
                                <p:cTn id="24" presetID="35" presetClass="path" presetSubtype="0" accel="50000" decel="50000" fill="hold" grpId="1" nodeType="withEffect">
                                  <p:stCondLst>
                                    <p:cond delay="400"/>
                                  </p:stCondLst>
                                  <p:childTnLst>
                                    <p:animMotion origin="layout" path="M -4.16667E-6 -3.7037E-7 L -0.09453 -3.7037E-7 " pathEditMode="relative" rAng="0" ptsTypes="AA">
                                      <p:cBhvr>
                                        <p:cTn id="25" dur="1000" spd="-100000" fill="hold"/>
                                        <p:tgtEl>
                                          <p:spTgt spid="15"/>
                                        </p:tgtEl>
                                        <p:attrNameLst>
                                          <p:attrName>ppt_x</p:attrName>
                                          <p:attrName>ppt_y</p:attrName>
                                        </p:attrNameLst>
                                      </p:cBhvr>
                                      <p:rCtr x="-4727" y="0"/>
                                    </p:animMotion>
                                  </p:childTnLst>
                                </p:cTn>
                              </p:par>
                              <p:par>
                                <p:cTn id="26" presetID="53" presetClass="entr" presetSubtype="16" fill="hold" grpId="0" nodeType="withEffect">
                                  <p:stCondLst>
                                    <p:cond delay="400"/>
                                  </p:stCondLst>
                                  <p:childTnLst>
                                    <p:set>
                                      <p:cBhvr>
                                        <p:cTn id="27" dur="1" fill="hold">
                                          <p:stCondLst>
                                            <p:cond delay="0"/>
                                          </p:stCondLst>
                                        </p:cTn>
                                        <p:tgtEl>
                                          <p:spTgt spid="11"/>
                                        </p:tgtEl>
                                        <p:attrNameLst>
                                          <p:attrName>style.visibility</p:attrName>
                                        </p:attrNameLst>
                                      </p:cBhvr>
                                      <p:to>
                                        <p:strVal val="visible"/>
                                      </p:to>
                                    </p:set>
                                    <p:anim calcmode="lin" valueType="num">
                                      <p:cBhvr>
                                        <p:cTn id="28" dur="500" fill="hold"/>
                                        <p:tgtEl>
                                          <p:spTgt spid="11"/>
                                        </p:tgtEl>
                                        <p:attrNameLst>
                                          <p:attrName>ppt_w</p:attrName>
                                        </p:attrNameLst>
                                      </p:cBhvr>
                                      <p:tavLst>
                                        <p:tav tm="0">
                                          <p:val>
                                            <p:fltVal val="0"/>
                                          </p:val>
                                        </p:tav>
                                        <p:tav tm="100000">
                                          <p:val>
                                            <p:strVal val="#ppt_w"/>
                                          </p:val>
                                        </p:tav>
                                      </p:tavLst>
                                    </p:anim>
                                    <p:anim calcmode="lin" valueType="num">
                                      <p:cBhvr>
                                        <p:cTn id="29" dur="500" fill="hold"/>
                                        <p:tgtEl>
                                          <p:spTgt spid="11"/>
                                        </p:tgtEl>
                                        <p:attrNameLst>
                                          <p:attrName>ppt_h</p:attrName>
                                        </p:attrNameLst>
                                      </p:cBhvr>
                                      <p:tavLst>
                                        <p:tav tm="0">
                                          <p:val>
                                            <p:fltVal val="0"/>
                                          </p:val>
                                        </p:tav>
                                        <p:tav tm="100000">
                                          <p:val>
                                            <p:strVal val="#ppt_h"/>
                                          </p:val>
                                        </p:tav>
                                      </p:tavLst>
                                    </p:anim>
                                    <p:animEffect transition="in" filter="fade">
                                      <p:cBhvr>
                                        <p:cTn id="30" dur="500"/>
                                        <p:tgtEl>
                                          <p:spTgt spid="11"/>
                                        </p:tgtEl>
                                      </p:cBhvr>
                                    </p:animEffect>
                                  </p:childTnLst>
                                </p:cTn>
                              </p:par>
                              <p:par>
                                <p:cTn id="31" presetID="63" presetClass="path" presetSubtype="0" accel="50000" decel="50000" fill="hold" grpId="1" nodeType="withEffect">
                                  <p:stCondLst>
                                    <p:cond delay="400"/>
                                  </p:stCondLst>
                                  <p:childTnLst>
                                    <p:animMotion origin="layout" path="M -4.16667E-7 -3.7037E-7 L 0.09414 -3.7037E-7 " pathEditMode="relative" rAng="0" ptsTypes="AA">
                                      <p:cBhvr>
                                        <p:cTn id="32" dur="1000" spd="-100000" fill="hold"/>
                                        <p:tgtEl>
                                          <p:spTgt spid="11"/>
                                        </p:tgtEl>
                                        <p:attrNameLst>
                                          <p:attrName>ppt_x</p:attrName>
                                          <p:attrName>ppt_y</p:attrName>
                                        </p:attrNameLst>
                                      </p:cBhvr>
                                      <p:rCtr x="4701" y="0"/>
                                    </p:animMotion>
                                  </p:childTnLst>
                                </p:cTn>
                              </p:par>
                              <p:par>
                                <p:cTn id="33" presetID="53" presetClass="entr" presetSubtype="16" fill="hold" grpId="0" nodeType="withEffect">
                                  <p:stCondLst>
                                    <p:cond delay="40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par>
                                <p:cTn id="38" presetID="35" presetClass="path" presetSubtype="0" accel="50000" decel="50000" fill="hold" grpId="1" nodeType="withEffect">
                                  <p:stCondLst>
                                    <p:cond delay="400"/>
                                  </p:stCondLst>
                                  <p:childTnLst>
                                    <p:animMotion origin="layout" path="M 1.875E-6 -7.40741E-7 L -0.09453 -7.40741E-7 " pathEditMode="relative" rAng="0" ptsTypes="AA">
                                      <p:cBhvr>
                                        <p:cTn id="39" dur="1000" spd="-100000" fill="hold"/>
                                        <p:tgtEl>
                                          <p:spTgt spid="13"/>
                                        </p:tgtEl>
                                        <p:attrNameLst>
                                          <p:attrName>ppt_x</p:attrName>
                                          <p:attrName>ppt_y</p:attrName>
                                        </p:attrNameLst>
                                      </p:cBhvr>
                                      <p:rCtr x="-4727"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p:bldP spid="13" grpId="0"/>
      <p:bldP spid="13" grpId="1"/>
      <p:bldP spid="15" grpId="0"/>
      <p:bldP spid="15" grpId="1"/>
      <p:bldP spid="17" grpId="0"/>
      <p:bldP spid="17" grpId="1"/>
      <p:bldP spid="19" grpId="0"/>
      <p:bldP spid="19"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flipV="1">
            <a:off x="10733412" y="1739901"/>
            <a:ext cx="1458588" cy="3378200"/>
            <a:chOff x="10388520" y="407701"/>
            <a:chExt cx="1803479" cy="4176999"/>
          </a:xfrm>
        </p:grpSpPr>
        <p:sp>
          <p:nvSpPr>
            <p:cNvPr id="2" name="任意多边形: 形状 1"/>
            <p:cNvSpPr/>
            <p:nvPr/>
          </p:nvSpPr>
          <p:spPr>
            <a:xfrm flipH="1" flipV="1">
              <a:off x="10388520" y="1716461"/>
              <a:ext cx="1803479" cy="2868239"/>
            </a:xfrm>
            <a:custGeom>
              <a:avLst/>
              <a:gdLst>
                <a:gd name="connsiteX0" fmla="*/ 0 w 1917700"/>
                <a:gd name="connsiteY0" fmla="*/ 0 h 3049896"/>
                <a:gd name="connsiteX1" fmla="*/ 1917700 w 1917700"/>
                <a:gd name="connsiteY1" fmla="*/ 1747238 h 3049896"/>
                <a:gd name="connsiteX2" fmla="*/ 1628322 w 1917700"/>
                <a:gd name="connsiteY2" fmla="*/ 3049896 h 3049896"/>
                <a:gd name="connsiteX3" fmla="*/ 0 w 1917700"/>
                <a:gd name="connsiteY3" fmla="*/ 2054166 h 3049896"/>
              </a:gdLst>
              <a:ahLst/>
              <a:cxnLst>
                <a:cxn ang="0">
                  <a:pos x="connsiteX0" y="connsiteY0"/>
                </a:cxn>
                <a:cxn ang="0">
                  <a:pos x="connsiteX1" y="connsiteY1"/>
                </a:cxn>
                <a:cxn ang="0">
                  <a:pos x="connsiteX2" y="connsiteY2"/>
                </a:cxn>
                <a:cxn ang="0">
                  <a:pos x="connsiteX3" y="connsiteY3"/>
                </a:cxn>
              </a:cxnLst>
              <a:rect l="l" t="t" r="r" b="b"/>
              <a:pathLst>
                <a:path w="1917700" h="3049896">
                  <a:moveTo>
                    <a:pt x="0" y="0"/>
                  </a:moveTo>
                  <a:lnTo>
                    <a:pt x="1917700" y="1747238"/>
                  </a:lnTo>
                  <a:lnTo>
                    <a:pt x="1628322" y="3049896"/>
                  </a:lnTo>
                  <a:lnTo>
                    <a:pt x="0" y="2054166"/>
                  </a:lnTo>
                  <a:close/>
                </a:path>
              </a:pathLst>
            </a:custGeom>
            <a:gradFill flip="none" rotWithShape="1">
              <a:gsLst>
                <a:gs pos="0">
                  <a:schemeClr val="accent1"/>
                </a:gs>
                <a:gs pos="100000">
                  <a:schemeClr val="tx1">
                    <a:lumMod val="95000"/>
                    <a:lumOff val="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3" name="任意多边形: 形状 2"/>
            <p:cNvSpPr/>
            <p:nvPr/>
          </p:nvSpPr>
          <p:spPr>
            <a:xfrm flipH="1" flipV="1">
              <a:off x="10388520" y="407701"/>
              <a:ext cx="1803479" cy="2527431"/>
            </a:xfrm>
            <a:custGeom>
              <a:avLst/>
              <a:gdLst>
                <a:gd name="connsiteX0" fmla="*/ 1917700 w 1917700"/>
                <a:gd name="connsiteY0" fmla="*/ 0 h 2687503"/>
                <a:gd name="connsiteX1" fmla="*/ 1888672 w 1917700"/>
                <a:gd name="connsiteY1" fmla="*/ 1480457 h 2687503"/>
                <a:gd name="connsiteX2" fmla="*/ 0 w 1917700"/>
                <a:gd name="connsiteY2" fmla="*/ 2687503 h 2687503"/>
                <a:gd name="connsiteX3" fmla="*/ 0 w 1917700"/>
                <a:gd name="connsiteY3" fmla="*/ 1030407 h 2687503"/>
              </a:gdLst>
              <a:ahLst/>
              <a:cxnLst>
                <a:cxn ang="0">
                  <a:pos x="connsiteX0" y="connsiteY0"/>
                </a:cxn>
                <a:cxn ang="0">
                  <a:pos x="connsiteX1" y="connsiteY1"/>
                </a:cxn>
                <a:cxn ang="0">
                  <a:pos x="connsiteX2" y="connsiteY2"/>
                </a:cxn>
                <a:cxn ang="0">
                  <a:pos x="connsiteX3" y="connsiteY3"/>
                </a:cxn>
              </a:cxnLst>
              <a:rect l="l" t="t" r="r" b="b"/>
              <a:pathLst>
                <a:path w="1917700" h="2687503">
                  <a:moveTo>
                    <a:pt x="1917700" y="0"/>
                  </a:moveTo>
                  <a:lnTo>
                    <a:pt x="1888672" y="1480457"/>
                  </a:lnTo>
                  <a:lnTo>
                    <a:pt x="0" y="2687503"/>
                  </a:lnTo>
                  <a:lnTo>
                    <a:pt x="0" y="1030407"/>
                  </a:lnTo>
                  <a:close/>
                </a:path>
              </a:pathLst>
            </a:custGeom>
            <a:gradFill>
              <a:gsLst>
                <a:gs pos="0">
                  <a:schemeClr val="accent1"/>
                </a:gs>
                <a:gs pos="100000">
                  <a:schemeClr val="tx1">
                    <a:lumMod val="95000"/>
                    <a:lumOff val="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grpSp>
      <p:grpSp>
        <p:nvGrpSpPr>
          <p:cNvPr id="5" name="组合 4"/>
          <p:cNvGrpSpPr/>
          <p:nvPr/>
        </p:nvGrpSpPr>
        <p:grpSpPr>
          <a:xfrm flipH="1">
            <a:off x="0" y="1739901"/>
            <a:ext cx="1458586" cy="3378200"/>
            <a:chOff x="10388520" y="407701"/>
            <a:chExt cx="1803479" cy="4176999"/>
          </a:xfrm>
        </p:grpSpPr>
        <p:sp>
          <p:nvSpPr>
            <p:cNvPr id="6" name="任意多边形: 形状 5"/>
            <p:cNvSpPr/>
            <p:nvPr/>
          </p:nvSpPr>
          <p:spPr>
            <a:xfrm flipH="1" flipV="1">
              <a:off x="10388520" y="1716461"/>
              <a:ext cx="1803479" cy="2868239"/>
            </a:xfrm>
            <a:custGeom>
              <a:avLst/>
              <a:gdLst>
                <a:gd name="connsiteX0" fmla="*/ 0 w 1917700"/>
                <a:gd name="connsiteY0" fmla="*/ 0 h 3049896"/>
                <a:gd name="connsiteX1" fmla="*/ 1917700 w 1917700"/>
                <a:gd name="connsiteY1" fmla="*/ 1747238 h 3049896"/>
                <a:gd name="connsiteX2" fmla="*/ 1628322 w 1917700"/>
                <a:gd name="connsiteY2" fmla="*/ 3049896 h 3049896"/>
                <a:gd name="connsiteX3" fmla="*/ 0 w 1917700"/>
                <a:gd name="connsiteY3" fmla="*/ 2054166 h 3049896"/>
              </a:gdLst>
              <a:ahLst/>
              <a:cxnLst>
                <a:cxn ang="0">
                  <a:pos x="connsiteX0" y="connsiteY0"/>
                </a:cxn>
                <a:cxn ang="0">
                  <a:pos x="connsiteX1" y="connsiteY1"/>
                </a:cxn>
                <a:cxn ang="0">
                  <a:pos x="connsiteX2" y="connsiteY2"/>
                </a:cxn>
                <a:cxn ang="0">
                  <a:pos x="connsiteX3" y="connsiteY3"/>
                </a:cxn>
              </a:cxnLst>
              <a:rect l="l" t="t" r="r" b="b"/>
              <a:pathLst>
                <a:path w="1917700" h="3049896">
                  <a:moveTo>
                    <a:pt x="0" y="0"/>
                  </a:moveTo>
                  <a:lnTo>
                    <a:pt x="1917700" y="1747238"/>
                  </a:lnTo>
                  <a:lnTo>
                    <a:pt x="1628322" y="3049896"/>
                  </a:lnTo>
                  <a:lnTo>
                    <a:pt x="0" y="2054166"/>
                  </a:lnTo>
                  <a:close/>
                </a:path>
              </a:pathLst>
            </a:custGeom>
            <a:gradFill flip="none" rotWithShape="1">
              <a:gsLst>
                <a:gs pos="0">
                  <a:schemeClr val="accent1"/>
                </a:gs>
                <a:gs pos="100000">
                  <a:schemeClr val="tx1">
                    <a:lumMod val="95000"/>
                    <a:lumOff val="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7" name="任意多边形: 形状 6"/>
            <p:cNvSpPr/>
            <p:nvPr/>
          </p:nvSpPr>
          <p:spPr>
            <a:xfrm flipH="1" flipV="1">
              <a:off x="10388520" y="407701"/>
              <a:ext cx="1803479" cy="2527431"/>
            </a:xfrm>
            <a:custGeom>
              <a:avLst/>
              <a:gdLst>
                <a:gd name="connsiteX0" fmla="*/ 1917700 w 1917700"/>
                <a:gd name="connsiteY0" fmla="*/ 0 h 2687503"/>
                <a:gd name="connsiteX1" fmla="*/ 1888672 w 1917700"/>
                <a:gd name="connsiteY1" fmla="*/ 1480457 h 2687503"/>
                <a:gd name="connsiteX2" fmla="*/ 0 w 1917700"/>
                <a:gd name="connsiteY2" fmla="*/ 2687503 h 2687503"/>
                <a:gd name="connsiteX3" fmla="*/ 0 w 1917700"/>
                <a:gd name="connsiteY3" fmla="*/ 1030407 h 2687503"/>
              </a:gdLst>
              <a:ahLst/>
              <a:cxnLst>
                <a:cxn ang="0">
                  <a:pos x="connsiteX0" y="connsiteY0"/>
                </a:cxn>
                <a:cxn ang="0">
                  <a:pos x="connsiteX1" y="connsiteY1"/>
                </a:cxn>
                <a:cxn ang="0">
                  <a:pos x="connsiteX2" y="connsiteY2"/>
                </a:cxn>
                <a:cxn ang="0">
                  <a:pos x="connsiteX3" y="connsiteY3"/>
                </a:cxn>
              </a:cxnLst>
              <a:rect l="l" t="t" r="r" b="b"/>
              <a:pathLst>
                <a:path w="1917700" h="2687503">
                  <a:moveTo>
                    <a:pt x="1917700" y="0"/>
                  </a:moveTo>
                  <a:lnTo>
                    <a:pt x="1888672" y="1480457"/>
                  </a:lnTo>
                  <a:lnTo>
                    <a:pt x="0" y="2687503"/>
                  </a:lnTo>
                  <a:lnTo>
                    <a:pt x="0" y="1030407"/>
                  </a:lnTo>
                  <a:close/>
                </a:path>
              </a:pathLst>
            </a:custGeom>
            <a:gradFill>
              <a:gsLst>
                <a:gs pos="0">
                  <a:schemeClr val="accent1"/>
                </a:gs>
                <a:gs pos="100000">
                  <a:schemeClr val="tx1">
                    <a:lumMod val="95000"/>
                    <a:lumOff val="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grpSp>
      <p:sp>
        <p:nvSpPr>
          <p:cNvPr id="8" name="文本框 7"/>
          <p:cNvSpPr txBox="1"/>
          <p:nvPr/>
        </p:nvSpPr>
        <p:spPr>
          <a:xfrm>
            <a:off x="2933698" y="2785604"/>
            <a:ext cx="6326415" cy="2123658"/>
          </a:xfrm>
          <a:prstGeom prst="rect">
            <a:avLst/>
          </a:prstGeom>
          <a:noFill/>
        </p:spPr>
        <p:txBody>
          <a:bodyPr wrap="square" rtlCol="0">
            <a:spAutoFit/>
            <a:scene3d>
              <a:camera prst="orthographicFront"/>
              <a:lightRig rig="threePt" dir="t"/>
            </a:scene3d>
            <a:sp3d contourW="12700"/>
          </a:bodyPr>
          <a:lstStyle/>
          <a:p>
            <a:pPr algn="ctr"/>
            <a:r>
              <a:rPr lang="zh-CN" altLang="en-US" sz="6600" b="1" dirty="0">
                <a:solidFill>
                  <a:schemeClr val="tx1">
                    <a:lumMod val="85000"/>
                    <a:lumOff val="15000"/>
                  </a:schemeClr>
                </a:solidFill>
                <a:cs typeface="+mn-ea"/>
                <a:sym typeface="+mn-lt"/>
              </a:rPr>
              <a:t>如何使团队达到共同目标</a:t>
            </a:r>
            <a:endParaRPr lang="zh-CN" altLang="en-US" sz="6600" b="1" dirty="0">
              <a:solidFill>
                <a:schemeClr val="tx1">
                  <a:lumMod val="85000"/>
                  <a:lumOff val="15000"/>
                </a:schemeClr>
              </a:solidFill>
              <a:cs typeface="+mn-ea"/>
              <a:sym typeface="+mn-lt"/>
            </a:endParaRPr>
          </a:p>
        </p:txBody>
      </p:sp>
      <p:sp>
        <p:nvSpPr>
          <p:cNvPr id="9" name="文本框 8"/>
          <p:cNvSpPr txBox="1"/>
          <p:nvPr/>
        </p:nvSpPr>
        <p:spPr>
          <a:xfrm>
            <a:off x="3436564" y="5016501"/>
            <a:ext cx="5663730" cy="286873"/>
          </a:xfrm>
          <a:prstGeom prst="rect">
            <a:avLst/>
          </a:prstGeom>
          <a:noFill/>
        </p:spPr>
        <p:txBody>
          <a:bodyPr wrap="square" rtlCol="0">
            <a:spAutoFit/>
            <a:scene3d>
              <a:camera prst="orthographicFront"/>
              <a:lightRig rig="threePt" dir="t"/>
            </a:scene3d>
            <a:sp3d contourW="12700"/>
          </a:bodyPr>
          <a:lstStyle/>
          <a:p>
            <a:pPr algn="ctr">
              <a:lnSpc>
                <a:spcPct val="114000"/>
              </a:lnSpc>
            </a:pPr>
            <a:r>
              <a:rPr lang="en-US" altLang="zh-CN" sz="1200" dirty="0">
                <a:cs typeface="+mn-ea"/>
                <a:sym typeface="+mn-lt"/>
              </a:rPr>
              <a:t>How to make the team to achieve common goals</a:t>
            </a:r>
            <a:endParaRPr lang="en-US" altLang="zh-CN" sz="1200" dirty="0">
              <a:solidFill>
                <a:schemeClr val="bg1">
                  <a:lumMod val="50000"/>
                </a:schemeClr>
              </a:solidFill>
              <a:cs typeface="+mn-ea"/>
              <a:sym typeface="+mn-lt"/>
            </a:endParaRPr>
          </a:p>
        </p:txBody>
      </p:sp>
      <p:sp>
        <p:nvSpPr>
          <p:cNvPr id="10" name="文本框 9"/>
          <p:cNvSpPr txBox="1"/>
          <p:nvPr/>
        </p:nvSpPr>
        <p:spPr>
          <a:xfrm>
            <a:off x="3704916" y="1861818"/>
            <a:ext cx="4778684" cy="923330"/>
          </a:xfrm>
          <a:prstGeom prst="rect">
            <a:avLst/>
          </a:prstGeom>
          <a:noFill/>
        </p:spPr>
        <p:txBody>
          <a:bodyPr wrap="square" rtlCol="0">
            <a:spAutoFit/>
            <a:scene3d>
              <a:camera prst="orthographicFront"/>
              <a:lightRig rig="threePt" dir="t"/>
            </a:scene3d>
            <a:sp3d contourW="12700"/>
          </a:bodyPr>
          <a:lstStyle/>
          <a:p>
            <a:pPr algn="ctr"/>
            <a:r>
              <a:rPr lang="en-US" altLang="zh-CN" sz="5400" dirty="0">
                <a:gradFill>
                  <a:gsLst>
                    <a:gs pos="0">
                      <a:schemeClr val="accent1"/>
                    </a:gs>
                    <a:gs pos="100000">
                      <a:schemeClr val="tx1">
                        <a:lumMod val="95000"/>
                        <a:lumOff val="5000"/>
                      </a:schemeClr>
                    </a:gs>
                  </a:gsLst>
                  <a:lin ang="5400000" scaled="1"/>
                </a:gradFill>
                <a:cs typeface="+mn-ea"/>
                <a:sym typeface="+mn-lt"/>
              </a:rPr>
              <a:t>PART 02</a:t>
            </a:r>
            <a:endParaRPr lang="zh-CN" altLang="en-US" sz="5400" dirty="0">
              <a:gradFill>
                <a:gsLst>
                  <a:gs pos="0">
                    <a:schemeClr val="accent1"/>
                  </a:gs>
                  <a:gs pos="100000">
                    <a:schemeClr val="tx1">
                      <a:lumMod val="95000"/>
                      <a:lumOff val="5000"/>
                    </a:schemeClr>
                  </a:gs>
                </a:gsLst>
                <a:lin ang="5400000" scaled="1"/>
              </a:gradFill>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3900" advTm="0">
        <p14:glitter pattern="hexagon"/>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par>
                                <p:cTn id="17" presetID="35" presetClass="path" presetSubtype="0" fill="hold" grpId="1" nodeType="withEffect">
                                  <p:stCondLst>
                                    <p:cond delay="0"/>
                                  </p:stCondLst>
                                  <p:childTnLst>
                                    <p:animMotion origin="layout" path="M -0.0819 -0.00324 L 0 3.7037E-7 " pathEditMode="relative" rAng="0" ptsTypes="AA">
                                      <p:cBhvr>
                                        <p:cTn id="18" dur="500" fill="hold"/>
                                        <p:tgtEl>
                                          <p:spTgt spid="8"/>
                                        </p:tgtEl>
                                        <p:attrNameLst>
                                          <p:attrName>ppt_x</p:attrName>
                                          <p:attrName>ppt_y</p:attrName>
                                        </p:attrNameLst>
                                      </p:cBhvr>
                                      <p:rCtr x="4089" y="162"/>
                                    </p:animMotion>
                                  </p:childTnLst>
                                </p:cTn>
                              </p:par>
                              <p:par>
                                <p:cTn id="19" presetID="10"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par>
                                <p:cTn id="22" presetID="35" presetClass="path" presetSubtype="0" fill="hold" grpId="1" nodeType="withEffect">
                                  <p:stCondLst>
                                    <p:cond delay="0"/>
                                  </p:stCondLst>
                                  <p:childTnLst>
                                    <p:animMotion origin="layout" path="M 0.06953 -0.00115 L -2.5E-6 -4.81481E-6 " pathEditMode="relative" rAng="0" ptsTypes="AA">
                                      <p:cBhvr>
                                        <p:cTn id="23" dur="500" fill="hold"/>
                                        <p:tgtEl>
                                          <p:spTgt spid="9"/>
                                        </p:tgtEl>
                                        <p:attrNameLst>
                                          <p:attrName>ppt_x</p:attrName>
                                          <p:attrName>ppt_y</p:attrName>
                                        </p:attrNameLst>
                                      </p:cBhvr>
                                      <p:rCtr x="-3477" y="46"/>
                                    </p:animMotion>
                                  </p:childTnLst>
                                </p:cTn>
                              </p:par>
                              <p:par>
                                <p:cTn id="24" presetID="10"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500"/>
                                        <p:tgtEl>
                                          <p:spTgt spid="10"/>
                                        </p:tgtEl>
                                      </p:cBhvr>
                                    </p:animEffect>
                                  </p:childTnLst>
                                </p:cTn>
                              </p:par>
                              <p:par>
                                <p:cTn id="27" presetID="35" presetClass="path" presetSubtype="0" fill="hold" grpId="1" nodeType="withEffect">
                                  <p:stCondLst>
                                    <p:cond delay="0"/>
                                  </p:stCondLst>
                                  <p:childTnLst>
                                    <p:animMotion origin="layout" path="M 0.00013 -0.09607 L 2.08333E-7 2.59259E-6 " pathEditMode="relative" rAng="0" ptsTypes="AA">
                                      <p:cBhvr>
                                        <p:cTn id="28" dur="500" fill="hold"/>
                                        <p:tgtEl>
                                          <p:spTgt spid="10"/>
                                        </p:tgtEl>
                                        <p:attrNameLst>
                                          <p:attrName>ppt_x</p:attrName>
                                          <p:attrName>ppt_y</p:attrName>
                                        </p:attrNameLst>
                                      </p:cBhvr>
                                      <p:rCtr x="-13" y="479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9" grpId="0"/>
      <p:bldP spid="9" grpId="1"/>
      <p:bldP spid="10" grpId="0"/>
      <p:bldP spid="10"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Line 16"/>
          <p:cNvSpPr>
            <a:spLocks noChangeAspect="1" noChangeShapeType="1"/>
          </p:cNvSpPr>
          <p:nvPr/>
        </p:nvSpPr>
        <p:spPr bwMode="auto">
          <a:xfrm>
            <a:off x="4333920" y="2295586"/>
            <a:ext cx="651528" cy="374663"/>
          </a:xfrm>
          <a:prstGeom prst="line">
            <a:avLst/>
          </a:prstGeom>
          <a:noFill/>
          <a:ln w="12700">
            <a:solidFill>
              <a:srgbClr val="3C45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cs typeface="+mn-ea"/>
              <a:sym typeface="+mn-lt"/>
            </a:endParaRPr>
          </a:p>
        </p:txBody>
      </p:sp>
      <p:sp>
        <p:nvSpPr>
          <p:cNvPr id="17" name="Line 17"/>
          <p:cNvSpPr>
            <a:spLocks noChangeAspect="1" noChangeShapeType="1"/>
          </p:cNvSpPr>
          <p:nvPr/>
        </p:nvSpPr>
        <p:spPr bwMode="auto">
          <a:xfrm flipV="1">
            <a:off x="4349149" y="4828030"/>
            <a:ext cx="650151" cy="373286"/>
          </a:xfrm>
          <a:prstGeom prst="line">
            <a:avLst/>
          </a:prstGeom>
          <a:noFill/>
          <a:ln w="12700">
            <a:solidFill>
              <a:srgbClr val="3C45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cs typeface="+mn-ea"/>
              <a:sym typeface="+mn-lt"/>
            </a:endParaRPr>
          </a:p>
        </p:txBody>
      </p:sp>
      <p:sp>
        <p:nvSpPr>
          <p:cNvPr id="18" name="Line 18"/>
          <p:cNvSpPr>
            <a:spLocks noChangeAspect="1" noChangeShapeType="1"/>
          </p:cNvSpPr>
          <p:nvPr/>
        </p:nvSpPr>
        <p:spPr bwMode="auto">
          <a:xfrm>
            <a:off x="3829747" y="3732610"/>
            <a:ext cx="865031" cy="0"/>
          </a:xfrm>
          <a:prstGeom prst="line">
            <a:avLst/>
          </a:prstGeom>
          <a:noFill/>
          <a:ln w="12700">
            <a:solidFill>
              <a:srgbClr val="3C45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cs typeface="+mn-ea"/>
              <a:sym typeface="+mn-lt"/>
            </a:endParaRPr>
          </a:p>
        </p:txBody>
      </p:sp>
      <p:sp>
        <p:nvSpPr>
          <p:cNvPr id="19" name="Line 19"/>
          <p:cNvSpPr>
            <a:spLocks noChangeAspect="1" noChangeShapeType="1"/>
          </p:cNvSpPr>
          <p:nvPr/>
        </p:nvSpPr>
        <p:spPr bwMode="auto">
          <a:xfrm flipH="1">
            <a:off x="6918593" y="2296364"/>
            <a:ext cx="651528" cy="374663"/>
          </a:xfrm>
          <a:prstGeom prst="line">
            <a:avLst/>
          </a:prstGeom>
          <a:noFill/>
          <a:ln w="12700">
            <a:solidFill>
              <a:srgbClr val="3C45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cs typeface="+mn-ea"/>
              <a:sym typeface="+mn-lt"/>
            </a:endParaRPr>
          </a:p>
        </p:txBody>
      </p:sp>
      <p:sp>
        <p:nvSpPr>
          <p:cNvPr id="20" name="Line 20"/>
          <p:cNvSpPr>
            <a:spLocks noChangeAspect="1" noChangeShapeType="1"/>
          </p:cNvSpPr>
          <p:nvPr/>
        </p:nvSpPr>
        <p:spPr bwMode="auto">
          <a:xfrm flipH="1" flipV="1">
            <a:off x="7124041" y="4827252"/>
            <a:ext cx="651529" cy="373286"/>
          </a:xfrm>
          <a:prstGeom prst="line">
            <a:avLst/>
          </a:prstGeom>
          <a:noFill/>
          <a:ln w="12700">
            <a:solidFill>
              <a:srgbClr val="3C45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cs typeface="+mn-ea"/>
              <a:sym typeface="+mn-lt"/>
            </a:endParaRPr>
          </a:p>
        </p:txBody>
      </p:sp>
      <p:sp>
        <p:nvSpPr>
          <p:cNvPr id="21" name="Line 21"/>
          <p:cNvSpPr>
            <a:spLocks noChangeAspect="1" noChangeShapeType="1"/>
          </p:cNvSpPr>
          <p:nvPr/>
        </p:nvSpPr>
        <p:spPr bwMode="auto">
          <a:xfrm flipH="1">
            <a:off x="7483447" y="3732610"/>
            <a:ext cx="866408" cy="0"/>
          </a:xfrm>
          <a:prstGeom prst="line">
            <a:avLst/>
          </a:prstGeom>
          <a:noFill/>
          <a:ln w="12700">
            <a:solidFill>
              <a:srgbClr val="3C45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cs typeface="+mn-ea"/>
              <a:sym typeface="+mn-lt"/>
            </a:endParaRPr>
          </a:p>
        </p:txBody>
      </p:sp>
      <p:sp>
        <p:nvSpPr>
          <p:cNvPr id="22" name="Oval 10"/>
          <p:cNvSpPr>
            <a:spLocks noChangeAspect="1" noChangeArrowheads="1"/>
          </p:cNvSpPr>
          <p:nvPr/>
        </p:nvSpPr>
        <p:spPr bwMode="auto">
          <a:xfrm>
            <a:off x="3402665" y="1514470"/>
            <a:ext cx="900844" cy="900845"/>
          </a:xfrm>
          <a:prstGeom prst="ellipse">
            <a:avLst/>
          </a:prstGeom>
          <a:gradFill flip="none" rotWithShape="1">
            <a:gsLst>
              <a:gs pos="0">
                <a:schemeClr val="accent1"/>
              </a:gs>
              <a:gs pos="100000">
                <a:schemeClr val="tx1">
                  <a:lumMod val="95000"/>
                  <a:lumOff val="5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cs typeface="+mn-ea"/>
              <a:sym typeface="+mn-lt"/>
            </a:endParaRPr>
          </a:p>
        </p:txBody>
      </p:sp>
      <p:sp>
        <p:nvSpPr>
          <p:cNvPr id="23" name="Oval 12"/>
          <p:cNvSpPr>
            <a:spLocks noChangeAspect="1" noChangeArrowheads="1"/>
          </p:cNvSpPr>
          <p:nvPr/>
        </p:nvSpPr>
        <p:spPr bwMode="auto">
          <a:xfrm>
            <a:off x="2730230" y="3262903"/>
            <a:ext cx="900844" cy="900845"/>
          </a:xfrm>
          <a:prstGeom prst="ellipse">
            <a:avLst/>
          </a:prstGeom>
          <a:gradFill>
            <a:gsLst>
              <a:gs pos="0">
                <a:schemeClr val="accent1"/>
              </a:gs>
              <a:gs pos="100000">
                <a:schemeClr val="tx1">
                  <a:lumMod val="95000"/>
                  <a:lumOff val="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cs typeface="+mn-ea"/>
              <a:sym typeface="+mn-lt"/>
            </a:endParaRPr>
          </a:p>
        </p:txBody>
      </p:sp>
      <p:sp>
        <p:nvSpPr>
          <p:cNvPr id="24" name="Oval 11"/>
          <p:cNvSpPr>
            <a:spLocks noChangeAspect="1" noChangeArrowheads="1"/>
          </p:cNvSpPr>
          <p:nvPr/>
        </p:nvSpPr>
        <p:spPr bwMode="auto">
          <a:xfrm>
            <a:off x="3379325" y="5049906"/>
            <a:ext cx="900844" cy="902222"/>
          </a:xfrm>
          <a:prstGeom prst="ellipse">
            <a:avLst/>
          </a:prstGeom>
          <a:gradFill flip="none" rotWithShape="1">
            <a:gsLst>
              <a:gs pos="0">
                <a:schemeClr val="accent1"/>
              </a:gs>
              <a:gs pos="100000">
                <a:schemeClr val="tx1">
                  <a:lumMod val="95000"/>
                  <a:lumOff val="5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cs typeface="+mn-ea"/>
              <a:sym typeface="+mn-lt"/>
            </a:endParaRPr>
          </a:p>
        </p:txBody>
      </p:sp>
      <p:sp>
        <p:nvSpPr>
          <p:cNvPr id="25" name="Oval 14"/>
          <p:cNvSpPr>
            <a:spLocks noChangeAspect="1" noChangeArrowheads="1"/>
          </p:cNvSpPr>
          <p:nvPr/>
        </p:nvSpPr>
        <p:spPr bwMode="auto">
          <a:xfrm>
            <a:off x="7856945" y="5049128"/>
            <a:ext cx="900844" cy="902222"/>
          </a:xfrm>
          <a:prstGeom prst="ellipse">
            <a:avLst/>
          </a:prstGeom>
          <a:gradFill flip="none" rotWithShape="1">
            <a:gsLst>
              <a:gs pos="0">
                <a:schemeClr val="accent1"/>
              </a:gs>
              <a:gs pos="100000">
                <a:schemeClr val="tx1">
                  <a:lumMod val="95000"/>
                  <a:lumOff val="5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cs typeface="+mn-ea"/>
              <a:sym typeface="+mn-lt"/>
            </a:endParaRPr>
          </a:p>
        </p:txBody>
      </p:sp>
      <p:sp>
        <p:nvSpPr>
          <p:cNvPr id="26" name="Oval 15"/>
          <p:cNvSpPr>
            <a:spLocks noChangeAspect="1" noChangeArrowheads="1"/>
          </p:cNvSpPr>
          <p:nvPr/>
        </p:nvSpPr>
        <p:spPr bwMode="auto">
          <a:xfrm>
            <a:off x="8560926" y="3262903"/>
            <a:ext cx="900844" cy="900845"/>
          </a:xfrm>
          <a:prstGeom prst="ellipse">
            <a:avLst/>
          </a:prstGeom>
          <a:gradFill>
            <a:gsLst>
              <a:gs pos="0">
                <a:schemeClr val="accent1"/>
              </a:gs>
              <a:gs pos="100000">
                <a:schemeClr val="tx1">
                  <a:lumMod val="95000"/>
                  <a:lumOff val="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cs typeface="+mn-ea"/>
              <a:sym typeface="+mn-lt"/>
            </a:endParaRPr>
          </a:p>
        </p:txBody>
      </p:sp>
      <p:sp>
        <p:nvSpPr>
          <p:cNvPr id="27" name="Oval 13"/>
          <p:cNvSpPr>
            <a:spLocks noChangeAspect="1" noChangeArrowheads="1"/>
          </p:cNvSpPr>
          <p:nvPr/>
        </p:nvSpPr>
        <p:spPr bwMode="auto">
          <a:xfrm>
            <a:off x="7614306" y="1515248"/>
            <a:ext cx="900844" cy="900845"/>
          </a:xfrm>
          <a:prstGeom prst="ellipse">
            <a:avLst/>
          </a:prstGeom>
          <a:gradFill flip="none" rotWithShape="1">
            <a:gsLst>
              <a:gs pos="0">
                <a:schemeClr val="accent1"/>
              </a:gs>
              <a:gs pos="100000">
                <a:schemeClr val="tx1">
                  <a:lumMod val="95000"/>
                  <a:lumOff val="5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cs typeface="+mn-ea"/>
              <a:sym typeface="+mn-lt"/>
            </a:endParaRPr>
          </a:p>
        </p:txBody>
      </p:sp>
      <p:sp>
        <p:nvSpPr>
          <p:cNvPr id="28" name="Oval 9"/>
          <p:cNvSpPr>
            <a:spLocks noChangeAspect="1" noChangeArrowheads="1"/>
          </p:cNvSpPr>
          <p:nvPr/>
        </p:nvSpPr>
        <p:spPr bwMode="auto">
          <a:xfrm>
            <a:off x="5197695" y="2756694"/>
            <a:ext cx="1761743" cy="1763121"/>
          </a:xfrm>
          <a:prstGeom prst="ellipse">
            <a:avLst/>
          </a:prstGeom>
          <a:gradFill flip="none" rotWithShape="1">
            <a:gsLst>
              <a:gs pos="0">
                <a:schemeClr val="accent1"/>
              </a:gs>
              <a:gs pos="100000">
                <a:schemeClr val="tx1">
                  <a:lumMod val="95000"/>
                  <a:lumOff val="5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cs typeface="+mn-ea"/>
              <a:sym typeface="+mn-lt"/>
            </a:endParaRPr>
          </a:p>
        </p:txBody>
      </p:sp>
      <p:sp>
        <p:nvSpPr>
          <p:cNvPr id="29" name="矩形 28"/>
          <p:cNvSpPr/>
          <p:nvPr/>
        </p:nvSpPr>
        <p:spPr>
          <a:xfrm>
            <a:off x="3423040" y="1789424"/>
            <a:ext cx="805475" cy="369332"/>
          </a:xfrm>
          <a:prstGeom prst="rect">
            <a:avLst/>
          </a:prstGeom>
        </p:spPr>
        <p:txBody>
          <a:bodyPr wrap="square">
            <a:spAutoFit/>
          </a:bodyPr>
          <a:lstStyle/>
          <a:p>
            <a:pPr algn="ctr"/>
            <a:r>
              <a:rPr lang="en-US" altLang="zh-CN" b="1" dirty="0">
                <a:solidFill>
                  <a:schemeClr val="bg1"/>
                </a:solidFill>
                <a:cs typeface="+mn-ea"/>
                <a:sym typeface="+mn-lt"/>
              </a:rPr>
              <a:t>01</a:t>
            </a:r>
            <a:endParaRPr lang="zh-CN" altLang="en-US" b="1" dirty="0">
              <a:solidFill>
                <a:schemeClr val="bg1"/>
              </a:solidFill>
              <a:cs typeface="+mn-ea"/>
              <a:sym typeface="+mn-lt"/>
            </a:endParaRPr>
          </a:p>
        </p:txBody>
      </p:sp>
      <p:sp>
        <p:nvSpPr>
          <p:cNvPr id="30" name="矩形 29"/>
          <p:cNvSpPr/>
          <p:nvPr/>
        </p:nvSpPr>
        <p:spPr>
          <a:xfrm>
            <a:off x="889934" y="1547913"/>
            <a:ext cx="2314744" cy="646331"/>
          </a:xfrm>
          <a:prstGeom prst="rect">
            <a:avLst/>
          </a:prstGeom>
        </p:spPr>
        <p:txBody>
          <a:bodyPr wrap="square">
            <a:spAutoFit/>
          </a:bodyPr>
          <a:lstStyle/>
          <a:p>
            <a:pPr algn="r">
              <a:spcBef>
                <a:spcPct val="50000"/>
              </a:spcBef>
              <a:buClr>
                <a:srgbClr val="8B4C13"/>
              </a:buClr>
            </a:pPr>
            <a:r>
              <a:rPr lang="zh-CN" altLang="en-US" dirty="0">
                <a:solidFill>
                  <a:schemeClr val="bg2">
                    <a:lumMod val="25000"/>
                  </a:schemeClr>
                </a:solidFill>
                <a:cs typeface="+mn-ea"/>
                <a:sym typeface="+mn-lt"/>
              </a:rPr>
              <a:t>成员清楚地了解共同的目标</a:t>
            </a:r>
            <a:endParaRPr lang="zh-CN" altLang="en-US" dirty="0">
              <a:solidFill>
                <a:schemeClr val="bg2">
                  <a:lumMod val="25000"/>
                </a:schemeClr>
              </a:solidFill>
              <a:cs typeface="+mn-ea"/>
              <a:sym typeface="+mn-lt"/>
            </a:endParaRPr>
          </a:p>
        </p:txBody>
      </p:sp>
      <p:sp>
        <p:nvSpPr>
          <p:cNvPr id="31" name="矩形 30"/>
          <p:cNvSpPr/>
          <p:nvPr/>
        </p:nvSpPr>
        <p:spPr>
          <a:xfrm>
            <a:off x="5294899" y="3161202"/>
            <a:ext cx="1582919" cy="954107"/>
          </a:xfrm>
          <a:prstGeom prst="rect">
            <a:avLst/>
          </a:prstGeom>
        </p:spPr>
        <p:txBody>
          <a:bodyPr wrap="square">
            <a:spAutoFit/>
          </a:bodyPr>
          <a:lstStyle/>
          <a:p>
            <a:pPr algn="ctr"/>
            <a:r>
              <a:rPr lang="zh-CN" altLang="en-US" sz="2800" b="1" dirty="0">
                <a:solidFill>
                  <a:schemeClr val="bg1"/>
                </a:solidFill>
                <a:cs typeface="+mn-ea"/>
                <a:sym typeface="+mn-lt"/>
              </a:rPr>
              <a:t>团队构成条件</a:t>
            </a:r>
            <a:endParaRPr lang="en-US" altLang="zh-CN" sz="2800" b="1" dirty="0">
              <a:solidFill>
                <a:schemeClr val="bg1"/>
              </a:solidFill>
              <a:cs typeface="+mn-ea"/>
              <a:sym typeface="+mn-lt"/>
            </a:endParaRPr>
          </a:p>
        </p:txBody>
      </p:sp>
      <p:sp>
        <p:nvSpPr>
          <p:cNvPr id="32" name="矩形 31"/>
          <p:cNvSpPr/>
          <p:nvPr/>
        </p:nvSpPr>
        <p:spPr>
          <a:xfrm>
            <a:off x="7658750" y="1790202"/>
            <a:ext cx="805475" cy="369332"/>
          </a:xfrm>
          <a:prstGeom prst="rect">
            <a:avLst/>
          </a:prstGeom>
        </p:spPr>
        <p:txBody>
          <a:bodyPr wrap="square">
            <a:spAutoFit/>
          </a:bodyPr>
          <a:lstStyle/>
          <a:p>
            <a:pPr algn="ctr"/>
            <a:r>
              <a:rPr lang="en-US" altLang="zh-CN" b="1" dirty="0">
                <a:solidFill>
                  <a:schemeClr val="bg1"/>
                </a:solidFill>
                <a:cs typeface="+mn-ea"/>
                <a:sym typeface="+mn-lt"/>
              </a:rPr>
              <a:t>04</a:t>
            </a:r>
            <a:endParaRPr lang="zh-CN" altLang="en-US" b="1" dirty="0">
              <a:solidFill>
                <a:schemeClr val="bg1"/>
              </a:solidFill>
              <a:cs typeface="+mn-ea"/>
              <a:sym typeface="+mn-lt"/>
            </a:endParaRPr>
          </a:p>
        </p:txBody>
      </p:sp>
      <p:sp>
        <p:nvSpPr>
          <p:cNvPr id="33" name="矩形 32"/>
          <p:cNvSpPr/>
          <p:nvPr/>
        </p:nvSpPr>
        <p:spPr>
          <a:xfrm>
            <a:off x="2793493" y="3540825"/>
            <a:ext cx="805475" cy="369332"/>
          </a:xfrm>
          <a:prstGeom prst="rect">
            <a:avLst/>
          </a:prstGeom>
        </p:spPr>
        <p:txBody>
          <a:bodyPr wrap="square">
            <a:spAutoFit/>
          </a:bodyPr>
          <a:lstStyle/>
          <a:p>
            <a:pPr algn="ctr"/>
            <a:r>
              <a:rPr lang="en-US" altLang="zh-CN" b="1" dirty="0">
                <a:solidFill>
                  <a:schemeClr val="bg1"/>
                </a:solidFill>
                <a:cs typeface="+mn-ea"/>
                <a:sym typeface="+mn-lt"/>
              </a:rPr>
              <a:t>02</a:t>
            </a:r>
            <a:endParaRPr lang="zh-CN" altLang="en-US" b="1" dirty="0">
              <a:solidFill>
                <a:schemeClr val="bg1"/>
              </a:solidFill>
              <a:cs typeface="+mn-ea"/>
              <a:sym typeface="+mn-lt"/>
            </a:endParaRPr>
          </a:p>
        </p:txBody>
      </p:sp>
      <p:sp>
        <p:nvSpPr>
          <p:cNvPr id="34" name="矩形 33"/>
          <p:cNvSpPr/>
          <p:nvPr/>
        </p:nvSpPr>
        <p:spPr>
          <a:xfrm>
            <a:off x="3396323" y="5316350"/>
            <a:ext cx="805475" cy="369332"/>
          </a:xfrm>
          <a:prstGeom prst="rect">
            <a:avLst/>
          </a:prstGeom>
        </p:spPr>
        <p:txBody>
          <a:bodyPr wrap="square">
            <a:spAutoFit/>
          </a:bodyPr>
          <a:lstStyle/>
          <a:p>
            <a:pPr algn="ctr"/>
            <a:r>
              <a:rPr lang="en-US" altLang="zh-CN" b="1" dirty="0">
                <a:solidFill>
                  <a:schemeClr val="bg1"/>
                </a:solidFill>
                <a:cs typeface="+mn-ea"/>
                <a:sym typeface="+mn-lt"/>
              </a:rPr>
              <a:t>03</a:t>
            </a:r>
            <a:endParaRPr lang="zh-CN" altLang="en-US" b="1" dirty="0">
              <a:solidFill>
                <a:schemeClr val="bg1"/>
              </a:solidFill>
              <a:cs typeface="+mn-ea"/>
              <a:sym typeface="+mn-lt"/>
            </a:endParaRPr>
          </a:p>
        </p:txBody>
      </p:sp>
      <p:sp>
        <p:nvSpPr>
          <p:cNvPr id="35" name="矩形 34"/>
          <p:cNvSpPr/>
          <p:nvPr/>
        </p:nvSpPr>
        <p:spPr>
          <a:xfrm>
            <a:off x="8623760" y="3526271"/>
            <a:ext cx="805475" cy="369332"/>
          </a:xfrm>
          <a:prstGeom prst="rect">
            <a:avLst/>
          </a:prstGeom>
        </p:spPr>
        <p:txBody>
          <a:bodyPr wrap="square">
            <a:spAutoFit/>
          </a:bodyPr>
          <a:lstStyle/>
          <a:p>
            <a:pPr algn="ctr"/>
            <a:r>
              <a:rPr lang="en-US" altLang="zh-CN" b="1" dirty="0">
                <a:solidFill>
                  <a:schemeClr val="bg1"/>
                </a:solidFill>
                <a:cs typeface="+mn-ea"/>
                <a:sym typeface="+mn-lt"/>
              </a:rPr>
              <a:t>05</a:t>
            </a:r>
            <a:endParaRPr lang="zh-CN" altLang="en-US" b="1" dirty="0">
              <a:solidFill>
                <a:schemeClr val="bg1"/>
              </a:solidFill>
              <a:cs typeface="+mn-ea"/>
              <a:sym typeface="+mn-lt"/>
            </a:endParaRPr>
          </a:p>
        </p:txBody>
      </p:sp>
      <p:sp>
        <p:nvSpPr>
          <p:cNvPr id="36" name="矩形 35"/>
          <p:cNvSpPr/>
          <p:nvPr/>
        </p:nvSpPr>
        <p:spPr>
          <a:xfrm>
            <a:off x="7913101" y="5316652"/>
            <a:ext cx="805475" cy="369332"/>
          </a:xfrm>
          <a:prstGeom prst="rect">
            <a:avLst/>
          </a:prstGeom>
        </p:spPr>
        <p:txBody>
          <a:bodyPr wrap="square">
            <a:spAutoFit/>
          </a:bodyPr>
          <a:lstStyle/>
          <a:p>
            <a:pPr algn="ctr"/>
            <a:r>
              <a:rPr lang="en-US" altLang="zh-CN" b="1" dirty="0">
                <a:solidFill>
                  <a:schemeClr val="bg1"/>
                </a:solidFill>
                <a:cs typeface="+mn-ea"/>
                <a:sym typeface="+mn-lt"/>
              </a:rPr>
              <a:t>06</a:t>
            </a:r>
            <a:endParaRPr lang="zh-CN" altLang="en-US" b="1" dirty="0">
              <a:solidFill>
                <a:schemeClr val="bg1"/>
              </a:solidFill>
              <a:cs typeface="+mn-ea"/>
              <a:sym typeface="+mn-lt"/>
            </a:endParaRPr>
          </a:p>
        </p:txBody>
      </p:sp>
      <p:sp>
        <p:nvSpPr>
          <p:cNvPr id="37" name="矩形 36"/>
          <p:cNvSpPr/>
          <p:nvPr/>
        </p:nvSpPr>
        <p:spPr>
          <a:xfrm>
            <a:off x="533570" y="3547944"/>
            <a:ext cx="2073403" cy="369332"/>
          </a:xfrm>
          <a:prstGeom prst="rect">
            <a:avLst/>
          </a:prstGeom>
        </p:spPr>
        <p:txBody>
          <a:bodyPr wrap="square">
            <a:spAutoFit/>
          </a:bodyPr>
          <a:lstStyle/>
          <a:p>
            <a:pPr algn="r">
              <a:spcBef>
                <a:spcPct val="50000"/>
              </a:spcBef>
              <a:buClr>
                <a:srgbClr val="8B4C13"/>
              </a:buClr>
            </a:pPr>
            <a:r>
              <a:rPr lang="zh-CN" altLang="en-US" dirty="0">
                <a:solidFill>
                  <a:schemeClr val="bg2">
                    <a:lumMod val="25000"/>
                  </a:schemeClr>
                </a:solidFill>
                <a:cs typeface="+mn-ea"/>
                <a:sym typeface="+mn-lt"/>
              </a:rPr>
              <a:t>情报共享</a:t>
            </a:r>
            <a:endParaRPr lang="zh-CN" altLang="en-US" dirty="0">
              <a:solidFill>
                <a:schemeClr val="bg2">
                  <a:lumMod val="25000"/>
                </a:schemeClr>
              </a:solidFill>
              <a:cs typeface="+mn-ea"/>
              <a:sym typeface="+mn-lt"/>
            </a:endParaRPr>
          </a:p>
        </p:txBody>
      </p:sp>
      <p:sp>
        <p:nvSpPr>
          <p:cNvPr id="38" name="矩形 37"/>
          <p:cNvSpPr/>
          <p:nvPr/>
        </p:nvSpPr>
        <p:spPr>
          <a:xfrm>
            <a:off x="1097685" y="5373139"/>
            <a:ext cx="2073403" cy="646331"/>
          </a:xfrm>
          <a:prstGeom prst="rect">
            <a:avLst/>
          </a:prstGeom>
        </p:spPr>
        <p:txBody>
          <a:bodyPr wrap="square">
            <a:spAutoFit/>
          </a:bodyPr>
          <a:lstStyle/>
          <a:p>
            <a:pPr algn="r">
              <a:spcBef>
                <a:spcPct val="50000"/>
              </a:spcBef>
              <a:buClr>
                <a:srgbClr val="8B4C13"/>
              </a:buClr>
            </a:pPr>
            <a:r>
              <a:rPr lang="zh-CN" altLang="en-US" dirty="0">
                <a:solidFill>
                  <a:schemeClr val="bg2">
                    <a:lumMod val="25000"/>
                  </a:schemeClr>
                </a:solidFill>
                <a:cs typeface="+mn-ea"/>
                <a:sym typeface="+mn-lt"/>
              </a:rPr>
              <a:t>成员在不同领域具有特殊专才。</a:t>
            </a:r>
            <a:endParaRPr lang="zh-CN" altLang="en-US" dirty="0">
              <a:solidFill>
                <a:schemeClr val="bg2">
                  <a:lumMod val="25000"/>
                </a:schemeClr>
              </a:solidFill>
              <a:cs typeface="+mn-ea"/>
              <a:sym typeface="+mn-lt"/>
            </a:endParaRPr>
          </a:p>
        </p:txBody>
      </p:sp>
      <p:sp>
        <p:nvSpPr>
          <p:cNvPr id="39" name="矩形 38"/>
          <p:cNvSpPr/>
          <p:nvPr/>
        </p:nvSpPr>
        <p:spPr>
          <a:xfrm>
            <a:off x="9026498" y="1547912"/>
            <a:ext cx="2073403" cy="646331"/>
          </a:xfrm>
          <a:prstGeom prst="rect">
            <a:avLst/>
          </a:prstGeom>
        </p:spPr>
        <p:txBody>
          <a:bodyPr wrap="square">
            <a:spAutoFit/>
          </a:bodyPr>
          <a:lstStyle/>
          <a:p>
            <a:pPr>
              <a:spcBef>
                <a:spcPct val="50000"/>
              </a:spcBef>
              <a:buClr>
                <a:srgbClr val="8B4C13"/>
              </a:buClr>
            </a:pPr>
            <a:r>
              <a:rPr lang="zh-CN" altLang="en-US" dirty="0">
                <a:solidFill>
                  <a:schemeClr val="bg2">
                    <a:lumMod val="25000"/>
                  </a:schemeClr>
                </a:solidFill>
                <a:cs typeface="+mn-ea"/>
                <a:sym typeface="+mn-lt"/>
              </a:rPr>
              <a:t>具有容易沟通、互动的环境</a:t>
            </a:r>
            <a:endParaRPr lang="zh-CN" altLang="en-US" dirty="0">
              <a:solidFill>
                <a:schemeClr val="bg2">
                  <a:lumMod val="25000"/>
                </a:schemeClr>
              </a:solidFill>
              <a:cs typeface="+mn-ea"/>
              <a:sym typeface="+mn-lt"/>
            </a:endParaRPr>
          </a:p>
        </p:txBody>
      </p:sp>
      <p:sp>
        <p:nvSpPr>
          <p:cNvPr id="40" name="矩形 39"/>
          <p:cNvSpPr/>
          <p:nvPr/>
        </p:nvSpPr>
        <p:spPr>
          <a:xfrm>
            <a:off x="9597898" y="3257954"/>
            <a:ext cx="2073403" cy="646331"/>
          </a:xfrm>
          <a:prstGeom prst="rect">
            <a:avLst/>
          </a:prstGeom>
        </p:spPr>
        <p:txBody>
          <a:bodyPr wrap="square">
            <a:spAutoFit/>
          </a:bodyPr>
          <a:lstStyle/>
          <a:p>
            <a:pPr>
              <a:spcBef>
                <a:spcPct val="50000"/>
              </a:spcBef>
              <a:buClr>
                <a:srgbClr val="8B4C13"/>
              </a:buClr>
            </a:pPr>
            <a:r>
              <a:rPr lang="zh-CN" altLang="en-US" dirty="0">
                <a:solidFill>
                  <a:schemeClr val="bg2">
                    <a:lumMod val="25000"/>
                  </a:schemeClr>
                </a:solidFill>
                <a:cs typeface="+mn-ea"/>
                <a:sym typeface="+mn-lt"/>
              </a:rPr>
              <a:t>共同的价值观及遵守一定的规范。</a:t>
            </a:r>
            <a:endParaRPr lang="zh-CN" altLang="en-US" dirty="0">
              <a:solidFill>
                <a:schemeClr val="bg2">
                  <a:lumMod val="25000"/>
                </a:schemeClr>
              </a:solidFill>
              <a:cs typeface="+mn-ea"/>
              <a:sym typeface="+mn-lt"/>
            </a:endParaRPr>
          </a:p>
        </p:txBody>
      </p:sp>
      <p:sp>
        <p:nvSpPr>
          <p:cNvPr id="41" name="矩形 40"/>
          <p:cNvSpPr/>
          <p:nvPr/>
        </p:nvSpPr>
        <p:spPr>
          <a:xfrm>
            <a:off x="9247879" y="5200538"/>
            <a:ext cx="2073403" cy="646331"/>
          </a:xfrm>
          <a:prstGeom prst="rect">
            <a:avLst/>
          </a:prstGeom>
        </p:spPr>
        <p:txBody>
          <a:bodyPr wrap="square">
            <a:spAutoFit/>
          </a:bodyPr>
          <a:lstStyle/>
          <a:p>
            <a:pPr>
              <a:spcBef>
                <a:spcPct val="50000"/>
              </a:spcBef>
              <a:buClr>
                <a:srgbClr val="8B4C13"/>
              </a:buClr>
            </a:pPr>
            <a:r>
              <a:rPr lang="zh-CN" altLang="en-US" dirty="0">
                <a:solidFill>
                  <a:schemeClr val="bg2">
                    <a:lumMod val="25000"/>
                  </a:schemeClr>
                </a:solidFill>
                <a:cs typeface="+mn-ea"/>
                <a:sym typeface="+mn-lt"/>
              </a:rPr>
              <a:t>成员对团队有归属感。</a:t>
            </a:r>
            <a:endParaRPr lang="zh-CN" altLang="en-US" dirty="0">
              <a:solidFill>
                <a:schemeClr val="bg2">
                  <a:lumMod val="25000"/>
                </a:schemeClr>
              </a:solidFill>
              <a:cs typeface="+mn-ea"/>
              <a:sym typeface="+mn-lt"/>
            </a:endParaRPr>
          </a:p>
        </p:txBody>
      </p:sp>
      <p:grpSp>
        <p:nvGrpSpPr>
          <p:cNvPr id="42" name="组合 41"/>
          <p:cNvGrpSpPr/>
          <p:nvPr/>
        </p:nvGrpSpPr>
        <p:grpSpPr>
          <a:xfrm>
            <a:off x="167640" y="377160"/>
            <a:ext cx="6715760" cy="646331"/>
            <a:chOff x="167640" y="129510"/>
            <a:chExt cx="6715760" cy="646331"/>
          </a:xfrm>
        </p:grpSpPr>
        <p:sp>
          <p:nvSpPr>
            <p:cNvPr id="43" name="矩形 42"/>
            <p:cNvSpPr/>
            <p:nvPr/>
          </p:nvSpPr>
          <p:spPr>
            <a:xfrm>
              <a:off x="167640" y="203200"/>
              <a:ext cx="568960" cy="523240"/>
            </a:xfrm>
            <a:prstGeom prst="rect">
              <a:avLst/>
            </a:prstGeom>
            <a:gradFill>
              <a:gsLst>
                <a:gs pos="0">
                  <a:schemeClr val="accent1"/>
                </a:gs>
                <a:gs pos="100000">
                  <a:schemeClr val="tx1">
                    <a:lumMod val="95000"/>
                    <a:lumOff val="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33333"/>
                </a:solidFill>
                <a:cs typeface="+mn-ea"/>
                <a:sym typeface="+mn-lt"/>
              </a:endParaRPr>
            </a:p>
          </p:txBody>
        </p:sp>
        <p:sp>
          <p:nvSpPr>
            <p:cNvPr id="44" name="矩形 43"/>
            <p:cNvSpPr/>
            <p:nvPr/>
          </p:nvSpPr>
          <p:spPr>
            <a:xfrm>
              <a:off x="812800" y="203200"/>
              <a:ext cx="259080" cy="523240"/>
            </a:xfrm>
            <a:prstGeom prst="rect">
              <a:avLst/>
            </a:prstGeom>
            <a:gradFill>
              <a:gsLst>
                <a:gs pos="0">
                  <a:schemeClr val="accent1"/>
                </a:gs>
                <a:gs pos="100000">
                  <a:schemeClr val="tx1">
                    <a:lumMod val="95000"/>
                    <a:lumOff val="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33333"/>
                </a:solidFill>
                <a:cs typeface="+mn-ea"/>
                <a:sym typeface="+mn-lt"/>
              </a:endParaRPr>
            </a:p>
          </p:txBody>
        </p:sp>
        <p:sp>
          <p:nvSpPr>
            <p:cNvPr id="45" name="Rectangle 6"/>
            <p:cNvSpPr>
              <a:spLocks noChangeArrowheads="1"/>
            </p:cNvSpPr>
            <p:nvPr/>
          </p:nvSpPr>
          <p:spPr bwMode="auto">
            <a:xfrm>
              <a:off x="1112520" y="129510"/>
              <a:ext cx="577088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zh-CN" altLang="en-US" sz="3600" b="1" dirty="0">
                  <a:solidFill>
                    <a:schemeClr val="tx1">
                      <a:lumMod val="85000"/>
                      <a:lumOff val="15000"/>
                    </a:schemeClr>
                  </a:solidFill>
                  <a:cs typeface="+mn-ea"/>
                  <a:sym typeface="+mn-lt"/>
                </a:rPr>
                <a:t>建立工作团队</a:t>
              </a:r>
              <a:endParaRPr lang="zh-CN" altLang="en-US" sz="3600" b="1" dirty="0">
                <a:solidFill>
                  <a:schemeClr val="tx1">
                    <a:lumMod val="85000"/>
                    <a:lumOff val="15000"/>
                  </a:schemeClr>
                </a:solidFill>
                <a:cs typeface="+mn-ea"/>
                <a:sym typeface="+mn-lt"/>
              </a:endParaRPr>
            </a:p>
          </p:txBody>
        </p:sp>
      </p:grpSp>
    </p:spTree>
  </p:cSld>
  <p:clrMapOvr>
    <a:masterClrMapping/>
  </p:clrMapOvr>
  <mc:AlternateContent xmlns:mc="http://schemas.openxmlformats.org/markup-compatibility/2006">
    <mc:Choice xmlns:p14="http://schemas.microsoft.com/office/powerpoint/2010/main" Requires="p14">
      <p:transition spd="slow" p14:dur="3400" advTm="0">
        <p14:reveal/>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400"/>
                                  </p:stCondLst>
                                  <p:childTnLst>
                                    <p:set>
                                      <p:cBhvr>
                                        <p:cTn id="6" dur="1" fill="hold">
                                          <p:stCondLst>
                                            <p:cond delay="0"/>
                                          </p:stCondLst>
                                        </p:cTn>
                                        <p:tgtEl>
                                          <p:spTgt spid="28"/>
                                        </p:tgtEl>
                                        <p:attrNameLst>
                                          <p:attrName>style.visibility</p:attrName>
                                        </p:attrNameLst>
                                      </p:cBhvr>
                                      <p:to>
                                        <p:strVal val="visible"/>
                                      </p:to>
                                    </p:set>
                                    <p:anim calcmode="lin" valueType="num">
                                      <p:cBhvr>
                                        <p:cTn id="7" dur="250" fill="hold"/>
                                        <p:tgtEl>
                                          <p:spTgt spid="28"/>
                                        </p:tgtEl>
                                        <p:attrNameLst>
                                          <p:attrName>ppt_w</p:attrName>
                                        </p:attrNameLst>
                                      </p:cBhvr>
                                      <p:tavLst>
                                        <p:tav tm="0">
                                          <p:val>
                                            <p:fltVal val="0"/>
                                          </p:val>
                                        </p:tav>
                                        <p:tav tm="100000">
                                          <p:val>
                                            <p:strVal val="#ppt_w"/>
                                          </p:val>
                                        </p:tav>
                                      </p:tavLst>
                                    </p:anim>
                                    <p:anim calcmode="lin" valueType="num">
                                      <p:cBhvr>
                                        <p:cTn id="8" dur="250" fill="hold"/>
                                        <p:tgtEl>
                                          <p:spTgt spid="28"/>
                                        </p:tgtEl>
                                        <p:attrNameLst>
                                          <p:attrName>ppt_h</p:attrName>
                                        </p:attrNameLst>
                                      </p:cBhvr>
                                      <p:tavLst>
                                        <p:tav tm="0">
                                          <p:val>
                                            <p:fltVal val="0"/>
                                          </p:val>
                                        </p:tav>
                                        <p:tav tm="100000">
                                          <p:val>
                                            <p:strVal val="#ppt_h"/>
                                          </p:val>
                                        </p:tav>
                                      </p:tavLst>
                                    </p:anim>
                                    <p:animEffect transition="in" filter="fade">
                                      <p:cBhvr>
                                        <p:cTn id="9" dur="250"/>
                                        <p:tgtEl>
                                          <p:spTgt spid="28"/>
                                        </p:tgtEl>
                                      </p:cBhvr>
                                    </p:animEffect>
                                  </p:childTnLst>
                                </p:cTn>
                              </p:par>
                              <p:par>
                                <p:cTn id="10" presetID="6" presetClass="emph" presetSubtype="0" decel="100000" fill="hold" grpId="1" nodeType="withEffect">
                                  <p:stCondLst>
                                    <p:cond delay="600"/>
                                  </p:stCondLst>
                                  <p:childTnLst>
                                    <p:animScale>
                                      <p:cBhvr>
                                        <p:cTn id="11" dur="250" fill="hold"/>
                                        <p:tgtEl>
                                          <p:spTgt spid="28"/>
                                        </p:tgtEl>
                                      </p:cBhvr>
                                      <p:by x="120000" y="120000"/>
                                    </p:animScale>
                                  </p:childTnLst>
                                </p:cTn>
                              </p:par>
                              <p:par>
                                <p:cTn id="12" presetID="6" presetClass="emph" presetSubtype="0" decel="100000" fill="hold" grpId="2" nodeType="withEffect">
                                  <p:stCondLst>
                                    <p:cond delay="800"/>
                                  </p:stCondLst>
                                  <p:childTnLst>
                                    <p:animScale>
                                      <p:cBhvr>
                                        <p:cTn id="13" dur="250" fill="hold"/>
                                        <p:tgtEl>
                                          <p:spTgt spid="28"/>
                                        </p:tgtEl>
                                      </p:cBhvr>
                                      <p:by x="83000" y="83000"/>
                                    </p:animScale>
                                  </p:childTnLst>
                                </p:cTn>
                              </p:par>
                              <p:par>
                                <p:cTn id="14" presetID="53" presetClass="entr" presetSubtype="16" fill="hold" grpId="0" nodeType="withEffect">
                                  <p:stCondLst>
                                    <p:cond delay="600"/>
                                  </p:stCondLst>
                                  <p:childTnLst>
                                    <p:set>
                                      <p:cBhvr>
                                        <p:cTn id="15" dur="1" fill="hold">
                                          <p:stCondLst>
                                            <p:cond delay="0"/>
                                          </p:stCondLst>
                                        </p:cTn>
                                        <p:tgtEl>
                                          <p:spTgt spid="31"/>
                                        </p:tgtEl>
                                        <p:attrNameLst>
                                          <p:attrName>style.visibility</p:attrName>
                                        </p:attrNameLst>
                                      </p:cBhvr>
                                      <p:to>
                                        <p:strVal val="visible"/>
                                      </p:to>
                                    </p:set>
                                    <p:anim calcmode="lin" valueType="num">
                                      <p:cBhvr>
                                        <p:cTn id="16" dur="250" fill="hold"/>
                                        <p:tgtEl>
                                          <p:spTgt spid="31"/>
                                        </p:tgtEl>
                                        <p:attrNameLst>
                                          <p:attrName>ppt_w</p:attrName>
                                        </p:attrNameLst>
                                      </p:cBhvr>
                                      <p:tavLst>
                                        <p:tav tm="0">
                                          <p:val>
                                            <p:fltVal val="0"/>
                                          </p:val>
                                        </p:tav>
                                        <p:tav tm="100000">
                                          <p:val>
                                            <p:strVal val="#ppt_w"/>
                                          </p:val>
                                        </p:tav>
                                      </p:tavLst>
                                    </p:anim>
                                    <p:anim calcmode="lin" valueType="num">
                                      <p:cBhvr>
                                        <p:cTn id="17" dur="250" fill="hold"/>
                                        <p:tgtEl>
                                          <p:spTgt spid="31"/>
                                        </p:tgtEl>
                                        <p:attrNameLst>
                                          <p:attrName>ppt_h</p:attrName>
                                        </p:attrNameLst>
                                      </p:cBhvr>
                                      <p:tavLst>
                                        <p:tav tm="0">
                                          <p:val>
                                            <p:fltVal val="0"/>
                                          </p:val>
                                        </p:tav>
                                        <p:tav tm="100000">
                                          <p:val>
                                            <p:strVal val="#ppt_h"/>
                                          </p:val>
                                        </p:tav>
                                      </p:tavLst>
                                    </p:anim>
                                    <p:animEffect transition="in" filter="fade">
                                      <p:cBhvr>
                                        <p:cTn id="18" dur="250"/>
                                        <p:tgtEl>
                                          <p:spTgt spid="31"/>
                                        </p:tgtEl>
                                      </p:cBhvr>
                                    </p:animEffect>
                                  </p:childTnLst>
                                </p:cTn>
                              </p:par>
                              <p:par>
                                <p:cTn id="19" presetID="6" presetClass="emph" presetSubtype="0" decel="100000" fill="hold" grpId="1" nodeType="withEffect">
                                  <p:stCondLst>
                                    <p:cond delay="800"/>
                                  </p:stCondLst>
                                  <p:childTnLst>
                                    <p:animScale>
                                      <p:cBhvr>
                                        <p:cTn id="20" dur="250" fill="hold"/>
                                        <p:tgtEl>
                                          <p:spTgt spid="31"/>
                                        </p:tgtEl>
                                      </p:cBhvr>
                                      <p:by x="120000" y="120000"/>
                                    </p:animScale>
                                  </p:childTnLst>
                                </p:cTn>
                              </p:par>
                              <p:par>
                                <p:cTn id="21" presetID="6" presetClass="emph" presetSubtype="0" decel="100000" fill="hold" grpId="2" nodeType="withEffect">
                                  <p:stCondLst>
                                    <p:cond delay="1000"/>
                                  </p:stCondLst>
                                  <p:childTnLst>
                                    <p:animScale>
                                      <p:cBhvr>
                                        <p:cTn id="22" dur="250" fill="hold"/>
                                        <p:tgtEl>
                                          <p:spTgt spid="31"/>
                                        </p:tgtEl>
                                      </p:cBhvr>
                                      <p:by x="83000" y="83000"/>
                                    </p:animScale>
                                  </p:childTnLst>
                                </p:cTn>
                              </p:par>
                            </p:childTnLst>
                          </p:cTn>
                        </p:par>
                        <p:par>
                          <p:cTn id="23" fill="hold">
                            <p:stCondLst>
                              <p:cond delay="900"/>
                            </p:stCondLst>
                            <p:childTnLst>
                              <p:par>
                                <p:cTn id="24" presetID="53" presetClass="entr" presetSubtype="16" fill="hold" grpId="0" nodeType="after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p:cTn id="31" dur="500" fill="hold"/>
                                        <p:tgtEl>
                                          <p:spTgt spid="23"/>
                                        </p:tgtEl>
                                        <p:attrNameLst>
                                          <p:attrName>ppt_w</p:attrName>
                                        </p:attrNameLst>
                                      </p:cBhvr>
                                      <p:tavLst>
                                        <p:tav tm="0">
                                          <p:val>
                                            <p:fltVal val="0"/>
                                          </p:val>
                                        </p:tav>
                                        <p:tav tm="100000">
                                          <p:val>
                                            <p:strVal val="#ppt_w"/>
                                          </p:val>
                                        </p:tav>
                                      </p:tavLst>
                                    </p:anim>
                                    <p:anim calcmode="lin" valueType="num">
                                      <p:cBhvr>
                                        <p:cTn id="32" dur="500" fill="hold"/>
                                        <p:tgtEl>
                                          <p:spTgt spid="23"/>
                                        </p:tgtEl>
                                        <p:attrNameLst>
                                          <p:attrName>ppt_h</p:attrName>
                                        </p:attrNameLst>
                                      </p:cBhvr>
                                      <p:tavLst>
                                        <p:tav tm="0">
                                          <p:val>
                                            <p:fltVal val="0"/>
                                          </p:val>
                                        </p:tav>
                                        <p:tav tm="100000">
                                          <p:val>
                                            <p:strVal val="#ppt_h"/>
                                          </p:val>
                                        </p:tav>
                                      </p:tavLst>
                                    </p:anim>
                                    <p:animEffect transition="in" filter="fade">
                                      <p:cBhvr>
                                        <p:cTn id="33" dur="500"/>
                                        <p:tgtEl>
                                          <p:spTgt spid="23"/>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p:cTn id="36" dur="500" fill="hold"/>
                                        <p:tgtEl>
                                          <p:spTgt spid="24"/>
                                        </p:tgtEl>
                                        <p:attrNameLst>
                                          <p:attrName>ppt_w</p:attrName>
                                        </p:attrNameLst>
                                      </p:cBhvr>
                                      <p:tavLst>
                                        <p:tav tm="0">
                                          <p:val>
                                            <p:fltVal val="0"/>
                                          </p:val>
                                        </p:tav>
                                        <p:tav tm="100000">
                                          <p:val>
                                            <p:strVal val="#ppt_w"/>
                                          </p:val>
                                        </p:tav>
                                      </p:tavLst>
                                    </p:anim>
                                    <p:anim calcmode="lin" valueType="num">
                                      <p:cBhvr>
                                        <p:cTn id="37" dur="500" fill="hold"/>
                                        <p:tgtEl>
                                          <p:spTgt spid="24"/>
                                        </p:tgtEl>
                                        <p:attrNameLst>
                                          <p:attrName>ppt_h</p:attrName>
                                        </p:attrNameLst>
                                      </p:cBhvr>
                                      <p:tavLst>
                                        <p:tav tm="0">
                                          <p:val>
                                            <p:fltVal val="0"/>
                                          </p:val>
                                        </p:tav>
                                        <p:tav tm="100000">
                                          <p:val>
                                            <p:strVal val="#ppt_h"/>
                                          </p:val>
                                        </p:tav>
                                      </p:tavLst>
                                    </p:anim>
                                    <p:animEffect transition="in" filter="fade">
                                      <p:cBhvr>
                                        <p:cTn id="38" dur="500"/>
                                        <p:tgtEl>
                                          <p:spTgt spid="24"/>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6"/>
                                        </p:tgtEl>
                                        <p:attrNameLst>
                                          <p:attrName>style.visibility</p:attrName>
                                        </p:attrNameLst>
                                      </p:cBhvr>
                                      <p:to>
                                        <p:strVal val="visible"/>
                                      </p:to>
                                    </p:set>
                                    <p:anim calcmode="lin" valueType="num">
                                      <p:cBhvr>
                                        <p:cTn id="46" dur="500" fill="hold"/>
                                        <p:tgtEl>
                                          <p:spTgt spid="26"/>
                                        </p:tgtEl>
                                        <p:attrNameLst>
                                          <p:attrName>ppt_w</p:attrName>
                                        </p:attrNameLst>
                                      </p:cBhvr>
                                      <p:tavLst>
                                        <p:tav tm="0">
                                          <p:val>
                                            <p:fltVal val="0"/>
                                          </p:val>
                                        </p:tav>
                                        <p:tav tm="100000">
                                          <p:val>
                                            <p:strVal val="#ppt_w"/>
                                          </p:val>
                                        </p:tav>
                                      </p:tavLst>
                                    </p:anim>
                                    <p:anim calcmode="lin" valueType="num">
                                      <p:cBhvr>
                                        <p:cTn id="47" dur="500" fill="hold"/>
                                        <p:tgtEl>
                                          <p:spTgt spid="26"/>
                                        </p:tgtEl>
                                        <p:attrNameLst>
                                          <p:attrName>ppt_h</p:attrName>
                                        </p:attrNameLst>
                                      </p:cBhvr>
                                      <p:tavLst>
                                        <p:tav tm="0">
                                          <p:val>
                                            <p:fltVal val="0"/>
                                          </p:val>
                                        </p:tav>
                                        <p:tav tm="100000">
                                          <p:val>
                                            <p:strVal val="#ppt_h"/>
                                          </p:val>
                                        </p:tav>
                                      </p:tavLst>
                                    </p:anim>
                                    <p:animEffect transition="in" filter="fade">
                                      <p:cBhvr>
                                        <p:cTn id="48" dur="500"/>
                                        <p:tgtEl>
                                          <p:spTgt spid="26"/>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p:cTn id="51" dur="500" fill="hold"/>
                                        <p:tgtEl>
                                          <p:spTgt spid="27"/>
                                        </p:tgtEl>
                                        <p:attrNameLst>
                                          <p:attrName>ppt_w</p:attrName>
                                        </p:attrNameLst>
                                      </p:cBhvr>
                                      <p:tavLst>
                                        <p:tav tm="0">
                                          <p:val>
                                            <p:fltVal val="0"/>
                                          </p:val>
                                        </p:tav>
                                        <p:tav tm="100000">
                                          <p:val>
                                            <p:strVal val="#ppt_w"/>
                                          </p:val>
                                        </p:tav>
                                      </p:tavLst>
                                    </p:anim>
                                    <p:anim calcmode="lin" valueType="num">
                                      <p:cBhvr>
                                        <p:cTn id="52" dur="500" fill="hold"/>
                                        <p:tgtEl>
                                          <p:spTgt spid="27"/>
                                        </p:tgtEl>
                                        <p:attrNameLst>
                                          <p:attrName>ppt_h</p:attrName>
                                        </p:attrNameLst>
                                      </p:cBhvr>
                                      <p:tavLst>
                                        <p:tav tm="0">
                                          <p:val>
                                            <p:fltVal val="0"/>
                                          </p:val>
                                        </p:tav>
                                        <p:tav tm="100000">
                                          <p:val>
                                            <p:strVal val="#ppt_h"/>
                                          </p:val>
                                        </p:tav>
                                      </p:tavLst>
                                    </p:anim>
                                    <p:animEffect transition="in" filter="fade">
                                      <p:cBhvr>
                                        <p:cTn id="53" dur="500"/>
                                        <p:tgtEl>
                                          <p:spTgt spid="27"/>
                                        </p:tgtEl>
                                      </p:cBhvr>
                                    </p:animEffect>
                                  </p:childTnLst>
                                </p:cTn>
                              </p:par>
                            </p:childTnLst>
                          </p:cTn>
                        </p:par>
                        <p:par>
                          <p:cTn id="54" fill="hold">
                            <p:stCondLst>
                              <p:cond delay="1400"/>
                            </p:stCondLst>
                            <p:childTnLst>
                              <p:par>
                                <p:cTn id="55" presetID="22" presetClass="entr" presetSubtype="2"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right)">
                                      <p:cBhvr>
                                        <p:cTn id="57" dur="500"/>
                                        <p:tgtEl>
                                          <p:spTgt spid="16"/>
                                        </p:tgtEl>
                                      </p:cBhvr>
                                    </p:animEffect>
                                  </p:childTnLst>
                                </p:cTn>
                              </p:par>
                            </p:childTnLst>
                          </p:cTn>
                        </p:par>
                        <p:par>
                          <p:cTn id="58" fill="hold">
                            <p:stCondLst>
                              <p:cond delay="1900"/>
                            </p:stCondLst>
                            <p:childTnLst>
                              <p:par>
                                <p:cTn id="59" presetID="53" presetClass="entr" presetSubtype="16"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p:cTn id="61" dur="500" fill="hold"/>
                                        <p:tgtEl>
                                          <p:spTgt spid="29"/>
                                        </p:tgtEl>
                                        <p:attrNameLst>
                                          <p:attrName>ppt_w</p:attrName>
                                        </p:attrNameLst>
                                      </p:cBhvr>
                                      <p:tavLst>
                                        <p:tav tm="0">
                                          <p:val>
                                            <p:fltVal val="0"/>
                                          </p:val>
                                        </p:tav>
                                        <p:tav tm="100000">
                                          <p:val>
                                            <p:strVal val="#ppt_w"/>
                                          </p:val>
                                        </p:tav>
                                      </p:tavLst>
                                    </p:anim>
                                    <p:anim calcmode="lin" valueType="num">
                                      <p:cBhvr>
                                        <p:cTn id="62" dur="500" fill="hold"/>
                                        <p:tgtEl>
                                          <p:spTgt spid="29"/>
                                        </p:tgtEl>
                                        <p:attrNameLst>
                                          <p:attrName>ppt_h</p:attrName>
                                        </p:attrNameLst>
                                      </p:cBhvr>
                                      <p:tavLst>
                                        <p:tav tm="0">
                                          <p:val>
                                            <p:fltVal val="0"/>
                                          </p:val>
                                        </p:tav>
                                        <p:tav tm="100000">
                                          <p:val>
                                            <p:strVal val="#ppt_h"/>
                                          </p:val>
                                        </p:tav>
                                      </p:tavLst>
                                    </p:anim>
                                    <p:animEffect transition="in" filter="fade">
                                      <p:cBhvr>
                                        <p:cTn id="63" dur="500"/>
                                        <p:tgtEl>
                                          <p:spTgt spid="29"/>
                                        </p:tgtEl>
                                      </p:cBhvr>
                                    </p:animEffect>
                                  </p:childTnLst>
                                </p:cTn>
                              </p:par>
                            </p:childTnLst>
                          </p:cTn>
                        </p:par>
                        <p:par>
                          <p:cTn id="64" fill="hold">
                            <p:stCondLst>
                              <p:cond delay="2400"/>
                            </p:stCondLst>
                            <p:childTnLst>
                              <p:par>
                                <p:cTn id="65" presetID="53" presetClass="entr" presetSubtype="16" fill="hold" grpId="0" nodeType="afterEffect">
                                  <p:stCondLst>
                                    <p:cond delay="0"/>
                                  </p:stCondLst>
                                  <p:iterate type="lt">
                                    <p:tmPct val="10000"/>
                                  </p:iterate>
                                  <p:childTnLst>
                                    <p:set>
                                      <p:cBhvr>
                                        <p:cTn id="66" dur="1" fill="hold">
                                          <p:stCondLst>
                                            <p:cond delay="0"/>
                                          </p:stCondLst>
                                        </p:cTn>
                                        <p:tgtEl>
                                          <p:spTgt spid="30"/>
                                        </p:tgtEl>
                                        <p:attrNameLst>
                                          <p:attrName>style.visibility</p:attrName>
                                        </p:attrNameLst>
                                      </p:cBhvr>
                                      <p:to>
                                        <p:strVal val="visible"/>
                                      </p:to>
                                    </p:set>
                                    <p:anim calcmode="lin" valueType="num">
                                      <p:cBhvr>
                                        <p:cTn id="67" dur="250" fill="hold"/>
                                        <p:tgtEl>
                                          <p:spTgt spid="30"/>
                                        </p:tgtEl>
                                        <p:attrNameLst>
                                          <p:attrName>ppt_w</p:attrName>
                                        </p:attrNameLst>
                                      </p:cBhvr>
                                      <p:tavLst>
                                        <p:tav tm="0">
                                          <p:val>
                                            <p:fltVal val="0"/>
                                          </p:val>
                                        </p:tav>
                                        <p:tav tm="100000">
                                          <p:val>
                                            <p:strVal val="#ppt_w"/>
                                          </p:val>
                                        </p:tav>
                                      </p:tavLst>
                                    </p:anim>
                                    <p:anim calcmode="lin" valueType="num">
                                      <p:cBhvr>
                                        <p:cTn id="68" dur="250" fill="hold"/>
                                        <p:tgtEl>
                                          <p:spTgt spid="30"/>
                                        </p:tgtEl>
                                        <p:attrNameLst>
                                          <p:attrName>ppt_h</p:attrName>
                                        </p:attrNameLst>
                                      </p:cBhvr>
                                      <p:tavLst>
                                        <p:tav tm="0">
                                          <p:val>
                                            <p:fltVal val="0"/>
                                          </p:val>
                                        </p:tav>
                                        <p:tav tm="100000">
                                          <p:val>
                                            <p:strVal val="#ppt_h"/>
                                          </p:val>
                                        </p:tav>
                                      </p:tavLst>
                                    </p:anim>
                                    <p:animEffect transition="in" filter="fade">
                                      <p:cBhvr>
                                        <p:cTn id="69" dur="250"/>
                                        <p:tgtEl>
                                          <p:spTgt spid="30"/>
                                        </p:tgtEl>
                                      </p:cBhvr>
                                    </p:animEffect>
                                  </p:childTnLst>
                                </p:cTn>
                              </p:par>
                            </p:childTnLst>
                          </p:cTn>
                        </p:par>
                        <p:par>
                          <p:cTn id="70" fill="hold">
                            <p:stCondLst>
                              <p:cond delay="2025"/>
                            </p:stCondLst>
                            <p:childTnLst>
                              <p:par>
                                <p:cTn id="71" presetID="22" presetClass="entr" presetSubtype="2"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wipe(right)">
                                      <p:cBhvr>
                                        <p:cTn id="73" dur="500"/>
                                        <p:tgtEl>
                                          <p:spTgt spid="18"/>
                                        </p:tgtEl>
                                      </p:cBhvr>
                                    </p:animEffect>
                                  </p:childTnLst>
                                </p:cTn>
                              </p:par>
                            </p:childTnLst>
                          </p:cTn>
                        </p:par>
                        <p:par>
                          <p:cTn id="74" fill="hold">
                            <p:stCondLst>
                              <p:cond delay="2525"/>
                            </p:stCondLst>
                            <p:childTnLst>
                              <p:par>
                                <p:cTn id="75" presetID="53" presetClass="entr" presetSubtype="16" fill="hold" grpId="0" nodeType="afterEffect">
                                  <p:stCondLst>
                                    <p:cond delay="0"/>
                                  </p:stCondLst>
                                  <p:childTnLst>
                                    <p:set>
                                      <p:cBhvr>
                                        <p:cTn id="76" dur="1" fill="hold">
                                          <p:stCondLst>
                                            <p:cond delay="0"/>
                                          </p:stCondLst>
                                        </p:cTn>
                                        <p:tgtEl>
                                          <p:spTgt spid="33"/>
                                        </p:tgtEl>
                                        <p:attrNameLst>
                                          <p:attrName>style.visibility</p:attrName>
                                        </p:attrNameLst>
                                      </p:cBhvr>
                                      <p:to>
                                        <p:strVal val="visible"/>
                                      </p:to>
                                    </p:set>
                                    <p:anim calcmode="lin" valueType="num">
                                      <p:cBhvr>
                                        <p:cTn id="77" dur="500" fill="hold"/>
                                        <p:tgtEl>
                                          <p:spTgt spid="33"/>
                                        </p:tgtEl>
                                        <p:attrNameLst>
                                          <p:attrName>ppt_w</p:attrName>
                                        </p:attrNameLst>
                                      </p:cBhvr>
                                      <p:tavLst>
                                        <p:tav tm="0">
                                          <p:val>
                                            <p:fltVal val="0"/>
                                          </p:val>
                                        </p:tav>
                                        <p:tav tm="100000">
                                          <p:val>
                                            <p:strVal val="#ppt_w"/>
                                          </p:val>
                                        </p:tav>
                                      </p:tavLst>
                                    </p:anim>
                                    <p:anim calcmode="lin" valueType="num">
                                      <p:cBhvr>
                                        <p:cTn id="78" dur="500" fill="hold"/>
                                        <p:tgtEl>
                                          <p:spTgt spid="33"/>
                                        </p:tgtEl>
                                        <p:attrNameLst>
                                          <p:attrName>ppt_h</p:attrName>
                                        </p:attrNameLst>
                                      </p:cBhvr>
                                      <p:tavLst>
                                        <p:tav tm="0">
                                          <p:val>
                                            <p:fltVal val="0"/>
                                          </p:val>
                                        </p:tav>
                                        <p:tav tm="100000">
                                          <p:val>
                                            <p:strVal val="#ppt_h"/>
                                          </p:val>
                                        </p:tav>
                                      </p:tavLst>
                                    </p:anim>
                                    <p:animEffect transition="in" filter="fade">
                                      <p:cBhvr>
                                        <p:cTn id="79" dur="500"/>
                                        <p:tgtEl>
                                          <p:spTgt spid="33"/>
                                        </p:tgtEl>
                                      </p:cBhvr>
                                    </p:animEffect>
                                  </p:childTnLst>
                                </p:cTn>
                              </p:par>
                            </p:childTnLst>
                          </p:cTn>
                        </p:par>
                        <p:par>
                          <p:cTn id="80" fill="hold">
                            <p:stCondLst>
                              <p:cond delay="3025"/>
                            </p:stCondLst>
                            <p:childTnLst>
                              <p:par>
                                <p:cTn id="81" presetID="53" presetClass="entr" presetSubtype="16" fill="hold" grpId="0" nodeType="afterEffect">
                                  <p:stCondLst>
                                    <p:cond delay="0"/>
                                  </p:stCondLst>
                                  <p:iterate type="lt">
                                    <p:tmPct val="10000"/>
                                  </p:iterate>
                                  <p:childTnLst>
                                    <p:set>
                                      <p:cBhvr>
                                        <p:cTn id="82" dur="1" fill="hold">
                                          <p:stCondLst>
                                            <p:cond delay="0"/>
                                          </p:stCondLst>
                                        </p:cTn>
                                        <p:tgtEl>
                                          <p:spTgt spid="37"/>
                                        </p:tgtEl>
                                        <p:attrNameLst>
                                          <p:attrName>style.visibility</p:attrName>
                                        </p:attrNameLst>
                                      </p:cBhvr>
                                      <p:to>
                                        <p:strVal val="visible"/>
                                      </p:to>
                                    </p:set>
                                    <p:anim calcmode="lin" valueType="num">
                                      <p:cBhvr>
                                        <p:cTn id="83" dur="250" fill="hold"/>
                                        <p:tgtEl>
                                          <p:spTgt spid="37"/>
                                        </p:tgtEl>
                                        <p:attrNameLst>
                                          <p:attrName>ppt_w</p:attrName>
                                        </p:attrNameLst>
                                      </p:cBhvr>
                                      <p:tavLst>
                                        <p:tav tm="0">
                                          <p:val>
                                            <p:fltVal val="0"/>
                                          </p:val>
                                        </p:tav>
                                        <p:tav tm="100000">
                                          <p:val>
                                            <p:strVal val="#ppt_w"/>
                                          </p:val>
                                        </p:tav>
                                      </p:tavLst>
                                    </p:anim>
                                    <p:anim calcmode="lin" valueType="num">
                                      <p:cBhvr>
                                        <p:cTn id="84" dur="250" fill="hold"/>
                                        <p:tgtEl>
                                          <p:spTgt spid="37"/>
                                        </p:tgtEl>
                                        <p:attrNameLst>
                                          <p:attrName>ppt_h</p:attrName>
                                        </p:attrNameLst>
                                      </p:cBhvr>
                                      <p:tavLst>
                                        <p:tav tm="0">
                                          <p:val>
                                            <p:fltVal val="0"/>
                                          </p:val>
                                        </p:tav>
                                        <p:tav tm="100000">
                                          <p:val>
                                            <p:strVal val="#ppt_h"/>
                                          </p:val>
                                        </p:tav>
                                      </p:tavLst>
                                    </p:anim>
                                    <p:animEffect transition="in" filter="fade">
                                      <p:cBhvr>
                                        <p:cTn id="85" dur="250"/>
                                        <p:tgtEl>
                                          <p:spTgt spid="37"/>
                                        </p:tgtEl>
                                      </p:cBhvr>
                                    </p:animEffect>
                                  </p:childTnLst>
                                </p:cTn>
                              </p:par>
                            </p:childTnLst>
                          </p:cTn>
                        </p:par>
                        <p:par>
                          <p:cTn id="86" fill="hold">
                            <p:stCondLst>
                              <p:cond delay="3349"/>
                            </p:stCondLst>
                            <p:childTnLst>
                              <p:par>
                                <p:cTn id="87" presetID="22" presetClass="entr" presetSubtype="2" fill="hold" grpId="0" nodeType="afterEffect">
                                  <p:stCondLst>
                                    <p:cond delay="0"/>
                                  </p:stCondLst>
                                  <p:childTnLst>
                                    <p:set>
                                      <p:cBhvr>
                                        <p:cTn id="88" dur="1" fill="hold">
                                          <p:stCondLst>
                                            <p:cond delay="0"/>
                                          </p:stCondLst>
                                        </p:cTn>
                                        <p:tgtEl>
                                          <p:spTgt spid="17"/>
                                        </p:tgtEl>
                                        <p:attrNameLst>
                                          <p:attrName>style.visibility</p:attrName>
                                        </p:attrNameLst>
                                      </p:cBhvr>
                                      <p:to>
                                        <p:strVal val="visible"/>
                                      </p:to>
                                    </p:set>
                                    <p:animEffect transition="in" filter="wipe(right)">
                                      <p:cBhvr>
                                        <p:cTn id="89" dur="500"/>
                                        <p:tgtEl>
                                          <p:spTgt spid="17"/>
                                        </p:tgtEl>
                                      </p:cBhvr>
                                    </p:animEffect>
                                  </p:childTnLst>
                                </p:cTn>
                              </p:par>
                            </p:childTnLst>
                          </p:cTn>
                        </p:par>
                        <p:par>
                          <p:cTn id="90" fill="hold">
                            <p:stCondLst>
                              <p:cond delay="3849"/>
                            </p:stCondLst>
                            <p:childTnLst>
                              <p:par>
                                <p:cTn id="91" presetID="53" presetClass="entr" presetSubtype="16" fill="hold" grpId="0" nodeType="afterEffect">
                                  <p:stCondLst>
                                    <p:cond delay="0"/>
                                  </p:stCondLst>
                                  <p:childTnLst>
                                    <p:set>
                                      <p:cBhvr>
                                        <p:cTn id="92" dur="1" fill="hold">
                                          <p:stCondLst>
                                            <p:cond delay="0"/>
                                          </p:stCondLst>
                                        </p:cTn>
                                        <p:tgtEl>
                                          <p:spTgt spid="34"/>
                                        </p:tgtEl>
                                        <p:attrNameLst>
                                          <p:attrName>style.visibility</p:attrName>
                                        </p:attrNameLst>
                                      </p:cBhvr>
                                      <p:to>
                                        <p:strVal val="visible"/>
                                      </p:to>
                                    </p:set>
                                    <p:anim calcmode="lin" valueType="num">
                                      <p:cBhvr>
                                        <p:cTn id="93" dur="500" fill="hold"/>
                                        <p:tgtEl>
                                          <p:spTgt spid="34"/>
                                        </p:tgtEl>
                                        <p:attrNameLst>
                                          <p:attrName>ppt_w</p:attrName>
                                        </p:attrNameLst>
                                      </p:cBhvr>
                                      <p:tavLst>
                                        <p:tav tm="0">
                                          <p:val>
                                            <p:fltVal val="0"/>
                                          </p:val>
                                        </p:tav>
                                        <p:tav tm="100000">
                                          <p:val>
                                            <p:strVal val="#ppt_w"/>
                                          </p:val>
                                        </p:tav>
                                      </p:tavLst>
                                    </p:anim>
                                    <p:anim calcmode="lin" valueType="num">
                                      <p:cBhvr>
                                        <p:cTn id="94" dur="500" fill="hold"/>
                                        <p:tgtEl>
                                          <p:spTgt spid="34"/>
                                        </p:tgtEl>
                                        <p:attrNameLst>
                                          <p:attrName>ppt_h</p:attrName>
                                        </p:attrNameLst>
                                      </p:cBhvr>
                                      <p:tavLst>
                                        <p:tav tm="0">
                                          <p:val>
                                            <p:fltVal val="0"/>
                                          </p:val>
                                        </p:tav>
                                        <p:tav tm="100000">
                                          <p:val>
                                            <p:strVal val="#ppt_h"/>
                                          </p:val>
                                        </p:tav>
                                      </p:tavLst>
                                    </p:anim>
                                    <p:animEffect transition="in" filter="fade">
                                      <p:cBhvr>
                                        <p:cTn id="95" dur="500"/>
                                        <p:tgtEl>
                                          <p:spTgt spid="34"/>
                                        </p:tgtEl>
                                      </p:cBhvr>
                                    </p:animEffect>
                                  </p:childTnLst>
                                </p:cTn>
                              </p:par>
                            </p:childTnLst>
                          </p:cTn>
                        </p:par>
                        <p:par>
                          <p:cTn id="96" fill="hold">
                            <p:stCondLst>
                              <p:cond delay="4349"/>
                            </p:stCondLst>
                            <p:childTnLst>
                              <p:par>
                                <p:cTn id="97" presetID="53" presetClass="entr" presetSubtype="16" fill="hold" grpId="0" nodeType="afterEffect">
                                  <p:stCondLst>
                                    <p:cond delay="0"/>
                                  </p:stCondLst>
                                  <p:iterate type="lt">
                                    <p:tmPct val="10000"/>
                                  </p:iterate>
                                  <p:childTnLst>
                                    <p:set>
                                      <p:cBhvr>
                                        <p:cTn id="98" dur="1" fill="hold">
                                          <p:stCondLst>
                                            <p:cond delay="0"/>
                                          </p:stCondLst>
                                        </p:cTn>
                                        <p:tgtEl>
                                          <p:spTgt spid="38"/>
                                        </p:tgtEl>
                                        <p:attrNameLst>
                                          <p:attrName>style.visibility</p:attrName>
                                        </p:attrNameLst>
                                      </p:cBhvr>
                                      <p:to>
                                        <p:strVal val="visible"/>
                                      </p:to>
                                    </p:set>
                                    <p:anim calcmode="lin" valueType="num">
                                      <p:cBhvr>
                                        <p:cTn id="99" dur="250" fill="hold"/>
                                        <p:tgtEl>
                                          <p:spTgt spid="38"/>
                                        </p:tgtEl>
                                        <p:attrNameLst>
                                          <p:attrName>ppt_w</p:attrName>
                                        </p:attrNameLst>
                                      </p:cBhvr>
                                      <p:tavLst>
                                        <p:tav tm="0">
                                          <p:val>
                                            <p:fltVal val="0"/>
                                          </p:val>
                                        </p:tav>
                                        <p:tav tm="100000">
                                          <p:val>
                                            <p:strVal val="#ppt_w"/>
                                          </p:val>
                                        </p:tav>
                                      </p:tavLst>
                                    </p:anim>
                                    <p:anim calcmode="lin" valueType="num">
                                      <p:cBhvr>
                                        <p:cTn id="100" dur="250" fill="hold"/>
                                        <p:tgtEl>
                                          <p:spTgt spid="38"/>
                                        </p:tgtEl>
                                        <p:attrNameLst>
                                          <p:attrName>ppt_h</p:attrName>
                                        </p:attrNameLst>
                                      </p:cBhvr>
                                      <p:tavLst>
                                        <p:tav tm="0">
                                          <p:val>
                                            <p:fltVal val="0"/>
                                          </p:val>
                                        </p:tav>
                                        <p:tav tm="100000">
                                          <p:val>
                                            <p:strVal val="#ppt_h"/>
                                          </p:val>
                                        </p:tav>
                                      </p:tavLst>
                                    </p:anim>
                                    <p:animEffect transition="in" filter="fade">
                                      <p:cBhvr>
                                        <p:cTn id="101" dur="250"/>
                                        <p:tgtEl>
                                          <p:spTgt spid="38"/>
                                        </p:tgtEl>
                                      </p:cBhvr>
                                    </p:animEffect>
                                  </p:childTnLst>
                                </p:cTn>
                              </p:par>
                            </p:childTnLst>
                          </p:cTn>
                        </p:par>
                        <p:par>
                          <p:cTn id="102" fill="hold">
                            <p:stCondLst>
                              <p:cond delay="4925"/>
                            </p:stCondLst>
                            <p:childTnLst>
                              <p:par>
                                <p:cTn id="103" presetID="22" presetClass="entr" presetSubtype="8" fill="hold" grpId="0" nodeType="afterEffect">
                                  <p:stCondLst>
                                    <p:cond delay="0"/>
                                  </p:stCondLst>
                                  <p:childTnLst>
                                    <p:set>
                                      <p:cBhvr>
                                        <p:cTn id="104" dur="1" fill="hold">
                                          <p:stCondLst>
                                            <p:cond delay="0"/>
                                          </p:stCondLst>
                                        </p:cTn>
                                        <p:tgtEl>
                                          <p:spTgt spid="19"/>
                                        </p:tgtEl>
                                        <p:attrNameLst>
                                          <p:attrName>style.visibility</p:attrName>
                                        </p:attrNameLst>
                                      </p:cBhvr>
                                      <p:to>
                                        <p:strVal val="visible"/>
                                      </p:to>
                                    </p:set>
                                    <p:animEffect transition="in" filter="wipe(left)">
                                      <p:cBhvr>
                                        <p:cTn id="105" dur="500"/>
                                        <p:tgtEl>
                                          <p:spTgt spid="19"/>
                                        </p:tgtEl>
                                      </p:cBhvr>
                                    </p:animEffect>
                                  </p:childTnLst>
                                </p:cTn>
                              </p:par>
                            </p:childTnLst>
                          </p:cTn>
                        </p:par>
                        <p:par>
                          <p:cTn id="106" fill="hold">
                            <p:stCondLst>
                              <p:cond delay="5425"/>
                            </p:stCondLst>
                            <p:childTnLst>
                              <p:par>
                                <p:cTn id="107" presetID="53" presetClass="entr" presetSubtype="16" fill="hold" grpId="0" nodeType="afterEffect">
                                  <p:stCondLst>
                                    <p:cond delay="0"/>
                                  </p:stCondLst>
                                  <p:childTnLst>
                                    <p:set>
                                      <p:cBhvr>
                                        <p:cTn id="108" dur="1" fill="hold">
                                          <p:stCondLst>
                                            <p:cond delay="0"/>
                                          </p:stCondLst>
                                        </p:cTn>
                                        <p:tgtEl>
                                          <p:spTgt spid="32"/>
                                        </p:tgtEl>
                                        <p:attrNameLst>
                                          <p:attrName>style.visibility</p:attrName>
                                        </p:attrNameLst>
                                      </p:cBhvr>
                                      <p:to>
                                        <p:strVal val="visible"/>
                                      </p:to>
                                    </p:set>
                                    <p:anim calcmode="lin" valueType="num">
                                      <p:cBhvr>
                                        <p:cTn id="109" dur="500" fill="hold"/>
                                        <p:tgtEl>
                                          <p:spTgt spid="32"/>
                                        </p:tgtEl>
                                        <p:attrNameLst>
                                          <p:attrName>ppt_w</p:attrName>
                                        </p:attrNameLst>
                                      </p:cBhvr>
                                      <p:tavLst>
                                        <p:tav tm="0">
                                          <p:val>
                                            <p:fltVal val="0"/>
                                          </p:val>
                                        </p:tav>
                                        <p:tav tm="100000">
                                          <p:val>
                                            <p:strVal val="#ppt_w"/>
                                          </p:val>
                                        </p:tav>
                                      </p:tavLst>
                                    </p:anim>
                                    <p:anim calcmode="lin" valueType="num">
                                      <p:cBhvr>
                                        <p:cTn id="110" dur="500" fill="hold"/>
                                        <p:tgtEl>
                                          <p:spTgt spid="32"/>
                                        </p:tgtEl>
                                        <p:attrNameLst>
                                          <p:attrName>ppt_h</p:attrName>
                                        </p:attrNameLst>
                                      </p:cBhvr>
                                      <p:tavLst>
                                        <p:tav tm="0">
                                          <p:val>
                                            <p:fltVal val="0"/>
                                          </p:val>
                                        </p:tav>
                                        <p:tav tm="100000">
                                          <p:val>
                                            <p:strVal val="#ppt_h"/>
                                          </p:val>
                                        </p:tav>
                                      </p:tavLst>
                                    </p:anim>
                                    <p:animEffect transition="in" filter="fade">
                                      <p:cBhvr>
                                        <p:cTn id="111" dur="500"/>
                                        <p:tgtEl>
                                          <p:spTgt spid="32"/>
                                        </p:tgtEl>
                                      </p:cBhvr>
                                    </p:animEffect>
                                  </p:childTnLst>
                                </p:cTn>
                              </p:par>
                            </p:childTnLst>
                          </p:cTn>
                        </p:par>
                        <p:par>
                          <p:cTn id="112" fill="hold">
                            <p:stCondLst>
                              <p:cond delay="5925"/>
                            </p:stCondLst>
                            <p:childTnLst>
                              <p:par>
                                <p:cTn id="113" presetID="53" presetClass="entr" presetSubtype="16" fill="hold" grpId="0" nodeType="afterEffect">
                                  <p:stCondLst>
                                    <p:cond delay="0"/>
                                  </p:stCondLst>
                                  <p:iterate type="lt">
                                    <p:tmPct val="10000"/>
                                  </p:iterate>
                                  <p:childTnLst>
                                    <p:set>
                                      <p:cBhvr>
                                        <p:cTn id="114" dur="1" fill="hold">
                                          <p:stCondLst>
                                            <p:cond delay="0"/>
                                          </p:stCondLst>
                                        </p:cTn>
                                        <p:tgtEl>
                                          <p:spTgt spid="39"/>
                                        </p:tgtEl>
                                        <p:attrNameLst>
                                          <p:attrName>style.visibility</p:attrName>
                                        </p:attrNameLst>
                                      </p:cBhvr>
                                      <p:to>
                                        <p:strVal val="visible"/>
                                      </p:to>
                                    </p:set>
                                    <p:anim calcmode="lin" valueType="num">
                                      <p:cBhvr>
                                        <p:cTn id="115" dur="250" fill="hold"/>
                                        <p:tgtEl>
                                          <p:spTgt spid="39"/>
                                        </p:tgtEl>
                                        <p:attrNameLst>
                                          <p:attrName>ppt_w</p:attrName>
                                        </p:attrNameLst>
                                      </p:cBhvr>
                                      <p:tavLst>
                                        <p:tav tm="0">
                                          <p:val>
                                            <p:fltVal val="0"/>
                                          </p:val>
                                        </p:tav>
                                        <p:tav tm="100000">
                                          <p:val>
                                            <p:strVal val="#ppt_w"/>
                                          </p:val>
                                        </p:tav>
                                      </p:tavLst>
                                    </p:anim>
                                    <p:anim calcmode="lin" valueType="num">
                                      <p:cBhvr>
                                        <p:cTn id="116" dur="250" fill="hold"/>
                                        <p:tgtEl>
                                          <p:spTgt spid="39"/>
                                        </p:tgtEl>
                                        <p:attrNameLst>
                                          <p:attrName>ppt_h</p:attrName>
                                        </p:attrNameLst>
                                      </p:cBhvr>
                                      <p:tavLst>
                                        <p:tav tm="0">
                                          <p:val>
                                            <p:fltVal val="0"/>
                                          </p:val>
                                        </p:tav>
                                        <p:tav tm="100000">
                                          <p:val>
                                            <p:strVal val="#ppt_h"/>
                                          </p:val>
                                        </p:tav>
                                      </p:tavLst>
                                    </p:anim>
                                    <p:animEffect transition="in" filter="fade">
                                      <p:cBhvr>
                                        <p:cTn id="117" dur="250"/>
                                        <p:tgtEl>
                                          <p:spTgt spid="39"/>
                                        </p:tgtEl>
                                      </p:cBhvr>
                                    </p:animEffect>
                                  </p:childTnLst>
                                </p:cTn>
                              </p:par>
                            </p:childTnLst>
                          </p:cTn>
                        </p:par>
                        <p:par>
                          <p:cTn id="118" fill="hold">
                            <p:stCondLst>
                              <p:cond delay="6450"/>
                            </p:stCondLst>
                            <p:childTnLst>
                              <p:par>
                                <p:cTn id="119" presetID="22" presetClass="entr" presetSubtype="8" fill="hold" grpId="0" nodeType="afterEffect">
                                  <p:stCondLst>
                                    <p:cond delay="0"/>
                                  </p:stCondLst>
                                  <p:childTnLst>
                                    <p:set>
                                      <p:cBhvr>
                                        <p:cTn id="120" dur="1" fill="hold">
                                          <p:stCondLst>
                                            <p:cond delay="0"/>
                                          </p:stCondLst>
                                        </p:cTn>
                                        <p:tgtEl>
                                          <p:spTgt spid="21"/>
                                        </p:tgtEl>
                                        <p:attrNameLst>
                                          <p:attrName>style.visibility</p:attrName>
                                        </p:attrNameLst>
                                      </p:cBhvr>
                                      <p:to>
                                        <p:strVal val="visible"/>
                                      </p:to>
                                    </p:set>
                                    <p:animEffect transition="in" filter="wipe(left)">
                                      <p:cBhvr>
                                        <p:cTn id="121" dur="500"/>
                                        <p:tgtEl>
                                          <p:spTgt spid="21"/>
                                        </p:tgtEl>
                                      </p:cBhvr>
                                    </p:animEffect>
                                  </p:childTnLst>
                                </p:cTn>
                              </p:par>
                            </p:childTnLst>
                          </p:cTn>
                        </p:par>
                        <p:par>
                          <p:cTn id="122" fill="hold">
                            <p:stCondLst>
                              <p:cond delay="6950"/>
                            </p:stCondLst>
                            <p:childTnLst>
                              <p:par>
                                <p:cTn id="123" presetID="53" presetClass="entr" presetSubtype="16" fill="hold" grpId="0" nodeType="afterEffect">
                                  <p:stCondLst>
                                    <p:cond delay="0"/>
                                  </p:stCondLst>
                                  <p:childTnLst>
                                    <p:set>
                                      <p:cBhvr>
                                        <p:cTn id="124" dur="1" fill="hold">
                                          <p:stCondLst>
                                            <p:cond delay="0"/>
                                          </p:stCondLst>
                                        </p:cTn>
                                        <p:tgtEl>
                                          <p:spTgt spid="35"/>
                                        </p:tgtEl>
                                        <p:attrNameLst>
                                          <p:attrName>style.visibility</p:attrName>
                                        </p:attrNameLst>
                                      </p:cBhvr>
                                      <p:to>
                                        <p:strVal val="visible"/>
                                      </p:to>
                                    </p:set>
                                    <p:anim calcmode="lin" valueType="num">
                                      <p:cBhvr>
                                        <p:cTn id="125" dur="500" fill="hold"/>
                                        <p:tgtEl>
                                          <p:spTgt spid="35"/>
                                        </p:tgtEl>
                                        <p:attrNameLst>
                                          <p:attrName>ppt_w</p:attrName>
                                        </p:attrNameLst>
                                      </p:cBhvr>
                                      <p:tavLst>
                                        <p:tav tm="0">
                                          <p:val>
                                            <p:fltVal val="0"/>
                                          </p:val>
                                        </p:tav>
                                        <p:tav tm="100000">
                                          <p:val>
                                            <p:strVal val="#ppt_w"/>
                                          </p:val>
                                        </p:tav>
                                      </p:tavLst>
                                    </p:anim>
                                    <p:anim calcmode="lin" valueType="num">
                                      <p:cBhvr>
                                        <p:cTn id="126" dur="500" fill="hold"/>
                                        <p:tgtEl>
                                          <p:spTgt spid="35"/>
                                        </p:tgtEl>
                                        <p:attrNameLst>
                                          <p:attrName>ppt_h</p:attrName>
                                        </p:attrNameLst>
                                      </p:cBhvr>
                                      <p:tavLst>
                                        <p:tav tm="0">
                                          <p:val>
                                            <p:fltVal val="0"/>
                                          </p:val>
                                        </p:tav>
                                        <p:tav tm="100000">
                                          <p:val>
                                            <p:strVal val="#ppt_h"/>
                                          </p:val>
                                        </p:tav>
                                      </p:tavLst>
                                    </p:anim>
                                    <p:animEffect transition="in" filter="fade">
                                      <p:cBhvr>
                                        <p:cTn id="127" dur="500"/>
                                        <p:tgtEl>
                                          <p:spTgt spid="35"/>
                                        </p:tgtEl>
                                      </p:cBhvr>
                                    </p:animEffect>
                                  </p:childTnLst>
                                </p:cTn>
                              </p:par>
                            </p:childTnLst>
                          </p:cTn>
                        </p:par>
                        <p:par>
                          <p:cTn id="128" fill="hold">
                            <p:stCondLst>
                              <p:cond delay="7450"/>
                            </p:stCondLst>
                            <p:childTnLst>
                              <p:par>
                                <p:cTn id="129" presetID="53" presetClass="entr" presetSubtype="16" fill="hold" grpId="0" nodeType="afterEffect">
                                  <p:stCondLst>
                                    <p:cond delay="0"/>
                                  </p:stCondLst>
                                  <p:iterate type="lt">
                                    <p:tmPct val="10000"/>
                                  </p:iterate>
                                  <p:childTnLst>
                                    <p:set>
                                      <p:cBhvr>
                                        <p:cTn id="130" dur="1" fill="hold">
                                          <p:stCondLst>
                                            <p:cond delay="0"/>
                                          </p:stCondLst>
                                        </p:cTn>
                                        <p:tgtEl>
                                          <p:spTgt spid="40"/>
                                        </p:tgtEl>
                                        <p:attrNameLst>
                                          <p:attrName>style.visibility</p:attrName>
                                        </p:attrNameLst>
                                      </p:cBhvr>
                                      <p:to>
                                        <p:strVal val="visible"/>
                                      </p:to>
                                    </p:set>
                                    <p:anim calcmode="lin" valueType="num">
                                      <p:cBhvr>
                                        <p:cTn id="131" dur="250" fill="hold"/>
                                        <p:tgtEl>
                                          <p:spTgt spid="40"/>
                                        </p:tgtEl>
                                        <p:attrNameLst>
                                          <p:attrName>ppt_w</p:attrName>
                                        </p:attrNameLst>
                                      </p:cBhvr>
                                      <p:tavLst>
                                        <p:tav tm="0">
                                          <p:val>
                                            <p:fltVal val="0"/>
                                          </p:val>
                                        </p:tav>
                                        <p:tav tm="100000">
                                          <p:val>
                                            <p:strVal val="#ppt_w"/>
                                          </p:val>
                                        </p:tav>
                                      </p:tavLst>
                                    </p:anim>
                                    <p:anim calcmode="lin" valueType="num">
                                      <p:cBhvr>
                                        <p:cTn id="132" dur="250" fill="hold"/>
                                        <p:tgtEl>
                                          <p:spTgt spid="40"/>
                                        </p:tgtEl>
                                        <p:attrNameLst>
                                          <p:attrName>ppt_h</p:attrName>
                                        </p:attrNameLst>
                                      </p:cBhvr>
                                      <p:tavLst>
                                        <p:tav tm="0">
                                          <p:val>
                                            <p:fltVal val="0"/>
                                          </p:val>
                                        </p:tav>
                                        <p:tav tm="100000">
                                          <p:val>
                                            <p:strVal val="#ppt_h"/>
                                          </p:val>
                                        </p:tav>
                                      </p:tavLst>
                                    </p:anim>
                                    <p:animEffect transition="in" filter="fade">
                                      <p:cBhvr>
                                        <p:cTn id="133" dur="250"/>
                                        <p:tgtEl>
                                          <p:spTgt spid="40"/>
                                        </p:tgtEl>
                                      </p:cBhvr>
                                    </p:animEffect>
                                  </p:childTnLst>
                                </p:cTn>
                              </p:par>
                            </p:childTnLst>
                          </p:cTn>
                        </p:par>
                        <p:par>
                          <p:cTn id="134" fill="hold">
                            <p:stCondLst>
                              <p:cond delay="8049"/>
                            </p:stCondLst>
                            <p:childTnLst>
                              <p:par>
                                <p:cTn id="135" presetID="22" presetClass="entr" presetSubtype="8" fill="hold" grpId="0" nodeType="afterEffect">
                                  <p:stCondLst>
                                    <p:cond delay="0"/>
                                  </p:stCondLst>
                                  <p:childTnLst>
                                    <p:set>
                                      <p:cBhvr>
                                        <p:cTn id="136" dur="1" fill="hold">
                                          <p:stCondLst>
                                            <p:cond delay="0"/>
                                          </p:stCondLst>
                                        </p:cTn>
                                        <p:tgtEl>
                                          <p:spTgt spid="20"/>
                                        </p:tgtEl>
                                        <p:attrNameLst>
                                          <p:attrName>style.visibility</p:attrName>
                                        </p:attrNameLst>
                                      </p:cBhvr>
                                      <p:to>
                                        <p:strVal val="visible"/>
                                      </p:to>
                                    </p:set>
                                    <p:animEffect transition="in" filter="wipe(left)">
                                      <p:cBhvr>
                                        <p:cTn id="137" dur="500"/>
                                        <p:tgtEl>
                                          <p:spTgt spid="20"/>
                                        </p:tgtEl>
                                      </p:cBhvr>
                                    </p:animEffect>
                                  </p:childTnLst>
                                </p:cTn>
                              </p:par>
                            </p:childTnLst>
                          </p:cTn>
                        </p:par>
                        <p:par>
                          <p:cTn id="138" fill="hold">
                            <p:stCondLst>
                              <p:cond delay="8549"/>
                            </p:stCondLst>
                            <p:childTnLst>
                              <p:par>
                                <p:cTn id="139" presetID="53" presetClass="entr" presetSubtype="16" fill="hold" grpId="0" nodeType="afterEffect">
                                  <p:stCondLst>
                                    <p:cond delay="0"/>
                                  </p:stCondLst>
                                  <p:childTnLst>
                                    <p:set>
                                      <p:cBhvr>
                                        <p:cTn id="140" dur="1" fill="hold">
                                          <p:stCondLst>
                                            <p:cond delay="0"/>
                                          </p:stCondLst>
                                        </p:cTn>
                                        <p:tgtEl>
                                          <p:spTgt spid="36"/>
                                        </p:tgtEl>
                                        <p:attrNameLst>
                                          <p:attrName>style.visibility</p:attrName>
                                        </p:attrNameLst>
                                      </p:cBhvr>
                                      <p:to>
                                        <p:strVal val="visible"/>
                                      </p:to>
                                    </p:set>
                                    <p:anim calcmode="lin" valueType="num">
                                      <p:cBhvr>
                                        <p:cTn id="141" dur="500" fill="hold"/>
                                        <p:tgtEl>
                                          <p:spTgt spid="36"/>
                                        </p:tgtEl>
                                        <p:attrNameLst>
                                          <p:attrName>ppt_w</p:attrName>
                                        </p:attrNameLst>
                                      </p:cBhvr>
                                      <p:tavLst>
                                        <p:tav tm="0">
                                          <p:val>
                                            <p:fltVal val="0"/>
                                          </p:val>
                                        </p:tav>
                                        <p:tav tm="100000">
                                          <p:val>
                                            <p:strVal val="#ppt_w"/>
                                          </p:val>
                                        </p:tav>
                                      </p:tavLst>
                                    </p:anim>
                                    <p:anim calcmode="lin" valueType="num">
                                      <p:cBhvr>
                                        <p:cTn id="142" dur="500" fill="hold"/>
                                        <p:tgtEl>
                                          <p:spTgt spid="36"/>
                                        </p:tgtEl>
                                        <p:attrNameLst>
                                          <p:attrName>ppt_h</p:attrName>
                                        </p:attrNameLst>
                                      </p:cBhvr>
                                      <p:tavLst>
                                        <p:tav tm="0">
                                          <p:val>
                                            <p:fltVal val="0"/>
                                          </p:val>
                                        </p:tav>
                                        <p:tav tm="100000">
                                          <p:val>
                                            <p:strVal val="#ppt_h"/>
                                          </p:val>
                                        </p:tav>
                                      </p:tavLst>
                                    </p:anim>
                                    <p:animEffect transition="in" filter="fade">
                                      <p:cBhvr>
                                        <p:cTn id="143" dur="500"/>
                                        <p:tgtEl>
                                          <p:spTgt spid="36"/>
                                        </p:tgtEl>
                                      </p:cBhvr>
                                    </p:animEffect>
                                  </p:childTnLst>
                                </p:cTn>
                              </p:par>
                            </p:childTnLst>
                          </p:cTn>
                        </p:par>
                        <p:par>
                          <p:cTn id="144" fill="hold">
                            <p:stCondLst>
                              <p:cond delay="9049"/>
                            </p:stCondLst>
                            <p:childTnLst>
                              <p:par>
                                <p:cTn id="145" presetID="53" presetClass="entr" presetSubtype="16" fill="hold" grpId="0" nodeType="afterEffect">
                                  <p:stCondLst>
                                    <p:cond delay="0"/>
                                  </p:stCondLst>
                                  <p:iterate type="lt">
                                    <p:tmPct val="10000"/>
                                  </p:iterate>
                                  <p:childTnLst>
                                    <p:set>
                                      <p:cBhvr>
                                        <p:cTn id="146" dur="1" fill="hold">
                                          <p:stCondLst>
                                            <p:cond delay="0"/>
                                          </p:stCondLst>
                                        </p:cTn>
                                        <p:tgtEl>
                                          <p:spTgt spid="41"/>
                                        </p:tgtEl>
                                        <p:attrNameLst>
                                          <p:attrName>style.visibility</p:attrName>
                                        </p:attrNameLst>
                                      </p:cBhvr>
                                      <p:to>
                                        <p:strVal val="visible"/>
                                      </p:to>
                                    </p:set>
                                    <p:anim calcmode="lin" valueType="num">
                                      <p:cBhvr>
                                        <p:cTn id="147" dur="250" fill="hold"/>
                                        <p:tgtEl>
                                          <p:spTgt spid="41"/>
                                        </p:tgtEl>
                                        <p:attrNameLst>
                                          <p:attrName>ppt_w</p:attrName>
                                        </p:attrNameLst>
                                      </p:cBhvr>
                                      <p:tavLst>
                                        <p:tav tm="0">
                                          <p:val>
                                            <p:fltVal val="0"/>
                                          </p:val>
                                        </p:tav>
                                        <p:tav tm="100000">
                                          <p:val>
                                            <p:strVal val="#ppt_w"/>
                                          </p:val>
                                        </p:tav>
                                      </p:tavLst>
                                    </p:anim>
                                    <p:anim calcmode="lin" valueType="num">
                                      <p:cBhvr>
                                        <p:cTn id="148" dur="250" fill="hold"/>
                                        <p:tgtEl>
                                          <p:spTgt spid="41"/>
                                        </p:tgtEl>
                                        <p:attrNameLst>
                                          <p:attrName>ppt_h</p:attrName>
                                        </p:attrNameLst>
                                      </p:cBhvr>
                                      <p:tavLst>
                                        <p:tav tm="0">
                                          <p:val>
                                            <p:fltVal val="0"/>
                                          </p:val>
                                        </p:tav>
                                        <p:tav tm="100000">
                                          <p:val>
                                            <p:strVal val="#ppt_h"/>
                                          </p:val>
                                        </p:tav>
                                      </p:tavLst>
                                    </p:anim>
                                    <p:animEffect transition="in" filter="fade">
                                      <p:cBhvr>
                                        <p:cTn id="149" dur="25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8" grpId="1" animBg="1"/>
      <p:bldP spid="28" grpId="2" animBg="1"/>
      <p:bldP spid="29" grpId="0"/>
      <p:bldP spid="30" grpId="0"/>
      <p:bldP spid="31" grpId="0"/>
      <p:bldP spid="31" grpId="1"/>
      <p:bldP spid="31" grpId="2"/>
      <p:bldP spid="32" grpId="0"/>
      <p:bldP spid="33" grpId="0"/>
      <p:bldP spid="34" grpId="0"/>
      <p:bldP spid="35" grpId="0"/>
      <p:bldP spid="36" grpId="0"/>
      <p:bldP spid="37" grpId="0"/>
      <p:bldP spid="38" grpId="0"/>
      <p:bldP spid="39" grpId="0"/>
      <p:bldP spid="40" grpId="0"/>
      <p:bldP spid="4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bwMode="auto">
          <a:xfrm>
            <a:off x="3873689" y="1071948"/>
            <a:ext cx="4385583" cy="635000"/>
            <a:chOff x="6656013" y="1340767"/>
            <a:chExt cx="2860670" cy="756855"/>
          </a:xfrm>
        </p:grpSpPr>
        <p:sp>
          <p:nvSpPr>
            <p:cNvPr id="11" name="圆角矩形 10"/>
            <p:cNvSpPr/>
            <p:nvPr/>
          </p:nvSpPr>
          <p:spPr>
            <a:xfrm>
              <a:off x="6789298" y="1340767"/>
              <a:ext cx="2537295" cy="756855"/>
            </a:xfrm>
            <a:prstGeom prst="roundRect">
              <a:avLst/>
            </a:prstGeom>
            <a:gradFill flip="none" rotWithShape="1">
              <a:gsLst>
                <a:gs pos="0">
                  <a:schemeClr val="accent1"/>
                </a:gs>
                <a:gs pos="100000">
                  <a:schemeClr val="tx1">
                    <a:lumMod val="95000"/>
                    <a:lumOff val="5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noProof="1">
                <a:cs typeface="+mn-ea"/>
                <a:sym typeface="+mn-lt"/>
              </a:endParaRPr>
            </a:p>
          </p:txBody>
        </p:sp>
        <p:sp>
          <p:nvSpPr>
            <p:cNvPr id="12" name="圆角矩形 11"/>
            <p:cNvSpPr/>
            <p:nvPr/>
          </p:nvSpPr>
          <p:spPr>
            <a:xfrm>
              <a:off x="7007052" y="1444834"/>
              <a:ext cx="2158594" cy="556288"/>
            </a:xfrm>
            <a:prstGeom prst="roundRect">
              <a:avLst/>
            </a:prstGeom>
            <a:gradFill flip="none" rotWithShape="1">
              <a:gsLst>
                <a:gs pos="0">
                  <a:schemeClr val="accent1"/>
                </a:gs>
                <a:gs pos="100000">
                  <a:schemeClr val="tx1">
                    <a:lumMod val="95000"/>
                    <a:lumOff val="5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noProof="1">
                <a:cs typeface="+mn-ea"/>
                <a:sym typeface="+mn-lt"/>
              </a:endParaRPr>
            </a:p>
          </p:txBody>
        </p:sp>
        <p:sp>
          <p:nvSpPr>
            <p:cNvPr id="13" name="文本框 12"/>
            <p:cNvSpPr txBox="1"/>
            <p:nvPr/>
          </p:nvSpPr>
          <p:spPr>
            <a:xfrm flipH="1">
              <a:off x="6656013" y="1388070"/>
              <a:ext cx="2860670" cy="6622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zh-CN" altLang="en-US" noProof="1">
                  <a:cs typeface="+mn-ea"/>
                  <a:sym typeface="+mn-lt"/>
                </a:rPr>
                <a:t>成为团队成员的必要条件</a:t>
              </a:r>
              <a:endParaRPr lang="zh-CN" altLang="en-US" noProof="1">
                <a:cs typeface="+mn-ea"/>
                <a:sym typeface="+mn-lt"/>
              </a:endParaRPr>
            </a:p>
          </p:txBody>
        </p:sp>
      </p:grpSp>
      <p:sp>
        <p:nvSpPr>
          <p:cNvPr id="14" name="椭圆 11"/>
          <p:cNvSpPr/>
          <p:nvPr/>
        </p:nvSpPr>
        <p:spPr>
          <a:xfrm>
            <a:off x="5043312" y="2774510"/>
            <a:ext cx="1988352" cy="2395889"/>
          </a:xfrm>
          <a:custGeom>
            <a:avLst/>
            <a:gdLst/>
            <a:ahLst/>
            <a:cxnLst/>
            <a:rect l="l" t="t" r="r" b="b"/>
            <a:pathLst>
              <a:path w="1845204" h="2223400">
                <a:moveTo>
                  <a:pt x="922602" y="0"/>
                </a:moveTo>
                <a:cubicBezTo>
                  <a:pt x="1432141" y="0"/>
                  <a:pt x="1845204" y="413063"/>
                  <a:pt x="1845204" y="922602"/>
                </a:cubicBezTo>
                <a:cubicBezTo>
                  <a:pt x="1845204" y="1147299"/>
                  <a:pt x="1764878" y="1353235"/>
                  <a:pt x="1628134" y="1510557"/>
                </a:cubicBezTo>
                <a:lnTo>
                  <a:pt x="1635445" y="1510557"/>
                </a:lnTo>
                <a:lnTo>
                  <a:pt x="1593653" y="1552349"/>
                </a:lnTo>
                <a:cubicBezTo>
                  <a:pt x="1581994" y="1568184"/>
                  <a:pt x="1568184" y="1581994"/>
                  <a:pt x="1552350" y="1593652"/>
                </a:cubicBezTo>
                <a:lnTo>
                  <a:pt x="922602" y="2223400"/>
                </a:lnTo>
                <a:lnTo>
                  <a:pt x="292852" y="1593650"/>
                </a:lnTo>
                <a:cubicBezTo>
                  <a:pt x="277019" y="1581993"/>
                  <a:pt x="263211" y="1568185"/>
                  <a:pt x="251554" y="1552352"/>
                </a:cubicBezTo>
                <a:lnTo>
                  <a:pt x="209759" y="1510557"/>
                </a:lnTo>
                <a:lnTo>
                  <a:pt x="217070" y="1510557"/>
                </a:lnTo>
                <a:cubicBezTo>
                  <a:pt x="80326" y="1353235"/>
                  <a:pt x="0" y="1147299"/>
                  <a:pt x="0" y="922602"/>
                </a:cubicBezTo>
                <a:cubicBezTo>
                  <a:pt x="0" y="413063"/>
                  <a:pt x="413063" y="0"/>
                  <a:pt x="922602" y="0"/>
                </a:cubicBezTo>
                <a:close/>
              </a:path>
            </a:pathLst>
          </a:custGeom>
          <a:gradFill flip="none" rotWithShape="1">
            <a:gsLst>
              <a:gs pos="0">
                <a:schemeClr val="accent1"/>
              </a:gs>
              <a:gs pos="100000">
                <a:schemeClr val="tx1">
                  <a:lumMod val="95000"/>
                  <a:lumOff val="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cs typeface="+mn-ea"/>
              <a:sym typeface="+mn-lt"/>
            </a:endParaRPr>
          </a:p>
        </p:txBody>
      </p:sp>
      <p:sp>
        <p:nvSpPr>
          <p:cNvPr id="15" name="椭圆 14"/>
          <p:cNvSpPr/>
          <p:nvPr/>
        </p:nvSpPr>
        <p:spPr>
          <a:xfrm>
            <a:off x="3475679" y="1362513"/>
            <a:ext cx="5181602" cy="5181600"/>
          </a:xfrm>
          <a:prstGeom prst="ellipse">
            <a:avLst/>
          </a:prstGeom>
          <a:noFill/>
          <a:ln w="6350">
            <a:solidFill>
              <a:schemeClr val="bg1">
                <a:lumMod val="65000"/>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6" name="椭圆 15"/>
          <p:cNvSpPr/>
          <p:nvPr/>
        </p:nvSpPr>
        <p:spPr>
          <a:xfrm>
            <a:off x="3875092" y="1794045"/>
            <a:ext cx="4318537" cy="4318535"/>
          </a:xfrm>
          <a:prstGeom prst="ellipse">
            <a:avLst/>
          </a:prstGeom>
          <a:noFill/>
          <a:ln w="6350">
            <a:solidFill>
              <a:schemeClr val="bg1">
                <a:lumMod val="65000"/>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7" name="椭圆 16"/>
          <p:cNvSpPr/>
          <p:nvPr/>
        </p:nvSpPr>
        <p:spPr>
          <a:xfrm>
            <a:off x="4355258" y="2274211"/>
            <a:ext cx="3358204" cy="3358203"/>
          </a:xfrm>
          <a:prstGeom prst="ellipse">
            <a:avLst/>
          </a:prstGeom>
          <a:noFill/>
          <a:ln w="6350">
            <a:solidFill>
              <a:schemeClr val="bg1">
                <a:lumMod val="6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 name="圆角矩形 17"/>
          <p:cNvSpPr/>
          <p:nvPr/>
        </p:nvSpPr>
        <p:spPr>
          <a:xfrm>
            <a:off x="1220233" y="2789293"/>
            <a:ext cx="1777624" cy="749151"/>
          </a:xfrm>
          <a:prstGeom prst="roundRect">
            <a:avLst>
              <a:gd name="adj" fmla="val 50000"/>
            </a:avLst>
          </a:prstGeom>
          <a:gradFill flip="none" rotWithShape="1">
            <a:gsLst>
              <a:gs pos="0">
                <a:schemeClr val="accent1"/>
              </a:gs>
              <a:gs pos="100000">
                <a:schemeClr val="tx1">
                  <a:lumMod val="95000"/>
                  <a:lumOff val="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dirty="0">
                <a:cs typeface="+mn-ea"/>
                <a:sym typeface="+mn-lt"/>
              </a:rPr>
              <a:t>01</a:t>
            </a:r>
            <a:endParaRPr lang="zh-CN" altLang="en-US" dirty="0">
              <a:cs typeface="+mn-ea"/>
              <a:sym typeface="+mn-lt"/>
            </a:endParaRPr>
          </a:p>
        </p:txBody>
      </p:sp>
      <p:sp>
        <p:nvSpPr>
          <p:cNvPr id="19" name="圆角矩形 18"/>
          <p:cNvSpPr/>
          <p:nvPr/>
        </p:nvSpPr>
        <p:spPr>
          <a:xfrm>
            <a:off x="9162935" y="2807849"/>
            <a:ext cx="1777624" cy="749151"/>
          </a:xfrm>
          <a:prstGeom prst="roundRect">
            <a:avLst>
              <a:gd name="adj" fmla="val 50000"/>
            </a:avLst>
          </a:prstGeom>
          <a:gradFill flip="none" rotWithShape="1">
            <a:gsLst>
              <a:gs pos="0">
                <a:schemeClr val="accent1"/>
              </a:gs>
              <a:gs pos="100000">
                <a:schemeClr val="tx1">
                  <a:lumMod val="95000"/>
                  <a:lumOff val="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cs typeface="+mn-ea"/>
                <a:sym typeface="+mn-lt"/>
              </a:rPr>
              <a:t>02</a:t>
            </a:r>
            <a:endParaRPr lang="zh-CN" altLang="en-US" dirty="0">
              <a:cs typeface="+mn-ea"/>
              <a:sym typeface="+mn-lt"/>
            </a:endParaRPr>
          </a:p>
        </p:txBody>
      </p:sp>
      <p:sp>
        <p:nvSpPr>
          <p:cNvPr id="20" name="圆角矩形 19"/>
          <p:cNvSpPr/>
          <p:nvPr/>
        </p:nvSpPr>
        <p:spPr>
          <a:xfrm>
            <a:off x="1236530" y="4567411"/>
            <a:ext cx="1777624" cy="749151"/>
          </a:xfrm>
          <a:prstGeom prst="roundRect">
            <a:avLst>
              <a:gd name="adj" fmla="val 50000"/>
            </a:avLst>
          </a:prstGeom>
          <a:gradFill>
            <a:gsLst>
              <a:gs pos="0">
                <a:schemeClr val="accent1"/>
              </a:gs>
              <a:gs pos="100000">
                <a:schemeClr val="tx1">
                  <a:lumMod val="95000"/>
                  <a:lumOff val="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dirty="0">
                <a:cs typeface="+mn-ea"/>
                <a:sym typeface="+mn-lt"/>
              </a:rPr>
              <a:t>04</a:t>
            </a:r>
            <a:endParaRPr lang="zh-CN" altLang="en-US" dirty="0">
              <a:cs typeface="+mn-ea"/>
              <a:sym typeface="+mn-lt"/>
            </a:endParaRPr>
          </a:p>
        </p:txBody>
      </p:sp>
      <p:sp>
        <p:nvSpPr>
          <p:cNvPr id="21" name="圆角矩形 20"/>
          <p:cNvSpPr/>
          <p:nvPr/>
        </p:nvSpPr>
        <p:spPr>
          <a:xfrm>
            <a:off x="9154106" y="4721875"/>
            <a:ext cx="1777624" cy="749151"/>
          </a:xfrm>
          <a:prstGeom prst="roundRect">
            <a:avLst>
              <a:gd name="adj" fmla="val 50000"/>
            </a:avLst>
          </a:prstGeom>
          <a:gradFill flip="none" rotWithShape="1">
            <a:gsLst>
              <a:gs pos="0">
                <a:schemeClr val="accent1"/>
              </a:gs>
              <a:gs pos="100000">
                <a:schemeClr val="tx1">
                  <a:lumMod val="95000"/>
                  <a:lumOff val="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dirty="0">
                <a:cs typeface="+mn-ea"/>
                <a:sym typeface="+mn-lt"/>
              </a:rPr>
              <a:t>03</a:t>
            </a:r>
            <a:endParaRPr lang="zh-CN" altLang="en-US" dirty="0">
              <a:cs typeface="+mn-ea"/>
              <a:sym typeface="+mn-lt"/>
            </a:endParaRPr>
          </a:p>
        </p:txBody>
      </p:sp>
      <p:grpSp>
        <p:nvGrpSpPr>
          <p:cNvPr id="22" name="组合 21"/>
          <p:cNvGrpSpPr/>
          <p:nvPr/>
        </p:nvGrpSpPr>
        <p:grpSpPr>
          <a:xfrm>
            <a:off x="5800313" y="3417553"/>
            <a:ext cx="532334" cy="468145"/>
            <a:chOff x="3835401" y="3090863"/>
            <a:chExt cx="763588" cy="671513"/>
          </a:xfrm>
          <a:solidFill>
            <a:schemeClr val="bg1"/>
          </a:solidFill>
        </p:grpSpPr>
        <p:sp>
          <p:nvSpPr>
            <p:cNvPr id="23" name="Freeform 126"/>
            <p:cNvSpPr/>
            <p:nvPr/>
          </p:nvSpPr>
          <p:spPr bwMode="auto">
            <a:xfrm>
              <a:off x="4167189" y="3090863"/>
              <a:ext cx="122238" cy="166688"/>
            </a:xfrm>
            <a:custGeom>
              <a:avLst/>
              <a:gdLst>
                <a:gd name="T0" fmla="*/ 2 w 51"/>
                <a:gd name="T1" fmla="*/ 33 h 70"/>
                <a:gd name="T2" fmla="*/ 0 w 51"/>
                <a:gd name="T3" fmla="*/ 41 h 70"/>
                <a:gd name="T4" fmla="*/ 2 w 51"/>
                <a:gd name="T5" fmla="*/ 49 h 70"/>
                <a:gd name="T6" fmla="*/ 3 w 51"/>
                <a:gd name="T7" fmla="*/ 47 h 70"/>
                <a:gd name="T8" fmla="*/ 26 w 51"/>
                <a:gd name="T9" fmla="*/ 70 h 70"/>
                <a:gd name="T10" fmla="*/ 47 w 51"/>
                <a:gd name="T11" fmla="*/ 46 h 70"/>
                <a:gd name="T12" fmla="*/ 49 w 51"/>
                <a:gd name="T13" fmla="*/ 48 h 70"/>
                <a:gd name="T14" fmla="*/ 51 w 51"/>
                <a:gd name="T15" fmla="*/ 40 h 70"/>
                <a:gd name="T16" fmla="*/ 49 w 51"/>
                <a:gd name="T17" fmla="*/ 32 h 70"/>
                <a:gd name="T18" fmla="*/ 48 w 51"/>
                <a:gd name="T19" fmla="*/ 33 h 70"/>
                <a:gd name="T20" fmla="*/ 48 w 51"/>
                <a:gd name="T21" fmla="*/ 26 h 70"/>
                <a:gd name="T22" fmla="*/ 29 w 51"/>
                <a:gd name="T23" fmla="*/ 22 h 70"/>
                <a:gd name="T24" fmla="*/ 32 w 51"/>
                <a:gd name="T25" fmla="*/ 23 h 70"/>
                <a:gd name="T26" fmla="*/ 50 w 51"/>
                <a:gd name="T27" fmla="*/ 17 h 70"/>
                <a:gd name="T28" fmla="*/ 9 w 51"/>
                <a:gd name="T29" fmla="*/ 13 h 70"/>
                <a:gd name="T30" fmla="*/ 1 w 51"/>
                <a:gd name="T31" fmla="*/ 18 h 70"/>
                <a:gd name="T32" fmla="*/ 6 w 51"/>
                <a:gd name="T33" fmla="*/ 18 h 70"/>
                <a:gd name="T34" fmla="*/ 3 w 51"/>
                <a:gd name="T35" fmla="*/ 29 h 70"/>
                <a:gd name="T36" fmla="*/ 2 w 51"/>
                <a:gd name="T37" fmla="*/ 33 h 70"/>
                <a:gd name="T38" fmla="*/ 2 w 51"/>
                <a:gd name="T39" fmla="*/ 33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1" h="70">
                  <a:moveTo>
                    <a:pt x="2" y="33"/>
                  </a:moveTo>
                  <a:cubicBezTo>
                    <a:pt x="1" y="33"/>
                    <a:pt x="0" y="36"/>
                    <a:pt x="0" y="41"/>
                  </a:cubicBezTo>
                  <a:cubicBezTo>
                    <a:pt x="0" y="45"/>
                    <a:pt x="1" y="49"/>
                    <a:pt x="2" y="49"/>
                  </a:cubicBezTo>
                  <a:cubicBezTo>
                    <a:pt x="3" y="49"/>
                    <a:pt x="3" y="48"/>
                    <a:pt x="3" y="47"/>
                  </a:cubicBezTo>
                  <a:cubicBezTo>
                    <a:pt x="7" y="60"/>
                    <a:pt x="19" y="70"/>
                    <a:pt x="26" y="70"/>
                  </a:cubicBezTo>
                  <a:cubicBezTo>
                    <a:pt x="34" y="70"/>
                    <a:pt x="46" y="61"/>
                    <a:pt x="47" y="46"/>
                  </a:cubicBezTo>
                  <a:cubicBezTo>
                    <a:pt x="48" y="47"/>
                    <a:pt x="48" y="48"/>
                    <a:pt x="49" y="48"/>
                  </a:cubicBezTo>
                  <a:cubicBezTo>
                    <a:pt x="50" y="48"/>
                    <a:pt x="51" y="45"/>
                    <a:pt x="51" y="40"/>
                  </a:cubicBezTo>
                  <a:cubicBezTo>
                    <a:pt x="51" y="36"/>
                    <a:pt x="50" y="32"/>
                    <a:pt x="49" y="32"/>
                  </a:cubicBezTo>
                  <a:cubicBezTo>
                    <a:pt x="49" y="32"/>
                    <a:pt x="48" y="33"/>
                    <a:pt x="48" y="33"/>
                  </a:cubicBezTo>
                  <a:cubicBezTo>
                    <a:pt x="48" y="31"/>
                    <a:pt x="48" y="29"/>
                    <a:pt x="48" y="26"/>
                  </a:cubicBezTo>
                  <a:cubicBezTo>
                    <a:pt x="44" y="29"/>
                    <a:pt x="37" y="25"/>
                    <a:pt x="29" y="22"/>
                  </a:cubicBezTo>
                  <a:cubicBezTo>
                    <a:pt x="30" y="22"/>
                    <a:pt x="31" y="22"/>
                    <a:pt x="32" y="23"/>
                  </a:cubicBezTo>
                  <a:cubicBezTo>
                    <a:pt x="45" y="29"/>
                    <a:pt x="50" y="17"/>
                    <a:pt x="50" y="17"/>
                  </a:cubicBezTo>
                  <a:cubicBezTo>
                    <a:pt x="50" y="17"/>
                    <a:pt x="34" y="0"/>
                    <a:pt x="9" y="13"/>
                  </a:cubicBezTo>
                  <a:cubicBezTo>
                    <a:pt x="7" y="14"/>
                    <a:pt x="4" y="17"/>
                    <a:pt x="1" y="18"/>
                  </a:cubicBezTo>
                  <a:cubicBezTo>
                    <a:pt x="1" y="18"/>
                    <a:pt x="3" y="18"/>
                    <a:pt x="6" y="18"/>
                  </a:cubicBezTo>
                  <a:cubicBezTo>
                    <a:pt x="4" y="20"/>
                    <a:pt x="2" y="23"/>
                    <a:pt x="3" y="29"/>
                  </a:cubicBezTo>
                  <a:cubicBezTo>
                    <a:pt x="2" y="30"/>
                    <a:pt x="2" y="32"/>
                    <a:pt x="2" y="33"/>
                  </a:cubicBezTo>
                  <a:cubicBezTo>
                    <a:pt x="2" y="33"/>
                    <a:pt x="2" y="33"/>
                    <a:pt x="2"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cs typeface="+mn-ea"/>
                <a:sym typeface="+mn-lt"/>
              </a:endParaRPr>
            </a:p>
          </p:txBody>
        </p:sp>
        <p:sp>
          <p:nvSpPr>
            <p:cNvPr id="24" name="Freeform 127"/>
            <p:cNvSpPr>
              <a:spLocks noEditPoints="1"/>
            </p:cNvSpPr>
            <p:nvPr/>
          </p:nvSpPr>
          <p:spPr bwMode="auto">
            <a:xfrm>
              <a:off x="4090989" y="3251201"/>
              <a:ext cx="276225" cy="228600"/>
            </a:xfrm>
            <a:custGeom>
              <a:avLst/>
              <a:gdLst>
                <a:gd name="T0" fmla="*/ 103 w 116"/>
                <a:gd name="T1" fmla="*/ 62 h 96"/>
                <a:gd name="T2" fmla="*/ 114 w 116"/>
                <a:gd name="T3" fmla="*/ 20 h 96"/>
                <a:gd name="T4" fmla="*/ 75 w 116"/>
                <a:gd name="T5" fmla="*/ 2 h 96"/>
                <a:gd name="T6" fmla="*/ 73 w 116"/>
                <a:gd name="T7" fmla="*/ 3 h 96"/>
                <a:gd name="T8" fmla="*/ 65 w 116"/>
                <a:gd name="T9" fmla="*/ 40 h 96"/>
                <a:gd name="T10" fmla="*/ 61 w 116"/>
                <a:gd name="T11" fmla="*/ 13 h 96"/>
                <a:gd name="T12" fmla="*/ 62 w 116"/>
                <a:gd name="T13" fmla="*/ 10 h 96"/>
                <a:gd name="T14" fmla="*/ 60 w 116"/>
                <a:gd name="T15" fmla="*/ 7 h 96"/>
                <a:gd name="T16" fmla="*/ 56 w 116"/>
                <a:gd name="T17" fmla="*/ 7 h 96"/>
                <a:gd name="T18" fmla="*/ 54 w 116"/>
                <a:gd name="T19" fmla="*/ 10 h 96"/>
                <a:gd name="T20" fmla="*/ 55 w 116"/>
                <a:gd name="T21" fmla="*/ 12 h 96"/>
                <a:gd name="T22" fmla="*/ 51 w 116"/>
                <a:gd name="T23" fmla="*/ 38 h 96"/>
                <a:gd name="T24" fmla="*/ 51 w 116"/>
                <a:gd name="T25" fmla="*/ 39 h 96"/>
                <a:gd name="T26" fmla="*/ 41 w 116"/>
                <a:gd name="T27" fmla="*/ 2 h 96"/>
                <a:gd name="T28" fmla="*/ 39 w 116"/>
                <a:gd name="T29" fmla="*/ 2 h 96"/>
                <a:gd name="T30" fmla="*/ 1 w 116"/>
                <a:gd name="T31" fmla="*/ 21 h 96"/>
                <a:gd name="T32" fmla="*/ 8 w 116"/>
                <a:gd name="T33" fmla="*/ 71 h 96"/>
                <a:gd name="T34" fmla="*/ 21 w 116"/>
                <a:gd name="T35" fmla="*/ 70 h 96"/>
                <a:gd name="T36" fmla="*/ 24 w 116"/>
                <a:gd name="T37" fmla="*/ 96 h 96"/>
                <a:gd name="T38" fmla="*/ 89 w 116"/>
                <a:gd name="T39" fmla="*/ 96 h 96"/>
                <a:gd name="T40" fmla="*/ 91 w 116"/>
                <a:gd name="T41" fmla="*/ 75 h 96"/>
                <a:gd name="T42" fmla="*/ 91 w 116"/>
                <a:gd name="T43" fmla="*/ 69 h 96"/>
                <a:gd name="T44" fmla="*/ 100 w 116"/>
                <a:gd name="T45" fmla="*/ 71 h 96"/>
                <a:gd name="T46" fmla="*/ 103 w 116"/>
                <a:gd name="T47" fmla="*/ 62 h 96"/>
                <a:gd name="T48" fmla="*/ 92 w 116"/>
                <a:gd name="T49" fmla="*/ 31 h 96"/>
                <a:gd name="T50" fmla="*/ 93 w 116"/>
                <a:gd name="T51" fmla="*/ 32 h 96"/>
                <a:gd name="T52" fmla="*/ 92 w 116"/>
                <a:gd name="T53" fmla="*/ 31 h 96"/>
                <a:gd name="T54" fmla="*/ 23 w 116"/>
                <a:gd name="T55" fmla="*/ 50 h 96"/>
                <a:gd name="T56" fmla="*/ 50 w 116"/>
                <a:gd name="T57" fmla="*/ 48 h 96"/>
                <a:gd name="T58" fmla="*/ 53 w 116"/>
                <a:gd name="T59" fmla="*/ 48 h 96"/>
                <a:gd name="T60" fmla="*/ 57 w 116"/>
                <a:gd name="T61" fmla="*/ 47 h 96"/>
                <a:gd name="T62" fmla="*/ 73 w 116"/>
                <a:gd name="T63" fmla="*/ 47 h 96"/>
                <a:gd name="T64" fmla="*/ 63 w 116"/>
                <a:gd name="T65" fmla="*/ 48 h 96"/>
                <a:gd name="T66" fmla="*/ 62 w 116"/>
                <a:gd name="T67" fmla="*/ 48 h 96"/>
                <a:gd name="T68" fmla="*/ 57 w 116"/>
                <a:gd name="T69" fmla="*/ 49 h 96"/>
                <a:gd name="T70" fmla="*/ 13 w 116"/>
                <a:gd name="T71" fmla="*/ 56 h 96"/>
                <a:gd name="T72" fmla="*/ 21 w 116"/>
                <a:gd name="T73" fmla="*/ 51 h 96"/>
                <a:gd name="T74" fmla="*/ 23 w 116"/>
                <a:gd name="T75" fmla="*/ 50 h 96"/>
                <a:gd name="T76" fmla="*/ 57 w 116"/>
                <a:gd name="T77" fmla="*/ 60 h 96"/>
                <a:gd name="T78" fmla="*/ 54 w 116"/>
                <a:gd name="T79" fmla="*/ 60 h 96"/>
                <a:gd name="T80" fmla="*/ 49 w 116"/>
                <a:gd name="T81" fmla="*/ 61 h 96"/>
                <a:gd name="T82" fmla="*/ 55 w 116"/>
                <a:gd name="T83" fmla="*/ 59 h 96"/>
                <a:gd name="T84" fmla="*/ 58 w 116"/>
                <a:gd name="T85" fmla="*/ 57 h 96"/>
                <a:gd name="T86" fmla="*/ 59 w 116"/>
                <a:gd name="T87" fmla="*/ 57 h 96"/>
                <a:gd name="T88" fmla="*/ 92 w 116"/>
                <a:gd name="T89" fmla="*/ 53 h 96"/>
                <a:gd name="T90" fmla="*/ 98 w 116"/>
                <a:gd name="T91" fmla="*/ 52 h 96"/>
                <a:gd name="T92" fmla="*/ 99 w 116"/>
                <a:gd name="T93" fmla="*/ 54 h 96"/>
                <a:gd name="T94" fmla="*/ 100 w 116"/>
                <a:gd name="T95" fmla="*/ 55 h 96"/>
                <a:gd name="T96" fmla="*/ 57 w 116"/>
                <a:gd name="T97" fmla="*/ 6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16" h="96">
                  <a:moveTo>
                    <a:pt x="103" y="62"/>
                  </a:moveTo>
                  <a:cubicBezTo>
                    <a:pt x="109" y="47"/>
                    <a:pt x="116" y="30"/>
                    <a:pt x="114" y="20"/>
                  </a:cubicBezTo>
                  <a:cubicBezTo>
                    <a:pt x="114" y="14"/>
                    <a:pt x="92" y="0"/>
                    <a:pt x="75" y="2"/>
                  </a:cubicBezTo>
                  <a:cubicBezTo>
                    <a:pt x="76" y="2"/>
                    <a:pt x="75" y="3"/>
                    <a:pt x="73" y="3"/>
                  </a:cubicBezTo>
                  <a:cubicBezTo>
                    <a:pt x="65" y="40"/>
                    <a:pt x="65" y="40"/>
                    <a:pt x="65" y="40"/>
                  </a:cubicBezTo>
                  <a:cubicBezTo>
                    <a:pt x="61" y="13"/>
                    <a:pt x="61" y="13"/>
                    <a:pt x="61" y="13"/>
                  </a:cubicBezTo>
                  <a:cubicBezTo>
                    <a:pt x="62" y="10"/>
                    <a:pt x="62" y="10"/>
                    <a:pt x="62" y="10"/>
                  </a:cubicBezTo>
                  <a:cubicBezTo>
                    <a:pt x="60" y="7"/>
                    <a:pt x="60" y="7"/>
                    <a:pt x="60" y="7"/>
                  </a:cubicBezTo>
                  <a:cubicBezTo>
                    <a:pt x="56" y="7"/>
                    <a:pt x="56" y="7"/>
                    <a:pt x="56" y="7"/>
                  </a:cubicBezTo>
                  <a:cubicBezTo>
                    <a:pt x="54" y="10"/>
                    <a:pt x="54" y="10"/>
                    <a:pt x="54" y="10"/>
                  </a:cubicBezTo>
                  <a:cubicBezTo>
                    <a:pt x="55" y="12"/>
                    <a:pt x="55" y="12"/>
                    <a:pt x="55" y="12"/>
                  </a:cubicBezTo>
                  <a:cubicBezTo>
                    <a:pt x="51" y="38"/>
                    <a:pt x="51" y="38"/>
                    <a:pt x="51" y="38"/>
                  </a:cubicBezTo>
                  <a:cubicBezTo>
                    <a:pt x="51" y="39"/>
                    <a:pt x="51" y="39"/>
                    <a:pt x="51" y="39"/>
                  </a:cubicBezTo>
                  <a:cubicBezTo>
                    <a:pt x="41" y="2"/>
                    <a:pt x="41" y="2"/>
                    <a:pt x="41" y="2"/>
                  </a:cubicBezTo>
                  <a:cubicBezTo>
                    <a:pt x="40" y="2"/>
                    <a:pt x="40" y="2"/>
                    <a:pt x="39" y="2"/>
                  </a:cubicBezTo>
                  <a:cubicBezTo>
                    <a:pt x="22" y="4"/>
                    <a:pt x="1" y="10"/>
                    <a:pt x="1" y="21"/>
                  </a:cubicBezTo>
                  <a:cubicBezTo>
                    <a:pt x="0" y="27"/>
                    <a:pt x="5" y="58"/>
                    <a:pt x="8" y="71"/>
                  </a:cubicBezTo>
                  <a:cubicBezTo>
                    <a:pt x="11" y="72"/>
                    <a:pt x="17" y="71"/>
                    <a:pt x="21" y="70"/>
                  </a:cubicBezTo>
                  <a:cubicBezTo>
                    <a:pt x="23" y="83"/>
                    <a:pt x="24" y="93"/>
                    <a:pt x="24" y="96"/>
                  </a:cubicBezTo>
                  <a:cubicBezTo>
                    <a:pt x="89" y="96"/>
                    <a:pt x="89" y="96"/>
                    <a:pt x="89" y="96"/>
                  </a:cubicBezTo>
                  <a:cubicBezTo>
                    <a:pt x="89" y="94"/>
                    <a:pt x="90" y="86"/>
                    <a:pt x="91" y="75"/>
                  </a:cubicBezTo>
                  <a:cubicBezTo>
                    <a:pt x="91" y="69"/>
                    <a:pt x="91" y="69"/>
                    <a:pt x="91" y="69"/>
                  </a:cubicBezTo>
                  <a:cubicBezTo>
                    <a:pt x="100" y="71"/>
                    <a:pt x="100" y="71"/>
                    <a:pt x="100" y="71"/>
                  </a:cubicBezTo>
                  <a:lnTo>
                    <a:pt x="103" y="62"/>
                  </a:lnTo>
                  <a:close/>
                  <a:moveTo>
                    <a:pt x="92" y="31"/>
                  </a:moveTo>
                  <a:cubicBezTo>
                    <a:pt x="92" y="31"/>
                    <a:pt x="93" y="31"/>
                    <a:pt x="93" y="32"/>
                  </a:cubicBezTo>
                  <a:cubicBezTo>
                    <a:pt x="92" y="32"/>
                    <a:pt x="92" y="32"/>
                    <a:pt x="92" y="31"/>
                  </a:cubicBezTo>
                  <a:close/>
                  <a:moveTo>
                    <a:pt x="23" y="50"/>
                  </a:moveTo>
                  <a:cubicBezTo>
                    <a:pt x="50" y="48"/>
                    <a:pt x="50" y="48"/>
                    <a:pt x="50" y="48"/>
                  </a:cubicBezTo>
                  <a:cubicBezTo>
                    <a:pt x="53" y="48"/>
                    <a:pt x="53" y="48"/>
                    <a:pt x="53" y="48"/>
                  </a:cubicBezTo>
                  <a:cubicBezTo>
                    <a:pt x="57" y="47"/>
                    <a:pt x="57" y="47"/>
                    <a:pt x="57" y="47"/>
                  </a:cubicBezTo>
                  <a:cubicBezTo>
                    <a:pt x="73" y="47"/>
                    <a:pt x="73" y="47"/>
                    <a:pt x="73" y="47"/>
                  </a:cubicBezTo>
                  <a:cubicBezTo>
                    <a:pt x="63" y="48"/>
                    <a:pt x="63" y="48"/>
                    <a:pt x="63" y="48"/>
                  </a:cubicBezTo>
                  <a:cubicBezTo>
                    <a:pt x="62" y="48"/>
                    <a:pt x="62" y="48"/>
                    <a:pt x="62" y="48"/>
                  </a:cubicBezTo>
                  <a:cubicBezTo>
                    <a:pt x="57" y="49"/>
                    <a:pt x="57" y="49"/>
                    <a:pt x="57" y="49"/>
                  </a:cubicBezTo>
                  <a:cubicBezTo>
                    <a:pt x="13" y="56"/>
                    <a:pt x="13" y="56"/>
                    <a:pt x="13" y="56"/>
                  </a:cubicBezTo>
                  <a:cubicBezTo>
                    <a:pt x="21" y="51"/>
                    <a:pt x="21" y="51"/>
                    <a:pt x="21" y="51"/>
                  </a:cubicBezTo>
                  <a:lnTo>
                    <a:pt x="23" y="50"/>
                  </a:lnTo>
                  <a:close/>
                  <a:moveTo>
                    <a:pt x="57" y="60"/>
                  </a:moveTo>
                  <a:cubicBezTo>
                    <a:pt x="54" y="60"/>
                    <a:pt x="54" y="60"/>
                    <a:pt x="54" y="60"/>
                  </a:cubicBezTo>
                  <a:cubicBezTo>
                    <a:pt x="49" y="61"/>
                    <a:pt x="49" y="61"/>
                    <a:pt x="49" y="61"/>
                  </a:cubicBezTo>
                  <a:cubicBezTo>
                    <a:pt x="55" y="59"/>
                    <a:pt x="55" y="59"/>
                    <a:pt x="55" y="59"/>
                  </a:cubicBezTo>
                  <a:cubicBezTo>
                    <a:pt x="58" y="57"/>
                    <a:pt x="58" y="57"/>
                    <a:pt x="58" y="57"/>
                  </a:cubicBezTo>
                  <a:cubicBezTo>
                    <a:pt x="59" y="57"/>
                    <a:pt x="59" y="57"/>
                    <a:pt x="59" y="57"/>
                  </a:cubicBezTo>
                  <a:cubicBezTo>
                    <a:pt x="92" y="53"/>
                    <a:pt x="92" y="53"/>
                    <a:pt x="92" y="53"/>
                  </a:cubicBezTo>
                  <a:cubicBezTo>
                    <a:pt x="98" y="52"/>
                    <a:pt x="98" y="52"/>
                    <a:pt x="98" y="52"/>
                  </a:cubicBezTo>
                  <a:cubicBezTo>
                    <a:pt x="99" y="54"/>
                    <a:pt x="99" y="54"/>
                    <a:pt x="99" y="54"/>
                  </a:cubicBezTo>
                  <a:cubicBezTo>
                    <a:pt x="100" y="55"/>
                    <a:pt x="100" y="55"/>
                    <a:pt x="100" y="55"/>
                  </a:cubicBezTo>
                  <a:lnTo>
                    <a:pt x="57" y="6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cs typeface="+mn-ea"/>
                <a:sym typeface="+mn-lt"/>
              </a:endParaRPr>
            </a:p>
          </p:txBody>
        </p:sp>
        <p:sp>
          <p:nvSpPr>
            <p:cNvPr id="25" name="Freeform 128"/>
            <p:cNvSpPr>
              <a:spLocks noEditPoints="1"/>
            </p:cNvSpPr>
            <p:nvPr/>
          </p:nvSpPr>
          <p:spPr bwMode="auto">
            <a:xfrm>
              <a:off x="3835401" y="3533776"/>
              <a:ext cx="276225" cy="228600"/>
            </a:xfrm>
            <a:custGeom>
              <a:avLst/>
              <a:gdLst>
                <a:gd name="T0" fmla="*/ 90 w 116"/>
                <a:gd name="T1" fmla="*/ 96 h 96"/>
                <a:gd name="T2" fmla="*/ 92 w 116"/>
                <a:gd name="T3" fmla="*/ 76 h 96"/>
                <a:gd name="T4" fmla="*/ 92 w 116"/>
                <a:gd name="T5" fmla="*/ 69 h 96"/>
                <a:gd name="T6" fmla="*/ 101 w 116"/>
                <a:gd name="T7" fmla="*/ 71 h 96"/>
                <a:gd name="T8" fmla="*/ 104 w 116"/>
                <a:gd name="T9" fmla="*/ 63 h 96"/>
                <a:gd name="T10" fmla="*/ 115 w 116"/>
                <a:gd name="T11" fmla="*/ 21 h 96"/>
                <a:gd name="T12" fmla="*/ 76 w 116"/>
                <a:gd name="T13" fmla="*/ 3 h 96"/>
                <a:gd name="T14" fmla="*/ 74 w 116"/>
                <a:gd name="T15" fmla="*/ 4 h 96"/>
                <a:gd name="T16" fmla="*/ 66 w 116"/>
                <a:gd name="T17" fmla="*/ 40 h 96"/>
                <a:gd name="T18" fmla="*/ 62 w 116"/>
                <a:gd name="T19" fmla="*/ 13 h 96"/>
                <a:gd name="T20" fmla="*/ 63 w 116"/>
                <a:gd name="T21" fmla="*/ 10 h 96"/>
                <a:gd name="T22" fmla="*/ 61 w 116"/>
                <a:gd name="T23" fmla="*/ 7 h 96"/>
                <a:gd name="T24" fmla="*/ 57 w 116"/>
                <a:gd name="T25" fmla="*/ 7 h 96"/>
                <a:gd name="T26" fmla="*/ 55 w 116"/>
                <a:gd name="T27" fmla="*/ 10 h 96"/>
                <a:gd name="T28" fmla="*/ 56 w 116"/>
                <a:gd name="T29" fmla="*/ 13 h 96"/>
                <a:gd name="T30" fmla="*/ 52 w 116"/>
                <a:gd name="T31" fmla="*/ 38 h 96"/>
                <a:gd name="T32" fmla="*/ 52 w 116"/>
                <a:gd name="T33" fmla="*/ 40 h 96"/>
                <a:gd name="T34" fmla="*/ 41 w 116"/>
                <a:gd name="T35" fmla="*/ 3 h 96"/>
                <a:gd name="T36" fmla="*/ 40 w 116"/>
                <a:gd name="T37" fmla="*/ 3 h 96"/>
                <a:gd name="T38" fmla="*/ 2 w 116"/>
                <a:gd name="T39" fmla="*/ 22 h 96"/>
                <a:gd name="T40" fmla="*/ 9 w 116"/>
                <a:gd name="T41" fmla="*/ 71 h 96"/>
                <a:gd name="T42" fmla="*/ 22 w 116"/>
                <a:gd name="T43" fmla="*/ 70 h 96"/>
                <a:gd name="T44" fmla="*/ 25 w 116"/>
                <a:gd name="T45" fmla="*/ 96 h 96"/>
                <a:gd name="T46" fmla="*/ 90 w 116"/>
                <a:gd name="T47" fmla="*/ 96 h 96"/>
                <a:gd name="T48" fmla="*/ 93 w 116"/>
                <a:gd name="T49" fmla="*/ 32 h 96"/>
                <a:gd name="T50" fmla="*/ 94 w 116"/>
                <a:gd name="T51" fmla="*/ 33 h 96"/>
                <a:gd name="T52" fmla="*/ 93 w 116"/>
                <a:gd name="T53" fmla="*/ 32 h 96"/>
                <a:gd name="T54" fmla="*/ 99 w 116"/>
                <a:gd name="T55" fmla="*/ 53 h 96"/>
                <a:gd name="T56" fmla="*/ 100 w 116"/>
                <a:gd name="T57" fmla="*/ 55 h 96"/>
                <a:gd name="T58" fmla="*/ 101 w 116"/>
                <a:gd name="T59" fmla="*/ 55 h 96"/>
                <a:gd name="T60" fmla="*/ 58 w 116"/>
                <a:gd name="T61" fmla="*/ 60 h 96"/>
                <a:gd name="T62" fmla="*/ 55 w 116"/>
                <a:gd name="T63" fmla="*/ 61 h 96"/>
                <a:gd name="T64" fmla="*/ 50 w 116"/>
                <a:gd name="T65" fmla="*/ 61 h 96"/>
                <a:gd name="T66" fmla="*/ 56 w 116"/>
                <a:gd name="T67" fmla="*/ 59 h 96"/>
                <a:gd name="T68" fmla="*/ 59 w 116"/>
                <a:gd name="T69" fmla="*/ 58 h 96"/>
                <a:gd name="T70" fmla="*/ 60 w 116"/>
                <a:gd name="T71" fmla="*/ 57 h 96"/>
                <a:gd name="T72" fmla="*/ 93 w 116"/>
                <a:gd name="T73" fmla="*/ 53 h 96"/>
                <a:gd name="T74" fmla="*/ 99 w 116"/>
                <a:gd name="T75" fmla="*/ 53 h 96"/>
                <a:gd name="T76" fmla="*/ 24 w 116"/>
                <a:gd name="T77" fmla="*/ 51 h 96"/>
                <a:gd name="T78" fmla="*/ 51 w 116"/>
                <a:gd name="T79" fmla="*/ 48 h 96"/>
                <a:gd name="T80" fmla="*/ 54 w 116"/>
                <a:gd name="T81" fmla="*/ 48 h 96"/>
                <a:gd name="T82" fmla="*/ 58 w 116"/>
                <a:gd name="T83" fmla="*/ 48 h 96"/>
                <a:gd name="T84" fmla="*/ 74 w 116"/>
                <a:gd name="T85" fmla="*/ 47 h 96"/>
                <a:gd name="T86" fmla="*/ 64 w 116"/>
                <a:gd name="T87" fmla="*/ 49 h 96"/>
                <a:gd name="T88" fmla="*/ 63 w 116"/>
                <a:gd name="T89" fmla="*/ 49 h 96"/>
                <a:gd name="T90" fmla="*/ 58 w 116"/>
                <a:gd name="T91" fmla="*/ 50 h 96"/>
                <a:gd name="T92" fmla="*/ 14 w 116"/>
                <a:gd name="T93" fmla="*/ 56 h 96"/>
                <a:gd name="T94" fmla="*/ 22 w 116"/>
                <a:gd name="T95" fmla="*/ 51 h 96"/>
                <a:gd name="T96" fmla="*/ 24 w 116"/>
                <a:gd name="T97" fmla="*/ 51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16" h="96">
                  <a:moveTo>
                    <a:pt x="90" y="96"/>
                  </a:moveTo>
                  <a:cubicBezTo>
                    <a:pt x="90" y="94"/>
                    <a:pt x="91" y="86"/>
                    <a:pt x="92" y="76"/>
                  </a:cubicBezTo>
                  <a:cubicBezTo>
                    <a:pt x="92" y="69"/>
                    <a:pt x="92" y="69"/>
                    <a:pt x="92" y="69"/>
                  </a:cubicBezTo>
                  <a:cubicBezTo>
                    <a:pt x="101" y="71"/>
                    <a:pt x="101" y="71"/>
                    <a:pt x="101" y="71"/>
                  </a:cubicBezTo>
                  <a:cubicBezTo>
                    <a:pt x="104" y="63"/>
                    <a:pt x="104" y="63"/>
                    <a:pt x="104" y="63"/>
                  </a:cubicBezTo>
                  <a:cubicBezTo>
                    <a:pt x="110" y="48"/>
                    <a:pt x="116" y="30"/>
                    <a:pt x="115" y="21"/>
                  </a:cubicBezTo>
                  <a:cubicBezTo>
                    <a:pt x="114" y="14"/>
                    <a:pt x="93" y="0"/>
                    <a:pt x="76" y="3"/>
                  </a:cubicBezTo>
                  <a:cubicBezTo>
                    <a:pt x="76" y="3"/>
                    <a:pt x="76" y="3"/>
                    <a:pt x="74" y="4"/>
                  </a:cubicBezTo>
                  <a:cubicBezTo>
                    <a:pt x="66" y="40"/>
                    <a:pt x="66" y="40"/>
                    <a:pt x="66" y="40"/>
                  </a:cubicBezTo>
                  <a:cubicBezTo>
                    <a:pt x="62" y="13"/>
                    <a:pt x="62" y="13"/>
                    <a:pt x="62" y="13"/>
                  </a:cubicBezTo>
                  <a:cubicBezTo>
                    <a:pt x="63" y="10"/>
                    <a:pt x="63" y="10"/>
                    <a:pt x="63" y="10"/>
                  </a:cubicBezTo>
                  <a:cubicBezTo>
                    <a:pt x="61" y="7"/>
                    <a:pt x="61" y="7"/>
                    <a:pt x="61" y="7"/>
                  </a:cubicBezTo>
                  <a:cubicBezTo>
                    <a:pt x="57" y="7"/>
                    <a:pt x="57" y="7"/>
                    <a:pt x="57" y="7"/>
                  </a:cubicBezTo>
                  <a:cubicBezTo>
                    <a:pt x="55" y="10"/>
                    <a:pt x="55" y="10"/>
                    <a:pt x="55" y="10"/>
                  </a:cubicBezTo>
                  <a:cubicBezTo>
                    <a:pt x="56" y="13"/>
                    <a:pt x="56" y="13"/>
                    <a:pt x="56" y="13"/>
                  </a:cubicBezTo>
                  <a:cubicBezTo>
                    <a:pt x="52" y="38"/>
                    <a:pt x="52" y="38"/>
                    <a:pt x="52" y="38"/>
                  </a:cubicBezTo>
                  <a:cubicBezTo>
                    <a:pt x="52" y="40"/>
                    <a:pt x="52" y="40"/>
                    <a:pt x="52" y="40"/>
                  </a:cubicBezTo>
                  <a:cubicBezTo>
                    <a:pt x="41" y="3"/>
                    <a:pt x="41" y="3"/>
                    <a:pt x="41" y="3"/>
                  </a:cubicBezTo>
                  <a:cubicBezTo>
                    <a:pt x="41" y="3"/>
                    <a:pt x="40" y="3"/>
                    <a:pt x="40" y="3"/>
                  </a:cubicBezTo>
                  <a:cubicBezTo>
                    <a:pt x="23" y="5"/>
                    <a:pt x="2" y="11"/>
                    <a:pt x="2" y="22"/>
                  </a:cubicBezTo>
                  <a:cubicBezTo>
                    <a:pt x="0" y="27"/>
                    <a:pt x="6" y="59"/>
                    <a:pt x="9" y="71"/>
                  </a:cubicBezTo>
                  <a:cubicBezTo>
                    <a:pt x="12" y="73"/>
                    <a:pt x="18" y="72"/>
                    <a:pt x="22" y="70"/>
                  </a:cubicBezTo>
                  <a:cubicBezTo>
                    <a:pt x="23" y="84"/>
                    <a:pt x="25" y="94"/>
                    <a:pt x="25" y="96"/>
                  </a:cubicBezTo>
                  <a:lnTo>
                    <a:pt x="90" y="96"/>
                  </a:lnTo>
                  <a:close/>
                  <a:moveTo>
                    <a:pt x="93" y="32"/>
                  </a:moveTo>
                  <a:cubicBezTo>
                    <a:pt x="93" y="31"/>
                    <a:pt x="93" y="32"/>
                    <a:pt x="94" y="33"/>
                  </a:cubicBezTo>
                  <a:cubicBezTo>
                    <a:pt x="93" y="32"/>
                    <a:pt x="93" y="32"/>
                    <a:pt x="93" y="32"/>
                  </a:cubicBezTo>
                  <a:close/>
                  <a:moveTo>
                    <a:pt x="99" y="53"/>
                  </a:moveTo>
                  <a:cubicBezTo>
                    <a:pt x="100" y="55"/>
                    <a:pt x="100" y="55"/>
                    <a:pt x="100" y="55"/>
                  </a:cubicBezTo>
                  <a:cubicBezTo>
                    <a:pt x="101" y="55"/>
                    <a:pt x="101" y="55"/>
                    <a:pt x="101" y="55"/>
                  </a:cubicBezTo>
                  <a:cubicBezTo>
                    <a:pt x="58" y="60"/>
                    <a:pt x="58" y="60"/>
                    <a:pt x="58" y="60"/>
                  </a:cubicBezTo>
                  <a:cubicBezTo>
                    <a:pt x="55" y="61"/>
                    <a:pt x="55" y="61"/>
                    <a:pt x="55" y="61"/>
                  </a:cubicBezTo>
                  <a:cubicBezTo>
                    <a:pt x="50" y="61"/>
                    <a:pt x="50" y="61"/>
                    <a:pt x="50" y="61"/>
                  </a:cubicBezTo>
                  <a:cubicBezTo>
                    <a:pt x="56" y="59"/>
                    <a:pt x="56" y="59"/>
                    <a:pt x="56" y="59"/>
                  </a:cubicBezTo>
                  <a:cubicBezTo>
                    <a:pt x="59" y="58"/>
                    <a:pt x="59" y="58"/>
                    <a:pt x="59" y="58"/>
                  </a:cubicBezTo>
                  <a:cubicBezTo>
                    <a:pt x="60" y="57"/>
                    <a:pt x="60" y="57"/>
                    <a:pt x="60" y="57"/>
                  </a:cubicBezTo>
                  <a:cubicBezTo>
                    <a:pt x="93" y="53"/>
                    <a:pt x="93" y="53"/>
                    <a:pt x="93" y="53"/>
                  </a:cubicBezTo>
                  <a:lnTo>
                    <a:pt x="99" y="53"/>
                  </a:lnTo>
                  <a:close/>
                  <a:moveTo>
                    <a:pt x="24" y="51"/>
                  </a:moveTo>
                  <a:cubicBezTo>
                    <a:pt x="51" y="48"/>
                    <a:pt x="51" y="48"/>
                    <a:pt x="51" y="48"/>
                  </a:cubicBezTo>
                  <a:cubicBezTo>
                    <a:pt x="54" y="48"/>
                    <a:pt x="54" y="48"/>
                    <a:pt x="54" y="48"/>
                  </a:cubicBezTo>
                  <a:cubicBezTo>
                    <a:pt x="58" y="48"/>
                    <a:pt x="58" y="48"/>
                    <a:pt x="58" y="48"/>
                  </a:cubicBezTo>
                  <a:cubicBezTo>
                    <a:pt x="74" y="47"/>
                    <a:pt x="74" y="47"/>
                    <a:pt x="74" y="47"/>
                  </a:cubicBezTo>
                  <a:cubicBezTo>
                    <a:pt x="64" y="49"/>
                    <a:pt x="64" y="49"/>
                    <a:pt x="64" y="49"/>
                  </a:cubicBezTo>
                  <a:cubicBezTo>
                    <a:pt x="63" y="49"/>
                    <a:pt x="63" y="49"/>
                    <a:pt x="63" y="49"/>
                  </a:cubicBezTo>
                  <a:cubicBezTo>
                    <a:pt x="58" y="50"/>
                    <a:pt x="58" y="50"/>
                    <a:pt x="58" y="50"/>
                  </a:cubicBezTo>
                  <a:cubicBezTo>
                    <a:pt x="14" y="56"/>
                    <a:pt x="14" y="56"/>
                    <a:pt x="14" y="56"/>
                  </a:cubicBezTo>
                  <a:cubicBezTo>
                    <a:pt x="22" y="51"/>
                    <a:pt x="22" y="51"/>
                    <a:pt x="22" y="51"/>
                  </a:cubicBezTo>
                  <a:lnTo>
                    <a:pt x="24" y="5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cs typeface="+mn-ea"/>
                <a:sym typeface="+mn-lt"/>
              </a:endParaRPr>
            </a:p>
          </p:txBody>
        </p:sp>
        <p:sp>
          <p:nvSpPr>
            <p:cNvPr id="26" name="Freeform 129"/>
            <p:cNvSpPr/>
            <p:nvPr/>
          </p:nvSpPr>
          <p:spPr bwMode="auto">
            <a:xfrm>
              <a:off x="3913189" y="3375026"/>
              <a:ext cx="122238" cy="165100"/>
            </a:xfrm>
            <a:custGeom>
              <a:avLst/>
              <a:gdLst>
                <a:gd name="T0" fmla="*/ 2 w 51"/>
                <a:gd name="T1" fmla="*/ 32 h 69"/>
                <a:gd name="T2" fmla="*/ 0 w 51"/>
                <a:gd name="T3" fmla="*/ 40 h 69"/>
                <a:gd name="T4" fmla="*/ 2 w 51"/>
                <a:gd name="T5" fmla="*/ 48 h 69"/>
                <a:gd name="T6" fmla="*/ 3 w 51"/>
                <a:gd name="T7" fmla="*/ 46 h 69"/>
                <a:gd name="T8" fmla="*/ 26 w 51"/>
                <a:gd name="T9" fmla="*/ 69 h 69"/>
                <a:gd name="T10" fmla="*/ 47 w 51"/>
                <a:gd name="T11" fmla="*/ 45 h 69"/>
                <a:gd name="T12" fmla="*/ 49 w 51"/>
                <a:gd name="T13" fmla="*/ 48 h 69"/>
                <a:gd name="T14" fmla="*/ 51 w 51"/>
                <a:gd name="T15" fmla="*/ 40 h 69"/>
                <a:gd name="T16" fmla="*/ 49 w 51"/>
                <a:gd name="T17" fmla="*/ 32 h 69"/>
                <a:gd name="T18" fmla="*/ 48 w 51"/>
                <a:gd name="T19" fmla="*/ 32 h 69"/>
                <a:gd name="T20" fmla="*/ 48 w 51"/>
                <a:gd name="T21" fmla="*/ 26 h 69"/>
                <a:gd name="T22" fmla="*/ 29 w 51"/>
                <a:gd name="T23" fmla="*/ 21 h 69"/>
                <a:gd name="T24" fmla="*/ 32 w 51"/>
                <a:gd name="T25" fmla="*/ 22 h 69"/>
                <a:gd name="T26" fmla="*/ 50 w 51"/>
                <a:gd name="T27" fmla="*/ 16 h 69"/>
                <a:gd name="T28" fmla="*/ 9 w 51"/>
                <a:gd name="T29" fmla="*/ 12 h 69"/>
                <a:gd name="T30" fmla="*/ 1 w 51"/>
                <a:gd name="T31" fmla="*/ 17 h 69"/>
                <a:gd name="T32" fmla="*/ 6 w 51"/>
                <a:gd name="T33" fmla="*/ 17 h 69"/>
                <a:gd name="T34" fmla="*/ 3 w 51"/>
                <a:gd name="T35" fmla="*/ 28 h 69"/>
                <a:gd name="T36" fmla="*/ 2 w 51"/>
                <a:gd name="T37" fmla="*/ 32 h 69"/>
                <a:gd name="T38" fmla="*/ 2 w 51"/>
                <a:gd name="T39" fmla="*/ 32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1" h="69">
                  <a:moveTo>
                    <a:pt x="2" y="32"/>
                  </a:moveTo>
                  <a:cubicBezTo>
                    <a:pt x="1" y="32"/>
                    <a:pt x="0" y="36"/>
                    <a:pt x="0" y="40"/>
                  </a:cubicBezTo>
                  <a:cubicBezTo>
                    <a:pt x="0" y="44"/>
                    <a:pt x="1" y="48"/>
                    <a:pt x="2" y="48"/>
                  </a:cubicBezTo>
                  <a:cubicBezTo>
                    <a:pt x="2" y="48"/>
                    <a:pt x="3" y="47"/>
                    <a:pt x="3" y="46"/>
                  </a:cubicBezTo>
                  <a:cubicBezTo>
                    <a:pt x="7" y="59"/>
                    <a:pt x="19" y="69"/>
                    <a:pt x="26" y="69"/>
                  </a:cubicBezTo>
                  <a:cubicBezTo>
                    <a:pt x="34" y="69"/>
                    <a:pt x="46" y="60"/>
                    <a:pt x="47" y="45"/>
                  </a:cubicBezTo>
                  <a:cubicBezTo>
                    <a:pt x="48" y="47"/>
                    <a:pt x="48" y="48"/>
                    <a:pt x="49" y="48"/>
                  </a:cubicBezTo>
                  <a:cubicBezTo>
                    <a:pt x="50" y="48"/>
                    <a:pt x="51" y="44"/>
                    <a:pt x="51" y="40"/>
                  </a:cubicBezTo>
                  <a:cubicBezTo>
                    <a:pt x="51" y="35"/>
                    <a:pt x="50" y="32"/>
                    <a:pt x="49" y="32"/>
                  </a:cubicBezTo>
                  <a:cubicBezTo>
                    <a:pt x="48" y="32"/>
                    <a:pt x="48" y="32"/>
                    <a:pt x="48" y="32"/>
                  </a:cubicBezTo>
                  <a:cubicBezTo>
                    <a:pt x="48" y="30"/>
                    <a:pt x="48" y="28"/>
                    <a:pt x="48" y="26"/>
                  </a:cubicBezTo>
                  <a:cubicBezTo>
                    <a:pt x="44" y="29"/>
                    <a:pt x="37" y="25"/>
                    <a:pt x="29" y="21"/>
                  </a:cubicBezTo>
                  <a:cubicBezTo>
                    <a:pt x="30" y="21"/>
                    <a:pt x="31" y="22"/>
                    <a:pt x="32" y="22"/>
                  </a:cubicBezTo>
                  <a:cubicBezTo>
                    <a:pt x="45" y="29"/>
                    <a:pt x="50" y="16"/>
                    <a:pt x="50" y="16"/>
                  </a:cubicBezTo>
                  <a:cubicBezTo>
                    <a:pt x="50" y="16"/>
                    <a:pt x="34" y="0"/>
                    <a:pt x="9" y="12"/>
                  </a:cubicBezTo>
                  <a:cubicBezTo>
                    <a:pt x="7" y="13"/>
                    <a:pt x="3" y="16"/>
                    <a:pt x="1" y="17"/>
                  </a:cubicBezTo>
                  <a:cubicBezTo>
                    <a:pt x="1" y="17"/>
                    <a:pt x="3" y="17"/>
                    <a:pt x="6" y="17"/>
                  </a:cubicBezTo>
                  <a:cubicBezTo>
                    <a:pt x="3" y="19"/>
                    <a:pt x="2" y="22"/>
                    <a:pt x="3" y="28"/>
                  </a:cubicBezTo>
                  <a:cubicBezTo>
                    <a:pt x="2" y="30"/>
                    <a:pt x="2" y="31"/>
                    <a:pt x="2" y="32"/>
                  </a:cubicBezTo>
                  <a:cubicBezTo>
                    <a:pt x="2" y="32"/>
                    <a:pt x="2" y="32"/>
                    <a:pt x="2" y="3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cs typeface="+mn-ea"/>
                <a:sym typeface="+mn-lt"/>
              </a:endParaRPr>
            </a:p>
          </p:txBody>
        </p:sp>
        <p:sp>
          <p:nvSpPr>
            <p:cNvPr id="27" name="Freeform 130"/>
            <p:cNvSpPr>
              <a:spLocks noEditPoints="1"/>
            </p:cNvSpPr>
            <p:nvPr/>
          </p:nvSpPr>
          <p:spPr bwMode="auto">
            <a:xfrm>
              <a:off x="4322764" y="3530601"/>
              <a:ext cx="276225" cy="230188"/>
            </a:xfrm>
            <a:custGeom>
              <a:avLst/>
              <a:gdLst>
                <a:gd name="T0" fmla="*/ 76 w 116"/>
                <a:gd name="T1" fmla="*/ 2 h 96"/>
                <a:gd name="T2" fmla="*/ 74 w 116"/>
                <a:gd name="T3" fmla="*/ 3 h 96"/>
                <a:gd name="T4" fmla="*/ 65 w 116"/>
                <a:gd name="T5" fmla="*/ 39 h 96"/>
                <a:gd name="T6" fmla="*/ 62 w 116"/>
                <a:gd name="T7" fmla="*/ 13 h 96"/>
                <a:gd name="T8" fmla="*/ 63 w 116"/>
                <a:gd name="T9" fmla="*/ 10 h 96"/>
                <a:gd name="T10" fmla="*/ 61 w 116"/>
                <a:gd name="T11" fmla="*/ 6 h 96"/>
                <a:gd name="T12" fmla="*/ 56 w 116"/>
                <a:gd name="T13" fmla="*/ 6 h 96"/>
                <a:gd name="T14" fmla="*/ 54 w 116"/>
                <a:gd name="T15" fmla="*/ 10 h 96"/>
                <a:gd name="T16" fmla="*/ 55 w 116"/>
                <a:gd name="T17" fmla="*/ 12 h 96"/>
                <a:gd name="T18" fmla="*/ 52 w 116"/>
                <a:gd name="T19" fmla="*/ 38 h 96"/>
                <a:gd name="T20" fmla="*/ 52 w 116"/>
                <a:gd name="T21" fmla="*/ 39 h 96"/>
                <a:gd name="T22" fmla="*/ 41 w 116"/>
                <a:gd name="T23" fmla="*/ 2 h 96"/>
                <a:gd name="T24" fmla="*/ 40 w 116"/>
                <a:gd name="T25" fmla="*/ 2 h 96"/>
                <a:gd name="T26" fmla="*/ 1 w 116"/>
                <a:gd name="T27" fmla="*/ 21 h 96"/>
                <a:gd name="T28" fmla="*/ 8 w 116"/>
                <a:gd name="T29" fmla="*/ 71 h 96"/>
                <a:gd name="T30" fmla="*/ 22 w 116"/>
                <a:gd name="T31" fmla="*/ 70 h 96"/>
                <a:gd name="T32" fmla="*/ 24 w 116"/>
                <a:gd name="T33" fmla="*/ 96 h 96"/>
                <a:gd name="T34" fmla="*/ 89 w 116"/>
                <a:gd name="T35" fmla="*/ 96 h 96"/>
                <a:gd name="T36" fmla="*/ 91 w 116"/>
                <a:gd name="T37" fmla="*/ 75 h 96"/>
                <a:gd name="T38" fmla="*/ 92 w 116"/>
                <a:gd name="T39" fmla="*/ 69 h 96"/>
                <a:gd name="T40" fmla="*/ 100 w 116"/>
                <a:gd name="T41" fmla="*/ 71 h 96"/>
                <a:gd name="T42" fmla="*/ 103 w 116"/>
                <a:gd name="T43" fmla="*/ 62 h 96"/>
                <a:gd name="T44" fmla="*/ 115 w 116"/>
                <a:gd name="T45" fmla="*/ 20 h 96"/>
                <a:gd name="T46" fmla="*/ 76 w 116"/>
                <a:gd name="T47" fmla="*/ 2 h 96"/>
                <a:gd name="T48" fmla="*/ 93 w 116"/>
                <a:gd name="T49" fmla="*/ 31 h 96"/>
                <a:gd name="T50" fmla="*/ 93 w 116"/>
                <a:gd name="T51" fmla="*/ 32 h 96"/>
                <a:gd name="T52" fmla="*/ 93 w 116"/>
                <a:gd name="T53" fmla="*/ 31 h 96"/>
                <a:gd name="T54" fmla="*/ 23 w 116"/>
                <a:gd name="T55" fmla="*/ 50 h 96"/>
                <a:gd name="T56" fmla="*/ 51 w 116"/>
                <a:gd name="T57" fmla="*/ 48 h 96"/>
                <a:gd name="T58" fmla="*/ 53 w 116"/>
                <a:gd name="T59" fmla="*/ 48 h 96"/>
                <a:gd name="T60" fmla="*/ 58 w 116"/>
                <a:gd name="T61" fmla="*/ 47 h 96"/>
                <a:gd name="T62" fmla="*/ 73 w 116"/>
                <a:gd name="T63" fmla="*/ 47 h 96"/>
                <a:gd name="T64" fmla="*/ 64 w 116"/>
                <a:gd name="T65" fmla="*/ 48 h 96"/>
                <a:gd name="T66" fmla="*/ 63 w 116"/>
                <a:gd name="T67" fmla="*/ 48 h 96"/>
                <a:gd name="T68" fmla="*/ 58 w 116"/>
                <a:gd name="T69" fmla="*/ 49 h 96"/>
                <a:gd name="T70" fmla="*/ 14 w 116"/>
                <a:gd name="T71" fmla="*/ 56 h 96"/>
                <a:gd name="T72" fmla="*/ 22 w 116"/>
                <a:gd name="T73" fmla="*/ 51 h 96"/>
                <a:gd name="T74" fmla="*/ 23 w 116"/>
                <a:gd name="T75" fmla="*/ 50 h 96"/>
                <a:gd name="T76" fmla="*/ 57 w 116"/>
                <a:gd name="T77" fmla="*/ 60 h 96"/>
                <a:gd name="T78" fmla="*/ 55 w 116"/>
                <a:gd name="T79" fmla="*/ 60 h 96"/>
                <a:gd name="T80" fmla="*/ 50 w 116"/>
                <a:gd name="T81" fmla="*/ 61 h 96"/>
                <a:gd name="T82" fmla="*/ 55 w 116"/>
                <a:gd name="T83" fmla="*/ 58 h 96"/>
                <a:gd name="T84" fmla="*/ 58 w 116"/>
                <a:gd name="T85" fmla="*/ 57 h 96"/>
                <a:gd name="T86" fmla="*/ 60 w 116"/>
                <a:gd name="T87" fmla="*/ 57 h 96"/>
                <a:gd name="T88" fmla="*/ 92 w 116"/>
                <a:gd name="T89" fmla="*/ 53 h 96"/>
                <a:gd name="T90" fmla="*/ 98 w 116"/>
                <a:gd name="T91" fmla="*/ 52 h 96"/>
                <a:gd name="T92" fmla="*/ 100 w 116"/>
                <a:gd name="T93" fmla="*/ 54 h 96"/>
                <a:gd name="T94" fmla="*/ 100 w 116"/>
                <a:gd name="T95" fmla="*/ 54 h 96"/>
                <a:gd name="T96" fmla="*/ 57 w 116"/>
                <a:gd name="T97" fmla="*/ 6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16" h="96">
                  <a:moveTo>
                    <a:pt x="76" y="2"/>
                  </a:moveTo>
                  <a:cubicBezTo>
                    <a:pt x="76" y="2"/>
                    <a:pt x="75" y="3"/>
                    <a:pt x="74" y="3"/>
                  </a:cubicBezTo>
                  <a:cubicBezTo>
                    <a:pt x="65" y="39"/>
                    <a:pt x="65" y="39"/>
                    <a:pt x="65" y="39"/>
                  </a:cubicBezTo>
                  <a:cubicBezTo>
                    <a:pt x="62" y="13"/>
                    <a:pt x="62" y="13"/>
                    <a:pt x="62" y="13"/>
                  </a:cubicBezTo>
                  <a:cubicBezTo>
                    <a:pt x="63" y="10"/>
                    <a:pt x="63" y="10"/>
                    <a:pt x="63" y="10"/>
                  </a:cubicBezTo>
                  <a:cubicBezTo>
                    <a:pt x="61" y="6"/>
                    <a:pt x="61" y="6"/>
                    <a:pt x="61" y="6"/>
                  </a:cubicBezTo>
                  <a:cubicBezTo>
                    <a:pt x="56" y="6"/>
                    <a:pt x="56" y="6"/>
                    <a:pt x="56" y="6"/>
                  </a:cubicBezTo>
                  <a:cubicBezTo>
                    <a:pt x="54" y="10"/>
                    <a:pt x="54" y="10"/>
                    <a:pt x="54" y="10"/>
                  </a:cubicBezTo>
                  <a:cubicBezTo>
                    <a:pt x="55" y="12"/>
                    <a:pt x="55" y="12"/>
                    <a:pt x="55" y="12"/>
                  </a:cubicBezTo>
                  <a:cubicBezTo>
                    <a:pt x="52" y="38"/>
                    <a:pt x="52" y="38"/>
                    <a:pt x="52" y="38"/>
                  </a:cubicBezTo>
                  <a:cubicBezTo>
                    <a:pt x="52" y="39"/>
                    <a:pt x="52" y="39"/>
                    <a:pt x="52" y="39"/>
                  </a:cubicBezTo>
                  <a:cubicBezTo>
                    <a:pt x="41" y="2"/>
                    <a:pt x="41" y="2"/>
                    <a:pt x="41" y="2"/>
                  </a:cubicBezTo>
                  <a:cubicBezTo>
                    <a:pt x="41" y="2"/>
                    <a:pt x="40" y="2"/>
                    <a:pt x="40" y="2"/>
                  </a:cubicBezTo>
                  <a:cubicBezTo>
                    <a:pt x="23" y="4"/>
                    <a:pt x="2" y="10"/>
                    <a:pt x="1" y="21"/>
                  </a:cubicBezTo>
                  <a:cubicBezTo>
                    <a:pt x="0" y="26"/>
                    <a:pt x="6" y="58"/>
                    <a:pt x="8" y="71"/>
                  </a:cubicBezTo>
                  <a:cubicBezTo>
                    <a:pt x="11" y="72"/>
                    <a:pt x="17" y="71"/>
                    <a:pt x="22" y="70"/>
                  </a:cubicBezTo>
                  <a:cubicBezTo>
                    <a:pt x="23" y="83"/>
                    <a:pt x="24" y="93"/>
                    <a:pt x="24" y="96"/>
                  </a:cubicBezTo>
                  <a:cubicBezTo>
                    <a:pt x="89" y="96"/>
                    <a:pt x="89" y="96"/>
                    <a:pt x="89" y="96"/>
                  </a:cubicBezTo>
                  <a:cubicBezTo>
                    <a:pt x="90" y="94"/>
                    <a:pt x="90" y="86"/>
                    <a:pt x="91" y="75"/>
                  </a:cubicBezTo>
                  <a:cubicBezTo>
                    <a:pt x="92" y="69"/>
                    <a:pt x="92" y="69"/>
                    <a:pt x="92" y="69"/>
                  </a:cubicBezTo>
                  <a:cubicBezTo>
                    <a:pt x="100" y="71"/>
                    <a:pt x="100" y="71"/>
                    <a:pt x="100" y="71"/>
                  </a:cubicBezTo>
                  <a:cubicBezTo>
                    <a:pt x="103" y="62"/>
                    <a:pt x="103" y="62"/>
                    <a:pt x="103" y="62"/>
                  </a:cubicBezTo>
                  <a:cubicBezTo>
                    <a:pt x="109" y="47"/>
                    <a:pt x="116" y="30"/>
                    <a:pt x="115" y="20"/>
                  </a:cubicBezTo>
                  <a:cubicBezTo>
                    <a:pt x="114" y="13"/>
                    <a:pt x="93" y="0"/>
                    <a:pt x="76" y="2"/>
                  </a:cubicBezTo>
                  <a:close/>
                  <a:moveTo>
                    <a:pt x="93" y="31"/>
                  </a:moveTo>
                  <a:cubicBezTo>
                    <a:pt x="93" y="31"/>
                    <a:pt x="93" y="31"/>
                    <a:pt x="93" y="32"/>
                  </a:cubicBezTo>
                  <a:cubicBezTo>
                    <a:pt x="93" y="32"/>
                    <a:pt x="92" y="31"/>
                    <a:pt x="93" y="31"/>
                  </a:cubicBezTo>
                  <a:close/>
                  <a:moveTo>
                    <a:pt x="23" y="50"/>
                  </a:moveTo>
                  <a:cubicBezTo>
                    <a:pt x="51" y="48"/>
                    <a:pt x="51" y="48"/>
                    <a:pt x="51" y="48"/>
                  </a:cubicBezTo>
                  <a:cubicBezTo>
                    <a:pt x="53" y="48"/>
                    <a:pt x="53" y="48"/>
                    <a:pt x="53" y="48"/>
                  </a:cubicBezTo>
                  <a:cubicBezTo>
                    <a:pt x="58" y="47"/>
                    <a:pt x="58" y="47"/>
                    <a:pt x="58" y="47"/>
                  </a:cubicBezTo>
                  <a:cubicBezTo>
                    <a:pt x="73" y="47"/>
                    <a:pt x="73" y="47"/>
                    <a:pt x="73" y="47"/>
                  </a:cubicBezTo>
                  <a:cubicBezTo>
                    <a:pt x="64" y="48"/>
                    <a:pt x="64" y="48"/>
                    <a:pt x="64" y="48"/>
                  </a:cubicBezTo>
                  <a:cubicBezTo>
                    <a:pt x="63" y="48"/>
                    <a:pt x="63" y="48"/>
                    <a:pt x="63" y="48"/>
                  </a:cubicBezTo>
                  <a:cubicBezTo>
                    <a:pt x="58" y="49"/>
                    <a:pt x="58" y="49"/>
                    <a:pt x="58" y="49"/>
                  </a:cubicBezTo>
                  <a:cubicBezTo>
                    <a:pt x="14" y="56"/>
                    <a:pt x="14" y="56"/>
                    <a:pt x="14" y="56"/>
                  </a:cubicBezTo>
                  <a:cubicBezTo>
                    <a:pt x="22" y="51"/>
                    <a:pt x="22" y="51"/>
                    <a:pt x="22" y="51"/>
                  </a:cubicBezTo>
                  <a:lnTo>
                    <a:pt x="23" y="50"/>
                  </a:lnTo>
                  <a:close/>
                  <a:moveTo>
                    <a:pt x="57" y="60"/>
                  </a:moveTo>
                  <a:cubicBezTo>
                    <a:pt x="55" y="60"/>
                    <a:pt x="55" y="60"/>
                    <a:pt x="55" y="60"/>
                  </a:cubicBezTo>
                  <a:cubicBezTo>
                    <a:pt x="50" y="61"/>
                    <a:pt x="50" y="61"/>
                    <a:pt x="50" y="61"/>
                  </a:cubicBezTo>
                  <a:cubicBezTo>
                    <a:pt x="55" y="58"/>
                    <a:pt x="55" y="58"/>
                    <a:pt x="55" y="58"/>
                  </a:cubicBezTo>
                  <a:cubicBezTo>
                    <a:pt x="58" y="57"/>
                    <a:pt x="58" y="57"/>
                    <a:pt x="58" y="57"/>
                  </a:cubicBezTo>
                  <a:cubicBezTo>
                    <a:pt x="60" y="57"/>
                    <a:pt x="60" y="57"/>
                    <a:pt x="60" y="57"/>
                  </a:cubicBezTo>
                  <a:cubicBezTo>
                    <a:pt x="92" y="53"/>
                    <a:pt x="92" y="53"/>
                    <a:pt x="92" y="53"/>
                  </a:cubicBezTo>
                  <a:cubicBezTo>
                    <a:pt x="98" y="52"/>
                    <a:pt x="98" y="52"/>
                    <a:pt x="98" y="52"/>
                  </a:cubicBezTo>
                  <a:cubicBezTo>
                    <a:pt x="100" y="54"/>
                    <a:pt x="100" y="54"/>
                    <a:pt x="100" y="54"/>
                  </a:cubicBezTo>
                  <a:cubicBezTo>
                    <a:pt x="100" y="54"/>
                    <a:pt x="100" y="54"/>
                    <a:pt x="100" y="54"/>
                  </a:cubicBezTo>
                  <a:lnTo>
                    <a:pt x="57" y="6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cs typeface="+mn-ea"/>
                <a:sym typeface="+mn-lt"/>
              </a:endParaRPr>
            </a:p>
          </p:txBody>
        </p:sp>
        <p:sp>
          <p:nvSpPr>
            <p:cNvPr id="28" name="Freeform 131"/>
            <p:cNvSpPr/>
            <p:nvPr/>
          </p:nvSpPr>
          <p:spPr bwMode="auto">
            <a:xfrm>
              <a:off x="4400551" y="3370263"/>
              <a:ext cx="120650" cy="168275"/>
            </a:xfrm>
            <a:custGeom>
              <a:avLst/>
              <a:gdLst>
                <a:gd name="T0" fmla="*/ 2 w 50"/>
                <a:gd name="T1" fmla="*/ 33 h 70"/>
                <a:gd name="T2" fmla="*/ 0 w 50"/>
                <a:gd name="T3" fmla="*/ 41 h 70"/>
                <a:gd name="T4" fmla="*/ 2 w 50"/>
                <a:gd name="T5" fmla="*/ 48 h 70"/>
                <a:gd name="T6" fmla="*/ 3 w 50"/>
                <a:gd name="T7" fmla="*/ 46 h 70"/>
                <a:gd name="T8" fmla="*/ 25 w 50"/>
                <a:gd name="T9" fmla="*/ 70 h 70"/>
                <a:gd name="T10" fmla="*/ 47 w 50"/>
                <a:gd name="T11" fmla="*/ 46 h 70"/>
                <a:gd name="T12" fmla="*/ 48 w 50"/>
                <a:gd name="T13" fmla="*/ 48 h 70"/>
                <a:gd name="T14" fmla="*/ 50 w 50"/>
                <a:gd name="T15" fmla="*/ 40 h 70"/>
                <a:gd name="T16" fmla="*/ 48 w 50"/>
                <a:gd name="T17" fmla="*/ 32 h 70"/>
                <a:gd name="T18" fmla="*/ 48 w 50"/>
                <a:gd name="T19" fmla="*/ 33 h 70"/>
                <a:gd name="T20" fmla="*/ 48 w 50"/>
                <a:gd name="T21" fmla="*/ 26 h 70"/>
                <a:gd name="T22" fmla="*/ 29 w 50"/>
                <a:gd name="T23" fmla="*/ 21 h 70"/>
                <a:gd name="T24" fmla="*/ 32 w 50"/>
                <a:gd name="T25" fmla="*/ 23 h 70"/>
                <a:gd name="T26" fmla="*/ 50 w 50"/>
                <a:gd name="T27" fmla="*/ 17 h 70"/>
                <a:gd name="T28" fmla="*/ 9 w 50"/>
                <a:gd name="T29" fmla="*/ 13 h 70"/>
                <a:gd name="T30" fmla="*/ 0 w 50"/>
                <a:gd name="T31" fmla="*/ 18 h 70"/>
                <a:gd name="T32" fmla="*/ 6 w 50"/>
                <a:gd name="T33" fmla="*/ 18 h 70"/>
                <a:gd name="T34" fmla="*/ 2 w 50"/>
                <a:gd name="T35" fmla="*/ 29 h 70"/>
                <a:gd name="T36" fmla="*/ 2 w 50"/>
                <a:gd name="T37" fmla="*/ 33 h 70"/>
                <a:gd name="T38" fmla="*/ 2 w 50"/>
                <a:gd name="T39" fmla="*/ 33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0" h="70">
                  <a:moveTo>
                    <a:pt x="2" y="33"/>
                  </a:moveTo>
                  <a:cubicBezTo>
                    <a:pt x="1" y="33"/>
                    <a:pt x="0" y="36"/>
                    <a:pt x="0" y="41"/>
                  </a:cubicBezTo>
                  <a:cubicBezTo>
                    <a:pt x="0" y="45"/>
                    <a:pt x="1" y="48"/>
                    <a:pt x="2" y="48"/>
                  </a:cubicBezTo>
                  <a:cubicBezTo>
                    <a:pt x="2" y="48"/>
                    <a:pt x="3" y="48"/>
                    <a:pt x="3" y="46"/>
                  </a:cubicBezTo>
                  <a:cubicBezTo>
                    <a:pt x="7" y="60"/>
                    <a:pt x="19" y="70"/>
                    <a:pt x="25" y="70"/>
                  </a:cubicBezTo>
                  <a:cubicBezTo>
                    <a:pt x="34" y="70"/>
                    <a:pt x="45" y="60"/>
                    <a:pt x="47" y="46"/>
                  </a:cubicBezTo>
                  <a:cubicBezTo>
                    <a:pt x="47" y="47"/>
                    <a:pt x="48" y="48"/>
                    <a:pt x="48" y="48"/>
                  </a:cubicBezTo>
                  <a:cubicBezTo>
                    <a:pt x="49" y="48"/>
                    <a:pt x="50" y="45"/>
                    <a:pt x="50" y="40"/>
                  </a:cubicBezTo>
                  <a:cubicBezTo>
                    <a:pt x="50" y="36"/>
                    <a:pt x="49" y="32"/>
                    <a:pt x="48" y="32"/>
                  </a:cubicBezTo>
                  <a:cubicBezTo>
                    <a:pt x="48" y="32"/>
                    <a:pt x="48" y="32"/>
                    <a:pt x="48" y="33"/>
                  </a:cubicBezTo>
                  <a:cubicBezTo>
                    <a:pt x="48" y="31"/>
                    <a:pt x="48" y="29"/>
                    <a:pt x="48" y="26"/>
                  </a:cubicBezTo>
                  <a:cubicBezTo>
                    <a:pt x="44" y="29"/>
                    <a:pt x="37" y="25"/>
                    <a:pt x="29" y="21"/>
                  </a:cubicBezTo>
                  <a:cubicBezTo>
                    <a:pt x="30" y="22"/>
                    <a:pt x="31" y="22"/>
                    <a:pt x="32" y="23"/>
                  </a:cubicBezTo>
                  <a:cubicBezTo>
                    <a:pt x="45" y="29"/>
                    <a:pt x="50" y="17"/>
                    <a:pt x="50" y="17"/>
                  </a:cubicBezTo>
                  <a:cubicBezTo>
                    <a:pt x="50" y="17"/>
                    <a:pt x="34" y="0"/>
                    <a:pt x="9" y="13"/>
                  </a:cubicBezTo>
                  <a:cubicBezTo>
                    <a:pt x="6" y="14"/>
                    <a:pt x="3" y="17"/>
                    <a:pt x="0" y="18"/>
                  </a:cubicBezTo>
                  <a:cubicBezTo>
                    <a:pt x="0" y="18"/>
                    <a:pt x="3" y="18"/>
                    <a:pt x="6" y="18"/>
                  </a:cubicBezTo>
                  <a:cubicBezTo>
                    <a:pt x="3" y="19"/>
                    <a:pt x="2" y="23"/>
                    <a:pt x="2" y="29"/>
                  </a:cubicBezTo>
                  <a:cubicBezTo>
                    <a:pt x="2" y="30"/>
                    <a:pt x="2" y="31"/>
                    <a:pt x="2" y="33"/>
                  </a:cubicBezTo>
                  <a:cubicBezTo>
                    <a:pt x="2" y="33"/>
                    <a:pt x="2" y="33"/>
                    <a:pt x="2"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cs typeface="+mn-ea"/>
                <a:sym typeface="+mn-lt"/>
              </a:endParaRPr>
            </a:p>
          </p:txBody>
        </p:sp>
        <p:sp>
          <p:nvSpPr>
            <p:cNvPr id="29" name="Freeform 132"/>
            <p:cNvSpPr/>
            <p:nvPr/>
          </p:nvSpPr>
          <p:spPr bwMode="auto">
            <a:xfrm>
              <a:off x="4138614" y="3578226"/>
              <a:ext cx="150813" cy="112713"/>
            </a:xfrm>
            <a:custGeom>
              <a:avLst/>
              <a:gdLst>
                <a:gd name="T0" fmla="*/ 33 w 95"/>
                <a:gd name="T1" fmla="*/ 0 h 71"/>
                <a:gd name="T2" fmla="*/ 33 w 95"/>
                <a:gd name="T3" fmla="*/ 42 h 71"/>
                <a:gd name="T4" fmla="*/ 0 w 95"/>
                <a:gd name="T5" fmla="*/ 42 h 71"/>
                <a:gd name="T6" fmla="*/ 0 w 95"/>
                <a:gd name="T7" fmla="*/ 71 h 71"/>
                <a:gd name="T8" fmla="*/ 95 w 95"/>
                <a:gd name="T9" fmla="*/ 71 h 71"/>
                <a:gd name="T10" fmla="*/ 95 w 95"/>
                <a:gd name="T11" fmla="*/ 42 h 71"/>
                <a:gd name="T12" fmla="*/ 62 w 95"/>
                <a:gd name="T13" fmla="*/ 42 h 71"/>
                <a:gd name="T14" fmla="*/ 62 w 95"/>
                <a:gd name="T15" fmla="*/ 0 h 71"/>
                <a:gd name="T16" fmla="*/ 33 w 95"/>
                <a:gd name="T1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5" h="71">
                  <a:moveTo>
                    <a:pt x="33" y="0"/>
                  </a:moveTo>
                  <a:lnTo>
                    <a:pt x="33" y="42"/>
                  </a:lnTo>
                  <a:lnTo>
                    <a:pt x="0" y="42"/>
                  </a:lnTo>
                  <a:lnTo>
                    <a:pt x="0" y="71"/>
                  </a:lnTo>
                  <a:lnTo>
                    <a:pt x="95" y="71"/>
                  </a:lnTo>
                  <a:lnTo>
                    <a:pt x="95" y="42"/>
                  </a:lnTo>
                  <a:lnTo>
                    <a:pt x="62" y="42"/>
                  </a:lnTo>
                  <a:lnTo>
                    <a:pt x="62" y="0"/>
                  </a:lnTo>
                  <a:lnTo>
                    <a:pt x="3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cs typeface="+mn-ea"/>
                <a:sym typeface="+mn-lt"/>
              </a:endParaRPr>
            </a:p>
          </p:txBody>
        </p:sp>
      </p:grpSp>
      <p:sp>
        <p:nvSpPr>
          <p:cNvPr id="30" name="矩形 29"/>
          <p:cNvSpPr/>
          <p:nvPr/>
        </p:nvSpPr>
        <p:spPr>
          <a:xfrm>
            <a:off x="5504730" y="4013536"/>
            <a:ext cx="1210588" cy="400110"/>
          </a:xfrm>
          <a:prstGeom prst="rect">
            <a:avLst/>
          </a:prstGeom>
        </p:spPr>
        <p:txBody>
          <a:bodyPr wrap="none">
            <a:spAutoFit/>
          </a:bodyPr>
          <a:lstStyle/>
          <a:p>
            <a:pPr algn="ctr"/>
            <a:r>
              <a:rPr lang="zh-CN" altLang="en-US" sz="2000" b="1" kern="100" dirty="0">
                <a:solidFill>
                  <a:schemeClr val="bg1"/>
                </a:solidFill>
                <a:cs typeface="+mn-ea"/>
                <a:sym typeface="+mn-lt"/>
              </a:rPr>
              <a:t>必要条件</a:t>
            </a:r>
            <a:endParaRPr lang="zh-CN" altLang="en-US" sz="1600" dirty="0">
              <a:solidFill>
                <a:schemeClr val="bg1"/>
              </a:solidFill>
              <a:cs typeface="+mn-ea"/>
              <a:sym typeface="+mn-lt"/>
            </a:endParaRPr>
          </a:p>
        </p:txBody>
      </p:sp>
      <p:grpSp>
        <p:nvGrpSpPr>
          <p:cNvPr id="31" name="组合 30"/>
          <p:cNvGrpSpPr/>
          <p:nvPr/>
        </p:nvGrpSpPr>
        <p:grpSpPr>
          <a:xfrm>
            <a:off x="9226577" y="2158918"/>
            <a:ext cx="2506209" cy="610232"/>
            <a:chOff x="8051941" y="2110814"/>
            <a:chExt cx="2495721" cy="607679"/>
          </a:xfrm>
        </p:grpSpPr>
        <p:sp>
          <p:nvSpPr>
            <p:cNvPr id="32" name="文本框 31"/>
            <p:cNvSpPr txBox="1"/>
            <p:nvPr/>
          </p:nvSpPr>
          <p:spPr>
            <a:xfrm flipH="1">
              <a:off x="8276340" y="2110814"/>
              <a:ext cx="2271322" cy="394924"/>
            </a:xfrm>
            <a:prstGeom prst="rect">
              <a:avLst/>
            </a:prstGeom>
            <a:noFill/>
          </p:spPr>
          <p:txBody>
            <a:bodyPr wrap="square" rtlCol="0">
              <a:spAutoFit/>
            </a:bodyPr>
            <a:lstStyle>
              <a:defPPr>
                <a:defRPr lang="zh-CN"/>
              </a:defPPr>
              <a:lvl1pPr algn="ctr">
                <a:lnSpc>
                  <a:spcPct val="120000"/>
                </a:lnSpc>
                <a:defRPr sz="1400" spc="80">
                  <a:solidFill>
                    <a:schemeClr val="tx1">
                      <a:lumMod val="75000"/>
                      <a:lumOff val="25000"/>
                    </a:schemeClr>
                  </a:solidFill>
                  <a:latin typeface="微软雅黑" panose="020B0503020204020204" pitchFamily="34" charset="-122"/>
                  <a:ea typeface="微软雅黑" panose="020B0503020204020204" pitchFamily="34" charset="-122"/>
                </a:defRPr>
              </a:lvl1pPr>
            </a:lstStyle>
            <a:p>
              <a:pPr algn="l">
                <a:spcBef>
                  <a:spcPct val="50000"/>
                </a:spcBef>
                <a:buClr>
                  <a:srgbClr val="8B4C13"/>
                </a:buClr>
                <a:defRPr/>
              </a:pPr>
              <a:r>
                <a:rPr lang="zh-CN" altLang="en-US" sz="1800" dirty="0">
                  <a:solidFill>
                    <a:schemeClr val="tx1">
                      <a:lumMod val="85000"/>
                      <a:lumOff val="15000"/>
                    </a:schemeClr>
                  </a:solidFill>
                  <a:latin typeface="+mn-lt"/>
                  <a:ea typeface="+mn-ea"/>
                  <a:cs typeface="+mn-ea"/>
                  <a:sym typeface="+mn-lt"/>
                </a:rPr>
                <a:t>溶入团队</a:t>
              </a:r>
              <a:endParaRPr lang="zh-CN" altLang="en-US" sz="1800" dirty="0">
                <a:solidFill>
                  <a:schemeClr val="tx1">
                    <a:lumMod val="85000"/>
                    <a:lumOff val="15000"/>
                  </a:schemeClr>
                </a:solidFill>
                <a:latin typeface="+mn-lt"/>
                <a:ea typeface="+mn-ea"/>
                <a:cs typeface="+mn-ea"/>
                <a:sym typeface="+mn-lt"/>
              </a:endParaRPr>
            </a:p>
          </p:txBody>
        </p:sp>
        <p:sp>
          <p:nvSpPr>
            <p:cNvPr id="33" name="矩形 32"/>
            <p:cNvSpPr/>
            <p:nvPr/>
          </p:nvSpPr>
          <p:spPr>
            <a:xfrm flipH="1">
              <a:off x="8051941" y="2374843"/>
              <a:ext cx="2271322" cy="343650"/>
            </a:xfrm>
            <a:prstGeom prst="rect">
              <a:avLst/>
            </a:prstGeom>
          </p:spPr>
          <p:txBody>
            <a:bodyPr wrap="square">
              <a:spAutoFit/>
            </a:bodyPr>
            <a:lstStyle/>
            <a:p>
              <a:pPr>
                <a:lnSpc>
                  <a:spcPct val="130000"/>
                </a:lnSpc>
              </a:pPr>
              <a:endParaRPr lang="zh-CN" altLang="en-US" sz="1400" spc="80" dirty="0">
                <a:solidFill>
                  <a:schemeClr val="tx1">
                    <a:lumMod val="75000"/>
                    <a:lumOff val="25000"/>
                  </a:schemeClr>
                </a:solidFill>
                <a:cs typeface="+mn-ea"/>
                <a:sym typeface="+mn-lt"/>
              </a:endParaRPr>
            </a:p>
          </p:txBody>
        </p:sp>
      </p:grpSp>
      <p:grpSp>
        <p:nvGrpSpPr>
          <p:cNvPr id="34" name="组合 33"/>
          <p:cNvGrpSpPr/>
          <p:nvPr/>
        </p:nvGrpSpPr>
        <p:grpSpPr>
          <a:xfrm>
            <a:off x="9217819" y="5658913"/>
            <a:ext cx="2280867" cy="610232"/>
            <a:chOff x="8051941" y="2110814"/>
            <a:chExt cx="2271322" cy="607680"/>
          </a:xfrm>
        </p:grpSpPr>
        <p:sp>
          <p:nvSpPr>
            <p:cNvPr id="35" name="文本框 34"/>
            <p:cNvSpPr txBox="1"/>
            <p:nvPr/>
          </p:nvSpPr>
          <p:spPr>
            <a:xfrm flipH="1">
              <a:off x="8051941" y="2110814"/>
              <a:ext cx="2271322" cy="394924"/>
            </a:xfrm>
            <a:prstGeom prst="rect">
              <a:avLst/>
            </a:prstGeom>
            <a:noFill/>
          </p:spPr>
          <p:txBody>
            <a:bodyPr wrap="square" rtlCol="0">
              <a:spAutoFit/>
            </a:bodyPr>
            <a:lstStyle>
              <a:defPPr>
                <a:defRPr lang="zh-CN"/>
              </a:defPPr>
              <a:lvl1pPr algn="ctr">
                <a:lnSpc>
                  <a:spcPct val="120000"/>
                </a:lnSpc>
                <a:defRPr sz="1400" spc="80">
                  <a:solidFill>
                    <a:schemeClr val="tx1">
                      <a:lumMod val="75000"/>
                      <a:lumOff val="25000"/>
                    </a:schemeClr>
                  </a:solidFill>
                  <a:latin typeface="微软雅黑" panose="020B0503020204020204" pitchFamily="34" charset="-122"/>
                  <a:ea typeface="微软雅黑" panose="020B0503020204020204" pitchFamily="34" charset="-122"/>
                </a:defRPr>
              </a:lvl1pPr>
            </a:lstStyle>
            <a:p>
              <a:pPr algn="l">
                <a:spcBef>
                  <a:spcPct val="50000"/>
                </a:spcBef>
                <a:buClr>
                  <a:srgbClr val="8B4C13"/>
                </a:buClr>
                <a:defRPr/>
              </a:pPr>
              <a:r>
                <a:rPr lang="zh-CN" altLang="en-US" sz="1800" dirty="0">
                  <a:solidFill>
                    <a:schemeClr val="tx1">
                      <a:lumMod val="85000"/>
                      <a:lumOff val="15000"/>
                    </a:schemeClr>
                  </a:solidFill>
                  <a:latin typeface="+mn-lt"/>
                  <a:ea typeface="+mn-ea"/>
                  <a:cs typeface="+mn-ea"/>
                  <a:sym typeface="+mn-lt"/>
                </a:rPr>
                <a:t>对团队充满信任</a:t>
              </a:r>
              <a:endParaRPr lang="zh-CN" altLang="en-US" sz="1800" dirty="0">
                <a:solidFill>
                  <a:schemeClr val="tx1">
                    <a:lumMod val="85000"/>
                    <a:lumOff val="15000"/>
                  </a:schemeClr>
                </a:solidFill>
                <a:latin typeface="+mn-lt"/>
                <a:ea typeface="+mn-ea"/>
                <a:cs typeface="+mn-ea"/>
                <a:sym typeface="+mn-lt"/>
              </a:endParaRPr>
            </a:p>
          </p:txBody>
        </p:sp>
        <p:sp>
          <p:nvSpPr>
            <p:cNvPr id="36" name="矩形 35"/>
            <p:cNvSpPr/>
            <p:nvPr/>
          </p:nvSpPr>
          <p:spPr>
            <a:xfrm flipH="1">
              <a:off x="8051941" y="2374843"/>
              <a:ext cx="2271322" cy="343651"/>
            </a:xfrm>
            <a:prstGeom prst="rect">
              <a:avLst/>
            </a:prstGeom>
          </p:spPr>
          <p:txBody>
            <a:bodyPr wrap="square">
              <a:spAutoFit/>
            </a:bodyPr>
            <a:lstStyle/>
            <a:p>
              <a:pPr>
                <a:lnSpc>
                  <a:spcPct val="130000"/>
                </a:lnSpc>
              </a:pPr>
              <a:endParaRPr lang="zh-CN" altLang="en-US" sz="1400" spc="80" dirty="0">
                <a:solidFill>
                  <a:schemeClr val="tx1">
                    <a:lumMod val="75000"/>
                    <a:lumOff val="25000"/>
                  </a:schemeClr>
                </a:solidFill>
                <a:cs typeface="+mn-ea"/>
                <a:sym typeface="+mn-lt"/>
              </a:endParaRPr>
            </a:p>
          </p:txBody>
        </p:sp>
      </p:grpSp>
      <p:grpSp>
        <p:nvGrpSpPr>
          <p:cNvPr id="37" name="组合 36"/>
          <p:cNvGrpSpPr/>
          <p:nvPr/>
        </p:nvGrpSpPr>
        <p:grpSpPr>
          <a:xfrm flipH="1">
            <a:off x="812800" y="1890853"/>
            <a:ext cx="2496991" cy="664645"/>
            <a:chOff x="7836721" y="2374843"/>
            <a:chExt cx="2486542" cy="661866"/>
          </a:xfrm>
        </p:grpSpPr>
        <p:sp>
          <p:nvSpPr>
            <p:cNvPr id="38" name="文本框 37"/>
            <p:cNvSpPr txBox="1"/>
            <p:nvPr/>
          </p:nvSpPr>
          <p:spPr>
            <a:xfrm flipH="1">
              <a:off x="7836721" y="2641784"/>
              <a:ext cx="2271322" cy="394925"/>
            </a:xfrm>
            <a:prstGeom prst="rect">
              <a:avLst/>
            </a:prstGeom>
            <a:noFill/>
          </p:spPr>
          <p:txBody>
            <a:bodyPr wrap="square" rtlCol="0">
              <a:spAutoFit/>
            </a:bodyPr>
            <a:lstStyle>
              <a:defPPr>
                <a:defRPr lang="zh-CN"/>
              </a:defPPr>
              <a:lvl1pPr algn="ctr">
                <a:lnSpc>
                  <a:spcPct val="120000"/>
                </a:lnSpc>
                <a:defRPr sz="1400" spc="80">
                  <a:solidFill>
                    <a:schemeClr val="tx1">
                      <a:lumMod val="75000"/>
                      <a:lumOff val="25000"/>
                    </a:schemeClr>
                  </a:solidFill>
                  <a:latin typeface="微软雅黑" panose="020B0503020204020204" pitchFamily="34" charset="-122"/>
                  <a:ea typeface="微软雅黑" panose="020B0503020204020204" pitchFamily="34" charset="-122"/>
                </a:defRPr>
              </a:lvl1pPr>
            </a:lstStyle>
            <a:p>
              <a:pPr>
                <a:spcBef>
                  <a:spcPct val="50000"/>
                </a:spcBef>
                <a:buClr>
                  <a:srgbClr val="8B4C13"/>
                </a:buClr>
                <a:defRPr/>
              </a:pPr>
              <a:r>
                <a:rPr lang="zh-CN" altLang="en-US" sz="1800" dirty="0">
                  <a:solidFill>
                    <a:schemeClr val="tx1">
                      <a:lumMod val="85000"/>
                      <a:lumOff val="15000"/>
                    </a:schemeClr>
                  </a:solidFill>
                  <a:latin typeface="+mn-lt"/>
                  <a:ea typeface="+mn-ea"/>
                  <a:cs typeface="+mn-ea"/>
                  <a:sym typeface="+mn-lt"/>
                </a:rPr>
                <a:t>良好的协作关系</a:t>
              </a:r>
              <a:endParaRPr lang="zh-CN" altLang="en-US" sz="1800" dirty="0">
                <a:solidFill>
                  <a:schemeClr val="tx1">
                    <a:lumMod val="85000"/>
                    <a:lumOff val="15000"/>
                  </a:schemeClr>
                </a:solidFill>
                <a:latin typeface="+mn-lt"/>
                <a:ea typeface="+mn-ea"/>
                <a:cs typeface="+mn-ea"/>
                <a:sym typeface="+mn-lt"/>
              </a:endParaRPr>
            </a:p>
          </p:txBody>
        </p:sp>
        <p:sp>
          <p:nvSpPr>
            <p:cNvPr id="39" name="矩形 38"/>
            <p:cNvSpPr/>
            <p:nvPr/>
          </p:nvSpPr>
          <p:spPr>
            <a:xfrm flipH="1">
              <a:off x="8051941" y="2374843"/>
              <a:ext cx="2271322" cy="343651"/>
            </a:xfrm>
            <a:prstGeom prst="rect">
              <a:avLst/>
            </a:prstGeom>
          </p:spPr>
          <p:txBody>
            <a:bodyPr wrap="square">
              <a:spAutoFit/>
            </a:bodyPr>
            <a:lstStyle/>
            <a:p>
              <a:pPr algn="r">
                <a:lnSpc>
                  <a:spcPct val="130000"/>
                </a:lnSpc>
              </a:pPr>
              <a:endParaRPr lang="zh-CN" altLang="en-US" sz="1400" spc="80" dirty="0">
                <a:solidFill>
                  <a:schemeClr val="tx1">
                    <a:lumMod val="75000"/>
                    <a:lumOff val="25000"/>
                  </a:schemeClr>
                </a:solidFill>
                <a:cs typeface="+mn-ea"/>
                <a:sym typeface="+mn-lt"/>
              </a:endParaRPr>
            </a:p>
          </p:txBody>
        </p:sp>
      </p:grpSp>
      <p:grpSp>
        <p:nvGrpSpPr>
          <p:cNvPr id="40" name="组合 39"/>
          <p:cNvGrpSpPr/>
          <p:nvPr/>
        </p:nvGrpSpPr>
        <p:grpSpPr>
          <a:xfrm flipH="1">
            <a:off x="693314" y="5562124"/>
            <a:ext cx="2311332" cy="730188"/>
            <a:chOff x="8021603" y="1991360"/>
            <a:chExt cx="2301660" cy="727133"/>
          </a:xfrm>
        </p:grpSpPr>
        <p:sp>
          <p:nvSpPr>
            <p:cNvPr id="41" name="文本框 40"/>
            <p:cNvSpPr txBox="1"/>
            <p:nvPr/>
          </p:nvSpPr>
          <p:spPr>
            <a:xfrm flipH="1">
              <a:off x="8021603" y="1991360"/>
              <a:ext cx="2271322" cy="394924"/>
            </a:xfrm>
            <a:prstGeom prst="rect">
              <a:avLst/>
            </a:prstGeom>
            <a:noFill/>
          </p:spPr>
          <p:txBody>
            <a:bodyPr wrap="square" rtlCol="0">
              <a:spAutoFit/>
            </a:bodyPr>
            <a:lstStyle>
              <a:defPPr>
                <a:defRPr lang="zh-CN"/>
              </a:defPPr>
              <a:lvl1pPr algn="ctr">
                <a:lnSpc>
                  <a:spcPct val="120000"/>
                </a:lnSpc>
                <a:defRPr sz="1400" spc="80">
                  <a:solidFill>
                    <a:schemeClr val="tx1">
                      <a:lumMod val="75000"/>
                      <a:lumOff val="25000"/>
                    </a:schemeClr>
                  </a:solidFill>
                  <a:latin typeface="微软雅黑" panose="020B0503020204020204" pitchFamily="34" charset="-122"/>
                  <a:ea typeface="微软雅黑" panose="020B0503020204020204" pitchFamily="34" charset="-122"/>
                </a:defRPr>
              </a:lvl1pPr>
            </a:lstStyle>
            <a:p>
              <a:pPr algn="r">
                <a:spcBef>
                  <a:spcPct val="50000"/>
                </a:spcBef>
                <a:buClr>
                  <a:srgbClr val="8B4C13"/>
                </a:buClr>
                <a:defRPr/>
              </a:pPr>
              <a:r>
                <a:rPr lang="zh-CN" altLang="en-US" sz="1800" dirty="0">
                  <a:solidFill>
                    <a:schemeClr val="tx1">
                      <a:lumMod val="85000"/>
                      <a:lumOff val="15000"/>
                    </a:schemeClr>
                  </a:solidFill>
                  <a:latin typeface="+mn-lt"/>
                  <a:ea typeface="+mn-ea"/>
                  <a:cs typeface="+mn-ea"/>
                  <a:sym typeface="+mn-lt"/>
                </a:rPr>
                <a:t>勇于承担责任</a:t>
              </a:r>
              <a:endParaRPr lang="en-US" altLang="zh-CN" sz="1800" dirty="0">
                <a:solidFill>
                  <a:schemeClr val="tx1">
                    <a:lumMod val="85000"/>
                    <a:lumOff val="15000"/>
                  </a:schemeClr>
                </a:solidFill>
                <a:latin typeface="+mn-lt"/>
                <a:ea typeface="+mn-ea"/>
                <a:cs typeface="+mn-ea"/>
                <a:sym typeface="+mn-lt"/>
              </a:endParaRPr>
            </a:p>
          </p:txBody>
        </p:sp>
        <p:sp>
          <p:nvSpPr>
            <p:cNvPr id="42" name="矩形 41"/>
            <p:cNvSpPr/>
            <p:nvPr/>
          </p:nvSpPr>
          <p:spPr>
            <a:xfrm flipH="1">
              <a:off x="8051941" y="2374843"/>
              <a:ext cx="2271322" cy="343650"/>
            </a:xfrm>
            <a:prstGeom prst="rect">
              <a:avLst/>
            </a:prstGeom>
          </p:spPr>
          <p:txBody>
            <a:bodyPr wrap="square">
              <a:spAutoFit/>
            </a:bodyPr>
            <a:lstStyle/>
            <a:p>
              <a:pPr algn="r">
                <a:lnSpc>
                  <a:spcPct val="130000"/>
                </a:lnSpc>
              </a:pPr>
              <a:endParaRPr lang="zh-CN" altLang="en-US" sz="1400" spc="80" dirty="0">
                <a:solidFill>
                  <a:schemeClr val="tx1">
                    <a:lumMod val="75000"/>
                    <a:lumOff val="25000"/>
                  </a:schemeClr>
                </a:solidFill>
                <a:cs typeface="+mn-ea"/>
                <a:sym typeface="+mn-lt"/>
              </a:endParaRPr>
            </a:p>
          </p:txBody>
        </p:sp>
      </p:grpSp>
      <p:grpSp>
        <p:nvGrpSpPr>
          <p:cNvPr id="43" name="组合 42"/>
          <p:cNvGrpSpPr/>
          <p:nvPr/>
        </p:nvGrpSpPr>
        <p:grpSpPr>
          <a:xfrm>
            <a:off x="167640" y="377160"/>
            <a:ext cx="6715760" cy="646331"/>
            <a:chOff x="167640" y="129510"/>
            <a:chExt cx="6715760" cy="646331"/>
          </a:xfrm>
        </p:grpSpPr>
        <p:sp>
          <p:nvSpPr>
            <p:cNvPr id="44" name="矩形 43"/>
            <p:cNvSpPr/>
            <p:nvPr/>
          </p:nvSpPr>
          <p:spPr>
            <a:xfrm>
              <a:off x="167640" y="203200"/>
              <a:ext cx="568960" cy="523240"/>
            </a:xfrm>
            <a:prstGeom prst="rect">
              <a:avLst/>
            </a:prstGeom>
            <a:gradFill>
              <a:gsLst>
                <a:gs pos="0">
                  <a:schemeClr val="accent1"/>
                </a:gs>
                <a:gs pos="100000">
                  <a:schemeClr val="tx1">
                    <a:lumMod val="95000"/>
                    <a:lumOff val="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33333"/>
                </a:solidFill>
                <a:cs typeface="+mn-ea"/>
                <a:sym typeface="+mn-lt"/>
              </a:endParaRPr>
            </a:p>
          </p:txBody>
        </p:sp>
        <p:sp>
          <p:nvSpPr>
            <p:cNvPr id="45" name="矩形 44"/>
            <p:cNvSpPr/>
            <p:nvPr/>
          </p:nvSpPr>
          <p:spPr>
            <a:xfrm>
              <a:off x="812800" y="203200"/>
              <a:ext cx="259080" cy="523240"/>
            </a:xfrm>
            <a:prstGeom prst="rect">
              <a:avLst/>
            </a:prstGeom>
            <a:gradFill>
              <a:gsLst>
                <a:gs pos="0">
                  <a:schemeClr val="accent1"/>
                </a:gs>
                <a:gs pos="100000">
                  <a:schemeClr val="tx1">
                    <a:lumMod val="95000"/>
                    <a:lumOff val="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33333"/>
                </a:solidFill>
                <a:cs typeface="+mn-ea"/>
                <a:sym typeface="+mn-lt"/>
              </a:endParaRPr>
            </a:p>
          </p:txBody>
        </p:sp>
        <p:sp>
          <p:nvSpPr>
            <p:cNvPr id="46" name="Rectangle 6"/>
            <p:cNvSpPr>
              <a:spLocks noChangeArrowheads="1"/>
            </p:cNvSpPr>
            <p:nvPr/>
          </p:nvSpPr>
          <p:spPr bwMode="auto">
            <a:xfrm>
              <a:off x="1112520" y="129510"/>
              <a:ext cx="577088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zh-CN" altLang="en-US" sz="3600" b="1" dirty="0">
                  <a:solidFill>
                    <a:schemeClr val="tx1">
                      <a:lumMod val="85000"/>
                      <a:lumOff val="15000"/>
                    </a:schemeClr>
                  </a:solidFill>
                  <a:cs typeface="+mn-ea"/>
                  <a:sym typeface="+mn-lt"/>
                </a:rPr>
                <a:t>建立工作团队</a:t>
              </a:r>
              <a:endParaRPr lang="zh-CN" altLang="en-US" sz="3600" b="1" dirty="0">
                <a:solidFill>
                  <a:schemeClr val="tx1">
                    <a:lumMod val="85000"/>
                    <a:lumOff val="15000"/>
                  </a:schemeClr>
                </a:solidFill>
                <a:cs typeface="+mn-ea"/>
                <a:sym typeface="+mn-lt"/>
              </a:endParaRPr>
            </a:p>
          </p:txBody>
        </p:sp>
      </p:grpSp>
    </p:spTree>
  </p:cSld>
  <p:clrMapOvr>
    <a:masterClrMapping/>
  </p:clrMapOvr>
  <mc:AlternateContent xmlns:mc="http://schemas.openxmlformats.org/markup-compatibility/2006">
    <mc:Choice xmlns:p14="http://schemas.microsoft.com/office/powerpoint/2010/main" Requires="p14">
      <p:transition spd="slow" p14:dur="3400" advTm="0">
        <p14:reveal/>
      </p:transition>
    </mc:Choice>
    <mc:Fallback>
      <p:transition spd="slow" advTm="0">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p:cTn id="13" dur="1000" fill="hold"/>
                                            <p:tgtEl>
                                              <p:spTgt spid="17"/>
                                            </p:tgtEl>
                                            <p:attrNameLst>
                                              <p:attrName>ppt_w</p:attrName>
                                            </p:attrNameLst>
                                          </p:cBhvr>
                                          <p:tavLst>
                                            <p:tav tm="0">
                                              <p:val>
                                                <p:fltVal val="0"/>
                                              </p:val>
                                            </p:tav>
                                            <p:tav tm="100000">
                                              <p:val>
                                                <p:strVal val="#ppt_w"/>
                                              </p:val>
                                            </p:tav>
                                          </p:tavLst>
                                        </p:anim>
                                        <p:anim calcmode="lin" valueType="num">
                                          <p:cBhvr>
                                            <p:cTn id="14" dur="1000" fill="hold"/>
                                            <p:tgtEl>
                                              <p:spTgt spid="17"/>
                                            </p:tgtEl>
                                            <p:attrNameLst>
                                              <p:attrName>ppt_h</p:attrName>
                                            </p:attrNameLst>
                                          </p:cBhvr>
                                          <p:tavLst>
                                            <p:tav tm="0">
                                              <p:val>
                                                <p:fltVal val="0"/>
                                              </p:val>
                                            </p:tav>
                                            <p:tav tm="100000">
                                              <p:val>
                                                <p:strVal val="#ppt_h"/>
                                              </p:val>
                                            </p:tav>
                                          </p:tavLst>
                                        </p:anim>
                                        <p:animEffect transition="in" filter="fade">
                                          <p:cBhvr>
                                            <p:cTn id="15" dur="1000"/>
                                            <p:tgtEl>
                                              <p:spTgt spid="17"/>
                                            </p:tgtEl>
                                          </p:cBhvr>
                                        </p:animEffect>
                                      </p:childTnLst>
                                    </p:cTn>
                                  </p:par>
                                  <p:par>
                                    <p:cTn id="16" presetID="53" presetClass="entr" presetSubtype="16" fill="hold" grpId="0" nodeType="withEffect">
                                      <p:stCondLst>
                                        <p:cond delay="200"/>
                                      </p:stCondLst>
                                      <p:childTnLst>
                                        <p:set>
                                          <p:cBhvr>
                                            <p:cTn id="17" dur="1" fill="hold">
                                              <p:stCondLst>
                                                <p:cond delay="0"/>
                                              </p:stCondLst>
                                            </p:cTn>
                                            <p:tgtEl>
                                              <p:spTgt spid="16"/>
                                            </p:tgtEl>
                                            <p:attrNameLst>
                                              <p:attrName>style.visibility</p:attrName>
                                            </p:attrNameLst>
                                          </p:cBhvr>
                                          <p:to>
                                            <p:strVal val="visible"/>
                                          </p:to>
                                        </p:set>
                                        <p:anim calcmode="lin" valueType="num">
                                          <p:cBhvr>
                                            <p:cTn id="18" dur="1000" fill="hold"/>
                                            <p:tgtEl>
                                              <p:spTgt spid="16"/>
                                            </p:tgtEl>
                                            <p:attrNameLst>
                                              <p:attrName>ppt_w</p:attrName>
                                            </p:attrNameLst>
                                          </p:cBhvr>
                                          <p:tavLst>
                                            <p:tav tm="0">
                                              <p:val>
                                                <p:fltVal val="0"/>
                                              </p:val>
                                            </p:tav>
                                            <p:tav tm="100000">
                                              <p:val>
                                                <p:strVal val="#ppt_w"/>
                                              </p:val>
                                            </p:tav>
                                          </p:tavLst>
                                        </p:anim>
                                        <p:anim calcmode="lin" valueType="num">
                                          <p:cBhvr>
                                            <p:cTn id="19" dur="1000" fill="hold"/>
                                            <p:tgtEl>
                                              <p:spTgt spid="16"/>
                                            </p:tgtEl>
                                            <p:attrNameLst>
                                              <p:attrName>ppt_h</p:attrName>
                                            </p:attrNameLst>
                                          </p:cBhvr>
                                          <p:tavLst>
                                            <p:tav tm="0">
                                              <p:val>
                                                <p:fltVal val="0"/>
                                              </p:val>
                                            </p:tav>
                                            <p:tav tm="100000">
                                              <p:val>
                                                <p:strVal val="#ppt_h"/>
                                              </p:val>
                                            </p:tav>
                                          </p:tavLst>
                                        </p:anim>
                                        <p:animEffect transition="in" filter="fade">
                                          <p:cBhvr>
                                            <p:cTn id="20" dur="1000"/>
                                            <p:tgtEl>
                                              <p:spTgt spid="16"/>
                                            </p:tgtEl>
                                          </p:cBhvr>
                                        </p:animEffect>
                                      </p:childTnLst>
                                    </p:cTn>
                                  </p:par>
                                  <p:par>
                                    <p:cTn id="21" presetID="53" presetClass="entr" presetSubtype="16" fill="hold" grpId="0" nodeType="withEffect">
                                      <p:stCondLst>
                                        <p:cond delay="400"/>
                                      </p:stCondLst>
                                      <p:childTnLst>
                                        <p:set>
                                          <p:cBhvr>
                                            <p:cTn id="22" dur="1" fill="hold">
                                              <p:stCondLst>
                                                <p:cond delay="0"/>
                                              </p:stCondLst>
                                            </p:cTn>
                                            <p:tgtEl>
                                              <p:spTgt spid="15"/>
                                            </p:tgtEl>
                                            <p:attrNameLst>
                                              <p:attrName>style.visibility</p:attrName>
                                            </p:attrNameLst>
                                          </p:cBhvr>
                                          <p:to>
                                            <p:strVal val="visible"/>
                                          </p:to>
                                        </p:set>
                                        <p:anim calcmode="lin" valueType="num">
                                          <p:cBhvr>
                                            <p:cTn id="23" dur="1000" fill="hold"/>
                                            <p:tgtEl>
                                              <p:spTgt spid="15"/>
                                            </p:tgtEl>
                                            <p:attrNameLst>
                                              <p:attrName>ppt_w</p:attrName>
                                            </p:attrNameLst>
                                          </p:cBhvr>
                                          <p:tavLst>
                                            <p:tav tm="0">
                                              <p:val>
                                                <p:fltVal val="0"/>
                                              </p:val>
                                            </p:tav>
                                            <p:tav tm="100000">
                                              <p:val>
                                                <p:strVal val="#ppt_w"/>
                                              </p:val>
                                            </p:tav>
                                          </p:tavLst>
                                        </p:anim>
                                        <p:anim calcmode="lin" valueType="num">
                                          <p:cBhvr>
                                            <p:cTn id="24" dur="1000" fill="hold"/>
                                            <p:tgtEl>
                                              <p:spTgt spid="15"/>
                                            </p:tgtEl>
                                            <p:attrNameLst>
                                              <p:attrName>ppt_h</p:attrName>
                                            </p:attrNameLst>
                                          </p:cBhvr>
                                          <p:tavLst>
                                            <p:tav tm="0">
                                              <p:val>
                                                <p:fltVal val="0"/>
                                              </p:val>
                                            </p:tav>
                                            <p:tav tm="100000">
                                              <p:val>
                                                <p:strVal val="#ppt_h"/>
                                              </p:val>
                                            </p:tav>
                                          </p:tavLst>
                                        </p:anim>
                                        <p:animEffect transition="in" filter="fade">
                                          <p:cBhvr>
                                            <p:cTn id="25" dur="1000"/>
                                            <p:tgtEl>
                                              <p:spTgt spid="15"/>
                                            </p:tgtEl>
                                          </p:cBhvr>
                                        </p:animEffect>
                                      </p:childTnLst>
                                    </p:cTn>
                                  </p:par>
                                </p:childTnLst>
                              </p:cTn>
                            </p:par>
                            <p:par>
                              <p:cTn id="26" fill="hold">
                                <p:stCondLst>
                                  <p:cond delay="1500"/>
                                </p:stCondLst>
                                <p:childTnLst>
                                  <p:par>
                                    <p:cTn id="27" presetID="49" presetClass="entr" presetSubtype="0" decel="100000"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 calcmode="lin" valueType="num">
                                          <p:cBhvr>
                                            <p:cTn id="31" dur="500" fill="hold"/>
                                            <p:tgtEl>
                                              <p:spTgt spid="14"/>
                                            </p:tgtEl>
                                            <p:attrNameLst>
                                              <p:attrName>style.rotation</p:attrName>
                                            </p:attrNameLst>
                                          </p:cBhvr>
                                          <p:tavLst>
                                            <p:tav tm="0">
                                              <p:val>
                                                <p:fltVal val="360"/>
                                              </p:val>
                                            </p:tav>
                                            <p:tav tm="100000">
                                              <p:val>
                                                <p:fltVal val="0"/>
                                              </p:val>
                                            </p:tav>
                                          </p:tavLst>
                                        </p:anim>
                                        <p:animEffect transition="in" filter="fade">
                                          <p:cBhvr>
                                            <p:cTn id="32" dur="500"/>
                                            <p:tgtEl>
                                              <p:spTgt spid="14"/>
                                            </p:tgtEl>
                                          </p:cBhvr>
                                        </p:animEffect>
                                      </p:childTnLst>
                                    </p:cTn>
                                  </p:par>
                                </p:childTnLst>
                              </p:cTn>
                            </p:par>
                            <p:par>
                              <p:cTn id="33" fill="hold">
                                <p:stCondLst>
                                  <p:cond delay="2000"/>
                                </p:stCondLst>
                                <p:childTnLst>
                                  <p:par>
                                    <p:cTn id="34" presetID="2" presetClass="entr" presetSubtype="4" accel="60000" fill="hold" nodeType="afterEffect" p14:presetBounceEnd="40000">
                                      <p:stCondLst>
                                        <p:cond delay="0"/>
                                      </p:stCondLst>
                                      <p:childTnLst>
                                        <p:set>
                                          <p:cBhvr>
                                            <p:cTn id="35" dur="1" fill="hold">
                                              <p:stCondLst>
                                                <p:cond delay="0"/>
                                              </p:stCondLst>
                                            </p:cTn>
                                            <p:tgtEl>
                                              <p:spTgt spid="22"/>
                                            </p:tgtEl>
                                            <p:attrNameLst>
                                              <p:attrName>style.visibility</p:attrName>
                                            </p:attrNameLst>
                                          </p:cBhvr>
                                          <p:to>
                                            <p:strVal val="visible"/>
                                          </p:to>
                                        </p:set>
                                        <p:anim calcmode="lin" valueType="num" p14:bounceEnd="40000">
                                          <p:cBhvr additive="base">
                                            <p:cTn id="36" dur="500" fill="hold"/>
                                            <p:tgtEl>
                                              <p:spTgt spid="22"/>
                                            </p:tgtEl>
                                            <p:attrNameLst>
                                              <p:attrName>ppt_x</p:attrName>
                                            </p:attrNameLst>
                                          </p:cBhvr>
                                          <p:tavLst>
                                            <p:tav tm="0">
                                              <p:val>
                                                <p:strVal val="#ppt_x"/>
                                              </p:val>
                                            </p:tav>
                                            <p:tav tm="100000">
                                              <p:val>
                                                <p:strVal val="#ppt_x"/>
                                              </p:val>
                                            </p:tav>
                                          </p:tavLst>
                                        </p:anim>
                                        <p:anim calcmode="lin" valueType="num" p14:bounceEnd="40000">
                                          <p:cBhvr additive="base">
                                            <p:cTn id="37" dur="500" fill="hold"/>
                                            <p:tgtEl>
                                              <p:spTgt spid="22"/>
                                            </p:tgtEl>
                                            <p:attrNameLst>
                                              <p:attrName>ppt_y</p:attrName>
                                            </p:attrNameLst>
                                          </p:cBhvr>
                                          <p:tavLst>
                                            <p:tav tm="0">
                                              <p:val>
                                                <p:strVal val="1+#ppt_h/2"/>
                                              </p:val>
                                            </p:tav>
                                            <p:tav tm="100000">
                                              <p:val>
                                                <p:strVal val="#ppt_y"/>
                                              </p:val>
                                            </p:tav>
                                          </p:tavLst>
                                        </p:anim>
                                      </p:childTnLst>
                                    </p:cTn>
                                  </p:par>
                                  <p:par>
                                    <p:cTn id="38" presetID="53" presetClass="entr" presetSubtype="16" fill="hold" grpId="0" nodeType="withEffect">
                                      <p:stCondLst>
                                        <p:cond delay="0"/>
                                      </p:stCondLst>
                                      <p:iterate type="lt">
                                        <p:tmPct val="5057"/>
                                      </p:iterate>
                                      <p:childTnLst>
                                        <p:set>
                                          <p:cBhvr>
                                            <p:cTn id="39" dur="1" fill="hold">
                                              <p:stCondLst>
                                                <p:cond delay="0"/>
                                              </p:stCondLst>
                                            </p:cTn>
                                            <p:tgtEl>
                                              <p:spTgt spid="30"/>
                                            </p:tgtEl>
                                            <p:attrNameLst>
                                              <p:attrName>style.visibility</p:attrName>
                                            </p:attrNameLst>
                                          </p:cBhvr>
                                          <p:to>
                                            <p:strVal val="visible"/>
                                          </p:to>
                                        </p:set>
                                        <p:anim calcmode="lin" valueType="num">
                                          <p:cBhvr>
                                            <p:cTn id="40" dur="500" fill="hold"/>
                                            <p:tgtEl>
                                              <p:spTgt spid="30"/>
                                            </p:tgtEl>
                                            <p:attrNameLst>
                                              <p:attrName>ppt_w</p:attrName>
                                            </p:attrNameLst>
                                          </p:cBhvr>
                                          <p:tavLst>
                                            <p:tav tm="0">
                                              <p:val>
                                                <p:fltVal val="0"/>
                                              </p:val>
                                            </p:tav>
                                            <p:tav tm="100000">
                                              <p:val>
                                                <p:strVal val="#ppt_w"/>
                                              </p:val>
                                            </p:tav>
                                          </p:tavLst>
                                        </p:anim>
                                        <p:anim calcmode="lin" valueType="num">
                                          <p:cBhvr>
                                            <p:cTn id="41" dur="500" fill="hold"/>
                                            <p:tgtEl>
                                              <p:spTgt spid="30"/>
                                            </p:tgtEl>
                                            <p:attrNameLst>
                                              <p:attrName>ppt_h</p:attrName>
                                            </p:attrNameLst>
                                          </p:cBhvr>
                                          <p:tavLst>
                                            <p:tav tm="0">
                                              <p:val>
                                                <p:fltVal val="0"/>
                                              </p:val>
                                            </p:tav>
                                            <p:tav tm="100000">
                                              <p:val>
                                                <p:strVal val="#ppt_h"/>
                                              </p:val>
                                            </p:tav>
                                          </p:tavLst>
                                        </p:anim>
                                        <p:animEffect transition="in" filter="fade">
                                          <p:cBhvr>
                                            <p:cTn id="42" dur="500"/>
                                            <p:tgtEl>
                                              <p:spTgt spid="30"/>
                                            </p:tgtEl>
                                          </p:cBhvr>
                                        </p:animEffect>
                                      </p:childTnLst>
                                    </p:cTn>
                                  </p:par>
                                </p:childTnLst>
                              </p:cTn>
                            </p:par>
                            <p:par>
                              <p:cTn id="43" fill="hold">
                                <p:stCondLst>
                                  <p:cond delay="2975"/>
                                </p:stCondLst>
                                <p:childTnLst>
                                  <p:par>
                                    <p:cTn id="44" presetID="2" presetClass="entr" presetSubtype="9" fill="hold" grpId="0" nodeType="afterEffect">
                                      <p:stCondLst>
                                        <p:cond delay="0"/>
                                      </p:stCondLst>
                                      <p:childTnLst>
                                        <p:set>
                                          <p:cBhvr>
                                            <p:cTn id="45" dur="1" fill="hold">
                                              <p:stCondLst>
                                                <p:cond delay="0"/>
                                              </p:stCondLst>
                                            </p:cTn>
                                            <p:tgtEl>
                                              <p:spTgt spid="18"/>
                                            </p:tgtEl>
                                            <p:attrNameLst>
                                              <p:attrName>style.visibility</p:attrName>
                                            </p:attrNameLst>
                                          </p:cBhvr>
                                          <p:to>
                                            <p:strVal val="visible"/>
                                          </p:to>
                                        </p:set>
                                        <p:anim calcmode="lin" valueType="num">
                                          <p:cBhvr additive="base">
                                            <p:cTn id="46" dur="500" fill="hold"/>
                                            <p:tgtEl>
                                              <p:spTgt spid="18"/>
                                            </p:tgtEl>
                                            <p:attrNameLst>
                                              <p:attrName>ppt_x</p:attrName>
                                            </p:attrNameLst>
                                          </p:cBhvr>
                                          <p:tavLst>
                                            <p:tav tm="0">
                                              <p:val>
                                                <p:strVal val="0-#ppt_w/2"/>
                                              </p:val>
                                            </p:tav>
                                            <p:tav tm="100000">
                                              <p:val>
                                                <p:strVal val="#ppt_x"/>
                                              </p:val>
                                            </p:tav>
                                          </p:tavLst>
                                        </p:anim>
                                        <p:anim calcmode="lin" valueType="num">
                                          <p:cBhvr additive="base">
                                            <p:cTn id="47" dur="500" fill="hold"/>
                                            <p:tgtEl>
                                              <p:spTgt spid="18"/>
                                            </p:tgtEl>
                                            <p:attrNameLst>
                                              <p:attrName>ppt_y</p:attrName>
                                            </p:attrNameLst>
                                          </p:cBhvr>
                                          <p:tavLst>
                                            <p:tav tm="0">
                                              <p:val>
                                                <p:strVal val="0-#ppt_h/2"/>
                                              </p:val>
                                            </p:tav>
                                            <p:tav tm="100000">
                                              <p:val>
                                                <p:strVal val="#ppt_y"/>
                                              </p:val>
                                            </p:tav>
                                          </p:tavLst>
                                        </p:anim>
                                      </p:childTnLst>
                                    </p:cTn>
                                  </p:par>
                                </p:childTnLst>
                              </p:cTn>
                            </p:par>
                            <p:par>
                              <p:cTn id="48" fill="hold">
                                <p:stCondLst>
                                  <p:cond delay="3475"/>
                                </p:stCondLst>
                                <p:childTnLst>
                                  <p:par>
                                    <p:cTn id="49" presetID="22" presetClass="entr" presetSubtype="8" fill="hold" nodeType="afterEffect">
                                      <p:stCondLst>
                                        <p:cond delay="0"/>
                                      </p:stCondLst>
                                      <p:childTnLst>
                                        <p:set>
                                          <p:cBhvr>
                                            <p:cTn id="50" dur="1" fill="hold">
                                              <p:stCondLst>
                                                <p:cond delay="0"/>
                                              </p:stCondLst>
                                            </p:cTn>
                                            <p:tgtEl>
                                              <p:spTgt spid="37"/>
                                            </p:tgtEl>
                                            <p:attrNameLst>
                                              <p:attrName>style.visibility</p:attrName>
                                            </p:attrNameLst>
                                          </p:cBhvr>
                                          <p:to>
                                            <p:strVal val="visible"/>
                                          </p:to>
                                        </p:set>
                                        <p:animEffect transition="in" filter="wipe(left)">
                                          <p:cBhvr>
                                            <p:cTn id="51" dur="500"/>
                                            <p:tgtEl>
                                              <p:spTgt spid="37"/>
                                            </p:tgtEl>
                                          </p:cBhvr>
                                        </p:animEffect>
                                      </p:childTnLst>
                                    </p:cTn>
                                  </p:par>
                                </p:childTnLst>
                              </p:cTn>
                            </p:par>
                            <p:par>
                              <p:cTn id="52" fill="hold">
                                <p:stCondLst>
                                  <p:cond delay="3975"/>
                                </p:stCondLst>
                                <p:childTnLst>
                                  <p:par>
                                    <p:cTn id="53" presetID="2" presetClass="entr" presetSubtype="3" fill="hold" grpId="0" nodeType="afterEffect">
                                      <p:stCondLst>
                                        <p:cond delay="0"/>
                                      </p:stCondLst>
                                      <p:childTnLst>
                                        <p:set>
                                          <p:cBhvr>
                                            <p:cTn id="54" dur="1" fill="hold">
                                              <p:stCondLst>
                                                <p:cond delay="0"/>
                                              </p:stCondLst>
                                            </p:cTn>
                                            <p:tgtEl>
                                              <p:spTgt spid="19"/>
                                            </p:tgtEl>
                                            <p:attrNameLst>
                                              <p:attrName>style.visibility</p:attrName>
                                            </p:attrNameLst>
                                          </p:cBhvr>
                                          <p:to>
                                            <p:strVal val="visible"/>
                                          </p:to>
                                        </p:set>
                                        <p:anim calcmode="lin" valueType="num">
                                          <p:cBhvr additive="base">
                                            <p:cTn id="55" dur="500" fill="hold"/>
                                            <p:tgtEl>
                                              <p:spTgt spid="19"/>
                                            </p:tgtEl>
                                            <p:attrNameLst>
                                              <p:attrName>ppt_x</p:attrName>
                                            </p:attrNameLst>
                                          </p:cBhvr>
                                          <p:tavLst>
                                            <p:tav tm="0">
                                              <p:val>
                                                <p:strVal val="1+#ppt_w/2"/>
                                              </p:val>
                                            </p:tav>
                                            <p:tav tm="100000">
                                              <p:val>
                                                <p:strVal val="#ppt_x"/>
                                              </p:val>
                                            </p:tav>
                                          </p:tavLst>
                                        </p:anim>
                                        <p:anim calcmode="lin" valueType="num">
                                          <p:cBhvr additive="base">
                                            <p:cTn id="56" dur="500" fill="hold"/>
                                            <p:tgtEl>
                                              <p:spTgt spid="19"/>
                                            </p:tgtEl>
                                            <p:attrNameLst>
                                              <p:attrName>ppt_y</p:attrName>
                                            </p:attrNameLst>
                                          </p:cBhvr>
                                          <p:tavLst>
                                            <p:tav tm="0">
                                              <p:val>
                                                <p:strVal val="0-#ppt_h/2"/>
                                              </p:val>
                                            </p:tav>
                                            <p:tav tm="100000">
                                              <p:val>
                                                <p:strVal val="#ppt_y"/>
                                              </p:val>
                                            </p:tav>
                                          </p:tavLst>
                                        </p:anim>
                                      </p:childTnLst>
                                    </p:cTn>
                                  </p:par>
                                </p:childTnLst>
                              </p:cTn>
                            </p:par>
                            <p:par>
                              <p:cTn id="57" fill="hold">
                                <p:stCondLst>
                                  <p:cond delay="4475"/>
                                </p:stCondLst>
                                <p:childTnLst>
                                  <p:par>
                                    <p:cTn id="58" presetID="22" presetClass="entr" presetSubtype="2"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Effect transition="in" filter="wipe(right)">
                                          <p:cBhvr>
                                            <p:cTn id="60" dur="500"/>
                                            <p:tgtEl>
                                              <p:spTgt spid="31"/>
                                            </p:tgtEl>
                                          </p:cBhvr>
                                        </p:animEffect>
                                      </p:childTnLst>
                                    </p:cTn>
                                  </p:par>
                                </p:childTnLst>
                              </p:cTn>
                            </p:par>
                            <p:par>
                              <p:cTn id="61" fill="hold">
                                <p:stCondLst>
                                  <p:cond delay="4975"/>
                                </p:stCondLst>
                                <p:childTnLst>
                                  <p:par>
                                    <p:cTn id="62" presetID="2" presetClass="entr" presetSubtype="6" fill="hold" grpId="0" nodeType="afterEffect">
                                      <p:stCondLst>
                                        <p:cond delay="0"/>
                                      </p:stCondLst>
                                      <p:childTnLst>
                                        <p:set>
                                          <p:cBhvr>
                                            <p:cTn id="63" dur="1" fill="hold">
                                              <p:stCondLst>
                                                <p:cond delay="0"/>
                                              </p:stCondLst>
                                            </p:cTn>
                                            <p:tgtEl>
                                              <p:spTgt spid="21"/>
                                            </p:tgtEl>
                                            <p:attrNameLst>
                                              <p:attrName>style.visibility</p:attrName>
                                            </p:attrNameLst>
                                          </p:cBhvr>
                                          <p:to>
                                            <p:strVal val="visible"/>
                                          </p:to>
                                        </p:set>
                                        <p:anim calcmode="lin" valueType="num">
                                          <p:cBhvr additive="base">
                                            <p:cTn id="64" dur="500" fill="hold"/>
                                            <p:tgtEl>
                                              <p:spTgt spid="21"/>
                                            </p:tgtEl>
                                            <p:attrNameLst>
                                              <p:attrName>ppt_x</p:attrName>
                                            </p:attrNameLst>
                                          </p:cBhvr>
                                          <p:tavLst>
                                            <p:tav tm="0">
                                              <p:val>
                                                <p:strVal val="1+#ppt_w/2"/>
                                              </p:val>
                                            </p:tav>
                                            <p:tav tm="100000">
                                              <p:val>
                                                <p:strVal val="#ppt_x"/>
                                              </p:val>
                                            </p:tav>
                                          </p:tavLst>
                                        </p:anim>
                                        <p:anim calcmode="lin" valueType="num">
                                          <p:cBhvr additive="base">
                                            <p:cTn id="65" dur="500" fill="hold"/>
                                            <p:tgtEl>
                                              <p:spTgt spid="21"/>
                                            </p:tgtEl>
                                            <p:attrNameLst>
                                              <p:attrName>ppt_y</p:attrName>
                                            </p:attrNameLst>
                                          </p:cBhvr>
                                          <p:tavLst>
                                            <p:tav tm="0">
                                              <p:val>
                                                <p:strVal val="1+#ppt_h/2"/>
                                              </p:val>
                                            </p:tav>
                                            <p:tav tm="100000">
                                              <p:val>
                                                <p:strVal val="#ppt_y"/>
                                              </p:val>
                                            </p:tav>
                                          </p:tavLst>
                                        </p:anim>
                                      </p:childTnLst>
                                    </p:cTn>
                                  </p:par>
                                </p:childTnLst>
                              </p:cTn>
                            </p:par>
                            <p:par>
                              <p:cTn id="66" fill="hold">
                                <p:stCondLst>
                                  <p:cond delay="5475"/>
                                </p:stCondLst>
                                <p:childTnLst>
                                  <p:par>
                                    <p:cTn id="67" presetID="22" presetClass="entr" presetSubtype="2" fill="hold" nodeType="afterEffect">
                                      <p:stCondLst>
                                        <p:cond delay="0"/>
                                      </p:stCondLst>
                                      <p:childTnLst>
                                        <p:set>
                                          <p:cBhvr>
                                            <p:cTn id="68" dur="1" fill="hold">
                                              <p:stCondLst>
                                                <p:cond delay="0"/>
                                              </p:stCondLst>
                                            </p:cTn>
                                            <p:tgtEl>
                                              <p:spTgt spid="34"/>
                                            </p:tgtEl>
                                            <p:attrNameLst>
                                              <p:attrName>style.visibility</p:attrName>
                                            </p:attrNameLst>
                                          </p:cBhvr>
                                          <p:to>
                                            <p:strVal val="visible"/>
                                          </p:to>
                                        </p:set>
                                        <p:animEffect transition="in" filter="wipe(right)">
                                          <p:cBhvr>
                                            <p:cTn id="69" dur="500"/>
                                            <p:tgtEl>
                                              <p:spTgt spid="34"/>
                                            </p:tgtEl>
                                          </p:cBhvr>
                                        </p:animEffect>
                                      </p:childTnLst>
                                    </p:cTn>
                                  </p:par>
                                </p:childTnLst>
                              </p:cTn>
                            </p:par>
                            <p:par>
                              <p:cTn id="70" fill="hold">
                                <p:stCondLst>
                                  <p:cond delay="5975"/>
                                </p:stCondLst>
                                <p:childTnLst>
                                  <p:par>
                                    <p:cTn id="71" presetID="2" presetClass="entr" presetSubtype="1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additive="base">
                                            <p:cTn id="73" dur="500" fill="hold"/>
                                            <p:tgtEl>
                                              <p:spTgt spid="20"/>
                                            </p:tgtEl>
                                            <p:attrNameLst>
                                              <p:attrName>ppt_x</p:attrName>
                                            </p:attrNameLst>
                                          </p:cBhvr>
                                          <p:tavLst>
                                            <p:tav tm="0">
                                              <p:val>
                                                <p:strVal val="0-#ppt_w/2"/>
                                              </p:val>
                                            </p:tav>
                                            <p:tav tm="100000">
                                              <p:val>
                                                <p:strVal val="#ppt_x"/>
                                              </p:val>
                                            </p:tav>
                                          </p:tavLst>
                                        </p:anim>
                                        <p:anim calcmode="lin" valueType="num">
                                          <p:cBhvr additive="base">
                                            <p:cTn id="74" dur="500" fill="hold"/>
                                            <p:tgtEl>
                                              <p:spTgt spid="20"/>
                                            </p:tgtEl>
                                            <p:attrNameLst>
                                              <p:attrName>ppt_y</p:attrName>
                                            </p:attrNameLst>
                                          </p:cBhvr>
                                          <p:tavLst>
                                            <p:tav tm="0">
                                              <p:val>
                                                <p:strVal val="1+#ppt_h/2"/>
                                              </p:val>
                                            </p:tav>
                                            <p:tav tm="100000">
                                              <p:val>
                                                <p:strVal val="#ppt_y"/>
                                              </p:val>
                                            </p:tav>
                                          </p:tavLst>
                                        </p:anim>
                                      </p:childTnLst>
                                    </p:cTn>
                                  </p:par>
                                </p:childTnLst>
                              </p:cTn>
                            </p:par>
                            <p:par>
                              <p:cTn id="75" fill="hold">
                                <p:stCondLst>
                                  <p:cond delay="6475"/>
                                </p:stCondLst>
                                <p:childTnLst>
                                  <p:par>
                                    <p:cTn id="76" presetID="22" presetClass="entr" presetSubtype="8" fill="hold" nodeType="afterEffect">
                                      <p:stCondLst>
                                        <p:cond delay="0"/>
                                      </p:stCondLst>
                                      <p:childTnLst>
                                        <p:set>
                                          <p:cBhvr>
                                            <p:cTn id="77" dur="1" fill="hold">
                                              <p:stCondLst>
                                                <p:cond delay="0"/>
                                              </p:stCondLst>
                                            </p:cTn>
                                            <p:tgtEl>
                                              <p:spTgt spid="40"/>
                                            </p:tgtEl>
                                            <p:attrNameLst>
                                              <p:attrName>style.visibility</p:attrName>
                                            </p:attrNameLst>
                                          </p:cBhvr>
                                          <p:to>
                                            <p:strVal val="visible"/>
                                          </p:to>
                                        </p:set>
                                        <p:animEffect transition="in" filter="wipe(left)">
                                          <p:cBhvr>
                                            <p:cTn id="78"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30"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p:cTn id="13" dur="1000" fill="hold"/>
                                            <p:tgtEl>
                                              <p:spTgt spid="17"/>
                                            </p:tgtEl>
                                            <p:attrNameLst>
                                              <p:attrName>ppt_w</p:attrName>
                                            </p:attrNameLst>
                                          </p:cBhvr>
                                          <p:tavLst>
                                            <p:tav tm="0">
                                              <p:val>
                                                <p:fltVal val="0"/>
                                              </p:val>
                                            </p:tav>
                                            <p:tav tm="100000">
                                              <p:val>
                                                <p:strVal val="#ppt_w"/>
                                              </p:val>
                                            </p:tav>
                                          </p:tavLst>
                                        </p:anim>
                                        <p:anim calcmode="lin" valueType="num">
                                          <p:cBhvr>
                                            <p:cTn id="14" dur="1000" fill="hold"/>
                                            <p:tgtEl>
                                              <p:spTgt spid="17"/>
                                            </p:tgtEl>
                                            <p:attrNameLst>
                                              <p:attrName>ppt_h</p:attrName>
                                            </p:attrNameLst>
                                          </p:cBhvr>
                                          <p:tavLst>
                                            <p:tav tm="0">
                                              <p:val>
                                                <p:fltVal val="0"/>
                                              </p:val>
                                            </p:tav>
                                            <p:tav tm="100000">
                                              <p:val>
                                                <p:strVal val="#ppt_h"/>
                                              </p:val>
                                            </p:tav>
                                          </p:tavLst>
                                        </p:anim>
                                        <p:animEffect transition="in" filter="fade">
                                          <p:cBhvr>
                                            <p:cTn id="15" dur="1000"/>
                                            <p:tgtEl>
                                              <p:spTgt spid="17"/>
                                            </p:tgtEl>
                                          </p:cBhvr>
                                        </p:animEffect>
                                      </p:childTnLst>
                                    </p:cTn>
                                  </p:par>
                                  <p:par>
                                    <p:cTn id="16" presetID="53" presetClass="entr" presetSubtype="16" fill="hold" grpId="0" nodeType="withEffect">
                                      <p:stCondLst>
                                        <p:cond delay="200"/>
                                      </p:stCondLst>
                                      <p:childTnLst>
                                        <p:set>
                                          <p:cBhvr>
                                            <p:cTn id="17" dur="1" fill="hold">
                                              <p:stCondLst>
                                                <p:cond delay="0"/>
                                              </p:stCondLst>
                                            </p:cTn>
                                            <p:tgtEl>
                                              <p:spTgt spid="16"/>
                                            </p:tgtEl>
                                            <p:attrNameLst>
                                              <p:attrName>style.visibility</p:attrName>
                                            </p:attrNameLst>
                                          </p:cBhvr>
                                          <p:to>
                                            <p:strVal val="visible"/>
                                          </p:to>
                                        </p:set>
                                        <p:anim calcmode="lin" valueType="num">
                                          <p:cBhvr>
                                            <p:cTn id="18" dur="1000" fill="hold"/>
                                            <p:tgtEl>
                                              <p:spTgt spid="16"/>
                                            </p:tgtEl>
                                            <p:attrNameLst>
                                              <p:attrName>ppt_w</p:attrName>
                                            </p:attrNameLst>
                                          </p:cBhvr>
                                          <p:tavLst>
                                            <p:tav tm="0">
                                              <p:val>
                                                <p:fltVal val="0"/>
                                              </p:val>
                                            </p:tav>
                                            <p:tav tm="100000">
                                              <p:val>
                                                <p:strVal val="#ppt_w"/>
                                              </p:val>
                                            </p:tav>
                                          </p:tavLst>
                                        </p:anim>
                                        <p:anim calcmode="lin" valueType="num">
                                          <p:cBhvr>
                                            <p:cTn id="19" dur="1000" fill="hold"/>
                                            <p:tgtEl>
                                              <p:spTgt spid="16"/>
                                            </p:tgtEl>
                                            <p:attrNameLst>
                                              <p:attrName>ppt_h</p:attrName>
                                            </p:attrNameLst>
                                          </p:cBhvr>
                                          <p:tavLst>
                                            <p:tav tm="0">
                                              <p:val>
                                                <p:fltVal val="0"/>
                                              </p:val>
                                            </p:tav>
                                            <p:tav tm="100000">
                                              <p:val>
                                                <p:strVal val="#ppt_h"/>
                                              </p:val>
                                            </p:tav>
                                          </p:tavLst>
                                        </p:anim>
                                        <p:animEffect transition="in" filter="fade">
                                          <p:cBhvr>
                                            <p:cTn id="20" dur="1000"/>
                                            <p:tgtEl>
                                              <p:spTgt spid="16"/>
                                            </p:tgtEl>
                                          </p:cBhvr>
                                        </p:animEffect>
                                      </p:childTnLst>
                                    </p:cTn>
                                  </p:par>
                                  <p:par>
                                    <p:cTn id="21" presetID="53" presetClass="entr" presetSubtype="16" fill="hold" grpId="0" nodeType="withEffect">
                                      <p:stCondLst>
                                        <p:cond delay="400"/>
                                      </p:stCondLst>
                                      <p:childTnLst>
                                        <p:set>
                                          <p:cBhvr>
                                            <p:cTn id="22" dur="1" fill="hold">
                                              <p:stCondLst>
                                                <p:cond delay="0"/>
                                              </p:stCondLst>
                                            </p:cTn>
                                            <p:tgtEl>
                                              <p:spTgt spid="15"/>
                                            </p:tgtEl>
                                            <p:attrNameLst>
                                              <p:attrName>style.visibility</p:attrName>
                                            </p:attrNameLst>
                                          </p:cBhvr>
                                          <p:to>
                                            <p:strVal val="visible"/>
                                          </p:to>
                                        </p:set>
                                        <p:anim calcmode="lin" valueType="num">
                                          <p:cBhvr>
                                            <p:cTn id="23" dur="1000" fill="hold"/>
                                            <p:tgtEl>
                                              <p:spTgt spid="15"/>
                                            </p:tgtEl>
                                            <p:attrNameLst>
                                              <p:attrName>ppt_w</p:attrName>
                                            </p:attrNameLst>
                                          </p:cBhvr>
                                          <p:tavLst>
                                            <p:tav tm="0">
                                              <p:val>
                                                <p:fltVal val="0"/>
                                              </p:val>
                                            </p:tav>
                                            <p:tav tm="100000">
                                              <p:val>
                                                <p:strVal val="#ppt_w"/>
                                              </p:val>
                                            </p:tav>
                                          </p:tavLst>
                                        </p:anim>
                                        <p:anim calcmode="lin" valueType="num">
                                          <p:cBhvr>
                                            <p:cTn id="24" dur="1000" fill="hold"/>
                                            <p:tgtEl>
                                              <p:spTgt spid="15"/>
                                            </p:tgtEl>
                                            <p:attrNameLst>
                                              <p:attrName>ppt_h</p:attrName>
                                            </p:attrNameLst>
                                          </p:cBhvr>
                                          <p:tavLst>
                                            <p:tav tm="0">
                                              <p:val>
                                                <p:fltVal val="0"/>
                                              </p:val>
                                            </p:tav>
                                            <p:tav tm="100000">
                                              <p:val>
                                                <p:strVal val="#ppt_h"/>
                                              </p:val>
                                            </p:tav>
                                          </p:tavLst>
                                        </p:anim>
                                        <p:animEffect transition="in" filter="fade">
                                          <p:cBhvr>
                                            <p:cTn id="25" dur="1000"/>
                                            <p:tgtEl>
                                              <p:spTgt spid="15"/>
                                            </p:tgtEl>
                                          </p:cBhvr>
                                        </p:animEffect>
                                      </p:childTnLst>
                                    </p:cTn>
                                  </p:par>
                                </p:childTnLst>
                              </p:cTn>
                            </p:par>
                            <p:par>
                              <p:cTn id="26" fill="hold">
                                <p:stCondLst>
                                  <p:cond delay="1500"/>
                                </p:stCondLst>
                                <p:childTnLst>
                                  <p:par>
                                    <p:cTn id="27" presetID="49" presetClass="entr" presetSubtype="0" decel="100000"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 calcmode="lin" valueType="num">
                                          <p:cBhvr>
                                            <p:cTn id="31" dur="500" fill="hold"/>
                                            <p:tgtEl>
                                              <p:spTgt spid="14"/>
                                            </p:tgtEl>
                                            <p:attrNameLst>
                                              <p:attrName>style.rotation</p:attrName>
                                            </p:attrNameLst>
                                          </p:cBhvr>
                                          <p:tavLst>
                                            <p:tav tm="0">
                                              <p:val>
                                                <p:fltVal val="360"/>
                                              </p:val>
                                            </p:tav>
                                            <p:tav tm="100000">
                                              <p:val>
                                                <p:fltVal val="0"/>
                                              </p:val>
                                            </p:tav>
                                          </p:tavLst>
                                        </p:anim>
                                        <p:animEffect transition="in" filter="fade">
                                          <p:cBhvr>
                                            <p:cTn id="32" dur="500"/>
                                            <p:tgtEl>
                                              <p:spTgt spid="14"/>
                                            </p:tgtEl>
                                          </p:cBhvr>
                                        </p:animEffect>
                                      </p:childTnLst>
                                    </p:cTn>
                                  </p:par>
                                </p:childTnLst>
                              </p:cTn>
                            </p:par>
                            <p:par>
                              <p:cTn id="33" fill="hold">
                                <p:stCondLst>
                                  <p:cond delay="2000"/>
                                </p:stCondLst>
                                <p:childTnLst>
                                  <p:par>
                                    <p:cTn id="34" presetID="2" presetClass="entr" presetSubtype="4" accel="60000" fill="hold" nodeType="afterEffect">
                                      <p:stCondLst>
                                        <p:cond delay="0"/>
                                      </p:stCondLst>
                                      <p:childTnLst>
                                        <p:set>
                                          <p:cBhvr>
                                            <p:cTn id="35" dur="1" fill="hold">
                                              <p:stCondLst>
                                                <p:cond delay="0"/>
                                              </p:stCondLst>
                                            </p:cTn>
                                            <p:tgtEl>
                                              <p:spTgt spid="22"/>
                                            </p:tgtEl>
                                            <p:attrNameLst>
                                              <p:attrName>style.visibility</p:attrName>
                                            </p:attrNameLst>
                                          </p:cBhvr>
                                          <p:to>
                                            <p:strVal val="visible"/>
                                          </p:to>
                                        </p:set>
                                        <p:anim calcmode="lin" valueType="num">
                                          <p:cBhvr additive="base">
                                            <p:cTn id="36" dur="500" fill="hold"/>
                                            <p:tgtEl>
                                              <p:spTgt spid="22"/>
                                            </p:tgtEl>
                                            <p:attrNameLst>
                                              <p:attrName>ppt_x</p:attrName>
                                            </p:attrNameLst>
                                          </p:cBhvr>
                                          <p:tavLst>
                                            <p:tav tm="0">
                                              <p:val>
                                                <p:strVal val="#ppt_x"/>
                                              </p:val>
                                            </p:tav>
                                            <p:tav tm="100000">
                                              <p:val>
                                                <p:strVal val="#ppt_x"/>
                                              </p:val>
                                            </p:tav>
                                          </p:tavLst>
                                        </p:anim>
                                        <p:anim calcmode="lin" valueType="num">
                                          <p:cBhvr additive="base">
                                            <p:cTn id="37" dur="500" fill="hold"/>
                                            <p:tgtEl>
                                              <p:spTgt spid="22"/>
                                            </p:tgtEl>
                                            <p:attrNameLst>
                                              <p:attrName>ppt_y</p:attrName>
                                            </p:attrNameLst>
                                          </p:cBhvr>
                                          <p:tavLst>
                                            <p:tav tm="0">
                                              <p:val>
                                                <p:strVal val="1+#ppt_h/2"/>
                                              </p:val>
                                            </p:tav>
                                            <p:tav tm="100000">
                                              <p:val>
                                                <p:strVal val="#ppt_y"/>
                                              </p:val>
                                            </p:tav>
                                          </p:tavLst>
                                        </p:anim>
                                      </p:childTnLst>
                                    </p:cTn>
                                  </p:par>
                                  <p:par>
                                    <p:cTn id="38" presetID="53" presetClass="entr" presetSubtype="16" fill="hold" grpId="0" nodeType="withEffect">
                                      <p:stCondLst>
                                        <p:cond delay="0"/>
                                      </p:stCondLst>
                                      <p:iterate type="lt">
                                        <p:tmPct val="5057"/>
                                      </p:iterate>
                                      <p:childTnLst>
                                        <p:set>
                                          <p:cBhvr>
                                            <p:cTn id="39" dur="1" fill="hold">
                                              <p:stCondLst>
                                                <p:cond delay="0"/>
                                              </p:stCondLst>
                                            </p:cTn>
                                            <p:tgtEl>
                                              <p:spTgt spid="30"/>
                                            </p:tgtEl>
                                            <p:attrNameLst>
                                              <p:attrName>style.visibility</p:attrName>
                                            </p:attrNameLst>
                                          </p:cBhvr>
                                          <p:to>
                                            <p:strVal val="visible"/>
                                          </p:to>
                                        </p:set>
                                        <p:anim calcmode="lin" valueType="num">
                                          <p:cBhvr>
                                            <p:cTn id="40" dur="500" fill="hold"/>
                                            <p:tgtEl>
                                              <p:spTgt spid="30"/>
                                            </p:tgtEl>
                                            <p:attrNameLst>
                                              <p:attrName>ppt_w</p:attrName>
                                            </p:attrNameLst>
                                          </p:cBhvr>
                                          <p:tavLst>
                                            <p:tav tm="0">
                                              <p:val>
                                                <p:fltVal val="0"/>
                                              </p:val>
                                            </p:tav>
                                            <p:tav tm="100000">
                                              <p:val>
                                                <p:strVal val="#ppt_w"/>
                                              </p:val>
                                            </p:tav>
                                          </p:tavLst>
                                        </p:anim>
                                        <p:anim calcmode="lin" valueType="num">
                                          <p:cBhvr>
                                            <p:cTn id="41" dur="500" fill="hold"/>
                                            <p:tgtEl>
                                              <p:spTgt spid="30"/>
                                            </p:tgtEl>
                                            <p:attrNameLst>
                                              <p:attrName>ppt_h</p:attrName>
                                            </p:attrNameLst>
                                          </p:cBhvr>
                                          <p:tavLst>
                                            <p:tav tm="0">
                                              <p:val>
                                                <p:fltVal val="0"/>
                                              </p:val>
                                            </p:tav>
                                            <p:tav tm="100000">
                                              <p:val>
                                                <p:strVal val="#ppt_h"/>
                                              </p:val>
                                            </p:tav>
                                          </p:tavLst>
                                        </p:anim>
                                        <p:animEffect transition="in" filter="fade">
                                          <p:cBhvr>
                                            <p:cTn id="42" dur="500"/>
                                            <p:tgtEl>
                                              <p:spTgt spid="30"/>
                                            </p:tgtEl>
                                          </p:cBhvr>
                                        </p:animEffect>
                                      </p:childTnLst>
                                    </p:cTn>
                                  </p:par>
                                </p:childTnLst>
                              </p:cTn>
                            </p:par>
                            <p:par>
                              <p:cTn id="43" fill="hold">
                                <p:stCondLst>
                                  <p:cond delay="2975"/>
                                </p:stCondLst>
                                <p:childTnLst>
                                  <p:par>
                                    <p:cTn id="44" presetID="2" presetClass="entr" presetSubtype="9" fill="hold" grpId="0" nodeType="afterEffect">
                                      <p:stCondLst>
                                        <p:cond delay="0"/>
                                      </p:stCondLst>
                                      <p:childTnLst>
                                        <p:set>
                                          <p:cBhvr>
                                            <p:cTn id="45" dur="1" fill="hold">
                                              <p:stCondLst>
                                                <p:cond delay="0"/>
                                              </p:stCondLst>
                                            </p:cTn>
                                            <p:tgtEl>
                                              <p:spTgt spid="18"/>
                                            </p:tgtEl>
                                            <p:attrNameLst>
                                              <p:attrName>style.visibility</p:attrName>
                                            </p:attrNameLst>
                                          </p:cBhvr>
                                          <p:to>
                                            <p:strVal val="visible"/>
                                          </p:to>
                                        </p:set>
                                        <p:anim calcmode="lin" valueType="num">
                                          <p:cBhvr additive="base">
                                            <p:cTn id="46" dur="500" fill="hold"/>
                                            <p:tgtEl>
                                              <p:spTgt spid="18"/>
                                            </p:tgtEl>
                                            <p:attrNameLst>
                                              <p:attrName>ppt_x</p:attrName>
                                            </p:attrNameLst>
                                          </p:cBhvr>
                                          <p:tavLst>
                                            <p:tav tm="0">
                                              <p:val>
                                                <p:strVal val="0-#ppt_w/2"/>
                                              </p:val>
                                            </p:tav>
                                            <p:tav tm="100000">
                                              <p:val>
                                                <p:strVal val="#ppt_x"/>
                                              </p:val>
                                            </p:tav>
                                          </p:tavLst>
                                        </p:anim>
                                        <p:anim calcmode="lin" valueType="num">
                                          <p:cBhvr additive="base">
                                            <p:cTn id="47" dur="500" fill="hold"/>
                                            <p:tgtEl>
                                              <p:spTgt spid="18"/>
                                            </p:tgtEl>
                                            <p:attrNameLst>
                                              <p:attrName>ppt_y</p:attrName>
                                            </p:attrNameLst>
                                          </p:cBhvr>
                                          <p:tavLst>
                                            <p:tav tm="0">
                                              <p:val>
                                                <p:strVal val="0-#ppt_h/2"/>
                                              </p:val>
                                            </p:tav>
                                            <p:tav tm="100000">
                                              <p:val>
                                                <p:strVal val="#ppt_y"/>
                                              </p:val>
                                            </p:tav>
                                          </p:tavLst>
                                        </p:anim>
                                      </p:childTnLst>
                                    </p:cTn>
                                  </p:par>
                                </p:childTnLst>
                              </p:cTn>
                            </p:par>
                            <p:par>
                              <p:cTn id="48" fill="hold">
                                <p:stCondLst>
                                  <p:cond delay="3475"/>
                                </p:stCondLst>
                                <p:childTnLst>
                                  <p:par>
                                    <p:cTn id="49" presetID="22" presetClass="entr" presetSubtype="8" fill="hold" nodeType="afterEffect">
                                      <p:stCondLst>
                                        <p:cond delay="0"/>
                                      </p:stCondLst>
                                      <p:childTnLst>
                                        <p:set>
                                          <p:cBhvr>
                                            <p:cTn id="50" dur="1" fill="hold">
                                              <p:stCondLst>
                                                <p:cond delay="0"/>
                                              </p:stCondLst>
                                            </p:cTn>
                                            <p:tgtEl>
                                              <p:spTgt spid="37"/>
                                            </p:tgtEl>
                                            <p:attrNameLst>
                                              <p:attrName>style.visibility</p:attrName>
                                            </p:attrNameLst>
                                          </p:cBhvr>
                                          <p:to>
                                            <p:strVal val="visible"/>
                                          </p:to>
                                        </p:set>
                                        <p:animEffect transition="in" filter="wipe(left)">
                                          <p:cBhvr>
                                            <p:cTn id="51" dur="500"/>
                                            <p:tgtEl>
                                              <p:spTgt spid="37"/>
                                            </p:tgtEl>
                                          </p:cBhvr>
                                        </p:animEffect>
                                      </p:childTnLst>
                                    </p:cTn>
                                  </p:par>
                                </p:childTnLst>
                              </p:cTn>
                            </p:par>
                            <p:par>
                              <p:cTn id="52" fill="hold">
                                <p:stCondLst>
                                  <p:cond delay="3975"/>
                                </p:stCondLst>
                                <p:childTnLst>
                                  <p:par>
                                    <p:cTn id="53" presetID="2" presetClass="entr" presetSubtype="3" fill="hold" grpId="0" nodeType="afterEffect">
                                      <p:stCondLst>
                                        <p:cond delay="0"/>
                                      </p:stCondLst>
                                      <p:childTnLst>
                                        <p:set>
                                          <p:cBhvr>
                                            <p:cTn id="54" dur="1" fill="hold">
                                              <p:stCondLst>
                                                <p:cond delay="0"/>
                                              </p:stCondLst>
                                            </p:cTn>
                                            <p:tgtEl>
                                              <p:spTgt spid="19"/>
                                            </p:tgtEl>
                                            <p:attrNameLst>
                                              <p:attrName>style.visibility</p:attrName>
                                            </p:attrNameLst>
                                          </p:cBhvr>
                                          <p:to>
                                            <p:strVal val="visible"/>
                                          </p:to>
                                        </p:set>
                                        <p:anim calcmode="lin" valueType="num">
                                          <p:cBhvr additive="base">
                                            <p:cTn id="55" dur="500" fill="hold"/>
                                            <p:tgtEl>
                                              <p:spTgt spid="19"/>
                                            </p:tgtEl>
                                            <p:attrNameLst>
                                              <p:attrName>ppt_x</p:attrName>
                                            </p:attrNameLst>
                                          </p:cBhvr>
                                          <p:tavLst>
                                            <p:tav tm="0">
                                              <p:val>
                                                <p:strVal val="1+#ppt_w/2"/>
                                              </p:val>
                                            </p:tav>
                                            <p:tav tm="100000">
                                              <p:val>
                                                <p:strVal val="#ppt_x"/>
                                              </p:val>
                                            </p:tav>
                                          </p:tavLst>
                                        </p:anim>
                                        <p:anim calcmode="lin" valueType="num">
                                          <p:cBhvr additive="base">
                                            <p:cTn id="56" dur="500" fill="hold"/>
                                            <p:tgtEl>
                                              <p:spTgt spid="19"/>
                                            </p:tgtEl>
                                            <p:attrNameLst>
                                              <p:attrName>ppt_y</p:attrName>
                                            </p:attrNameLst>
                                          </p:cBhvr>
                                          <p:tavLst>
                                            <p:tav tm="0">
                                              <p:val>
                                                <p:strVal val="0-#ppt_h/2"/>
                                              </p:val>
                                            </p:tav>
                                            <p:tav tm="100000">
                                              <p:val>
                                                <p:strVal val="#ppt_y"/>
                                              </p:val>
                                            </p:tav>
                                          </p:tavLst>
                                        </p:anim>
                                      </p:childTnLst>
                                    </p:cTn>
                                  </p:par>
                                </p:childTnLst>
                              </p:cTn>
                            </p:par>
                            <p:par>
                              <p:cTn id="57" fill="hold">
                                <p:stCondLst>
                                  <p:cond delay="4475"/>
                                </p:stCondLst>
                                <p:childTnLst>
                                  <p:par>
                                    <p:cTn id="58" presetID="22" presetClass="entr" presetSubtype="2"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Effect transition="in" filter="wipe(right)">
                                          <p:cBhvr>
                                            <p:cTn id="60" dur="500"/>
                                            <p:tgtEl>
                                              <p:spTgt spid="31"/>
                                            </p:tgtEl>
                                          </p:cBhvr>
                                        </p:animEffect>
                                      </p:childTnLst>
                                    </p:cTn>
                                  </p:par>
                                </p:childTnLst>
                              </p:cTn>
                            </p:par>
                            <p:par>
                              <p:cTn id="61" fill="hold">
                                <p:stCondLst>
                                  <p:cond delay="4975"/>
                                </p:stCondLst>
                                <p:childTnLst>
                                  <p:par>
                                    <p:cTn id="62" presetID="2" presetClass="entr" presetSubtype="6" fill="hold" grpId="0" nodeType="afterEffect">
                                      <p:stCondLst>
                                        <p:cond delay="0"/>
                                      </p:stCondLst>
                                      <p:childTnLst>
                                        <p:set>
                                          <p:cBhvr>
                                            <p:cTn id="63" dur="1" fill="hold">
                                              <p:stCondLst>
                                                <p:cond delay="0"/>
                                              </p:stCondLst>
                                            </p:cTn>
                                            <p:tgtEl>
                                              <p:spTgt spid="21"/>
                                            </p:tgtEl>
                                            <p:attrNameLst>
                                              <p:attrName>style.visibility</p:attrName>
                                            </p:attrNameLst>
                                          </p:cBhvr>
                                          <p:to>
                                            <p:strVal val="visible"/>
                                          </p:to>
                                        </p:set>
                                        <p:anim calcmode="lin" valueType="num">
                                          <p:cBhvr additive="base">
                                            <p:cTn id="64" dur="500" fill="hold"/>
                                            <p:tgtEl>
                                              <p:spTgt spid="21"/>
                                            </p:tgtEl>
                                            <p:attrNameLst>
                                              <p:attrName>ppt_x</p:attrName>
                                            </p:attrNameLst>
                                          </p:cBhvr>
                                          <p:tavLst>
                                            <p:tav tm="0">
                                              <p:val>
                                                <p:strVal val="1+#ppt_w/2"/>
                                              </p:val>
                                            </p:tav>
                                            <p:tav tm="100000">
                                              <p:val>
                                                <p:strVal val="#ppt_x"/>
                                              </p:val>
                                            </p:tav>
                                          </p:tavLst>
                                        </p:anim>
                                        <p:anim calcmode="lin" valueType="num">
                                          <p:cBhvr additive="base">
                                            <p:cTn id="65" dur="500" fill="hold"/>
                                            <p:tgtEl>
                                              <p:spTgt spid="21"/>
                                            </p:tgtEl>
                                            <p:attrNameLst>
                                              <p:attrName>ppt_y</p:attrName>
                                            </p:attrNameLst>
                                          </p:cBhvr>
                                          <p:tavLst>
                                            <p:tav tm="0">
                                              <p:val>
                                                <p:strVal val="1+#ppt_h/2"/>
                                              </p:val>
                                            </p:tav>
                                            <p:tav tm="100000">
                                              <p:val>
                                                <p:strVal val="#ppt_y"/>
                                              </p:val>
                                            </p:tav>
                                          </p:tavLst>
                                        </p:anim>
                                      </p:childTnLst>
                                    </p:cTn>
                                  </p:par>
                                </p:childTnLst>
                              </p:cTn>
                            </p:par>
                            <p:par>
                              <p:cTn id="66" fill="hold">
                                <p:stCondLst>
                                  <p:cond delay="5475"/>
                                </p:stCondLst>
                                <p:childTnLst>
                                  <p:par>
                                    <p:cTn id="67" presetID="22" presetClass="entr" presetSubtype="2" fill="hold" nodeType="afterEffect">
                                      <p:stCondLst>
                                        <p:cond delay="0"/>
                                      </p:stCondLst>
                                      <p:childTnLst>
                                        <p:set>
                                          <p:cBhvr>
                                            <p:cTn id="68" dur="1" fill="hold">
                                              <p:stCondLst>
                                                <p:cond delay="0"/>
                                              </p:stCondLst>
                                            </p:cTn>
                                            <p:tgtEl>
                                              <p:spTgt spid="34"/>
                                            </p:tgtEl>
                                            <p:attrNameLst>
                                              <p:attrName>style.visibility</p:attrName>
                                            </p:attrNameLst>
                                          </p:cBhvr>
                                          <p:to>
                                            <p:strVal val="visible"/>
                                          </p:to>
                                        </p:set>
                                        <p:animEffect transition="in" filter="wipe(right)">
                                          <p:cBhvr>
                                            <p:cTn id="69" dur="500"/>
                                            <p:tgtEl>
                                              <p:spTgt spid="34"/>
                                            </p:tgtEl>
                                          </p:cBhvr>
                                        </p:animEffect>
                                      </p:childTnLst>
                                    </p:cTn>
                                  </p:par>
                                </p:childTnLst>
                              </p:cTn>
                            </p:par>
                            <p:par>
                              <p:cTn id="70" fill="hold">
                                <p:stCondLst>
                                  <p:cond delay="5975"/>
                                </p:stCondLst>
                                <p:childTnLst>
                                  <p:par>
                                    <p:cTn id="71" presetID="2" presetClass="entr" presetSubtype="1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additive="base">
                                            <p:cTn id="73" dur="500" fill="hold"/>
                                            <p:tgtEl>
                                              <p:spTgt spid="20"/>
                                            </p:tgtEl>
                                            <p:attrNameLst>
                                              <p:attrName>ppt_x</p:attrName>
                                            </p:attrNameLst>
                                          </p:cBhvr>
                                          <p:tavLst>
                                            <p:tav tm="0">
                                              <p:val>
                                                <p:strVal val="0-#ppt_w/2"/>
                                              </p:val>
                                            </p:tav>
                                            <p:tav tm="100000">
                                              <p:val>
                                                <p:strVal val="#ppt_x"/>
                                              </p:val>
                                            </p:tav>
                                          </p:tavLst>
                                        </p:anim>
                                        <p:anim calcmode="lin" valueType="num">
                                          <p:cBhvr additive="base">
                                            <p:cTn id="74" dur="500" fill="hold"/>
                                            <p:tgtEl>
                                              <p:spTgt spid="20"/>
                                            </p:tgtEl>
                                            <p:attrNameLst>
                                              <p:attrName>ppt_y</p:attrName>
                                            </p:attrNameLst>
                                          </p:cBhvr>
                                          <p:tavLst>
                                            <p:tav tm="0">
                                              <p:val>
                                                <p:strVal val="1+#ppt_h/2"/>
                                              </p:val>
                                            </p:tav>
                                            <p:tav tm="100000">
                                              <p:val>
                                                <p:strVal val="#ppt_y"/>
                                              </p:val>
                                            </p:tav>
                                          </p:tavLst>
                                        </p:anim>
                                      </p:childTnLst>
                                    </p:cTn>
                                  </p:par>
                                </p:childTnLst>
                              </p:cTn>
                            </p:par>
                            <p:par>
                              <p:cTn id="75" fill="hold">
                                <p:stCondLst>
                                  <p:cond delay="6475"/>
                                </p:stCondLst>
                                <p:childTnLst>
                                  <p:par>
                                    <p:cTn id="76" presetID="22" presetClass="entr" presetSubtype="8" fill="hold" nodeType="afterEffect">
                                      <p:stCondLst>
                                        <p:cond delay="0"/>
                                      </p:stCondLst>
                                      <p:childTnLst>
                                        <p:set>
                                          <p:cBhvr>
                                            <p:cTn id="77" dur="1" fill="hold">
                                              <p:stCondLst>
                                                <p:cond delay="0"/>
                                              </p:stCondLst>
                                            </p:cTn>
                                            <p:tgtEl>
                                              <p:spTgt spid="40"/>
                                            </p:tgtEl>
                                            <p:attrNameLst>
                                              <p:attrName>style.visibility</p:attrName>
                                            </p:attrNameLst>
                                          </p:cBhvr>
                                          <p:to>
                                            <p:strVal val="visible"/>
                                          </p:to>
                                        </p:set>
                                        <p:animEffect transition="in" filter="wipe(left)">
                                          <p:cBhvr>
                                            <p:cTn id="78"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30" grpId="0"/>
        </p:bldLst>
      </p:timing>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bwMode="auto">
          <a:xfrm>
            <a:off x="3580606" y="1136056"/>
            <a:ext cx="5400675" cy="633413"/>
            <a:chOff x="6402758" y="1340767"/>
            <a:chExt cx="3522804" cy="756855"/>
          </a:xfrm>
        </p:grpSpPr>
        <p:sp>
          <p:nvSpPr>
            <p:cNvPr id="11" name="圆角矩形 10"/>
            <p:cNvSpPr/>
            <p:nvPr/>
          </p:nvSpPr>
          <p:spPr>
            <a:xfrm>
              <a:off x="6402758" y="1340767"/>
              <a:ext cx="3522804" cy="756855"/>
            </a:xfrm>
            <a:prstGeom prst="roundRect">
              <a:avLst/>
            </a:prstGeom>
            <a:gradFill flip="none" rotWithShape="1">
              <a:gsLst>
                <a:gs pos="0">
                  <a:schemeClr val="accent1"/>
                </a:gs>
                <a:gs pos="100000">
                  <a:schemeClr val="tx1">
                    <a:lumMod val="95000"/>
                    <a:lumOff val="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noProof="1">
                <a:cs typeface="+mn-ea"/>
                <a:sym typeface="+mn-lt"/>
              </a:endParaRPr>
            </a:p>
          </p:txBody>
        </p:sp>
        <p:sp>
          <p:nvSpPr>
            <p:cNvPr id="12" name="圆角矩形 11"/>
            <p:cNvSpPr/>
            <p:nvPr/>
          </p:nvSpPr>
          <p:spPr>
            <a:xfrm>
              <a:off x="6496989" y="1445096"/>
              <a:ext cx="3334341" cy="555785"/>
            </a:xfrm>
            <a:prstGeom prst="roundRect">
              <a:avLst/>
            </a:prstGeom>
            <a:gradFill flip="none" rotWithShape="1">
              <a:gsLst>
                <a:gs pos="0">
                  <a:schemeClr val="accent1"/>
                </a:gs>
                <a:gs pos="100000">
                  <a:schemeClr val="tx1">
                    <a:lumMod val="95000"/>
                    <a:lumOff val="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noProof="1">
                <a:cs typeface="+mn-ea"/>
                <a:sym typeface="+mn-lt"/>
              </a:endParaRPr>
            </a:p>
          </p:txBody>
        </p:sp>
        <p:sp>
          <p:nvSpPr>
            <p:cNvPr id="13" name="文本框 12"/>
            <p:cNvSpPr txBox="1"/>
            <p:nvPr/>
          </p:nvSpPr>
          <p:spPr>
            <a:xfrm flipH="1">
              <a:off x="6465924" y="1386292"/>
              <a:ext cx="3237003" cy="665805"/>
            </a:xfrm>
            <a:prstGeom prst="rect">
              <a:avLst/>
            </a:prstGeom>
            <a:gradFill flip="none" rotWithShape="1">
              <a:gsLst>
                <a:gs pos="0">
                  <a:schemeClr val="accent1"/>
                </a:gs>
                <a:gs pos="100000">
                  <a:schemeClr val="tx1">
                    <a:lumMod val="95000"/>
                    <a:lumOff val="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zh-CN" altLang="en-US" noProof="1">
                  <a:cs typeface="+mn-ea"/>
                  <a:sym typeface="+mn-lt"/>
                </a:rPr>
                <a:t>团队内的主要角色</a:t>
              </a:r>
              <a:endParaRPr lang="zh-CN" altLang="en-US" noProof="1">
                <a:cs typeface="+mn-ea"/>
                <a:sym typeface="+mn-lt"/>
              </a:endParaRPr>
            </a:p>
          </p:txBody>
        </p:sp>
      </p:grpSp>
      <p:graphicFrame>
        <p:nvGraphicFramePr>
          <p:cNvPr id="14" name="Group 2"/>
          <p:cNvGraphicFramePr>
            <a:graphicFrameLocks noGrp="1"/>
          </p:cNvGraphicFramePr>
          <p:nvPr/>
        </p:nvGraphicFramePr>
        <p:xfrm>
          <a:off x="1096848" y="1999321"/>
          <a:ext cx="10368189" cy="4679067"/>
        </p:xfrm>
        <a:graphic>
          <a:graphicData uri="http://schemas.openxmlformats.org/drawingml/2006/table">
            <a:tbl>
              <a:tblPr/>
              <a:tblGrid>
                <a:gridCol w="1338196"/>
                <a:gridCol w="3975893"/>
                <a:gridCol w="5054100"/>
              </a:tblGrid>
              <a:tr h="407821">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r>
                        <a:rPr kumimoji="1" lang="zh-CN" altLang="en-US" sz="1600" b="1" i="0" u="none" strike="noStrike" cap="none" normalizeH="0" baseline="0" dirty="0">
                          <a:ln>
                            <a:noFill/>
                          </a:ln>
                          <a:solidFill>
                            <a:schemeClr val="bg1"/>
                          </a:solidFill>
                          <a:effectLst/>
                          <a:latin typeface="+mn-lt"/>
                          <a:ea typeface="+mn-ea"/>
                          <a:cs typeface="+mn-ea"/>
                          <a:sym typeface="+mn-lt"/>
                        </a:rPr>
                        <a:t>角色</a:t>
                      </a:r>
                      <a:endParaRPr kumimoji="1" lang="zh-CN" altLang="en-US" sz="1600" b="1" i="0" u="none" strike="noStrike" cap="none" normalizeH="0" baseline="0" dirty="0">
                        <a:ln>
                          <a:noFill/>
                        </a:ln>
                        <a:solidFill>
                          <a:schemeClr val="bg1"/>
                        </a:solidFill>
                        <a:effectLst/>
                        <a:latin typeface="+mn-lt"/>
                        <a:ea typeface="+mn-ea"/>
                        <a:cs typeface="+mn-ea"/>
                        <a:sym typeface="+mn-lt"/>
                      </a:endParaRPr>
                    </a:p>
                  </a:txBody>
                  <a:tcPr marL="91441" marR="91441" marT="45727" marB="45727" anchor="ctr" horzOverflow="overflow">
                    <a:lnL w="12700" cap="flat" cmpd="sng" algn="ctr">
                      <a:solidFill>
                        <a:srgbClr val="8B4C13"/>
                      </a:solidFill>
                      <a:prstDash val="solid"/>
                      <a:round/>
                      <a:headEnd type="none" w="med" len="med"/>
                      <a:tailEnd type="none" w="med" len="med"/>
                    </a:lnL>
                    <a:lnR w="12700" cap="flat" cmpd="sng" algn="ctr">
                      <a:solidFill>
                        <a:srgbClr val="8B4C13"/>
                      </a:solidFill>
                      <a:prstDash val="solid"/>
                      <a:round/>
                      <a:headEnd type="none" w="med" len="med"/>
                      <a:tailEnd type="none" w="med" len="med"/>
                    </a:lnR>
                    <a:lnT w="12700" cap="flat" cmpd="sng" algn="ctr">
                      <a:solidFill>
                        <a:srgbClr val="8B4C13"/>
                      </a:solidFill>
                      <a:prstDash val="solid"/>
                      <a:round/>
                      <a:headEnd type="none" w="med" len="med"/>
                      <a:tailEnd type="none" w="med" len="med"/>
                    </a:lnT>
                    <a:lnB w="12700" cap="flat" cmpd="sng" algn="ctr">
                      <a:solidFill>
                        <a:srgbClr val="8B4C13"/>
                      </a:solidFill>
                      <a:prstDash val="solid"/>
                      <a:round/>
                      <a:headEnd type="none" w="med" len="med"/>
                      <a:tailEnd type="none" w="med" len="med"/>
                    </a:lnB>
                    <a:lnTlToBr>
                      <a:noFill/>
                    </a:lnTlToBr>
                    <a:lnBlToTr>
                      <a:noFill/>
                    </a:lnBlToTr>
                    <a:gradFill>
                      <a:gsLst>
                        <a:gs pos="0">
                          <a:schemeClr val="accent1"/>
                        </a:gs>
                        <a:gs pos="100000">
                          <a:schemeClr val="tx1">
                            <a:lumMod val="95000"/>
                            <a:lumOff val="5000"/>
                          </a:schemeClr>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r>
                        <a:rPr kumimoji="1" lang="zh-CN" altLang="en-US" sz="1600" b="1" i="0" u="none" strike="noStrike" cap="none" normalizeH="0" baseline="0" dirty="0">
                          <a:ln>
                            <a:noFill/>
                          </a:ln>
                          <a:solidFill>
                            <a:schemeClr val="bg1"/>
                          </a:solidFill>
                          <a:effectLst/>
                          <a:latin typeface="+mn-lt"/>
                          <a:ea typeface="+mn-ea"/>
                          <a:cs typeface="+mn-ea"/>
                          <a:sym typeface="+mn-lt"/>
                        </a:rPr>
                        <a:t>行动</a:t>
                      </a:r>
                      <a:endParaRPr kumimoji="1" lang="zh-CN" altLang="en-US" sz="1600" b="1" i="0" u="none" strike="noStrike" cap="none" normalizeH="0" baseline="0" dirty="0">
                        <a:ln>
                          <a:noFill/>
                        </a:ln>
                        <a:solidFill>
                          <a:schemeClr val="bg1"/>
                        </a:solidFill>
                        <a:effectLst/>
                        <a:latin typeface="+mn-lt"/>
                        <a:ea typeface="+mn-ea"/>
                        <a:cs typeface="+mn-ea"/>
                        <a:sym typeface="+mn-lt"/>
                      </a:endParaRPr>
                    </a:p>
                  </a:txBody>
                  <a:tcPr marL="91441" marR="91441" marT="45727" marB="45727" anchor="ctr" horzOverflow="overflow">
                    <a:lnL w="12700" cap="flat" cmpd="sng" algn="ctr">
                      <a:solidFill>
                        <a:srgbClr val="8B4C13"/>
                      </a:solidFill>
                      <a:prstDash val="solid"/>
                      <a:round/>
                      <a:headEnd type="none" w="med" len="med"/>
                      <a:tailEnd type="none" w="med" len="med"/>
                    </a:lnL>
                    <a:lnR w="12700" cap="flat" cmpd="sng" algn="ctr">
                      <a:solidFill>
                        <a:srgbClr val="8B4C13"/>
                      </a:solidFill>
                      <a:prstDash val="solid"/>
                      <a:round/>
                      <a:headEnd type="none" w="med" len="med"/>
                      <a:tailEnd type="none" w="med" len="med"/>
                    </a:lnR>
                    <a:lnT w="12700" cap="flat" cmpd="sng" algn="ctr">
                      <a:solidFill>
                        <a:srgbClr val="8B4C13"/>
                      </a:solidFill>
                      <a:prstDash val="solid"/>
                      <a:round/>
                      <a:headEnd type="none" w="med" len="med"/>
                      <a:tailEnd type="none" w="med" len="med"/>
                    </a:lnT>
                    <a:lnB w="12700" cap="flat" cmpd="sng" algn="ctr">
                      <a:solidFill>
                        <a:srgbClr val="8B4C13"/>
                      </a:solidFill>
                      <a:prstDash val="solid"/>
                      <a:round/>
                      <a:headEnd type="none" w="med" len="med"/>
                      <a:tailEnd type="none" w="med" len="med"/>
                    </a:lnB>
                    <a:lnTlToBr>
                      <a:noFill/>
                    </a:lnTlToBr>
                    <a:lnBlToTr>
                      <a:noFill/>
                    </a:lnBlToTr>
                    <a:gradFill>
                      <a:gsLst>
                        <a:gs pos="0">
                          <a:schemeClr val="accent1"/>
                        </a:gs>
                        <a:gs pos="100000">
                          <a:schemeClr val="tx1">
                            <a:lumMod val="95000"/>
                            <a:lumOff val="5000"/>
                          </a:schemeClr>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r>
                        <a:rPr kumimoji="1" lang="zh-CN" altLang="en-US" sz="1600" b="1" i="0" u="none" strike="noStrike" cap="none" normalizeH="0" baseline="0" dirty="0">
                          <a:ln>
                            <a:noFill/>
                          </a:ln>
                          <a:solidFill>
                            <a:schemeClr val="bg1"/>
                          </a:solidFill>
                          <a:effectLst/>
                          <a:latin typeface="+mn-lt"/>
                          <a:ea typeface="+mn-ea"/>
                          <a:cs typeface="+mn-ea"/>
                          <a:sym typeface="+mn-lt"/>
                        </a:rPr>
                        <a:t>特征</a:t>
                      </a:r>
                      <a:endParaRPr kumimoji="1" lang="zh-CN" altLang="en-US" sz="1600" b="1" i="0" u="none" strike="noStrike" cap="none" normalizeH="0" baseline="0" dirty="0">
                        <a:ln>
                          <a:noFill/>
                        </a:ln>
                        <a:solidFill>
                          <a:schemeClr val="bg1"/>
                        </a:solidFill>
                        <a:effectLst/>
                        <a:latin typeface="+mn-lt"/>
                        <a:ea typeface="+mn-ea"/>
                        <a:cs typeface="+mn-ea"/>
                        <a:sym typeface="+mn-lt"/>
                      </a:endParaRPr>
                    </a:p>
                  </a:txBody>
                  <a:tcPr marL="91441" marR="91441" marT="45727" marB="45727" anchor="ctr" horzOverflow="overflow">
                    <a:lnL w="12700" cap="flat" cmpd="sng" algn="ctr">
                      <a:solidFill>
                        <a:srgbClr val="8B4C13"/>
                      </a:solidFill>
                      <a:prstDash val="solid"/>
                      <a:round/>
                      <a:headEnd type="none" w="med" len="med"/>
                      <a:tailEnd type="none" w="med" len="med"/>
                    </a:lnL>
                    <a:lnR w="12700" cap="flat" cmpd="sng" algn="ctr">
                      <a:solidFill>
                        <a:srgbClr val="8B4C13"/>
                      </a:solidFill>
                      <a:prstDash val="solid"/>
                      <a:round/>
                      <a:headEnd type="none" w="med" len="med"/>
                      <a:tailEnd type="none" w="med" len="med"/>
                    </a:lnR>
                    <a:lnT w="12700" cap="flat" cmpd="sng" algn="ctr">
                      <a:solidFill>
                        <a:srgbClr val="8B4C13"/>
                      </a:solidFill>
                      <a:prstDash val="solid"/>
                      <a:round/>
                      <a:headEnd type="none" w="med" len="med"/>
                      <a:tailEnd type="none" w="med" len="med"/>
                    </a:lnT>
                    <a:lnB w="12700" cap="flat" cmpd="sng" algn="ctr">
                      <a:solidFill>
                        <a:srgbClr val="8B4C13"/>
                      </a:solidFill>
                      <a:prstDash val="solid"/>
                      <a:round/>
                      <a:headEnd type="none" w="med" len="med"/>
                      <a:tailEnd type="none" w="med" len="med"/>
                    </a:lnB>
                    <a:lnTlToBr>
                      <a:noFill/>
                    </a:lnTlToBr>
                    <a:lnBlToTr>
                      <a:noFill/>
                    </a:lnBlToTr>
                    <a:gradFill>
                      <a:gsLst>
                        <a:gs pos="0">
                          <a:schemeClr val="accent1"/>
                        </a:gs>
                        <a:gs pos="100000">
                          <a:schemeClr val="tx1">
                            <a:lumMod val="95000"/>
                            <a:lumOff val="5000"/>
                          </a:schemeClr>
                        </a:gs>
                      </a:gsLst>
                      <a:lin ang="5400000" scaled="1"/>
                    </a:gradFill>
                  </a:tcPr>
                </a:tc>
              </a:tr>
              <a:tr h="543327">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r>
                        <a:rPr kumimoji="1" lang="zh-CN" altLang="en-US" sz="1600" b="1" i="0" u="none" strike="noStrike" cap="none" normalizeH="0" baseline="0" dirty="0">
                          <a:ln>
                            <a:noFill/>
                          </a:ln>
                          <a:solidFill>
                            <a:schemeClr val="tx1">
                              <a:lumMod val="85000"/>
                              <a:lumOff val="15000"/>
                            </a:schemeClr>
                          </a:solidFill>
                          <a:effectLst/>
                          <a:latin typeface="+mn-lt"/>
                          <a:ea typeface="+mn-ea"/>
                          <a:cs typeface="+mn-ea"/>
                          <a:sym typeface="+mn-lt"/>
                        </a:rPr>
                        <a:t>协调者</a:t>
                      </a:r>
                      <a:endParaRPr kumimoji="1" lang="zh-CN" altLang="en-US" sz="1600" b="1" i="0" u="none" strike="noStrike" cap="none" normalizeH="0" baseline="0" dirty="0">
                        <a:ln>
                          <a:noFill/>
                        </a:ln>
                        <a:solidFill>
                          <a:schemeClr val="tx1">
                            <a:lumMod val="85000"/>
                            <a:lumOff val="15000"/>
                          </a:schemeClr>
                        </a:solidFill>
                        <a:effectLst/>
                        <a:latin typeface="+mn-lt"/>
                        <a:ea typeface="+mn-ea"/>
                        <a:cs typeface="+mn-ea"/>
                        <a:sym typeface="+mn-lt"/>
                      </a:endParaRPr>
                    </a:p>
                  </a:txBody>
                  <a:tcPr marL="91441" marR="91441" marT="45727" marB="45727" anchor="ctr" horzOverflow="overflow">
                    <a:lnL w="12700" cap="flat" cmpd="sng" algn="ctr">
                      <a:solidFill>
                        <a:srgbClr val="8B4C13"/>
                      </a:solidFill>
                      <a:prstDash val="solid"/>
                      <a:round/>
                      <a:headEnd type="none" w="med" len="med"/>
                      <a:tailEnd type="none" w="med" len="med"/>
                    </a:lnL>
                    <a:lnR w="12700" cap="flat" cmpd="sng" algn="ctr">
                      <a:solidFill>
                        <a:srgbClr val="8B4C13"/>
                      </a:solidFill>
                      <a:prstDash val="solid"/>
                      <a:round/>
                      <a:headEnd type="none" w="med" len="med"/>
                      <a:tailEnd type="none" w="med" len="med"/>
                    </a:lnR>
                    <a:lnT w="12700" cap="flat" cmpd="sng" algn="ctr">
                      <a:solidFill>
                        <a:srgbClr val="8B4C13"/>
                      </a:solidFill>
                      <a:prstDash val="solid"/>
                      <a:round/>
                      <a:headEnd type="none" w="med" len="med"/>
                      <a:tailEnd type="none" w="med" len="med"/>
                    </a:lnT>
                    <a:lnB w="12700" cap="flat" cmpd="sng" algn="ctr">
                      <a:solidFill>
                        <a:srgbClr val="8B4C13"/>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r>
                        <a:rPr kumimoji="1" lang="zh-CN" altLang="en-US" sz="1600" b="0" i="0" u="none" strike="noStrike" cap="none" normalizeH="0" baseline="0" dirty="0">
                          <a:ln>
                            <a:noFill/>
                          </a:ln>
                          <a:solidFill>
                            <a:schemeClr val="tx1"/>
                          </a:solidFill>
                          <a:effectLst/>
                          <a:latin typeface="+mn-lt"/>
                          <a:ea typeface="+mn-ea"/>
                          <a:cs typeface="+mn-ea"/>
                          <a:sym typeface="+mn-lt"/>
                        </a:rPr>
                        <a:t>阐明目标和目的，帮助分配角色、责任和义务，为群体做总结</a:t>
                      </a:r>
                      <a:endParaRPr kumimoji="1" lang="zh-CN" altLang="en-US" sz="1600" b="0" i="0" u="none" strike="noStrike" cap="none" normalizeH="0" baseline="0" dirty="0">
                        <a:ln>
                          <a:noFill/>
                        </a:ln>
                        <a:solidFill>
                          <a:schemeClr val="tx1"/>
                        </a:solidFill>
                        <a:effectLst/>
                        <a:latin typeface="+mn-lt"/>
                        <a:ea typeface="+mn-ea"/>
                        <a:cs typeface="+mn-ea"/>
                        <a:sym typeface="+mn-lt"/>
                      </a:endParaRPr>
                    </a:p>
                  </a:txBody>
                  <a:tcPr marL="91441" marR="91441" marT="45727" marB="45727" anchor="ctr" horzOverflow="overflow">
                    <a:lnL w="12700" cap="flat" cmpd="sng" algn="ctr">
                      <a:solidFill>
                        <a:srgbClr val="8B4C13"/>
                      </a:solidFill>
                      <a:prstDash val="solid"/>
                      <a:round/>
                      <a:headEnd type="none" w="med" len="med"/>
                      <a:tailEnd type="none" w="med" len="med"/>
                    </a:lnL>
                    <a:lnR w="12700" cap="flat" cmpd="sng" algn="ctr">
                      <a:solidFill>
                        <a:srgbClr val="8B4C13"/>
                      </a:solidFill>
                      <a:prstDash val="solid"/>
                      <a:round/>
                      <a:headEnd type="none" w="med" len="med"/>
                      <a:tailEnd type="none" w="med" len="med"/>
                    </a:lnR>
                    <a:lnT w="12700" cap="flat" cmpd="sng" algn="ctr">
                      <a:solidFill>
                        <a:srgbClr val="8B4C13"/>
                      </a:solidFill>
                      <a:prstDash val="solid"/>
                      <a:round/>
                      <a:headEnd type="none" w="med" len="med"/>
                      <a:tailEnd type="none" w="med" len="med"/>
                    </a:lnT>
                    <a:lnB w="12700" cap="flat" cmpd="sng" algn="ctr">
                      <a:solidFill>
                        <a:srgbClr val="8B4C13"/>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r>
                        <a:rPr kumimoji="1" lang="zh-CN" altLang="en-US" sz="1600" b="0" i="0" u="none" strike="noStrike" cap="none" normalizeH="0" baseline="0">
                          <a:ln>
                            <a:noFill/>
                          </a:ln>
                          <a:solidFill>
                            <a:schemeClr val="tx1"/>
                          </a:solidFill>
                          <a:effectLst/>
                          <a:latin typeface="+mn-lt"/>
                          <a:ea typeface="+mn-ea"/>
                          <a:cs typeface="+mn-ea"/>
                          <a:sym typeface="+mn-lt"/>
                        </a:rPr>
                        <a:t>稳重、智力水平中等，信任别人，公正，自律，积极思考，自信</a:t>
                      </a:r>
                      <a:endParaRPr kumimoji="1" lang="zh-CN" altLang="en-US" sz="1600" b="0" i="0" u="none" strike="noStrike" cap="none" normalizeH="0" baseline="0">
                        <a:ln>
                          <a:noFill/>
                        </a:ln>
                        <a:solidFill>
                          <a:schemeClr val="tx1"/>
                        </a:solidFill>
                        <a:effectLst/>
                        <a:latin typeface="+mn-lt"/>
                        <a:ea typeface="+mn-ea"/>
                        <a:cs typeface="+mn-ea"/>
                        <a:sym typeface="+mn-lt"/>
                      </a:endParaRPr>
                    </a:p>
                  </a:txBody>
                  <a:tcPr marL="91441" marR="91441" marT="45727" marB="45727" anchor="ctr" horzOverflow="overflow">
                    <a:lnL w="12700" cap="flat" cmpd="sng" algn="ctr">
                      <a:solidFill>
                        <a:srgbClr val="8B4C13"/>
                      </a:solidFill>
                      <a:prstDash val="solid"/>
                      <a:round/>
                      <a:headEnd type="none" w="med" len="med"/>
                      <a:tailEnd type="none" w="med" len="med"/>
                    </a:lnL>
                    <a:lnR w="12700" cap="flat" cmpd="sng" algn="ctr">
                      <a:solidFill>
                        <a:srgbClr val="8B4C13"/>
                      </a:solidFill>
                      <a:prstDash val="solid"/>
                      <a:round/>
                      <a:headEnd type="none" w="med" len="med"/>
                      <a:tailEnd type="none" w="med" len="med"/>
                    </a:lnR>
                    <a:lnT w="12700" cap="flat" cmpd="sng" algn="ctr">
                      <a:solidFill>
                        <a:srgbClr val="8B4C13"/>
                      </a:solidFill>
                      <a:prstDash val="solid"/>
                      <a:round/>
                      <a:headEnd type="none" w="med" len="med"/>
                      <a:tailEnd type="none" w="med" len="med"/>
                    </a:lnT>
                    <a:lnB w="12700" cap="flat" cmpd="sng" algn="ctr">
                      <a:solidFill>
                        <a:srgbClr val="8B4C13"/>
                      </a:solidFill>
                      <a:prstDash val="solid"/>
                      <a:round/>
                      <a:headEnd type="none" w="med" len="med"/>
                      <a:tailEnd type="none" w="med" len="med"/>
                    </a:lnB>
                    <a:lnTlToBr>
                      <a:noFill/>
                    </a:lnTlToBr>
                    <a:lnBlToTr>
                      <a:noFill/>
                    </a:lnBlToTr>
                    <a:noFill/>
                  </a:tcPr>
                </a:tc>
              </a:tr>
              <a:tr h="543327">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r>
                        <a:rPr kumimoji="1" lang="zh-CN" altLang="en-US" sz="1600" b="1" i="0" u="none" strike="noStrike" kern="1200" cap="none" normalizeH="0" baseline="0" dirty="0">
                          <a:ln>
                            <a:noFill/>
                          </a:ln>
                          <a:solidFill>
                            <a:schemeClr val="tx1">
                              <a:lumMod val="85000"/>
                              <a:lumOff val="15000"/>
                            </a:schemeClr>
                          </a:solidFill>
                          <a:effectLst/>
                          <a:latin typeface="+mn-lt"/>
                          <a:ea typeface="+mn-ea"/>
                          <a:cs typeface="+mn-ea"/>
                          <a:sym typeface="+mn-lt"/>
                        </a:rPr>
                        <a:t>决策者</a:t>
                      </a:r>
                      <a:endParaRPr kumimoji="1" lang="zh-CN" altLang="en-US" sz="1600" b="1" i="0" u="none" strike="noStrike" kern="1200" cap="none" normalizeH="0" baseline="0" dirty="0">
                        <a:ln>
                          <a:noFill/>
                        </a:ln>
                        <a:solidFill>
                          <a:schemeClr val="tx1">
                            <a:lumMod val="85000"/>
                            <a:lumOff val="15000"/>
                          </a:schemeClr>
                        </a:solidFill>
                        <a:effectLst/>
                        <a:latin typeface="+mn-lt"/>
                        <a:ea typeface="+mn-ea"/>
                        <a:cs typeface="+mn-ea"/>
                        <a:sym typeface="+mn-lt"/>
                      </a:endParaRPr>
                    </a:p>
                  </a:txBody>
                  <a:tcPr marL="91441" marR="91441" marT="45727" marB="45727" anchor="ctr" horzOverflow="overflow">
                    <a:lnL w="12700" cap="flat" cmpd="sng" algn="ctr">
                      <a:solidFill>
                        <a:srgbClr val="8B4C13"/>
                      </a:solidFill>
                      <a:prstDash val="solid"/>
                      <a:round/>
                      <a:headEnd type="none" w="med" len="med"/>
                      <a:tailEnd type="none" w="med" len="med"/>
                    </a:lnL>
                    <a:lnR w="12700" cap="flat" cmpd="sng" algn="ctr">
                      <a:solidFill>
                        <a:srgbClr val="8B4C13"/>
                      </a:solidFill>
                      <a:prstDash val="solid"/>
                      <a:round/>
                      <a:headEnd type="none" w="med" len="med"/>
                      <a:tailEnd type="none" w="med" len="med"/>
                    </a:lnR>
                    <a:lnT w="12700" cap="flat" cmpd="sng" algn="ctr">
                      <a:solidFill>
                        <a:srgbClr val="8B4C13"/>
                      </a:solidFill>
                      <a:prstDash val="solid"/>
                      <a:round/>
                      <a:headEnd type="none" w="med" len="med"/>
                      <a:tailEnd type="none" w="med" len="med"/>
                    </a:lnT>
                    <a:lnB w="12700" cap="flat" cmpd="sng" algn="ctr">
                      <a:solidFill>
                        <a:srgbClr val="8B4C13"/>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r>
                        <a:rPr kumimoji="1" lang="zh-CN" altLang="en-US" sz="1600" b="0" i="0" u="none" strike="noStrike" cap="none" normalizeH="0" baseline="0" dirty="0">
                          <a:ln>
                            <a:noFill/>
                          </a:ln>
                          <a:solidFill>
                            <a:schemeClr val="tx1"/>
                          </a:solidFill>
                          <a:effectLst/>
                          <a:latin typeface="+mn-lt"/>
                          <a:ea typeface="+mn-ea"/>
                          <a:cs typeface="+mn-ea"/>
                          <a:sym typeface="+mn-lt"/>
                        </a:rPr>
                        <a:t>寻求群体进行讨论的模式，促使群体达成一致，并作出决策</a:t>
                      </a:r>
                      <a:endParaRPr kumimoji="1" lang="zh-CN" altLang="en-US" sz="1600" b="0" i="0" u="none" strike="noStrike" cap="none" normalizeH="0" baseline="0" dirty="0">
                        <a:ln>
                          <a:noFill/>
                        </a:ln>
                        <a:solidFill>
                          <a:schemeClr val="tx1"/>
                        </a:solidFill>
                        <a:effectLst/>
                        <a:latin typeface="+mn-lt"/>
                        <a:ea typeface="+mn-ea"/>
                        <a:cs typeface="+mn-ea"/>
                        <a:sym typeface="+mn-lt"/>
                      </a:endParaRPr>
                    </a:p>
                  </a:txBody>
                  <a:tcPr marL="91441" marR="91441" marT="45727" marB="45727" anchor="ctr" horzOverflow="overflow">
                    <a:lnL w="12700" cap="flat" cmpd="sng" algn="ctr">
                      <a:solidFill>
                        <a:srgbClr val="8B4C13"/>
                      </a:solidFill>
                      <a:prstDash val="solid"/>
                      <a:round/>
                      <a:headEnd type="none" w="med" len="med"/>
                      <a:tailEnd type="none" w="med" len="med"/>
                    </a:lnL>
                    <a:lnR w="12700" cap="flat" cmpd="sng" algn="ctr">
                      <a:solidFill>
                        <a:srgbClr val="8B4C13"/>
                      </a:solidFill>
                      <a:prstDash val="solid"/>
                      <a:round/>
                      <a:headEnd type="none" w="med" len="med"/>
                      <a:tailEnd type="none" w="med" len="med"/>
                    </a:lnR>
                    <a:lnT w="12700" cap="flat" cmpd="sng" algn="ctr">
                      <a:solidFill>
                        <a:srgbClr val="8B4C13"/>
                      </a:solidFill>
                      <a:prstDash val="solid"/>
                      <a:round/>
                      <a:headEnd type="none" w="med" len="med"/>
                      <a:tailEnd type="none" w="med" len="med"/>
                    </a:lnT>
                    <a:lnB w="12700" cap="flat" cmpd="sng" algn="ctr">
                      <a:solidFill>
                        <a:srgbClr val="8B4C13"/>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r>
                        <a:rPr kumimoji="1" lang="zh-CN" altLang="en-US" sz="1600" b="0" i="0" u="none" strike="noStrike" cap="none" normalizeH="0" baseline="0">
                          <a:ln>
                            <a:noFill/>
                          </a:ln>
                          <a:solidFill>
                            <a:schemeClr val="tx1"/>
                          </a:solidFill>
                          <a:effectLst/>
                          <a:latin typeface="+mn-lt"/>
                          <a:ea typeface="+mn-ea"/>
                          <a:cs typeface="+mn-ea"/>
                          <a:sym typeface="+mn-lt"/>
                        </a:rPr>
                        <a:t>有较高的成就，极易激动，敏感，不耐心，好交际，喜欢辩论，具有煽动性，精力旺盛</a:t>
                      </a:r>
                      <a:endParaRPr kumimoji="1" lang="zh-CN" altLang="en-US" sz="1600" b="0" i="0" u="none" strike="noStrike" cap="none" normalizeH="0" baseline="0">
                        <a:ln>
                          <a:noFill/>
                        </a:ln>
                        <a:solidFill>
                          <a:schemeClr val="tx1"/>
                        </a:solidFill>
                        <a:effectLst/>
                        <a:latin typeface="+mn-lt"/>
                        <a:ea typeface="+mn-ea"/>
                        <a:cs typeface="+mn-ea"/>
                        <a:sym typeface="+mn-lt"/>
                      </a:endParaRPr>
                    </a:p>
                  </a:txBody>
                  <a:tcPr marL="91441" marR="91441" marT="45727" marB="45727" anchor="ctr" horzOverflow="overflow">
                    <a:lnL w="12700" cap="flat" cmpd="sng" algn="ctr">
                      <a:solidFill>
                        <a:srgbClr val="8B4C13"/>
                      </a:solidFill>
                      <a:prstDash val="solid"/>
                      <a:round/>
                      <a:headEnd type="none" w="med" len="med"/>
                      <a:tailEnd type="none" w="med" len="med"/>
                    </a:lnL>
                    <a:lnR w="12700" cap="flat" cmpd="sng" algn="ctr">
                      <a:solidFill>
                        <a:srgbClr val="8B4C13"/>
                      </a:solidFill>
                      <a:prstDash val="solid"/>
                      <a:round/>
                      <a:headEnd type="none" w="med" len="med"/>
                      <a:tailEnd type="none" w="med" len="med"/>
                    </a:lnR>
                    <a:lnT w="12700" cap="flat" cmpd="sng" algn="ctr">
                      <a:solidFill>
                        <a:srgbClr val="8B4C13"/>
                      </a:solidFill>
                      <a:prstDash val="solid"/>
                      <a:round/>
                      <a:headEnd type="none" w="med" len="med"/>
                      <a:tailEnd type="none" w="med" len="med"/>
                    </a:lnT>
                    <a:lnB w="12700" cap="flat" cmpd="sng" algn="ctr">
                      <a:solidFill>
                        <a:srgbClr val="8B4C13"/>
                      </a:solidFill>
                      <a:prstDash val="solid"/>
                      <a:round/>
                      <a:headEnd type="none" w="med" len="med"/>
                      <a:tailEnd type="none" w="med" len="med"/>
                    </a:lnB>
                    <a:lnTlToBr>
                      <a:noFill/>
                    </a:lnTlToBr>
                    <a:lnBlToTr>
                      <a:noFill/>
                    </a:lnBlToTr>
                    <a:noFill/>
                  </a:tcPr>
                </a:tc>
              </a:tr>
              <a:tr h="543327">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r>
                        <a:rPr kumimoji="1" lang="zh-CN" altLang="en-US" sz="1600" b="1" i="0" u="none" strike="noStrike" kern="1200" cap="none" normalizeH="0" baseline="0" dirty="0">
                          <a:ln>
                            <a:noFill/>
                          </a:ln>
                          <a:solidFill>
                            <a:schemeClr val="tx1">
                              <a:lumMod val="85000"/>
                              <a:lumOff val="15000"/>
                            </a:schemeClr>
                          </a:solidFill>
                          <a:effectLst/>
                          <a:latin typeface="+mn-lt"/>
                          <a:ea typeface="+mn-ea"/>
                          <a:cs typeface="+mn-ea"/>
                          <a:sym typeface="+mn-lt"/>
                        </a:rPr>
                        <a:t>策划者</a:t>
                      </a:r>
                      <a:endParaRPr kumimoji="1" lang="zh-CN" altLang="en-US" sz="1600" b="1" i="0" u="none" strike="noStrike" kern="1200" cap="none" normalizeH="0" baseline="0" dirty="0">
                        <a:ln>
                          <a:noFill/>
                        </a:ln>
                        <a:solidFill>
                          <a:schemeClr val="tx1">
                            <a:lumMod val="85000"/>
                            <a:lumOff val="15000"/>
                          </a:schemeClr>
                        </a:solidFill>
                        <a:effectLst/>
                        <a:latin typeface="+mn-lt"/>
                        <a:ea typeface="+mn-ea"/>
                        <a:cs typeface="+mn-ea"/>
                        <a:sym typeface="+mn-lt"/>
                      </a:endParaRPr>
                    </a:p>
                  </a:txBody>
                  <a:tcPr marL="91441" marR="91441" marT="45727" marB="45727" anchor="ctr" horzOverflow="overflow">
                    <a:lnL w="12700" cap="flat" cmpd="sng" algn="ctr">
                      <a:solidFill>
                        <a:srgbClr val="8B4C13"/>
                      </a:solidFill>
                      <a:prstDash val="solid"/>
                      <a:round/>
                      <a:headEnd type="none" w="med" len="med"/>
                      <a:tailEnd type="none" w="med" len="med"/>
                    </a:lnL>
                    <a:lnR w="12700" cap="flat" cmpd="sng" algn="ctr">
                      <a:solidFill>
                        <a:srgbClr val="8B4C13"/>
                      </a:solidFill>
                      <a:prstDash val="solid"/>
                      <a:round/>
                      <a:headEnd type="none" w="med" len="med"/>
                      <a:tailEnd type="none" w="med" len="med"/>
                    </a:lnR>
                    <a:lnT w="12700" cap="flat" cmpd="sng" algn="ctr">
                      <a:solidFill>
                        <a:srgbClr val="8B4C13"/>
                      </a:solidFill>
                      <a:prstDash val="solid"/>
                      <a:round/>
                      <a:headEnd type="none" w="med" len="med"/>
                      <a:tailEnd type="none" w="med" len="med"/>
                    </a:lnT>
                    <a:lnB w="12700" cap="flat" cmpd="sng" algn="ctr">
                      <a:solidFill>
                        <a:srgbClr val="8B4C13"/>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r>
                        <a:rPr kumimoji="1" lang="zh-CN" altLang="en-US" sz="1600" b="0" i="0" u="none" strike="noStrike" cap="none" normalizeH="0" baseline="0" dirty="0">
                          <a:ln>
                            <a:noFill/>
                          </a:ln>
                          <a:solidFill>
                            <a:schemeClr val="tx1"/>
                          </a:solidFill>
                          <a:effectLst/>
                          <a:latin typeface="+mn-lt"/>
                          <a:ea typeface="+mn-ea"/>
                          <a:cs typeface="+mn-ea"/>
                          <a:sym typeface="+mn-lt"/>
                        </a:rPr>
                        <a:t>提出建议和新观点，为行动过程提出新的视角</a:t>
                      </a:r>
                      <a:endParaRPr kumimoji="1" lang="zh-CN" altLang="en-US" sz="1600" b="0" i="0" u="none" strike="noStrike" cap="none" normalizeH="0" baseline="0" dirty="0">
                        <a:ln>
                          <a:noFill/>
                        </a:ln>
                        <a:solidFill>
                          <a:schemeClr val="tx1"/>
                        </a:solidFill>
                        <a:effectLst/>
                        <a:latin typeface="+mn-lt"/>
                        <a:ea typeface="+mn-ea"/>
                        <a:cs typeface="+mn-ea"/>
                        <a:sym typeface="+mn-lt"/>
                      </a:endParaRPr>
                    </a:p>
                  </a:txBody>
                  <a:tcPr marL="91441" marR="91441" marT="45727" marB="45727" anchor="ctr" horzOverflow="overflow">
                    <a:lnL w="12700" cap="flat" cmpd="sng" algn="ctr">
                      <a:solidFill>
                        <a:srgbClr val="8B4C13"/>
                      </a:solidFill>
                      <a:prstDash val="solid"/>
                      <a:round/>
                      <a:headEnd type="none" w="med" len="med"/>
                      <a:tailEnd type="none" w="med" len="med"/>
                    </a:lnL>
                    <a:lnR w="12700" cap="flat" cmpd="sng" algn="ctr">
                      <a:solidFill>
                        <a:srgbClr val="8B4C13"/>
                      </a:solidFill>
                      <a:prstDash val="solid"/>
                      <a:round/>
                      <a:headEnd type="none" w="med" len="med"/>
                      <a:tailEnd type="none" w="med" len="med"/>
                    </a:lnR>
                    <a:lnT w="12700" cap="flat" cmpd="sng" algn="ctr">
                      <a:solidFill>
                        <a:srgbClr val="8B4C13"/>
                      </a:solidFill>
                      <a:prstDash val="solid"/>
                      <a:round/>
                      <a:headEnd type="none" w="med" len="med"/>
                      <a:tailEnd type="none" w="med" len="med"/>
                    </a:lnT>
                    <a:lnB w="12700" cap="flat" cmpd="sng" algn="ctr">
                      <a:solidFill>
                        <a:srgbClr val="8B4C13"/>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r>
                        <a:rPr kumimoji="1" lang="zh-CN" altLang="en-US" sz="1600" b="0" i="0" u="none" strike="noStrike" cap="none" normalizeH="0" baseline="0">
                          <a:ln>
                            <a:noFill/>
                          </a:ln>
                          <a:solidFill>
                            <a:schemeClr val="tx1"/>
                          </a:solidFill>
                          <a:effectLst/>
                          <a:latin typeface="+mn-lt"/>
                          <a:ea typeface="+mn-ea"/>
                          <a:cs typeface="+mn-ea"/>
                          <a:sym typeface="+mn-lt"/>
                        </a:rPr>
                        <a:t>个人主义，慎重，知识渊博，非正统，聪明</a:t>
                      </a:r>
                      <a:endParaRPr kumimoji="1" lang="zh-CN" altLang="en-US" sz="1600" b="0" i="0" u="none" strike="noStrike" cap="none" normalizeH="0" baseline="0">
                        <a:ln>
                          <a:noFill/>
                        </a:ln>
                        <a:solidFill>
                          <a:schemeClr val="tx1"/>
                        </a:solidFill>
                        <a:effectLst/>
                        <a:latin typeface="+mn-lt"/>
                        <a:ea typeface="+mn-ea"/>
                        <a:cs typeface="+mn-ea"/>
                        <a:sym typeface="+mn-lt"/>
                      </a:endParaRPr>
                    </a:p>
                  </a:txBody>
                  <a:tcPr marL="91441" marR="91441" marT="45727" marB="45727" anchor="ctr" horzOverflow="overflow">
                    <a:lnL w="12700" cap="flat" cmpd="sng" algn="ctr">
                      <a:solidFill>
                        <a:srgbClr val="8B4C13"/>
                      </a:solidFill>
                      <a:prstDash val="solid"/>
                      <a:round/>
                      <a:headEnd type="none" w="med" len="med"/>
                      <a:tailEnd type="none" w="med" len="med"/>
                    </a:lnL>
                    <a:lnR w="12700" cap="flat" cmpd="sng" algn="ctr">
                      <a:solidFill>
                        <a:srgbClr val="8B4C13"/>
                      </a:solidFill>
                      <a:prstDash val="solid"/>
                      <a:round/>
                      <a:headEnd type="none" w="med" len="med"/>
                      <a:tailEnd type="none" w="med" len="med"/>
                    </a:lnR>
                    <a:lnT w="12700" cap="flat" cmpd="sng" algn="ctr">
                      <a:solidFill>
                        <a:srgbClr val="8B4C13"/>
                      </a:solidFill>
                      <a:prstDash val="solid"/>
                      <a:round/>
                      <a:headEnd type="none" w="med" len="med"/>
                      <a:tailEnd type="none" w="med" len="med"/>
                    </a:lnT>
                    <a:lnB w="12700" cap="flat" cmpd="sng" algn="ctr">
                      <a:solidFill>
                        <a:srgbClr val="8B4C13"/>
                      </a:solidFill>
                      <a:prstDash val="solid"/>
                      <a:round/>
                      <a:headEnd type="none" w="med" len="med"/>
                      <a:tailEnd type="none" w="med" len="med"/>
                    </a:lnB>
                    <a:lnTlToBr>
                      <a:noFill/>
                    </a:lnTlToBr>
                    <a:lnBlToTr>
                      <a:noFill/>
                    </a:lnBlToTr>
                    <a:noFill/>
                  </a:tcPr>
                </a:tc>
              </a:tr>
              <a:tr h="524529">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r>
                        <a:rPr kumimoji="1" lang="zh-CN" altLang="en-US" sz="1600" b="1" i="0" u="none" strike="noStrike" kern="1200" cap="none" normalizeH="0" baseline="0" dirty="0">
                          <a:ln>
                            <a:noFill/>
                          </a:ln>
                          <a:solidFill>
                            <a:schemeClr val="tx1">
                              <a:lumMod val="85000"/>
                              <a:lumOff val="15000"/>
                            </a:schemeClr>
                          </a:solidFill>
                          <a:effectLst/>
                          <a:latin typeface="+mn-lt"/>
                          <a:ea typeface="+mn-ea"/>
                          <a:cs typeface="+mn-ea"/>
                          <a:sym typeface="+mn-lt"/>
                        </a:rPr>
                        <a:t>监督评估者</a:t>
                      </a:r>
                      <a:endParaRPr kumimoji="1" lang="zh-CN" altLang="en-US" sz="1600" b="1" i="0" u="none" strike="noStrike" kern="1200" cap="none" normalizeH="0" baseline="0" dirty="0">
                        <a:ln>
                          <a:noFill/>
                        </a:ln>
                        <a:solidFill>
                          <a:schemeClr val="tx1">
                            <a:lumMod val="85000"/>
                            <a:lumOff val="15000"/>
                          </a:schemeClr>
                        </a:solidFill>
                        <a:effectLst/>
                        <a:latin typeface="+mn-lt"/>
                        <a:ea typeface="+mn-ea"/>
                        <a:cs typeface="+mn-ea"/>
                        <a:sym typeface="+mn-lt"/>
                      </a:endParaRPr>
                    </a:p>
                  </a:txBody>
                  <a:tcPr marL="91441" marR="91441" marT="45727" marB="45727" anchor="ctr" horzOverflow="overflow">
                    <a:lnL w="12700" cap="flat" cmpd="sng" algn="ctr">
                      <a:solidFill>
                        <a:srgbClr val="8B4C13"/>
                      </a:solidFill>
                      <a:prstDash val="solid"/>
                      <a:round/>
                      <a:headEnd type="none" w="med" len="med"/>
                      <a:tailEnd type="none" w="med" len="med"/>
                    </a:lnL>
                    <a:lnR w="12700" cap="flat" cmpd="sng" algn="ctr">
                      <a:solidFill>
                        <a:srgbClr val="8B4C13"/>
                      </a:solidFill>
                      <a:prstDash val="solid"/>
                      <a:round/>
                      <a:headEnd type="none" w="med" len="med"/>
                      <a:tailEnd type="none" w="med" len="med"/>
                    </a:lnR>
                    <a:lnT w="12700" cap="flat" cmpd="sng" algn="ctr">
                      <a:solidFill>
                        <a:srgbClr val="8B4C13"/>
                      </a:solidFill>
                      <a:prstDash val="solid"/>
                      <a:round/>
                      <a:headEnd type="none" w="med" len="med"/>
                      <a:tailEnd type="none" w="med" len="med"/>
                    </a:lnT>
                    <a:lnB w="12700" cap="flat" cmpd="sng" algn="ctr">
                      <a:solidFill>
                        <a:srgbClr val="8B4C13"/>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r>
                        <a:rPr kumimoji="1" lang="zh-CN" altLang="en-US" sz="1600" b="0" i="0" u="none" strike="noStrike" cap="none" normalizeH="0" baseline="0" dirty="0">
                          <a:ln>
                            <a:noFill/>
                          </a:ln>
                          <a:solidFill>
                            <a:schemeClr val="tx1"/>
                          </a:solidFill>
                          <a:effectLst/>
                          <a:latin typeface="+mn-lt"/>
                          <a:ea typeface="+mn-ea"/>
                          <a:cs typeface="+mn-ea"/>
                          <a:sym typeface="+mn-lt"/>
                        </a:rPr>
                        <a:t>分析问题和复杂事件，评估其他人的贡献</a:t>
                      </a:r>
                      <a:endParaRPr kumimoji="1" lang="zh-CN" altLang="en-US" sz="1600" b="0" i="0" u="none" strike="noStrike" cap="none" normalizeH="0" baseline="0" dirty="0">
                        <a:ln>
                          <a:noFill/>
                        </a:ln>
                        <a:solidFill>
                          <a:schemeClr val="tx1"/>
                        </a:solidFill>
                        <a:effectLst/>
                        <a:latin typeface="+mn-lt"/>
                        <a:ea typeface="+mn-ea"/>
                        <a:cs typeface="+mn-ea"/>
                        <a:sym typeface="+mn-lt"/>
                      </a:endParaRPr>
                    </a:p>
                  </a:txBody>
                  <a:tcPr marL="91441" marR="91441" marT="45727" marB="45727" anchor="ctr" horzOverflow="overflow">
                    <a:lnL w="12700" cap="flat" cmpd="sng" algn="ctr">
                      <a:solidFill>
                        <a:srgbClr val="8B4C13"/>
                      </a:solidFill>
                      <a:prstDash val="solid"/>
                      <a:round/>
                      <a:headEnd type="none" w="med" len="med"/>
                      <a:tailEnd type="none" w="med" len="med"/>
                    </a:lnL>
                    <a:lnR w="12700" cap="flat" cmpd="sng" algn="ctr">
                      <a:solidFill>
                        <a:srgbClr val="8B4C13"/>
                      </a:solidFill>
                      <a:prstDash val="solid"/>
                      <a:round/>
                      <a:headEnd type="none" w="med" len="med"/>
                      <a:tailEnd type="none" w="med" len="med"/>
                    </a:lnR>
                    <a:lnT w="12700" cap="flat" cmpd="sng" algn="ctr">
                      <a:solidFill>
                        <a:srgbClr val="8B4C13"/>
                      </a:solidFill>
                      <a:prstDash val="solid"/>
                      <a:round/>
                      <a:headEnd type="none" w="med" len="med"/>
                      <a:tailEnd type="none" w="med" len="med"/>
                    </a:lnT>
                    <a:lnB w="12700" cap="flat" cmpd="sng" algn="ctr">
                      <a:solidFill>
                        <a:srgbClr val="8B4C13"/>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r>
                        <a:rPr kumimoji="1" lang="zh-CN" altLang="en-US" sz="1600" b="0" i="0" u="none" strike="noStrike" cap="none" normalizeH="0" baseline="0">
                          <a:ln>
                            <a:noFill/>
                          </a:ln>
                          <a:solidFill>
                            <a:schemeClr val="tx1"/>
                          </a:solidFill>
                          <a:effectLst/>
                          <a:latin typeface="+mn-lt"/>
                          <a:ea typeface="+mn-ea"/>
                          <a:cs typeface="+mn-ea"/>
                          <a:sym typeface="+mn-lt"/>
                        </a:rPr>
                        <a:t>冷静，聪明，言行谨慎，公平客观，理智，不易激动</a:t>
                      </a:r>
                      <a:endParaRPr kumimoji="1" lang="zh-CN" altLang="en-US" sz="1600" b="0" i="0" u="none" strike="noStrike" cap="none" normalizeH="0" baseline="0">
                        <a:ln>
                          <a:noFill/>
                        </a:ln>
                        <a:solidFill>
                          <a:schemeClr val="tx1"/>
                        </a:solidFill>
                        <a:effectLst/>
                        <a:latin typeface="+mn-lt"/>
                        <a:ea typeface="+mn-ea"/>
                        <a:cs typeface="+mn-ea"/>
                        <a:sym typeface="+mn-lt"/>
                      </a:endParaRPr>
                    </a:p>
                  </a:txBody>
                  <a:tcPr marL="91441" marR="91441" marT="45727" marB="45727" anchor="ctr" horzOverflow="overflow">
                    <a:lnL w="12700" cap="flat" cmpd="sng" algn="ctr">
                      <a:solidFill>
                        <a:srgbClr val="8B4C13"/>
                      </a:solidFill>
                      <a:prstDash val="solid"/>
                      <a:round/>
                      <a:headEnd type="none" w="med" len="med"/>
                      <a:tailEnd type="none" w="med" len="med"/>
                    </a:lnL>
                    <a:lnR w="12700" cap="flat" cmpd="sng" algn="ctr">
                      <a:solidFill>
                        <a:srgbClr val="8B4C13"/>
                      </a:solidFill>
                      <a:prstDash val="solid"/>
                      <a:round/>
                      <a:headEnd type="none" w="med" len="med"/>
                      <a:tailEnd type="none" w="med" len="med"/>
                    </a:lnR>
                    <a:lnT w="12700" cap="flat" cmpd="sng" algn="ctr">
                      <a:solidFill>
                        <a:srgbClr val="8B4C13"/>
                      </a:solidFill>
                      <a:prstDash val="solid"/>
                      <a:round/>
                      <a:headEnd type="none" w="med" len="med"/>
                      <a:tailEnd type="none" w="med" len="med"/>
                    </a:lnT>
                    <a:lnB w="12700" cap="flat" cmpd="sng" algn="ctr">
                      <a:solidFill>
                        <a:srgbClr val="8B4C13"/>
                      </a:solidFill>
                      <a:prstDash val="solid"/>
                      <a:round/>
                      <a:headEnd type="none" w="med" len="med"/>
                      <a:tailEnd type="none" w="med" len="med"/>
                    </a:lnB>
                    <a:lnTlToBr>
                      <a:noFill/>
                    </a:lnTlToBr>
                    <a:lnBlToTr>
                      <a:noFill/>
                    </a:lnBlToTr>
                    <a:noFill/>
                  </a:tcPr>
                </a:tc>
              </a:tr>
              <a:tr h="443226">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r>
                        <a:rPr kumimoji="1" lang="zh-CN" altLang="en-US" sz="1600" b="1" i="0" u="none" strike="noStrike" kern="1200" cap="none" normalizeH="0" baseline="0" dirty="0">
                          <a:ln>
                            <a:noFill/>
                          </a:ln>
                          <a:solidFill>
                            <a:schemeClr val="tx1">
                              <a:lumMod val="85000"/>
                              <a:lumOff val="15000"/>
                            </a:schemeClr>
                          </a:solidFill>
                          <a:effectLst/>
                          <a:latin typeface="+mn-lt"/>
                          <a:ea typeface="+mn-ea"/>
                          <a:cs typeface="+mn-ea"/>
                          <a:sym typeface="+mn-lt"/>
                        </a:rPr>
                        <a:t>支助者</a:t>
                      </a:r>
                      <a:endParaRPr kumimoji="1" lang="zh-CN" altLang="en-US" sz="1600" b="1" i="0" u="none" strike="noStrike" kern="1200" cap="none" normalizeH="0" baseline="0" dirty="0">
                        <a:ln>
                          <a:noFill/>
                        </a:ln>
                        <a:solidFill>
                          <a:schemeClr val="tx1">
                            <a:lumMod val="85000"/>
                            <a:lumOff val="15000"/>
                          </a:schemeClr>
                        </a:solidFill>
                        <a:effectLst/>
                        <a:latin typeface="+mn-lt"/>
                        <a:ea typeface="+mn-ea"/>
                        <a:cs typeface="+mn-ea"/>
                        <a:sym typeface="+mn-lt"/>
                      </a:endParaRPr>
                    </a:p>
                  </a:txBody>
                  <a:tcPr marL="91441" marR="91441" marT="45727" marB="45727" anchor="ctr" horzOverflow="overflow">
                    <a:lnL w="12700" cap="flat" cmpd="sng" algn="ctr">
                      <a:solidFill>
                        <a:srgbClr val="8B4C13"/>
                      </a:solidFill>
                      <a:prstDash val="solid"/>
                      <a:round/>
                      <a:headEnd type="none" w="med" len="med"/>
                      <a:tailEnd type="none" w="med" len="med"/>
                    </a:lnL>
                    <a:lnR w="12700" cap="flat" cmpd="sng" algn="ctr">
                      <a:solidFill>
                        <a:srgbClr val="8B4C13"/>
                      </a:solidFill>
                      <a:prstDash val="solid"/>
                      <a:round/>
                      <a:headEnd type="none" w="med" len="med"/>
                      <a:tailEnd type="none" w="med" len="med"/>
                    </a:lnR>
                    <a:lnT w="12700" cap="flat" cmpd="sng" algn="ctr">
                      <a:solidFill>
                        <a:srgbClr val="8B4C13"/>
                      </a:solidFill>
                      <a:prstDash val="solid"/>
                      <a:round/>
                      <a:headEnd type="none" w="med" len="med"/>
                      <a:tailEnd type="none" w="med" len="med"/>
                    </a:lnT>
                    <a:lnB w="12700" cap="flat" cmpd="sng" algn="ctr">
                      <a:solidFill>
                        <a:srgbClr val="8B4C13"/>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r>
                        <a:rPr kumimoji="1" lang="zh-CN" altLang="en-US" sz="1600" b="0" i="0" u="none" strike="noStrike" cap="none" normalizeH="0" baseline="0">
                          <a:ln>
                            <a:noFill/>
                          </a:ln>
                          <a:solidFill>
                            <a:schemeClr val="tx1"/>
                          </a:solidFill>
                          <a:effectLst/>
                          <a:latin typeface="+mn-lt"/>
                          <a:ea typeface="+mn-ea"/>
                          <a:cs typeface="+mn-ea"/>
                          <a:sym typeface="+mn-lt"/>
                        </a:rPr>
                        <a:t>为别人提供个人支持和帮助</a:t>
                      </a:r>
                      <a:endParaRPr kumimoji="1" lang="zh-CN" altLang="en-US" sz="1600" b="0" i="0" u="none" strike="noStrike" cap="none" normalizeH="0" baseline="0">
                        <a:ln>
                          <a:noFill/>
                        </a:ln>
                        <a:solidFill>
                          <a:schemeClr val="tx1"/>
                        </a:solidFill>
                        <a:effectLst/>
                        <a:latin typeface="+mn-lt"/>
                        <a:ea typeface="+mn-ea"/>
                        <a:cs typeface="+mn-ea"/>
                        <a:sym typeface="+mn-lt"/>
                      </a:endParaRPr>
                    </a:p>
                  </a:txBody>
                  <a:tcPr marL="91441" marR="91441" marT="45727" marB="45727" anchor="ctr" horzOverflow="overflow">
                    <a:lnL w="12700" cap="flat" cmpd="sng" algn="ctr">
                      <a:solidFill>
                        <a:srgbClr val="8B4C13"/>
                      </a:solidFill>
                      <a:prstDash val="solid"/>
                      <a:round/>
                      <a:headEnd type="none" w="med" len="med"/>
                      <a:tailEnd type="none" w="med" len="med"/>
                    </a:lnL>
                    <a:lnR w="12700" cap="flat" cmpd="sng" algn="ctr">
                      <a:solidFill>
                        <a:srgbClr val="8B4C13"/>
                      </a:solidFill>
                      <a:prstDash val="solid"/>
                      <a:round/>
                      <a:headEnd type="none" w="med" len="med"/>
                      <a:tailEnd type="none" w="med" len="med"/>
                    </a:lnR>
                    <a:lnT w="12700" cap="flat" cmpd="sng" algn="ctr">
                      <a:solidFill>
                        <a:srgbClr val="8B4C13"/>
                      </a:solidFill>
                      <a:prstDash val="solid"/>
                      <a:round/>
                      <a:headEnd type="none" w="med" len="med"/>
                      <a:tailEnd type="none" w="med" len="med"/>
                    </a:lnT>
                    <a:lnB w="12700" cap="flat" cmpd="sng" algn="ctr">
                      <a:solidFill>
                        <a:srgbClr val="8B4C13"/>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r>
                        <a:rPr kumimoji="1" lang="zh-CN" altLang="en-US" sz="1600" b="0" i="0" u="none" strike="noStrike" cap="none" normalizeH="0" baseline="0" dirty="0">
                          <a:ln>
                            <a:noFill/>
                          </a:ln>
                          <a:solidFill>
                            <a:schemeClr val="tx1"/>
                          </a:solidFill>
                          <a:effectLst/>
                          <a:latin typeface="+mn-lt"/>
                          <a:ea typeface="+mn-ea"/>
                          <a:cs typeface="+mn-ea"/>
                          <a:sym typeface="+mn-lt"/>
                        </a:rPr>
                        <a:t>喜欢社交，敏感，以团队为导向，不具决定作用</a:t>
                      </a:r>
                      <a:endParaRPr kumimoji="1" lang="zh-CN" altLang="en-US" sz="1600" b="0" i="0" u="none" strike="noStrike" cap="none" normalizeH="0" baseline="0" dirty="0">
                        <a:ln>
                          <a:noFill/>
                        </a:ln>
                        <a:solidFill>
                          <a:schemeClr val="tx1"/>
                        </a:solidFill>
                        <a:effectLst/>
                        <a:latin typeface="+mn-lt"/>
                        <a:ea typeface="+mn-ea"/>
                        <a:cs typeface="+mn-ea"/>
                        <a:sym typeface="+mn-lt"/>
                      </a:endParaRPr>
                    </a:p>
                  </a:txBody>
                  <a:tcPr marL="91441" marR="91441" marT="45727" marB="45727" anchor="ctr" horzOverflow="overflow">
                    <a:lnL w="12700" cap="flat" cmpd="sng" algn="ctr">
                      <a:solidFill>
                        <a:srgbClr val="8B4C13"/>
                      </a:solidFill>
                      <a:prstDash val="solid"/>
                      <a:round/>
                      <a:headEnd type="none" w="med" len="med"/>
                      <a:tailEnd type="none" w="med" len="med"/>
                    </a:lnL>
                    <a:lnR w="12700" cap="flat" cmpd="sng" algn="ctr">
                      <a:solidFill>
                        <a:srgbClr val="8B4C13"/>
                      </a:solidFill>
                      <a:prstDash val="solid"/>
                      <a:round/>
                      <a:headEnd type="none" w="med" len="med"/>
                      <a:tailEnd type="none" w="med" len="med"/>
                    </a:lnR>
                    <a:lnT w="12700" cap="flat" cmpd="sng" algn="ctr">
                      <a:solidFill>
                        <a:srgbClr val="8B4C13"/>
                      </a:solidFill>
                      <a:prstDash val="solid"/>
                      <a:round/>
                      <a:headEnd type="none" w="med" len="med"/>
                      <a:tailEnd type="none" w="med" len="med"/>
                    </a:lnT>
                    <a:lnB w="12700" cap="flat" cmpd="sng" algn="ctr">
                      <a:solidFill>
                        <a:srgbClr val="8B4C13"/>
                      </a:solidFill>
                      <a:prstDash val="solid"/>
                      <a:round/>
                      <a:headEnd type="none" w="med" len="med"/>
                      <a:tailEnd type="none" w="med" len="med"/>
                    </a:lnB>
                    <a:lnTlToBr>
                      <a:noFill/>
                    </a:lnTlToBr>
                    <a:lnBlToTr>
                      <a:noFill/>
                    </a:lnBlToTr>
                    <a:noFill/>
                  </a:tcPr>
                </a:tc>
              </a:tr>
              <a:tr h="543327">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r>
                        <a:rPr kumimoji="1" lang="zh-CN" altLang="en-US" sz="1600" b="1" i="0" u="none" strike="noStrike" kern="1200" cap="none" normalizeH="0" baseline="0" dirty="0">
                          <a:ln>
                            <a:noFill/>
                          </a:ln>
                          <a:solidFill>
                            <a:schemeClr val="tx1">
                              <a:lumMod val="85000"/>
                              <a:lumOff val="15000"/>
                            </a:schemeClr>
                          </a:solidFill>
                          <a:effectLst/>
                          <a:latin typeface="+mn-lt"/>
                          <a:ea typeface="+mn-ea"/>
                          <a:cs typeface="+mn-ea"/>
                          <a:sym typeface="+mn-lt"/>
                        </a:rPr>
                        <a:t>外联者</a:t>
                      </a:r>
                      <a:endParaRPr kumimoji="1" lang="zh-CN" altLang="en-US" sz="1600" b="1" i="0" u="none" strike="noStrike" kern="1200" cap="none" normalizeH="0" baseline="0" dirty="0">
                        <a:ln>
                          <a:noFill/>
                        </a:ln>
                        <a:solidFill>
                          <a:schemeClr val="tx1">
                            <a:lumMod val="85000"/>
                            <a:lumOff val="15000"/>
                          </a:schemeClr>
                        </a:solidFill>
                        <a:effectLst/>
                        <a:latin typeface="+mn-lt"/>
                        <a:ea typeface="+mn-ea"/>
                        <a:cs typeface="+mn-ea"/>
                        <a:sym typeface="+mn-lt"/>
                      </a:endParaRPr>
                    </a:p>
                  </a:txBody>
                  <a:tcPr marL="91441" marR="91441" marT="45727" marB="45727" anchor="ctr" horzOverflow="overflow">
                    <a:lnL w="12700" cap="flat" cmpd="sng" algn="ctr">
                      <a:solidFill>
                        <a:srgbClr val="8B4C13"/>
                      </a:solidFill>
                      <a:prstDash val="solid"/>
                      <a:round/>
                      <a:headEnd type="none" w="med" len="med"/>
                      <a:tailEnd type="none" w="med" len="med"/>
                    </a:lnL>
                    <a:lnR w="12700" cap="flat" cmpd="sng" algn="ctr">
                      <a:solidFill>
                        <a:srgbClr val="8B4C13"/>
                      </a:solidFill>
                      <a:prstDash val="solid"/>
                      <a:round/>
                      <a:headEnd type="none" w="med" len="med"/>
                      <a:tailEnd type="none" w="med" len="med"/>
                    </a:lnR>
                    <a:lnT w="12700" cap="flat" cmpd="sng" algn="ctr">
                      <a:solidFill>
                        <a:srgbClr val="8B4C13"/>
                      </a:solidFill>
                      <a:prstDash val="solid"/>
                      <a:round/>
                      <a:headEnd type="none" w="med" len="med"/>
                      <a:tailEnd type="none" w="med" len="med"/>
                    </a:lnT>
                    <a:lnB w="12700" cap="flat" cmpd="sng" algn="ctr">
                      <a:solidFill>
                        <a:srgbClr val="8B4C13"/>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r>
                        <a:rPr kumimoji="1" lang="zh-CN" altLang="en-US" sz="1600" b="0" i="0" u="none" strike="noStrike" cap="none" normalizeH="0" baseline="0" dirty="0">
                          <a:ln>
                            <a:noFill/>
                          </a:ln>
                          <a:solidFill>
                            <a:schemeClr val="tx1"/>
                          </a:solidFill>
                          <a:effectLst/>
                          <a:latin typeface="+mn-lt"/>
                          <a:ea typeface="+mn-ea"/>
                          <a:cs typeface="+mn-ea"/>
                          <a:sym typeface="+mn-lt"/>
                        </a:rPr>
                        <a:t>介绍外部信息，与外部人谈判</a:t>
                      </a:r>
                      <a:endParaRPr kumimoji="1" lang="zh-CN" altLang="en-US" sz="1600" b="0" i="0" u="none" strike="noStrike" cap="none" normalizeH="0" baseline="0" dirty="0">
                        <a:ln>
                          <a:noFill/>
                        </a:ln>
                        <a:solidFill>
                          <a:schemeClr val="tx1"/>
                        </a:solidFill>
                        <a:effectLst/>
                        <a:latin typeface="+mn-lt"/>
                        <a:ea typeface="+mn-ea"/>
                        <a:cs typeface="+mn-ea"/>
                        <a:sym typeface="+mn-lt"/>
                      </a:endParaRPr>
                    </a:p>
                  </a:txBody>
                  <a:tcPr marL="91441" marR="91441" marT="45727" marB="45727" anchor="ctr" horzOverflow="overflow">
                    <a:lnL w="12700" cap="flat" cmpd="sng" algn="ctr">
                      <a:solidFill>
                        <a:srgbClr val="8B4C13"/>
                      </a:solidFill>
                      <a:prstDash val="solid"/>
                      <a:round/>
                      <a:headEnd type="none" w="med" len="med"/>
                      <a:tailEnd type="none" w="med" len="med"/>
                    </a:lnL>
                    <a:lnR w="12700" cap="flat" cmpd="sng" algn="ctr">
                      <a:solidFill>
                        <a:srgbClr val="8B4C13"/>
                      </a:solidFill>
                      <a:prstDash val="solid"/>
                      <a:round/>
                      <a:headEnd type="none" w="med" len="med"/>
                      <a:tailEnd type="none" w="med" len="med"/>
                    </a:lnR>
                    <a:lnT w="12700" cap="flat" cmpd="sng" algn="ctr">
                      <a:solidFill>
                        <a:srgbClr val="8B4C13"/>
                      </a:solidFill>
                      <a:prstDash val="solid"/>
                      <a:round/>
                      <a:headEnd type="none" w="med" len="med"/>
                      <a:tailEnd type="none" w="med" len="med"/>
                    </a:lnT>
                    <a:lnB w="12700" cap="flat" cmpd="sng" algn="ctr">
                      <a:solidFill>
                        <a:srgbClr val="8B4C13"/>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r>
                        <a:rPr kumimoji="1" lang="zh-CN" altLang="en-US" sz="1600" b="0" i="0" u="none" strike="noStrike" cap="none" normalizeH="0" baseline="0" dirty="0">
                          <a:ln>
                            <a:noFill/>
                          </a:ln>
                          <a:solidFill>
                            <a:schemeClr val="tx1"/>
                          </a:solidFill>
                          <a:effectLst/>
                          <a:latin typeface="+mn-lt"/>
                          <a:ea typeface="+mn-ea"/>
                          <a:cs typeface="+mn-ea"/>
                          <a:sym typeface="+mn-lt"/>
                        </a:rPr>
                        <a:t>有求知欲，多才多艺，喜爱交际，直言不讳，具有创新精神</a:t>
                      </a:r>
                      <a:endParaRPr kumimoji="1" lang="zh-CN" altLang="en-US" sz="1600" b="0" i="0" u="none" strike="noStrike" cap="none" normalizeH="0" baseline="0" dirty="0">
                        <a:ln>
                          <a:noFill/>
                        </a:ln>
                        <a:solidFill>
                          <a:schemeClr val="tx1"/>
                        </a:solidFill>
                        <a:effectLst/>
                        <a:latin typeface="+mn-lt"/>
                        <a:ea typeface="+mn-ea"/>
                        <a:cs typeface="+mn-ea"/>
                        <a:sym typeface="+mn-lt"/>
                      </a:endParaRPr>
                    </a:p>
                  </a:txBody>
                  <a:tcPr marL="91441" marR="91441" marT="45727" marB="45727" anchor="ctr" horzOverflow="overflow">
                    <a:lnL w="12700" cap="flat" cmpd="sng" algn="ctr">
                      <a:solidFill>
                        <a:srgbClr val="8B4C13"/>
                      </a:solidFill>
                      <a:prstDash val="solid"/>
                      <a:round/>
                      <a:headEnd type="none" w="med" len="med"/>
                      <a:tailEnd type="none" w="med" len="med"/>
                    </a:lnL>
                    <a:lnR w="12700" cap="flat" cmpd="sng" algn="ctr">
                      <a:solidFill>
                        <a:srgbClr val="8B4C13"/>
                      </a:solidFill>
                      <a:prstDash val="solid"/>
                      <a:round/>
                      <a:headEnd type="none" w="med" len="med"/>
                      <a:tailEnd type="none" w="med" len="med"/>
                    </a:lnR>
                    <a:lnT w="12700" cap="flat" cmpd="sng" algn="ctr">
                      <a:solidFill>
                        <a:srgbClr val="8B4C13"/>
                      </a:solidFill>
                      <a:prstDash val="solid"/>
                      <a:round/>
                      <a:headEnd type="none" w="med" len="med"/>
                      <a:tailEnd type="none" w="med" len="med"/>
                    </a:lnT>
                    <a:lnB w="12700" cap="flat" cmpd="sng" algn="ctr">
                      <a:solidFill>
                        <a:srgbClr val="8B4C13"/>
                      </a:solidFill>
                      <a:prstDash val="solid"/>
                      <a:round/>
                      <a:headEnd type="none" w="med" len="med"/>
                      <a:tailEnd type="none" w="med" len="med"/>
                    </a:lnB>
                    <a:lnTlToBr>
                      <a:noFill/>
                    </a:lnTlToBr>
                    <a:lnBlToTr>
                      <a:noFill/>
                    </a:lnBlToTr>
                    <a:noFill/>
                  </a:tcPr>
                </a:tc>
              </a:tr>
              <a:tr h="543327">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r>
                        <a:rPr kumimoji="1" lang="zh-CN" altLang="en-US" sz="1600" b="1" i="0" u="none" strike="noStrike" kern="1200" cap="none" normalizeH="0" baseline="0" dirty="0">
                          <a:ln>
                            <a:noFill/>
                          </a:ln>
                          <a:solidFill>
                            <a:schemeClr val="tx1">
                              <a:lumMod val="85000"/>
                              <a:lumOff val="15000"/>
                            </a:schemeClr>
                          </a:solidFill>
                          <a:effectLst/>
                          <a:latin typeface="+mn-lt"/>
                          <a:ea typeface="+mn-ea"/>
                          <a:cs typeface="+mn-ea"/>
                          <a:sym typeface="+mn-lt"/>
                        </a:rPr>
                        <a:t>实施者</a:t>
                      </a:r>
                      <a:endParaRPr kumimoji="1" lang="zh-CN" altLang="en-US" sz="1600" b="1" i="0" u="none" strike="noStrike" kern="1200" cap="none" normalizeH="0" baseline="0" dirty="0">
                        <a:ln>
                          <a:noFill/>
                        </a:ln>
                        <a:solidFill>
                          <a:schemeClr val="tx1">
                            <a:lumMod val="85000"/>
                            <a:lumOff val="15000"/>
                          </a:schemeClr>
                        </a:solidFill>
                        <a:effectLst/>
                        <a:latin typeface="+mn-lt"/>
                        <a:ea typeface="+mn-ea"/>
                        <a:cs typeface="+mn-ea"/>
                        <a:sym typeface="+mn-lt"/>
                      </a:endParaRPr>
                    </a:p>
                  </a:txBody>
                  <a:tcPr marL="91441" marR="91441" marT="45727" marB="45727" anchor="ctr" horzOverflow="overflow">
                    <a:lnL w="12700" cap="flat" cmpd="sng" algn="ctr">
                      <a:solidFill>
                        <a:srgbClr val="8B4C13"/>
                      </a:solidFill>
                      <a:prstDash val="solid"/>
                      <a:round/>
                      <a:headEnd type="none" w="med" len="med"/>
                      <a:tailEnd type="none" w="med" len="med"/>
                    </a:lnL>
                    <a:lnR w="12700" cap="flat" cmpd="sng" algn="ctr">
                      <a:solidFill>
                        <a:srgbClr val="8B4C13"/>
                      </a:solidFill>
                      <a:prstDash val="solid"/>
                      <a:round/>
                      <a:headEnd type="none" w="med" len="med"/>
                      <a:tailEnd type="none" w="med" len="med"/>
                    </a:lnR>
                    <a:lnT w="12700" cap="flat" cmpd="sng" algn="ctr">
                      <a:solidFill>
                        <a:srgbClr val="8B4C13"/>
                      </a:solidFill>
                      <a:prstDash val="solid"/>
                      <a:round/>
                      <a:headEnd type="none" w="med" len="med"/>
                      <a:tailEnd type="none" w="med" len="med"/>
                    </a:lnT>
                    <a:lnB w="12700" cap="flat" cmpd="sng" algn="ctr">
                      <a:solidFill>
                        <a:srgbClr val="8B4C13"/>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r>
                        <a:rPr kumimoji="1" lang="zh-CN" altLang="en-US" sz="1600" b="0" i="0" u="none" strike="noStrike" cap="none" normalizeH="0" baseline="0">
                          <a:ln>
                            <a:noFill/>
                          </a:ln>
                          <a:solidFill>
                            <a:schemeClr val="tx1"/>
                          </a:solidFill>
                          <a:effectLst/>
                          <a:latin typeface="+mn-lt"/>
                          <a:ea typeface="+mn-ea"/>
                          <a:cs typeface="+mn-ea"/>
                          <a:sym typeface="+mn-lt"/>
                        </a:rPr>
                        <a:t>强调完成既定程序和目标的必要性，并且完成任务</a:t>
                      </a:r>
                      <a:endParaRPr kumimoji="1" lang="zh-CN" altLang="en-US" sz="1600" b="0" i="0" u="none" strike="noStrike" cap="none" normalizeH="0" baseline="0">
                        <a:ln>
                          <a:noFill/>
                        </a:ln>
                        <a:solidFill>
                          <a:schemeClr val="tx1"/>
                        </a:solidFill>
                        <a:effectLst/>
                        <a:latin typeface="+mn-lt"/>
                        <a:ea typeface="+mn-ea"/>
                        <a:cs typeface="+mn-ea"/>
                        <a:sym typeface="+mn-lt"/>
                      </a:endParaRPr>
                    </a:p>
                  </a:txBody>
                  <a:tcPr marL="91441" marR="91441" marT="45727" marB="45727" anchor="ctr" horzOverflow="overflow">
                    <a:lnL w="12700" cap="flat" cmpd="sng" algn="ctr">
                      <a:solidFill>
                        <a:srgbClr val="8B4C13"/>
                      </a:solidFill>
                      <a:prstDash val="solid"/>
                      <a:round/>
                      <a:headEnd type="none" w="med" len="med"/>
                      <a:tailEnd type="none" w="med" len="med"/>
                    </a:lnL>
                    <a:lnR w="12700" cap="flat" cmpd="sng" algn="ctr">
                      <a:solidFill>
                        <a:srgbClr val="8B4C13"/>
                      </a:solidFill>
                      <a:prstDash val="solid"/>
                      <a:round/>
                      <a:headEnd type="none" w="med" len="med"/>
                      <a:tailEnd type="none" w="med" len="med"/>
                    </a:lnR>
                    <a:lnT w="12700" cap="flat" cmpd="sng" algn="ctr">
                      <a:solidFill>
                        <a:srgbClr val="8B4C13"/>
                      </a:solidFill>
                      <a:prstDash val="solid"/>
                      <a:round/>
                      <a:headEnd type="none" w="med" len="med"/>
                      <a:tailEnd type="none" w="med" len="med"/>
                    </a:lnT>
                    <a:lnB w="12700" cap="flat" cmpd="sng" algn="ctr">
                      <a:solidFill>
                        <a:srgbClr val="8B4C13"/>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r>
                        <a:rPr kumimoji="1" lang="zh-CN" altLang="en-US" sz="1600" b="0" i="0" u="none" strike="noStrike" cap="none" normalizeH="0" baseline="0" dirty="0">
                          <a:ln>
                            <a:noFill/>
                          </a:ln>
                          <a:solidFill>
                            <a:schemeClr val="tx1"/>
                          </a:solidFill>
                          <a:effectLst/>
                          <a:latin typeface="+mn-lt"/>
                          <a:ea typeface="+mn-ea"/>
                          <a:cs typeface="+mn-ea"/>
                          <a:sym typeface="+mn-lt"/>
                        </a:rPr>
                        <a:t>力求完美，坚持不懈，勤劳，注意细节，充满希望</a:t>
                      </a:r>
                      <a:endParaRPr kumimoji="1" lang="zh-CN" altLang="en-US" sz="1600" b="0" i="0" u="none" strike="noStrike" cap="none" normalizeH="0" baseline="0" dirty="0">
                        <a:ln>
                          <a:noFill/>
                        </a:ln>
                        <a:solidFill>
                          <a:schemeClr val="tx1"/>
                        </a:solidFill>
                        <a:effectLst/>
                        <a:latin typeface="+mn-lt"/>
                        <a:ea typeface="+mn-ea"/>
                        <a:cs typeface="+mn-ea"/>
                        <a:sym typeface="+mn-lt"/>
                      </a:endParaRPr>
                    </a:p>
                  </a:txBody>
                  <a:tcPr marL="91441" marR="91441" marT="45727" marB="45727" anchor="ctr" horzOverflow="overflow">
                    <a:lnL w="12700" cap="flat" cmpd="sng" algn="ctr">
                      <a:solidFill>
                        <a:srgbClr val="8B4C13"/>
                      </a:solidFill>
                      <a:prstDash val="solid"/>
                      <a:round/>
                      <a:headEnd type="none" w="med" len="med"/>
                      <a:tailEnd type="none" w="med" len="med"/>
                    </a:lnL>
                    <a:lnR w="12700" cap="flat" cmpd="sng" algn="ctr">
                      <a:solidFill>
                        <a:srgbClr val="8B4C13"/>
                      </a:solidFill>
                      <a:prstDash val="solid"/>
                      <a:round/>
                      <a:headEnd type="none" w="med" len="med"/>
                      <a:tailEnd type="none" w="med" len="med"/>
                    </a:lnR>
                    <a:lnT w="12700" cap="flat" cmpd="sng" algn="ctr">
                      <a:solidFill>
                        <a:srgbClr val="8B4C13"/>
                      </a:solidFill>
                      <a:prstDash val="solid"/>
                      <a:round/>
                      <a:headEnd type="none" w="med" len="med"/>
                      <a:tailEnd type="none" w="med" len="med"/>
                    </a:lnT>
                    <a:lnB w="12700" cap="flat" cmpd="sng" algn="ctr">
                      <a:solidFill>
                        <a:srgbClr val="8B4C13"/>
                      </a:solidFill>
                      <a:prstDash val="solid"/>
                      <a:round/>
                      <a:headEnd type="none" w="med" len="med"/>
                      <a:tailEnd type="none" w="med" len="med"/>
                    </a:lnB>
                    <a:lnTlToBr>
                      <a:noFill/>
                    </a:lnTlToBr>
                    <a:lnBlToTr>
                      <a:noFill/>
                    </a:lnBlToTr>
                    <a:noFill/>
                  </a:tcPr>
                </a:tc>
              </a:tr>
              <a:tr h="407821">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r>
                        <a:rPr kumimoji="1" lang="zh-CN" altLang="en-US" sz="1600" b="1" i="0" u="none" strike="noStrike" kern="1200" cap="none" normalizeH="0" baseline="0" dirty="0">
                          <a:ln>
                            <a:noFill/>
                          </a:ln>
                          <a:solidFill>
                            <a:schemeClr val="tx1">
                              <a:lumMod val="85000"/>
                              <a:lumOff val="15000"/>
                            </a:schemeClr>
                          </a:solidFill>
                          <a:effectLst/>
                          <a:latin typeface="+mn-lt"/>
                          <a:ea typeface="+mn-ea"/>
                          <a:cs typeface="+mn-ea"/>
                          <a:sym typeface="+mn-lt"/>
                        </a:rPr>
                        <a:t>执行者</a:t>
                      </a:r>
                      <a:endParaRPr kumimoji="1" lang="zh-CN" altLang="en-US" sz="1600" b="1" i="0" u="none" strike="noStrike" kern="1200" cap="none" normalizeH="0" baseline="0" dirty="0">
                        <a:ln>
                          <a:noFill/>
                        </a:ln>
                        <a:solidFill>
                          <a:schemeClr val="tx1">
                            <a:lumMod val="85000"/>
                            <a:lumOff val="15000"/>
                          </a:schemeClr>
                        </a:solidFill>
                        <a:effectLst/>
                        <a:latin typeface="+mn-lt"/>
                        <a:ea typeface="+mn-ea"/>
                        <a:cs typeface="+mn-ea"/>
                        <a:sym typeface="+mn-lt"/>
                      </a:endParaRPr>
                    </a:p>
                  </a:txBody>
                  <a:tcPr marL="91441" marR="91441" marT="45727" marB="45727" anchor="ctr" horzOverflow="overflow">
                    <a:lnL w="12700" cap="flat" cmpd="sng" algn="ctr">
                      <a:solidFill>
                        <a:srgbClr val="8B4C13"/>
                      </a:solidFill>
                      <a:prstDash val="solid"/>
                      <a:round/>
                      <a:headEnd type="none" w="med" len="med"/>
                      <a:tailEnd type="none" w="med" len="med"/>
                    </a:lnL>
                    <a:lnR w="12700" cap="flat" cmpd="sng" algn="ctr">
                      <a:solidFill>
                        <a:srgbClr val="8B4C13"/>
                      </a:solidFill>
                      <a:prstDash val="solid"/>
                      <a:round/>
                      <a:headEnd type="none" w="med" len="med"/>
                      <a:tailEnd type="none" w="med" len="med"/>
                    </a:lnR>
                    <a:lnT w="12700" cap="flat" cmpd="sng" algn="ctr">
                      <a:solidFill>
                        <a:srgbClr val="8B4C13"/>
                      </a:solidFill>
                      <a:prstDash val="solid"/>
                      <a:round/>
                      <a:headEnd type="none" w="med" len="med"/>
                      <a:tailEnd type="none" w="med" len="med"/>
                    </a:lnT>
                    <a:lnB w="12700" cap="flat" cmpd="sng" algn="ctr">
                      <a:solidFill>
                        <a:srgbClr val="8B4C13"/>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r>
                        <a:rPr kumimoji="1" lang="zh-CN" altLang="en-US" sz="1600" b="0" i="0" u="none" strike="noStrike" cap="none" normalizeH="0" baseline="0">
                          <a:ln>
                            <a:noFill/>
                          </a:ln>
                          <a:solidFill>
                            <a:schemeClr val="tx1"/>
                          </a:solidFill>
                          <a:effectLst/>
                          <a:latin typeface="+mn-lt"/>
                          <a:ea typeface="+mn-ea"/>
                          <a:cs typeface="+mn-ea"/>
                          <a:sym typeface="+mn-lt"/>
                        </a:rPr>
                        <a:t>把谈话和观念变成实际行动</a:t>
                      </a:r>
                      <a:endParaRPr kumimoji="1" lang="zh-CN" altLang="en-US" sz="1600" b="0" i="0" u="none" strike="noStrike" cap="none" normalizeH="0" baseline="0">
                        <a:ln>
                          <a:noFill/>
                        </a:ln>
                        <a:solidFill>
                          <a:schemeClr val="tx1"/>
                        </a:solidFill>
                        <a:effectLst/>
                        <a:latin typeface="+mn-lt"/>
                        <a:ea typeface="+mn-ea"/>
                        <a:cs typeface="+mn-ea"/>
                        <a:sym typeface="+mn-lt"/>
                      </a:endParaRPr>
                    </a:p>
                  </a:txBody>
                  <a:tcPr marL="91441" marR="91441" marT="45727" marB="45727" anchor="ctr" horzOverflow="overflow">
                    <a:lnL w="12700" cap="flat" cmpd="sng" algn="ctr">
                      <a:solidFill>
                        <a:srgbClr val="8B4C13"/>
                      </a:solidFill>
                      <a:prstDash val="solid"/>
                      <a:round/>
                      <a:headEnd type="none" w="med" len="med"/>
                      <a:tailEnd type="none" w="med" len="med"/>
                    </a:lnL>
                    <a:lnR w="12700" cap="flat" cmpd="sng" algn="ctr">
                      <a:solidFill>
                        <a:srgbClr val="8B4C13"/>
                      </a:solidFill>
                      <a:prstDash val="solid"/>
                      <a:round/>
                      <a:headEnd type="none" w="med" len="med"/>
                      <a:tailEnd type="none" w="med" len="med"/>
                    </a:lnR>
                    <a:lnT w="12700" cap="flat" cmpd="sng" algn="ctr">
                      <a:solidFill>
                        <a:srgbClr val="8B4C13"/>
                      </a:solidFill>
                      <a:prstDash val="solid"/>
                      <a:round/>
                      <a:headEnd type="none" w="med" len="med"/>
                      <a:tailEnd type="none" w="med" len="med"/>
                    </a:lnT>
                    <a:lnB w="12700" cap="flat" cmpd="sng" algn="ctr">
                      <a:solidFill>
                        <a:srgbClr val="8B4C13"/>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r>
                        <a:rPr kumimoji="1" lang="zh-CN" altLang="en-US" sz="1600" b="0" i="0" u="none" strike="noStrike" cap="none" normalizeH="0" baseline="0" dirty="0">
                          <a:ln>
                            <a:noFill/>
                          </a:ln>
                          <a:solidFill>
                            <a:schemeClr val="tx1"/>
                          </a:solidFill>
                          <a:effectLst/>
                          <a:latin typeface="+mn-lt"/>
                          <a:ea typeface="+mn-ea"/>
                          <a:cs typeface="+mn-ea"/>
                          <a:sym typeface="+mn-lt"/>
                        </a:rPr>
                        <a:t>吃苦耐劳，实际，宽容，勤劳</a:t>
                      </a:r>
                      <a:endParaRPr kumimoji="1" lang="zh-CN" altLang="en-US" sz="1600" b="0" i="0" u="none" strike="noStrike" cap="none" normalizeH="0" baseline="0" dirty="0">
                        <a:ln>
                          <a:noFill/>
                        </a:ln>
                        <a:solidFill>
                          <a:schemeClr val="tx1"/>
                        </a:solidFill>
                        <a:effectLst/>
                        <a:latin typeface="+mn-lt"/>
                        <a:ea typeface="+mn-ea"/>
                        <a:cs typeface="+mn-ea"/>
                        <a:sym typeface="+mn-lt"/>
                      </a:endParaRPr>
                    </a:p>
                  </a:txBody>
                  <a:tcPr marL="91441" marR="91441" marT="45727" marB="45727" anchor="ctr" horzOverflow="overflow">
                    <a:lnL w="12700" cap="flat" cmpd="sng" algn="ctr">
                      <a:solidFill>
                        <a:srgbClr val="8B4C13"/>
                      </a:solidFill>
                      <a:prstDash val="solid"/>
                      <a:round/>
                      <a:headEnd type="none" w="med" len="med"/>
                      <a:tailEnd type="none" w="med" len="med"/>
                    </a:lnL>
                    <a:lnR w="12700" cap="flat" cmpd="sng" algn="ctr">
                      <a:solidFill>
                        <a:srgbClr val="8B4C13"/>
                      </a:solidFill>
                      <a:prstDash val="solid"/>
                      <a:round/>
                      <a:headEnd type="none" w="med" len="med"/>
                      <a:tailEnd type="none" w="med" len="med"/>
                    </a:lnR>
                    <a:lnT w="12700" cap="flat" cmpd="sng" algn="ctr">
                      <a:solidFill>
                        <a:srgbClr val="8B4C13"/>
                      </a:solidFill>
                      <a:prstDash val="solid"/>
                      <a:round/>
                      <a:headEnd type="none" w="med" len="med"/>
                      <a:tailEnd type="none" w="med" len="med"/>
                    </a:lnT>
                    <a:lnB w="12700" cap="flat" cmpd="sng" algn="ctr">
                      <a:solidFill>
                        <a:srgbClr val="8B4C13"/>
                      </a:solidFill>
                      <a:prstDash val="solid"/>
                      <a:round/>
                      <a:headEnd type="none" w="med" len="med"/>
                      <a:tailEnd type="none" w="med" len="med"/>
                    </a:lnB>
                    <a:lnTlToBr>
                      <a:noFill/>
                    </a:lnTlToBr>
                    <a:lnBlToTr>
                      <a:noFill/>
                    </a:lnBlToTr>
                    <a:noFill/>
                  </a:tcPr>
                </a:tc>
              </a:tr>
            </a:tbl>
          </a:graphicData>
        </a:graphic>
      </p:graphicFrame>
      <p:grpSp>
        <p:nvGrpSpPr>
          <p:cNvPr id="15" name="组合 14"/>
          <p:cNvGrpSpPr/>
          <p:nvPr/>
        </p:nvGrpSpPr>
        <p:grpSpPr>
          <a:xfrm>
            <a:off x="167640" y="377160"/>
            <a:ext cx="6715760" cy="646331"/>
            <a:chOff x="167640" y="129510"/>
            <a:chExt cx="6715760" cy="646331"/>
          </a:xfrm>
        </p:grpSpPr>
        <p:sp>
          <p:nvSpPr>
            <p:cNvPr id="16" name="矩形 15"/>
            <p:cNvSpPr/>
            <p:nvPr/>
          </p:nvSpPr>
          <p:spPr>
            <a:xfrm>
              <a:off x="167640" y="203200"/>
              <a:ext cx="568960" cy="523240"/>
            </a:xfrm>
            <a:prstGeom prst="rect">
              <a:avLst/>
            </a:prstGeom>
            <a:gradFill>
              <a:gsLst>
                <a:gs pos="0">
                  <a:schemeClr val="accent1"/>
                </a:gs>
                <a:gs pos="100000">
                  <a:schemeClr val="tx1">
                    <a:lumMod val="95000"/>
                    <a:lumOff val="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33333"/>
                </a:solidFill>
                <a:cs typeface="+mn-ea"/>
                <a:sym typeface="+mn-lt"/>
              </a:endParaRPr>
            </a:p>
          </p:txBody>
        </p:sp>
        <p:sp>
          <p:nvSpPr>
            <p:cNvPr id="17" name="矩形 16"/>
            <p:cNvSpPr/>
            <p:nvPr/>
          </p:nvSpPr>
          <p:spPr>
            <a:xfrm>
              <a:off x="812800" y="203200"/>
              <a:ext cx="259080" cy="523240"/>
            </a:xfrm>
            <a:prstGeom prst="rect">
              <a:avLst/>
            </a:prstGeom>
            <a:gradFill>
              <a:gsLst>
                <a:gs pos="0">
                  <a:schemeClr val="accent1"/>
                </a:gs>
                <a:gs pos="100000">
                  <a:schemeClr val="tx1">
                    <a:lumMod val="95000"/>
                    <a:lumOff val="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33333"/>
                </a:solidFill>
                <a:cs typeface="+mn-ea"/>
                <a:sym typeface="+mn-lt"/>
              </a:endParaRPr>
            </a:p>
          </p:txBody>
        </p:sp>
        <p:sp>
          <p:nvSpPr>
            <p:cNvPr id="18" name="Rectangle 6"/>
            <p:cNvSpPr>
              <a:spLocks noChangeArrowheads="1"/>
            </p:cNvSpPr>
            <p:nvPr/>
          </p:nvSpPr>
          <p:spPr bwMode="auto">
            <a:xfrm>
              <a:off x="1112520" y="129510"/>
              <a:ext cx="577088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zh-CN" altLang="en-US" sz="3600" b="1" dirty="0">
                  <a:solidFill>
                    <a:schemeClr val="tx1">
                      <a:lumMod val="85000"/>
                      <a:lumOff val="15000"/>
                    </a:schemeClr>
                  </a:solidFill>
                  <a:cs typeface="+mn-ea"/>
                  <a:sym typeface="+mn-lt"/>
                </a:rPr>
                <a:t>建立工作团队</a:t>
              </a:r>
              <a:endParaRPr lang="zh-CN" altLang="en-US" sz="3600" b="1" dirty="0">
                <a:solidFill>
                  <a:schemeClr val="tx1">
                    <a:lumMod val="85000"/>
                    <a:lumOff val="15000"/>
                  </a:schemeClr>
                </a:solidFill>
                <a:cs typeface="+mn-ea"/>
                <a:sym typeface="+mn-lt"/>
              </a:endParaRPr>
            </a:p>
          </p:txBody>
        </p:sp>
      </p:grpSp>
    </p:spTree>
  </p:cSld>
  <p:clrMapOvr>
    <a:masterClrMapping/>
  </p:clrMapOvr>
  <mc:AlternateContent xmlns:mc="http://schemas.openxmlformats.org/markup-compatibility/2006">
    <mc:Choice xmlns:p14="http://schemas.microsoft.com/office/powerpoint/2010/main" Requires="p14">
      <p:transition spd="slow" p14:dur="3400" advTm="0">
        <p14:reveal/>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par>
                          <p:cTn id="10" fill="hold">
                            <p:stCondLst>
                              <p:cond delay="500"/>
                            </p:stCondLst>
                            <p:childTnLst>
                              <p:par>
                                <p:cTn id="11" presetID="22" presetClass="entr" presetSubtype="1" fill="hold" nodeType="after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up)">
                                      <p:cBhvr>
                                        <p:cTn id="13" dur="1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bwMode="auto">
          <a:xfrm>
            <a:off x="3263220" y="1168490"/>
            <a:ext cx="5400675" cy="633412"/>
            <a:chOff x="6402758" y="1340767"/>
            <a:chExt cx="3522804" cy="756855"/>
          </a:xfrm>
        </p:grpSpPr>
        <p:sp>
          <p:nvSpPr>
            <p:cNvPr id="11" name="圆角矩形 10"/>
            <p:cNvSpPr/>
            <p:nvPr/>
          </p:nvSpPr>
          <p:spPr>
            <a:xfrm>
              <a:off x="6402758" y="1340767"/>
              <a:ext cx="3522804" cy="756855"/>
            </a:xfrm>
            <a:prstGeom prst="roundRect">
              <a:avLst/>
            </a:prstGeom>
            <a:gradFill>
              <a:gsLst>
                <a:gs pos="0">
                  <a:schemeClr val="accent1"/>
                </a:gs>
                <a:gs pos="100000">
                  <a:schemeClr val="tx1">
                    <a:lumMod val="95000"/>
                    <a:lumOff val="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noProof="1">
                <a:cs typeface="+mn-ea"/>
                <a:sym typeface="+mn-lt"/>
              </a:endParaRPr>
            </a:p>
          </p:txBody>
        </p:sp>
        <p:sp>
          <p:nvSpPr>
            <p:cNvPr id="12" name="圆角矩形 11"/>
            <p:cNvSpPr/>
            <p:nvPr/>
          </p:nvSpPr>
          <p:spPr>
            <a:xfrm>
              <a:off x="6496989" y="1445095"/>
              <a:ext cx="3334341" cy="555787"/>
            </a:xfrm>
            <a:prstGeom prst="roundRect">
              <a:avLst/>
            </a:prstGeom>
            <a:gradFill>
              <a:gsLst>
                <a:gs pos="0">
                  <a:schemeClr val="accent1"/>
                </a:gs>
                <a:gs pos="100000">
                  <a:schemeClr val="tx1">
                    <a:lumMod val="95000"/>
                    <a:lumOff val="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noProof="1">
                <a:cs typeface="+mn-ea"/>
                <a:sym typeface="+mn-lt"/>
              </a:endParaRPr>
            </a:p>
          </p:txBody>
        </p:sp>
        <p:sp>
          <p:nvSpPr>
            <p:cNvPr id="13" name="文本框 12"/>
            <p:cNvSpPr txBox="1"/>
            <p:nvPr/>
          </p:nvSpPr>
          <p:spPr>
            <a:xfrm flipH="1">
              <a:off x="6465924" y="1386292"/>
              <a:ext cx="3237003" cy="665805"/>
            </a:xfrm>
            <a:prstGeom prst="rect">
              <a:avLst/>
            </a:prstGeom>
            <a:gradFill>
              <a:gsLst>
                <a:gs pos="0">
                  <a:schemeClr val="accent1"/>
                </a:gs>
                <a:gs pos="100000">
                  <a:schemeClr val="tx1">
                    <a:lumMod val="95000"/>
                    <a:lumOff val="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zh-CN" altLang="en-US" noProof="1">
                  <a:cs typeface="+mn-ea"/>
                  <a:sym typeface="+mn-lt"/>
                </a:rPr>
                <a:t>建立工作团队的流程</a:t>
              </a:r>
              <a:endParaRPr lang="zh-CN" altLang="en-US" noProof="1">
                <a:cs typeface="+mn-ea"/>
                <a:sym typeface="+mn-lt"/>
              </a:endParaRPr>
            </a:p>
          </p:txBody>
        </p:sp>
      </p:grpSp>
      <p:sp>
        <p:nvSpPr>
          <p:cNvPr id="14" name="矩形 13"/>
          <p:cNvSpPr>
            <a:spLocks noChangeArrowheads="1"/>
          </p:cNvSpPr>
          <p:nvPr/>
        </p:nvSpPr>
        <p:spPr bwMode="auto">
          <a:xfrm>
            <a:off x="1225731" y="2241180"/>
            <a:ext cx="8569325" cy="378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spcBef>
                <a:spcPct val="50000"/>
              </a:spcBef>
              <a:defRPr/>
            </a:pPr>
            <a:r>
              <a:rPr lang="en-US" altLang="zh-CN" sz="2400" b="1" dirty="0">
                <a:solidFill>
                  <a:schemeClr val="tx1">
                    <a:lumMod val="85000"/>
                    <a:lumOff val="15000"/>
                  </a:schemeClr>
                </a:solidFill>
                <a:cs typeface="+mn-ea"/>
                <a:sym typeface="+mn-lt"/>
              </a:rPr>
              <a:t>Step1</a:t>
            </a:r>
            <a:r>
              <a:rPr lang="en-US" altLang="zh-CN" sz="2400" b="0" dirty="0">
                <a:solidFill>
                  <a:srgbClr val="8B4C13"/>
                </a:solidFill>
                <a:cs typeface="+mn-ea"/>
                <a:sym typeface="+mn-lt"/>
              </a:rPr>
              <a:t>  </a:t>
            </a:r>
            <a:r>
              <a:rPr lang="en-US" altLang="zh-CN" sz="2400" b="0" dirty="0">
                <a:cs typeface="+mn-ea"/>
                <a:sym typeface="+mn-lt"/>
              </a:rPr>
              <a:t> </a:t>
            </a:r>
            <a:r>
              <a:rPr lang="zh-CN" altLang="en-US" b="0" dirty="0">
                <a:cs typeface="+mn-ea"/>
                <a:sym typeface="+mn-lt"/>
              </a:rPr>
              <a:t>明确订出</a:t>
            </a:r>
            <a:r>
              <a:rPr lang="en-US" altLang="zh-CN" b="0" dirty="0">
                <a:cs typeface="+mn-ea"/>
                <a:sym typeface="+mn-lt"/>
              </a:rPr>
              <a:t>Team</a:t>
            </a:r>
            <a:r>
              <a:rPr lang="zh-CN" altLang="en-US" b="0" dirty="0">
                <a:cs typeface="+mn-ea"/>
                <a:sym typeface="+mn-lt"/>
              </a:rPr>
              <a:t>的目的及目标</a:t>
            </a:r>
            <a:endParaRPr lang="zh-CN" altLang="en-US" b="0" dirty="0">
              <a:cs typeface="+mn-ea"/>
              <a:sym typeface="+mn-lt"/>
            </a:endParaRPr>
          </a:p>
          <a:p>
            <a:pPr>
              <a:spcBef>
                <a:spcPct val="50000"/>
              </a:spcBef>
              <a:defRPr/>
            </a:pPr>
            <a:r>
              <a:rPr lang="en-US" altLang="zh-CN" sz="2400" b="1" dirty="0">
                <a:solidFill>
                  <a:schemeClr val="tx1">
                    <a:lumMod val="85000"/>
                    <a:lumOff val="15000"/>
                  </a:schemeClr>
                </a:solidFill>
                <a:cs typeface="+mn-ea"/>
                <a:sym typeface="+mn-lt"/>
              </a:rPr>
              <a:t>Step2</a:t>
            </a:r>
            <a:r>
              <a:rPr lang="en-US" altLang="zh-CN" sz="2400" b="0" dirty="0">
                <a:solidFill>
                  <a:srgbClr val="8B4C13"/>
                </a:solidFill>
                <a:cs typeface="+mn-ea"/>
                <a:sym typeface="+mn-lt"/>
              </a:rPr>
              <a:t>  </a:t>
            </a:r>
            <a:r>
              <a:rPr lang="en-US" altLang="zh-CN" sz="2400" b="0" dirty="0">
                <a:cs typeface="+mn-ea"/>
                <a:sym typeface="+mn-lt"/>
              </a:rPr>
              <a:t> </a:t>
            </a:r>
            <a:r>
              <a:rPr lang="zh-CN" altLang="en-US" dirty="0">
                <a:cs typeface="+mn-ea"/>
                <a:sym typeface="+mn-lt"/>
              </a:rPr>
              <a:t>给予团队一个特殊的命名</a:t>
            </a:r>
            <a:endParaRPr lang="zh-CN" altLang="en-US" dirty="0">
              <a:cs typeface="+mn-ea"/>
              <a:sym typeface="+mn-lt"/>
            </a:endParaRPr>
          </a:p>
          <a:p>
            <a:pPr eaLnBrk="1" hangingPunct="1">
              <a:spcBef>
                <a:spcPct val="50000"/>
              </a:spcBef>
              <a:defRPr/>
            </a:pPr>
            <a:r>
              <a:rPr lang="en-US" altLang="zh-CN" sz="2400" b="1" dirty="0">
                <a:solidFill>
                  <a:schemeClr val="tx1">
                    <a:lumMod val="85000"/>
                    <a:lumOff val="15000"/>
                  </a:schemeClr>
                </a:solidFill>
                <a:cs typeface="+mn-ea"/>
                <a:sym typeface="+mn-lt"/>
              </a:rPr>
              <a:t>Step3</a:t>
            </a:r>
            <a:r>
              <a:rPr lang="en-US" altLang="zh-CN" sz="2400" b="0" dirty="0">
                <a:cs typeface="+mn-ea"/>
                <a:sym typeface="+mn-lt"/>
              </a:rPr>
              <a:t>   </a:t>
            </a:r>
            <a:r>
              <a:rPr lang="zh-CN" altLang="en-US" dirty="0">
                <a:cs typeface="+mn-ea"/>
                <a:sym typeface="+mn-lt"/>
              </a:rPr>
              <a:t>选择适当的组员：挑战心、企图心、专业能力</a:t>
            </a:r>
            <a:r>
              <a:rPr lang="zh-CN" altLang="en-US" sz="2400" b="0" dirty="0">
                <a:cs typeface="+mn-ea"/>
                <a:sym typeface="+mn-lt"/>
              </a:rPr>
              <a:t>。</a:t>
            </a:r>
            <a:endParaRPr lang="zh-CN" altLang="en-US" sz="2400" b="0" dirty="0">
              <a:cs typeface="+mn-ea"/>
              <a:sym typeface="+mn-lt"/>
            </a:endParaRPr>
          </a:p>
          <a:p>
            <a:pPr>
              <a:spcBef>
                <a:spcPct val="50000"/>
              </a:spcBef>
              <a:defRPr/>
            </a:pPr>
            <a:r>
              <a:rPr lang="en-US" altLang="zh-CN" sz="2400" b="1" dirty="0">
                <a:solidFill>
                  <a:schemeClr val="tx1">
                    <a:lumMod val="85000"/>
                    <a:lumOff val="15000"/>
                  </a:schemeClr>
                </a:solidFill>
                <a:cs typeface="+mn-ea"/>
                <a:sym typeface="+mn-lt"/>
              </a:rPr>
              <a:t>Step4</a:t>
            </a:r>
            <a:r>
              <a:rPr lang="en-US" altLang="zh-CN" sz="2400" b="0" dirty="0">
                <a:solidFill>
                  <a:srgbClr val="8B4C13"/>
                </a:solidFill>
                <a:cs typeface="+mn-ea"/>
                <a:sym typeface="+mn-lt"/>
              </a:rPr>
              <a:t> </a:t>
            </a:r>
            <a:r>
              <a:rPr lang="en-US" altLang="zh-CN" sz="2400" b="0" dirty="0">
                <a:cs typeface="+mn-ea"/>
                <a:sym typeface="+mn-lt"/>
              </a:rPr>
              <a:t>  </a:t>
            </a:r>
            <a:r>
              <a:rPr lang="zh-CN" altLang="en-US" dirty="0">
                <a:cs typeface="+mn-ea"/>
                <a:sym typeface="+mn-lt"/>
              </a:rPr>
              <a:t>清楚界定每位成员扮演的角色</a:t>
            </a:r>
            <a:endParaRPr lang="zh-CN" altLang="en-US" dirty="0">
              <a:cs typeface="+mn-ea"/>
              <a:sym typeface="+mn-lt"/>
            </a:endParaRPr>
          </a:p>
          <a:p>
            <a:pPr>
              <a:spcBef>
                <a:spcPct val="50000"/>
              </a:spcBef>
              <a:defRPr/>
            </a:pPr>
            <a:r>
              <a:rPr lang="en-US" altLang="zh-CN" sz="2400" b="1" dirty="0">
                <a:solidFill>
                  <a:schemeClr val="tx1">
                    <a:lumMod val="85000"/>
                    <a:lumOff val="15000"/>
                  </a:schemeClr>
                </a:solidFill>
                <a:cs typeface="+mn-ea"/>
                <a:sym typeface="+mn-lt"/>
              </a:rPr>
              <a:t>Step5</a:t>
            </a:r>
            <a:r>
              <a:rPr lang="en-US" altLang="zh-CN" sz="2400" b="0" dirty="0">
                <a:cs typeface="+mn-ea"/>
                <a:sym typeface="+mn-lt"/>
              </a:rPr>
              <a:t>   </a:t>
            </a:r>
            <a:r>
              <a:rPr lang="zh-CN" altLang="en-US" dirty="0">
                <a:cs typeface="+mn-ea"/>
                <a:sym typeface="+mn-lt"/>
              </a:rPr>
              <a:t>清楚界定每位成员的责任</a:t>
            </a:r>
            <a:endParaRPr lang="zh-CN" altLang="en-US" dirty="0">
              <a:cs typeface="+mn-ea"/>
              <a:sym typeface="+mn-lt"/>
            </a:endParaRPr>
          </a:p>
          <a:p>
            <a:pPr eaLnBrk="1" hangingPunct="1">
              <a:spcBef>
                <a:spcPct val="50000"/>
              </a:spcBef>
              <a:defRPr/>
            </a:pPr>
            <a:r>
              <a:rPr lang="en-US" altLang="zh-CN" sz="2400" b="1" dirty="0">
                <a:solidFill>
                  <a:schemeClr val="tx1">
                    <a:lumMod val="85000"/>
                    <a:lumOff val="15000"/>
                  </a:schemeClr>
                </a:solidFill>
                <a:cs typeface="+mn-ea"/>
                <a:sym typeface="+mn-lt"/>
              </a:rPr>
              <a:t>Step6</a:t>
            </a:r>
            <a:r>
              <a:rPr lang="en-US" altLang="zh-CN" sz="2400" b="0" dirty="0">
                <a:cs typeface="+mn-ea"/>
                <a:sym typeface="+mn-lt"/>
              </a:rPr>
              <a:t>   </a:t>
            </a:r>
            <a:r>
              <a:rPr lang="zh-CN" altLang="en-US" dirty="0">
                <a:cs typeface="+mn-ea"/>
                <a:sym typeface="+mn-lt"/>
              </a:rPr>
              <a:t>选择团队的领导人</a:t>
            </a:r>
            <a:endParaRPr lang="zh-CN" altLang="en-US" dirty="0">
              <a:cs typeface="+mn-ea"/>
              <a:sym typeface="+mn-lt"/>
            </a:endParaRPr>
          </a:p>
          <a:p>
            <a:pPr>
              <a:spcBef>
                <a:spcPct val="50000"/>
              </a:spcBef>
              <a:defRPr/>
            </a:pPr>
            <a:r>
              <a:rPr lang="en-US" altLang="zh-CN" sz="2400" b="1" dirty="0">
                <a:solidFill>
                  <a:schemeClr val="tx1">
                    <a:lumMod val="85000"/>
                    <a:lumOff val="15000"/>
                  </a:schemeClr>
                </a:solidFill>
                <a:cs typeface="+mn-ea"/>
                <a:sym typeface="+mn-lt"/>
              </a:rPr>
              <a:t>Step7</a:t>
            </a:r>
            <a:r>
              <a:rPr lang="en-US" altLang="zh-CN" sz="2400" b="0" dirty="0">
                <a:solidFill>
                  <a:srgbClr val="8B4C13"/>
                </a:solidFill>
                <a:cs typeface="+mn-ea"/>
                <a:sym typeface="+mn-lt"/>
              </a:rPr>
              <a:t> </a:t>
            </a:r>
            <a:r>
              <a:rPr lang="en-US" altLang="zh-CN" sz="2400" b="0" dirty="0">
                <a:cs typeface="+mn-ea"/>
                <a:sym typeface="+mn-lt"/>
              </a:rPr>
              <a:t>  </a:t>
            </a:r>
            <a:r>
              <a:rPr lang="zh-CN" altLang="en-US" dirty="0">
                <a:cs typeface="+mn-ea"/>
                <a:sym typeface="+mn-lt"/>
              </a:rPr>
              <a:t>定期检查进度</a:t>
            </a:r>
            <a:endParaRPr lang="zh-CN" altLang="en-US" dirty="0">
              <a:cs typeface="+mn-ea"/>
              <a:sym typeface="+mn-lt"/>
            </a:endParaRPr>
          </a:p>
        </p:txBody>
      </p:sp>
      <p:grpSp>
        <p:nvGrpSpPr>
          <p:cNvPr id="16" name="组合 15"/>
          <p:cNvGrpSpPr/>
          <p:nvPr/>
        </p:nvGrpSpPr>
        <p:grpSpPr>
          <a:xfrm>
            <a:off x="167640" y="377160"/>
            <a:ext cx="6715760" cy="646331"/>
            <a:chOff x="167640" y="129510"/>
            <a:chExt cx="6715760" cy="646331"/>
          </a:xfrm>
        </p:grpSpPr>
        <p:sp>
          <p:nvSpPr>
            <p:cNvPr id="17" name="矩形 16"/>
            <p:cNvSpPr/>
            <p:nvPr/>
          </p:nvSpPr>
          <p:spPr>
            <a:xfrm>
              <a:off x="167640" y="203200"/>
              <a:ext cx="568960" cy="523240"/>
            </a:xfrm>
            <a:prstGeom prst="rect">
              <a:avLst/>
            </a:prstGeom>
            <a:gradFill>
              <a:gsLst>
                <a:gs pos="0">
                  <a:schemeClr val="accent1"/>
                </a:gs>
                <a:gs pos="100000">
                  <a:schemeClr val="tx1">
                    <a:lumMod val="95000"/>
                    <a:lumOff val="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33333"/>
                </a:solidFill>
                <a:cs typeface="+mn-ea"/>
                <a:sym typeface="+mn-lt"/>
              </a:endParaRPr>
            </a:p>
          </p:txBody>
        </p:sp>
        <p:sp>
          <p:nvSpPr>
            <p:cNvPr id="18" name="矩形 17"/>
            <p:cNvSpPr/>
            <p:nvPr/>
          </p:nvSpPr>
          <p:spPr>
            <a:xfrm>
              <a:off x="812800" y="203200"/>
              <a:ext cx="259080" cy="523240"/>
            </a:xfrm>
            <a:prstGeom prst="rect">
              <a:avLst/>
            </a:prstGeom>
            <a:gradFill>
              <a:gsLst>
                <a:gs pos="0">
                  <a:schemeClr val="accent1"/>
                </a:gs>
                <a:gs pos="100000">
                  <a:schemeClr val="tx1">
                    <a:lumMod val="95000"/>
                    <a:lumOff val="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33333"/>
                </a:solidFill>
                <a:cs typeface="+mn-ea"/>
                <a:sym typeface="+mn-lt"/>
              </a:endParaRPr>
            </a:p>
          </p:txBody>
        </p:sp>
        <p:sp>
          <p:nvSpPr>
            <p:cNvPr id="19" name="Rectangle 6"/>
            <p:cNvSpPr>
              <a:spLocks noChangeArrowheads="1"/>
            </p:cNvSpPr>
            <p:nvPr/>
          </p:nvSpPr>
          <p:spPr bwMode="auto">
            <a:xfrm>
              <a:off x="1112520" y="129510"/>
              <a:ext cx="577088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zh-CN" altLang="en-US" sz="3600" b="1" dirty="0">
                  <a:solidFill>
                    <a:schemeClr val="tx1">
                      <a:lumMod val="85000"/>
                      <a:lumOff val="15000"/>
                    </a:schemeClr>
                  </a:solidFill>
                  <a:cs typeface="+mn-ea"/>
                  <a:sym typeface="+mn-lt"/>
                </a:rPr>
                <a:t>建立工作团队</a:t>
              </a:r>
              <a:endParaRPr lang="zh-CN" altLang="en-US" sz="3600" b="1" dirty="0">
                <a:solidFill>
                  <a:schemeClr val="tx1">
                    <a:lumMod val="85000"/>
                    <a:lumOff val="15000"/>
                  </a:schemeClr>
                </a:solidFill>
                <a:cs typeface="+mn-ea"/>
                <a:sym typeface="+mn-lt"/>
              </a:endParaRPr>
            </a:p>
          </p:txBody>
        </p:sp>
      </p:grpSp>
      <p:pic>
        <p:nvPicPr>
          <p:cNvPr id="21" name="图片 20"/>
          <p:cNvPicPr>
            <a:picLocks noChangeAspect="1"/>
          </p:cNvPicPr>
          <p:nvPr/>
        </p:nvPicPr>
        <p:blipFill>
          <a:blip r:embed="rId1" cstate="screen"/>
          <a:stretch>
            <a:fillRect/>
          </a:stretch>
        </p:blipFill>
        <p:spPr>
          <a:xfrm>
            <a:off x="6883400" y="2666197"/>
            <a:ext cx="4960536" cy="3619099"/>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3400" advTm="0">
        <p14:reveal/>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par>
                          <p:cTn id="10" fill="hold">
                            <p:stCondLst>
                              <p:cond delay="500"/>
                            </p:stCondLst>
                            <p:childTnLst>
                              <p:par>
                                <p:cTn id="11" presetID="22" presetClass="entr" presetSubtype="1" fill="hold" grpId="0" nodeType="after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up)">
                                      <p:cBhvr>
                                        <p:cTn id="13" dur="1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bwMode="auto">
          <a:xfrm>
            <a:off x="3379334" y="1152634"/>
            <a:ext cx="5400675" cy="633412"/>
            <a:chOff x="6402758" y="1340767"/>
            <a:chExt cx="3522804" cy="756855"/>
          </a:xfrm>
        </p:grpSpPr>
        <p:sp>
          <p:nvSpPr>
            <p:cNvPr id="11" name="圆角矩形 10"/>
            <p:cNvSpPr/>
            <p:nvPr/>
          </p:nvSpPr>
          <p:spPr>
            <a:xfrm>
              <a:off x="6402758" y="1340767"/>
              <a:ext cx="3522804" cy="756855"/>
            </a:xfrm>
            <a:prstGeom prst="roundRect">
              <a:avLst/>
            </a:prstGeom>
            <a:gradFill flip="none" rotWithShape="1">
              <a:gsLst>
                <a:gs pos="0">
                  <a:schemeClr val="accent1"/>
                </a:gs>
                <a:gs pos="100000">
                  <a:schemeClr val="tx1">
                    <a:lumMod val="95000"/>
                    <a:lumOff val="5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noProof="1">
                <a:cs typeface="+mn-ea"/>
                <a:sym typeface="+mn-lt"/>
              </a:endParaRPr>
            </a:p>
          </p:txBody>
        </p:sp>
        <p:sp>
          <p:nvSpPr>
            <p:cNvPr id="12" name="圆角矩形 11"/>
            <p:cNvSpPr/>
            <p:nvPr/>
          </p:nvSpPr>
          <p:spPr>
            <a:xfrm>
              <a:off x="6496989" y="1445095"/>
              <a:ext cx="3334341" cy="555787"/>
            </a:xfrm>
            <a:prstGeom prst="roundRect">
              <a:avLst/>
            </a:prstGeom>
            <a:gradFill flip="none" rotWithShape="1">
              <a:gsLst>
                <a:gs pos="0">
                  <a:schemeClr val="accent1"/>
                </a:gs>
                <a:gs pos="100000">
                  <a:schemeClr val="tx1">
                    <a:lumMod val="95000"/>
                    <a:lumOff val="5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noProof="1">
                <a:cs typeface="+mn-ea"/>
                <a:sym typeface="+mn-lt"/>
              </a:endParaRPr>
            </a:p>
          </p:txBody>
        </p:sp>
        <p:sp>
          <p:nvSpPr>
            <p:cNvPr id="13" name="文本框 12"/>
            <p:cNvSpPr txBox="1"/>
            <p:nvPr/>
          </p:nvSpPr>
          <p:spPr>
            <a:xfrm flipH="1">
              <a:off x="6465924" y="1386292"/>
              <a:ext cx="3237003" cy="6658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zh-CN" altLang="en-US" noProof="1">
                  <a:cs typeface="+mn-ea"/>
                  <a:sym typeface="+mn-lt"/>
                </a:rPr>
                <a:t>建设一个团队的四个过程 </a:t>
              </a:r>
              <a:endParaRPr lang="zh-CN" altLang="en-US" noProof="1">
                <a:cs typeface="+mn-ea"/>
                <a:sym typeface="+mn-lt"/>
              </a:endParaRPr>
            </a:p>
          </p:txBody>
        </p:sp>
      </p:grpSp>
      <p:sp>
        <p:nvSpPr>
          <p:cNvPr id="18" name="Oval 28"/>
          <p:cNvSpPr>
            <a:spLocks noChangeAspect="1" noChangeArrowheads="1"/>
          </p:cNvSpPr>
          <p:nvPr/>
        </p:nvSpPr>
        <p:spPr bwMode="auto">
          <a:xfrm>
            <a:off x="3035925" y="4012166"/>
            <a:ext cx="725869" cy="724533"/>
          </a:xfrm>
          <a:prstGeom prst="ellipse">
            <a:avLst/>
          </a:prstGeom>
          <a:gradFill flip="none" rotWithShape="1">
            <a:gsLst>
              <a:gs pos="0">
                <a:schemeClr val="accent1"/>
              </a:gs>
              <a:gs pos="100000">
                <a:schemeClr val="tx1">
                  <a:lumMod val="95000"/>
                  <a:lumOff val="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cs typeface="+mn-ea"/>
              <a:sym typeface="+mn-lt"/>
            </a:endParaRPr>
          </a:p>
        </p:txBody>
      </p:sp>
      <p:sp>
        <p:nvSpPr>
          <p:cNvPr id="19" name="TextBox 10"/>
          <p:cNvSpPr txBox="1">
            <a:spLocks noChangeArrowheads="1"/>
          </p:cNvSpPr>
          <p:nvPr/>
        </p:nvSpPr>
        <p:spPr bwMode="auto">
          <a:xfrm>
            <a:off x="3107836" y="4128223"/>
            <a:ext cx="62709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fontAlgn="base">
              <a:spcBef>
                <a:spcPct val="0"/>
              </a:spcBef>
              <a:spcAft>
                <a:spcPct val="0"/>
              </a:spcAft>
              <a:buFontTx/>
              <a:buNone/>
            </a:pPr>
            <a:r>
              <a:rPr lang="en-US" altLang="zh-CN" sz="2800" b="1" dirty="0">
                <a:solidFill>
                  <a:srgbClr val="FFFFFF"/>
                </a:solidFill>
                <a:latin typeface="+mn-lt"/>
                <a:ea typeface="+mn-ea"/>
                <a:cs typeface="+mn-ea"/>
                <a:sym typeface="+mn-lt"/>
              </a:rPr>
              <a:t>02</a:t>
            </a:r>
            <a:endParaRPr lang="zh-CN" altLang="en-US" sz="2800" b="1" dirty="0">
              <a:solidFill>
                <a:srgbClr val="FFFFFF"/>
              </a:solidFill>
              <a:latin typeface="+mn-lt"/>
              <a:ea typeface="+mn-ea"/>
              <a:cs typeface="+mn-ea"/>
              <a:sym typeface="+mn-lt"/>
            </a:endParaRPr>
          </a:p>
        </p:txBody>
      </p:sp>
      <p:sp>
        <p:nvSpPr>
          <p:cNvPr id="20" name="Oval 30"/>
          <p:cNvSpPr>
            <a:spLocks noChangeAspect="1" noChangeArrowheads="1"/>
          </p:cNvSpPr>
          <p:nvPr/>
        </p:nvSpPr>
        <p:spPr bwMode="auto">
          <a:xfrm>
            <a:off x="1013416" y="2371686"/>
            <a:ext cx="724533" cy="724533"/>
          </a:xfrm>
          <a:prstGeom prst="ellipse">
            <a:avLst/>
          </a:prstGeom>
          <a:gradFill>
            <a:gsLst>
              <a:gs pos="0">
                <a:schemeClr val="accent1"/>
              </a:gs>
              <a:gs pos="100000">
                <a:schemeClr val="tx1">
                  <a:lumMod val="95000"/>
                  <a:lumOff val="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cs typeface="+mn-ea"/>
              <a:sym typeface="+mn-lt"/>
            </a:endParaRPr>
          </a:p>
        </p:txBody>
      </p:sp>
      <p:sp>
        <p:nvSpPr>
          <p:cNvPr id="21" name="TextBox 13"/>
          <p:cNvSpPr txBox="1">
            <a:spLocks noChangeArrowheads="1"/>
          </p:cNvSpPr>
          <p:nvPr/>
        </p:nvSpPr>
        <p:spPr bwMode="auto">
          <a:xfrm>
            <a:off x="1084659" y="2487743"/>
            <a:ext cx="62709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defTabSz="914400" eaLnBrk="1" fontAlgn="base" latinLnBrk="0" hangingPunct="1">
              <a:lnSpc>
                <a:spcPct val="100000"/>
              </a:lnSpc>
              <a:spcBef>
                <a:spcPct val="0"/>
              </a:spcBef>
              <a:spcAft>
                <a:spcPct val="0"/>
              </a:spcAft>
              <a:buClrTx/>
              <a:buSzTx/>
              <a:buFontTx/>
              <a:buNone/>
              <a:defRPr/>
            </a:pPr>
            <a:r>
              <a:rPr kumimoji="0" lang="en-US" altLang="zh-CN" sz="2800" b="1" i="0" u="none" strike="noStrike" kern="0" cap="none" spc="0" normalizeH="0" baseline="0" noProof="0" dirty="0">
                <a:ln>
                  <a:noFill/>
                </a:ln>
                <a:solidFill>
                  <a:srgbClr val="FFFFFF"/>
                </a:solidFill>
                <a:effectLst/>
                <a:uLnTx/>
                <a:uFillTx/>
                <a:latin typeface="+mn-lt"/>
                <a:ea typeface="+mn-ea"/>
                <a:cs typeface="+mn-ea"/>
                <a:sym typeface="+mn-lt"/>
              </a:rPr>
              <a:t>01</a:t>
            </a:r>
            <a:endParaRPr kumimoji="0" lang="zh-CN" altLang="en-US" sz="2800" b="1" i="0" u="none" strike="noStrike" kern="0" cap="none" spc="0" normalizeH="0" baseline="0" noProof="0" dirty="0">
              <a:ln>
                <a:noFill/>
              </a:ln>
              <a:solidFill>
                <a:srgbClr val="FFFFFF"/>
              </a:solidFill>
              <a:effectLst/>
              <a:uLnTx/>
              <a:uFillTx/>
              <a:latin typeface="+mn-lt"/>
              <a:ea typeface="+mn-ea"/>
              <a:cs typeface="+mn-ea"/>
              <a:sym typeface="+mn-lt"/>
            </a:endParaRPr>
          </a:p>
        </p:txBody>
      </p:sp>
      <p:sp>
        <p:nvSpPr>
          <p:cNvPr id="22" name="Oval 29"/>
          <p:cNvSpPr>
            <a:spLocks noChangeAspect="1" noChangeArrowheads="1"/>
          </p:cNvSpPr>
          <p:nvPr/>
        </p:nvSpPr>
        <p:spPr bwMode="auto">
          <a:xfrm>
            <a:off x="8019240" y="4012166"/>
            <a:ext cx="725869" cy="724533"/>
          </a:xfrm>
          <a:prstGeom prst="ellipse">
            <a:avLst/>
          </a:prstGeom>
          <a:gradFill flip="none" rotWithShape="1">
            <a:gsLst>
              <a:gs pos="0">
                <a:schemeClr val="accent1"/>
              </a:gs>
              <a:gs pos="100000">
                <a:schemeClr val="tx1">
                  <a:lumMod val="95000"/>
                  <a:lumOff val="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cs typeface="+mn-ea"/>
              <a:sym typeface="+mn-lt"/>
            </a:endParaRPr>
          </a:p>
        </p:txBody>
      </p:sp>
      <p:sp>
        <p:nvSpPr>
          <p:cNvPr id="23" name="TextBox 16"/>
          <p:cNvSpPr txBox="1">
            <a:spLocks noChangeArrowheads="1"/>
          </p:cNvSpPr>
          <p:nvPr/>
        </p:nvSpPr>
        <p:spPr bwMode="auto">
          <a:xfrm>
            <a:off x="8091151" y="4128223"/>
            <a:ext cx="62709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fontAlgn="base">
              <a:spcBef>
                <a:spcPct val="0"/>
              </a:spcBef>
              <a:spcAft>
                <a:spcPct val="0"/>
              </a:spcAft>
              <a:buFontTx/>
              <a:buNone/>
            </a:pPr>
            <a:r>
              <a:rPr lang="en-US" altLang="zh-CN" sz="2800" b="1" dirty="0">
                <a:solidFill>
                  <a:srgbClr val="FFFFFF"/>
                </a:solidFill>
                <a:latin typeface="+mn-lt"/>
                <a:ea typeface="+mn-ea"/>
                <a:cs typeface="+mn-ea"/>
                <a:sym typeface="+mn-lt"/>
              </a:rPr>
              <a:t>04</a:t>
            </a:r>
            <a:endParaRPr lang="zh-CN" altLang="en-US" sz="2800" b="1" dirty="0">
              <a:solidFill>
                <a:srgbClr val="FFFFFF"/>
              </a:solidFill>
              <a:latin typeface="+mn-lt"/>
              <a:ea typeface="+mn-ea"/>
              <a:cs typeface="+mn-ea"/>
              <a:sym typeface="+mn-lt"/>
            </a:endParaRPr>
          </a:p>
        </p:txBody>
      </p:sp>
      <p:sp>
        <p:nvSpPr>
          <p:cNvPr id="24" name="Oval 31"/>
          <p:cNvSpPr>
            <a:spLocks noChangeAspect="1" noChangeArrowheads="1"/>
          </p:cNvSpPr>
          <p:nvPr/>
        </p:nvSpPr>
        <p:spPr bwMode="auto">
          <a:xfrm>
            <a:off x="5989824" y="2372592"/>
            <a:ext cx="724533" cy="724533"/>
          </a:xfrm>
          <a:prstGeom prst="ellipse">
            <a:avLst/>
          </a:prstGeom>
          <a:gradFill>
            <a:gsLst>
              <a:gs pos="0">
                <a:schemeClr val="accent1"/>
              </a:gs>
              <a:gs pos="100000">
                <a:schemeClr val="tx1">
                  <a:lumMod val="95000"/>
                  <a:lumOff val="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cs typeface="+mn-ea"/>
              <a:sym typeface="+mn-lt"/>
            </a:endParaRPr>
          </a:p>
        </p:txBody>
      </p:sp>
      <p:sp>
        <p:nvSpPr>
          <p:cNvPr id="25" name="TextBox 19"/>
          <p:cNvSpPr txBox="1">
            <a:spLocks noChangeArrowheads="1"/>
          </p:cNvSpPr>
          <p:nvPr/>
        </p:nvSpPr>
        <p:spPr bwMode="auto">
          <a:xfrm>
            <a:off x="6061067" y="2488649"/>
            <a:ext cx="62709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fontAlgn="base">
              <a:spcBef>
                <a:spcPct val="0"/>
              </a:spcBef>
              <a:spcAft>
                <a:spcPct val="0"/>
              </a:spcAft>
              <a:buFontTx/>
              <a:buNone/>
            </a:pPr>
            <a:r>
              <a:rPr lang="en-US" altLang="zh-CN" sz="2800" b="1" dirty="0">
                <a:solidFill>
                  <a:srgbClr val="FFFFFF"/>
                </a:solidFill>
                <a:latin typeface="+mn-lt"/>
                <a:ea typeface="+mn-ea"/>
                <a:cs typeface="+mn-ea"/>
                <a:sym typeface="+mn-lt"/>
              </a:rPr>
              <a:t>03</a:t>
            </a:r>
            <a:endParaRPr lang="zh-CN" altLang="en-US" sz="2800" b="1" dirty="0">
              <a:solidFill>
                <a:srgbClr val="FFFFFF"/>
              </a:solidFill>
              <a:latin typeface="+mn-lt"/>
              <a:ea typeface="+mn-ea"/>
              <a:cs typeface="+mn-ea"/>
              <a:sym typeface="+mn-lt"/>
            </a:endParaRPr>
          </a:p>
        </p:txBody>
      </p:sp>
      <p:sp>
        <p:nvSpPr>
          <p:cNvPr id="27" name="矩形 26"/>
          <p:cNvSpPr/>
          <p:nvPr/>
        </p:nvSpPr>
        <p:spPr>
          <a:xfrm>
            <a:off x="905459" y="3154630"/>
            <a:ext cx="3044055" cy="523220"/>
          </a:xfrm>
          <a:prstGeom prst="rect">
            <a:avLst/>
          </a:prstGeom>
        </p:spPr>
        <p:txBody>
          <a:bodyPr wrap="square">
            <a:spAutoFit/>
          </a:bodyPr>
          <a:lstStyle/>
          <a:p>
            <a:pPr algn="ctr">
              <a:defRPr/>
            </a:pPr>
            <a:r>
              <a:rPr lang="zh-CN" altLang="en-US" sz="1400" dirty="0">
                <a:cs typeface="+mn-ea"/>
                <a:sym typeface="+mn-lt"/>
              </a:rPr>
              <a:t>团队变得成熟，能发挥功能，理解怎样面对挑战，开始有成果</a:t>
            </a:r>
            <a:endParaRPr lang="zh-CN" altLang="en-US" sz="1400" dirty="0">
              <a:cs typeface="+mn-ea"/>
              <a:sym typeface="+mn-lt"/>
            </a:endParaRPr>
          </a:p>
        </p:txBody>
      </p:sp>
      <p:sp>
        <p:nvSpPr>
          <p:cNvPr id="28" name="矩形 27"/>
          <p:cNvSpPr/>
          <p:nvPr/>
        </p:nvSpPr>
        <p:spPr>
          <a:xfrm>
            <a:off x="1093178" y="2718571"/>
            <a:ext cx="2668616" cy="400110"/>
          </a:xfrm>
          <a:prstGeom prst="rect">
            <a:avLst/>
          </a:prstGeom>
        </p:spPr>
        <p:txBody>
          <a:bodyPr wrap="square">
            <a:spAutoFit/>
          </a:bodyPr>
          <a:lstStyle/>
          <a:p>
            <a:pPr algn="ctr"/>
            <a:r>
              <a:rPr lang="zh-CN" altLang="en-US" sz="2000" b="1" dirty="0">
                <a:cs typeface="+mn-ea"/>
                <a:sym typeface="+mn-lt"/>
              </a:rPr>
              <a:t>表现</a:t>
            </a:r>
            <a:endParaRPr lang="zh-CN" altLang="en-US" sz="2000" b="1" dirty="0">
              <a:cs typeface="+mn-ea"/>
              <a:sym typeface="+mn-lt"/>
            </a:endParaRPr>
          </a:p>
        </p:txBody>
      </p:sp>
      <p:sp>
        <p:nvSpPr>
          <p:cNvPr id="29" name="矩形 28"/>
          <p:cNvSpPr/>
          <p:nvPr/>
        </p:nvSpPr>
        <p:spPr>
          <a:xfrm>
            <a:off x="6127192" y="3162684"/>
            <a:ext cx="3044055" cy="523220"/>
          </a:xfrm>
          <a:prstGeom prst="rect">
            <a:avLst/>
          </a:prstGeom>
        </p:spPr>
        <p:txBody>
          <a:bodyPr wrap="square">
            <a:spAutoFit/>
          </a:bodyPr>
          <a:lstStyle/>
          <a:p>
            <a:pPr>
              <a:defRPr/>
            </a:pPr>
            <a:r>
              <a:rPr lang="zh-CN" altLang="en-US" sz="1400" dirty="0">
                <a:cs typeface="+mn-ea"/>
                <a:sym typeface="+mn-lt"/>
              </a:rPr>
              <a:t>成员为个人利益、团队目标、各自的角色争论，也许会导致关系紧张</a:t>
            </a:r>
            <a:endParaRPr lang="zh-CN" altLang="en-US" sz="1400" dirty="0">
              <a:cs typeface="+mn-ea"/>
              <a:sym typeface="+mn-lt"/>
            </a:endParaRPr>
          </a:p>
        </p:txBody>
      </p:sp>
      <p:sp>
        <p:nvSpPr>
          <p:cNvPr id="30" name="矩形 29"/>
          <p:cNvSpPr/>
          <p:nvPr/>
        </p:nvSpPr>
        <p:spPr>
          <a:xfrm>
            <a:off x="6314911" y="2689555"/>
            <a:ext cx="2668616" cy="400110"/>
          </a:xfrm>
          <a:prstGeom prst="rect">
            <a:avLst/>
          </a:prstGeom>
        </p:spPr>
        <p:txBody>
          <a:bodyPr wrap="square">
            <a:spAutoFit/>
          </a:bodyPr>
          <a:lstStyle/>
          <a:p>
            <a:pPr algn="ctr"/>
            <a:r>
              <a:rPr lang="zh-CN" altLang="en-US" sz="2000" b="1" dirty="0">
                <a:cs typeface="+mn-ea"/>
                <a:sym typeface="+mn-lt"/>
              </a:rPr>
              <a:t>动荡</a:t>
            </a:r>
            <a:endParaRPr lang="zh-CN" altLang="en-US" sz="2000" b="1" dirty="0">
              <a:cs typeface="+mn-ea"/>
              <a:sym typeface="+mn-lt"/>
            </a:endParaRPr>
          </a:p>
        </p:txBody>
      </p:sp>
      <p:sp>
        <p:nvSpPr>
          <p:cNvPr id="31" name="矩形 30"/>
          <p:cNvSpPr/>
          <p:nvPr/>
        </p:nvSpPr>
        <p:spPr>
          <a:xfrm>
            <a:off x="3013410" y="4869378"/>
            <a:ext cx="3044055" cy="738664"/>
          </a:xfrm>
          <a:prstGeom prst="rect">
            <a:avLst/>
          </a:prstGeom>
        </p:spPr>
        <p:txBody>
          <a:bodyPr wrap="square">
            <a:spAutoFit/>
          </a:bodyPr>
          <a:lstStyle/>
          <a:p>
            <a:pPr algn="ctr">
              <a:defRPr/>
            </a:pPr>
            <a:r>
              <a:rPr lang="zh-CN" altLang="en-US" sz="1400" dirty="0">
                <a:cs typeface="+mn-ea"/>
                <a:sym typeface="+mn-lt"/>
              </a:rPr>
              <a:t>成员开始合作，团队内部开始达成平衡，各自的行为受到团队共同规范的约束，协作变得正常</a:t>
            </a:r>
            <a:endParaRPr lang="zh-CN" altLang="en-US" sz="1400" dirty="0">
              <a:cs typeface="+mn-ea"/>
              <a:sym typeface="+mn-lt"/>
            </a:endParaRPr>
          </a:p>
        </p:txBody>
      </p:sp>
      <p:sp>
        <p:nvSpPr>
          <p:cNvPr id="32" name="矩形 31"/>
          <p:cNvSpPr/>
          <p:nvPr/>
        </p:nvSpPr>
        <p:spPr>
          <a:xfrm>
            <a:off x="3201129" y="4417320"/>
            <a:ext cx="2668616" cy="400110"/>
          </a:xfrm>
          <a:prstGeom prst="rect">
            <a:avLst/>
          </a:prstGeom>
        </p:spPr>
        <p:txBody>
          <a:bodyPr wrap="square">
            <a:spAutoFit/>
          </a:bodyPr>
          <a:lstStyle/>
          <a:p>
            <a:pPr algn="ctr"/>
            <a:r>
              <a:rPr lang="zh-CN" altLang="en-US" sz="2000" b="1" dirty="0">
                <a:cs typeface="+mn-ea"/>
                <a:sym typeface="+mn-lt"/>
              </a:rPr>
              <a:t>规范</a:t>
            </a:r>
            <a:endParaRPr lang="zh-CN" altLang="en-US" sz="2000" b="1" dirty="0">
              <a:cs typeface="+mn-ea"/>
              <a:sym typeface="+mn-lt"/>
            </a:endParaRPr>
          </a:p>
        </p:txBody>
      </p:sp>
      <p:sp>
        <p:nvSpPr>
          <p:cNvPr id="33" name="矩形 32"/>
          <p:cNvSpPr/>
          <p:nvPr/>
        </p:nvSpPr>
        <p:spPr>
          <a:xfrm>
            <a:off x="8298662" y="4810345"/>
            <a:ext cx="3044055" cy="523220"/>
          </a:xfrm>
          <a:prstGeom prst="rect">
            <a:avLst/>
          </a:prstGeom>
        </p:spPr>
        <p:txBody>
          <a:bodyPr wrap="square">
            <a:spAutoFit/>
          </a:bodyPr>
          <a:lstStyle/>
          <a:p>
            <a:pPr algn="ctr">
              <a:defRPr/>
            </a:pPr>
            <a:r>
              <a:rPr lang="zh-CN" altLang="en-US" sz="1400" dirty="0">
                <a:cs typeface="+mn-ea"/>
                <a:sym typeface="+mn-lt"/>
              </a:rPr>
              <a:t>团队成员理解和接受他人，关注团队，沟通时小心翼翼</a:t>
            </a:r>
            <a:endParaRPr lang="zh-CN" altLang="en-US" sz="1400" dirty="0">
              <a:cs typeface="+mn-ea"/>
              <a:sym typeface="+mn-lt"/>
            </a:endParaRPr>
          </a:p>
        </p:txBody>
      </p:sp>
      <p:sp>
        <p:nvSpPr>
          <p:cNvPr id="34" name="矩形 33"/>
          <p:cNvSpPr/>
          <p:nvPr/>
        </p:nvSpPr>
        <p:spPr>
          <a:xfrm>
            <a:off x="8091151" y="4224444"/>
            <a:ext cx="2668616" cy="400110"/>
          </a:xfrm>
          <a:prstGeom prst="rect">
            <a:avLst/>
          </a:prstGeom>
        </p:spPr>
        <p:txBody>
          <a:bodyPr wrap="square">
            <a:spAutoFit/>
          </a:bodyPr>
          <a:lstStyle/>
          <a:p>
            <a:pPr algn="ctr"/>
            <a:r>
              <a:rPr lang="zh-CN" altLang="en-US" sz="2000" b="1" dirty="0">
                <a:cs typeface="+mn-ea"/>
                <a:sym typeface="+mn-lt"/>
              </a:rPr>
              <a:t>形成</a:t>
            </a:r>
            <a:endParaRPr lang="zh-CN" altLang="en-US" sz="2000" b="1" dirty="0">
              <a:cs typeface="+mn-ea"/>
              <a:sym typeface="+mn-lt"/>
            </a:endParaRPr>
          </a:p>
        </p:txBody>
      </p:sp>
      <p:grpSp>
        <p:nvGrpSpPr>
          <p:cNvPr id="35" name="组合 34"/>
          <p:cNvGrpSpPr/>
          <p:nvPr/>
        </p:nvGrpSpPr>
        <p:grpSpPr>
          <a:xfrm>
            <a:off x="167640" y="377160"/>
            <a:ext cx="6715760" cy="646331"/>
            <a:chOff x="167640" y="129510"/>
            <a:chExt cx="6715760" cy="646331"/>
          </a:xfrm>
        </p:grpSpPr>
        <p:sp>
          <p:nvSpPr>
            <p:cNvPr id="36" name="矩形 35"/>
            <p:cNvSpPr/>
            <p:nvPr/>
          </p:nvSpPr>
          <p:spPr>
            <a:xfrm>
              <a:off x="167640" y="203200"/>
              <a:ext cx="568960" cy="523240"/>
            </a:xfrm>
            <a:prstGeom prst="rect">
              <a:avLst/>
            </a:prstGeom>
            <a:gradFill>
              <a:gsLst>
                <a:gs pos="0">
                  <a:schemeClr val="accent1"/>
                </a:gs>
                <a:gs pos="100000">
                  <a:schemeClr val="tx1">
                    <a:lumMod val="95000"/>
                    <a:lumOff val="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33333"/>
                </a:solidFill>
                <a:cs typeface="+mn-ea"/>
                <a:sym typeface="+mn-lt"/>
              </a:endParaRPr>
            </a:p>
          </p:txBody>
        </p:sp>
        <p:sp>
          <p:nvSpPr>
            <p:cNvPr id="37" name="矩形 36"/>
            <p:cNvSpPr/>
            <p:nvPr/>
          </p:nvSpPr>
          <p:spPr>
            <a:xfrm>
              <a:off x="812800" y="203200"/>
              <a:ext cx="259080" cy="523240"/>
            </a:xfrm>
            <a:prstGeom prst="rect">
              <a:avLst/>
            </a:prstGeom>
            <a:gradFill>
              <a:gsLst>
                <a:gs pos="0">
                  <a:schemeClr val="accent1"/>
                </a:gs>
                <a:gs pos="100000">
                  <a:schemeClr val="tx1">
                    <a:lumMod val="95000"/>
                    <a:lumOff val="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33333"/>
                </a:solidFill>
                <a:cs typeface="+mn-ea"/>
                <a:sym typeface="+mn-lt"/>
              </a:endParaRPr>
            </a:p>
          </p:txBody>
        </p:sp>
        <p:sp>
          <p:nvSpPr>
            <p:cNvPr id="38" name="Rectangle 6"/>
            <p:cNvSpPr>
              <a:spLocks noChangeArrowheads="1"/>
            </p:cNvSpPr>
            <p:nvPr/>
          </p:nvSpPr>
          <p:spPr bwMode="auto">
            <a:xfrm>
              <a:off x="1112520" y="129510"/>
              <a:ext cx="577088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zh-CN" altLang="en-US" sz="3600" b="1" dirty="0">
                  <a:solidFill>
                    <a:schemeClr val="tx1">
                      <a:lumMod val="85000"/>
                      <a:lumOff val="15000"/>
                    </a:schemeClr>
                  </a:solidFill>
                  <a:cs typeface="+mn-ea"/>
                  <a:sym typeface="+mn-lt"/>
                </a:rPr>
                <a:t>建立工作团队</a:t>
              </a:r>
              <a:endParaRPr lang="zh-CN" altLang="en-US" sz="3600" b="1" dirty="0">
                <a:solidFill>
                  <a:schemeClr val="tx1">
                    <a:lumMod val="85000"/>
                    <a:lumOff val="15000"/>
                  </a:schemeClr>
                </a:solidFill>
                <a:cs typeface="+mn-ea"/>
                <a:sym typeface="+mn-lt"/>
              </a:endParaRPr>
            </a:p>
          </p:txBody>
        </p:sp>
      </p:grpSp>
    </p:spTree>
  </p:cSld>
  <p:clrMapOvr>
    <a:masterClrMapping/>
  </p:clrMapOvr>
  <mc:AlternateContent xmlns:mc="http://schemas.openxmlformats.org/markup-compatibility/2006">
    <mc:Choice xmlns:p14="http://schemas.microsoft.com/office/powerpoint/2010/main" Requires="p14">
      <p:transition spd="slow" p14:dur="3400" advTm="0">
        <p14:reveal/>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p:cTn id="13" dur="250" fill="hold"/>
                                        <p:tgtEl>
                                          <p:spTgt spid="20"/>
                                        </p:tgtEl>
                                        <p:attrNameLst>
                                          <p:attrName>ppt_w</p:attrName>
                                        </p:attrNameLst>
                                      </p:cBhvr>
                                      <p:tavLst>
                                        <p:tav tm="0">
                                          <p:val>
                                            <p:fltVal val="0"/>
                                          </p:val>
                                        </p:tav>
                                        <p:tav tm="100000">
                                          <p:val>
                                            <p:strVal val="#ppt_w"/>
                                          </p:val>
                                        </p:tav>
                                      </p:tavLst>
                                    </p:anim>
                                    <p:anim calcmode="lin" valueType="num">
                                      <p:cBhvr>
                                        <p:cTn id="14" dur="250" fill="hold"/>
                                        <p:tgtEl>
                                          <p:spTgt spid="20"/>
                                        </p:tgtEl>
                                        <p:attrNameLst>
                                          <p:attrName>ppt_h</p:attrName>
                                        </p:attrNameLst>
                                      </p:cBhvr>
                                      <p:tavLst>
                                        <p:tav tm="0">
                                          <p:val>
                                            <p:fltVal val="0"/>
                                          </p:val>
                                        </p:tav>
                                        <p:tav tm="100000">
                                          <p:val>
                                            <p:strVal val="#ppt_h"/>
                                          </p:val>
                                        </p:tav>
                                      </p:tavLst>
                                    </p:anim>
                                    <p:animEffect transition="in" filter="fade">
                                      <p:cBhvr>
                                        <p:cTn id="15" dur="250"/>
                                        <p:tgtEl>
                                          <p:spTgt spid="20"/>
                                        </p:tgtEl>
                                      </p:cBhvr>
                                    </p:animEffect>
                                  </p:childTnLst>
                                </p:cTn>
                              </p:par>
                              <p:par>
                                <p:cTn id="16" presetID="6" presetClass="emph" presetSubtype="0" decel="100000" fill="hold" grpId="1" nodeType="withEffect">
                                  <p:stCondLst>
                                    <p:cond delay="200"/>
                                  </p:stCondLst>
                                  <p:childTnLst>
                                    <p:animScale>
                                      <p:cBhvr>
                                        <p:cTn id="17" dur="250" fill="hold"/>
                                        <p:tgtEl>
                                          <p:spTgt spid="20"/>
                                        </p:tgtEl>
                                      </p:cBhvr>
                                      <p:by x="120000" y="120000"/>
                                    </p:animScale>
                                  </p:childTnLst>
                                </p:cTn>
                              </p:par>
                              <p:par>
                                <p:cTn id="18" presetID="6" presetClass="emph" presetSubtype="0" decel="100000" fill="hold" grpId="2" nodeType="withEffect">
                                  <p:stCondLst>
                                    <p:cond delay="400"/>
                                  </p:stCondLst>
                                  <p:childTnLst>
                                    <p:animScale>
                                      <p:cBhvr>
                                        <p:cTn id="19" dur="250" fill="hold"/>
                                        <p:tgtEl>
                                          <p:spTgt spid="20"/>
                                        </p:tgtEl>
                                      </p:cBhvr>
                                      <p:by x="83000" y="83000"/>
                                    </p:animScale>
                                  </p:childTnLst>
                                </p:cTn>
                              </p:par>
                              <p:par>
                                <p:cTn id="20" presetID="53" presetClass="entr" presetSubtype="16" fill="hold" grpId="0" nodeType="withEffect">
                                  <p:stCondLst>
                                    <p:cond delay="400"/>
                                  </p:stCondLst>
                                  <p:childTnLst>
                                    <p:set>
                                      <p:cBhvr>
                                        <p:cTn id="21" dur="1" fill="hold">
                                          <p:stCondLst>
                                            <p:cond delay="0"/>
                                          </p:stCondLst>
                                        </p:cTn>
                                        <p:tgtEl>
                                          <p:spTgt spid="21"/>
                                        </p:tgtEl>
                                        <p:attrNameLst>
                                          <p:attrName>style.visibility</p:attrName>
                                        </p:attrNameLst>
                                      </p:cBhvr>
                                      <p:to>
                                        <p:strVal val="visible"/>
                                      </p:to>
                                    </p:set>
                                    <p:anim calcmode="lin" valueType="num">
                                      <p:cBhvr>
                                        <p:cTn id="22" dur="250" fill="hold"/>
                                        <p:tgtEl>
                                          <p:spTgt spid="21"/>
                                        </p:tgtEl>
                                        <p:attrNameLst>
                                          <p:attrName>ppt_w</p:attrName>
                                        </p:attrNameLst>
                                      </p:cBhvr>
                                      <p:tavLst>
                                        <p:tav tm="0">
                                          <p:val>
                                            <p:fltVal val="0"/>
                                          </p:val>
                                        </p:tav>
                                        <p:tav tm="100000">
                                          <p:val>
                                            <p:strVal val="#ppt_w"/>
                                          </p:val>
                                        </p:tav>
                                      </p:tavLst>
                                    </p:anim>
                                    <p:anim calcmode="lin" valueType="num">
                                      <p:cBhvr>
                                        <p:cTn id="23" dur="250" fill="hold"/>
                                        <p:tgtEl>
                                          <p:spTgt spid="21"/>
                                        </p:tgtEl>
                                        <p:attrNameLst>
                                          <p:attrName>ppt_h</p:attrName>
                                        </p:attrNameLst>
                                      </p:cBhvr>
                                      <p:tavLst>
                                        <p:tav tm="0">
                                          <p:val>
                                            <p:fltVal val="0"/>
                                          </p:val>
                                        </p:tav>
                                        <p:tav tm="100000">
                                          <p:val>
                                            <p:strVal val="#ppt_h"/>
                                          </p:val>
                                        </p:tav>
                                      </p:tavLst>
                                    </p:anim>
                                    <p:animEffect transition="in" filter="fade">
                                      <p:cBhvr>
                                        <p:cTn id="24" dur="250"/>
                                        <p:tgtEl>
                                          <p:spTgt spid="21"/>
                                        </p:tgtEl>
                                      </p:cBhvr>
                                    </p:animEffect>
                                  </p:childTnLst>
                                </p:cTn>
                              </p:par>
                              <p:par>
                                <p:cTn id="25" presetID="6" presetClass="emph" presetSubtype="0" decel="100000" fill="hold" grpId="1" nodeType="withEffect">
                                  <p:stCondLst>
                                    <p:cond delay="600"/>
                                  </p:stCondLst>
                                  <p:childTnLst>
                                    <p:animScale>
                                      <p:cBhvr>
                                        <p:cTn id="26" dur="250" fill="hold"/>
                                        <p:tgtEl>
                                          <p:spTgt spid="21"/>
                                        </p:tgtEl>
                                      </p:cBhvr>
                                      <p:by x="120000" y="120000"/>
                                    </p:animScale>
                                  </p:childTnLst>
                                </p:cTn>
                              </p:par>
                              <p:par>
                                <p:cTn id="27" presetID="6" presetClass="emph" presetSubtype="0" decel="100000" fill="hold" grpId="2" nodeType="withEffect">
                                  <p:stCondLst>
                                    <p:cond delay="800"/>
                                  </p:stCondLst>
                                  <p:childTnLst>
                                    <p:animScale>
                                      <p:cBhvr>
                                        <p:cTn id="28" dur="250" fill="hold"/>
                                        <p:tgtEl>
                                          <p:spTgt spid="21"/>
                                        </p:tgtEl>
                                      </p:cBhvr>
                                      <p:by x="83000" y="83000"/>
                                    </p:animScale>
                                  </p:childTnLst>
                                </p:cTn>
                              </p:par>
                              <p:par>
                                <p:cTn id="29" presetID="53" presetClass="entr" presetSubtype="16" fill="hold" grpId="0" nodeType="withEffect">
                                  <p:stCondLst>
                                    <p:cond delay="50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childTnLst>
                                </p:cTn>
                              </p:par>
                              <p:par>
                                <p:cTn id="34" presetID="35" presetClass="path" presetSubtype="0" accel="50000" decel="50000" fill="hold" grpId="1" nodeType="withEffect">
                                  <p:stCondLst>
                                    <p:cond delay="500"/>
                                  </p:stCondLst>
                                  <p:childTnLst>
                                    <p:animMotion origin="layout" path="M -2.70833E-6 -1.11111E-6 L -0.20169 -1.11111E-6 " pathEditMode="relative" rAng="0" ptsTypes="AA">
                                      <p:cBhvr>
                                        <p:cTn id="35" dur="1000" spd="-100000" fill="hold"/>
                                        <p:tgtEl>
                                          <p:spTgt spid="28"/>
                                        </p:tgtEl>
                                        <p:attrNameLst>
                                          <p:attrName>ppt_x</p:attrName>
                                          <p:attrName>ppt_y</p:attrName>
                                        </p:attrNameLst>
                                      </p:cBhvr>
                                      <p:rCtr x="-10091" y="0"/>
                                    </p:animMotion>
                                  </p:childTnLst>
                                </p:cTn>
                              </p:par>
                              <p:par>
                                <p:cTn id="36" presetID="53" presetClass="entr" presetSubtype="16" fill="hold" grpId="0" nodeType="withEffect">
                                  <p:stCondLst>
                                    <p:cond delay="1000"/>
                                  </p:stCondLst>
                                  <p:iterate type="lt">
                                    <p:tmPct val="10000"/>
                                  </p:iterate>
                                  <p:childTnLst>
                                    <p:set>
                                      <p:cBhvr>
                                        <p:cTn id="37" dur="1" fill="hold">
                                          <p:stCondLst>
                                            <p:cond delay="0"/>
                                          </p:stCondLst>
                                        </p:cTn>
                                        <p:tgtEl>
                                          <p:spTgt spid="27"/>
                                        </p:tgtEl>
                                        <p:attrNameLst>
                                          <p:attrName>style.visibility</p:attrName>
                                        </p:attrNameLst>
                                      </p:cBhvr>
                                      <p:to>
                                        <p:strVal val="visible"/>
                                      </p:to>
                                    </p:set>
                                    <p:anim calcmode="lin" valueType="num">
                                      <p:cBhvr>
                                        <p:cTn id="38" dur="250" fill="hold"/>
                                        <p:tgtEl>
                                          <p:spTgt spid="27"/>
                                        </p:tgtEl>
                                        <p:attrNameLst>
                                          <p:attrName>ppt_w</p:attrName>
                                        </p:attrNameLst>
                                      </p:cBhvr>
                                      <p:tavLst>
                                        <p:tav tm="0">
                                          <p:val>
                                            <p:fltVal val="0"/>
                                          </p:val>
                                        </p:tav>
                                        <p:tav tm="100000">
                                          <p:val>
                                            <p:strVal val="#ppt_w"/>
                                          </p:val>
                                        </p:tav>
                                      </p:tavLst>
                                    </p:anim>
                                    <p:anim calcmode="lin" valueType="num">
                                      <p:cBhvr>
                                        <p:cTn id="39" dur="250" fill="hold"/>
                                        <p:tgtEl>
                                          <p:spTgt spid="27"/>
                                        </p:tgtEl>
                                        <p:attrNameLst>
                                          <p:attrName>ppt_h</p:attrName>
                                        </p:attrNameLst>
                                      </p:cBhvr>
                                      <p:tavLst>
                                        <p:tav tm="0">
                                          <p:val>
                                            <p:fltVal val="0"/>
                                          </p:val>
                                        </p:tav>
                                        <p:tav tm="100000">
                                          <p:val>
                                            <p:strVal val="#ppt_h"/>
                                          </p:val>
                                        </p:tav>
                                      </p:tavLst>
                                    </p:anim>
                                    <p:animEffect transition="in" filter="fade">
                                      <p:cBhvr>
                                        <p:cTn id="40" dur="250"/>
                                        <p:tgtEl>
                                          <p:spTgt spid="27"/>
                                        </p:tgtEl>
                                      </p:cBhvr>
                                    </p:animEffect>
                                  </p:childTnLst>
                                </p:cTn>
                              </p:par>
                            </p:childTnLst>
                          </p:cTn>
                        </p:par>
                        <p:par>
                          <p:cTn id="41" fill="hold">
                            <p:stCondLst>
                              <p:cond delay="2400"/>
                            </p:stCondLst>
                            <p:childTnLst>
                              <p:par>
                                <p:cTn id="42" presetID="53" presetClass="entr" presetSubtype="16" fill="hold" grpId="0" nodeType="afterEffect">
                                  <p:stCondLst>
                                    <p:cond delay="0"/>
                                  </p:stCondLst>
                                  <p:childTnLst>
                                    <p:set>
                                      <p:cBhvr>
                                        <p:cTn id="43" dur="1" fill="hold">
                                          <p:stCondLst>
                                            <p:cond delay="0"/>
                                          </p:stCondLst>
                                        </p:cTn>
                                        <p:tgtEl>
                                          <p:spTgt spid="18"/>
                                        </p:tgtEl>
                                        <p:attrNameLst>
                                          <p:attrName>style.visibility</p:attrName>
                                        </p:attrNameLst>
                                      </p:cBhvr>
                                      <p:to>
                                        <p:strVal val="visible"/>
                                      </p:to>
                                    </p:set>
                                    <p:anim calcmode="lin" valueType="num">
                                      <p:cBhvr>
                                        <p:cTn id="44" dur="250" fill="hold"/>
                                        <p:tgtEl>
                                          <p:spTgt spid="18"/>
                                        </p:tgtEl>
                                        <p:attrNameLst>
                                          <p:attrName>ppt_w</p:attrName>
                                        </p:attrNameLst>
                                      </p:cBhvr>
                                      <p:tavLst>
                                        <p:tav tm="0">
                                          <p:val>
                                            <p:fltVal val="0"/>
                                          </p:val>
                                        </p:tav>
                                        <p:tav tm="100000">
                                          <p:val>
                                            <p:strVal val="#ppt_w"/>
                                          </p:val>
                                        </p:tav>
                                      </p:tavLst>
                                    </p:anim>
                                    <p:anim calcmode="lin" valueType="num">
                                      <p:cBhvr>
                                        <p:cTn id="45" dur="250" fill="hold"/>
                                        <p:tgtEl>
                                          <p:spTgt spid="18"/>
                                        </p:tgtEl>
                                        <p:attrNameLst>
                                          <p:attrName>ppt_h</p:attrName>
                                        </p:attrNameLst>
                                      </p:cBhvr>
                                      <p:tavLst>
                                        <p:tav tm="0">
                                          <p:val>
                                            <p:fltVal val="0"/>
                                          </p:val>
                                        </p:tav>
                                        <p:tav tm="100000">
                                          <p:val>
                                            <p:strVal val="#ppt_h"/>
                                          </p:val>
                                        </p:tav>
                                      </p:tavLst>
                                    </p:anim>
                                    <p:animEffect transition="in" filter="fade">
                                      <p:cBhvr>
                                        <p:cTn id="46" dur="250"/>
                                        <p:tgtEl>
                                          <p:spTgt spid="18"/>
                                        </p:tgtEl>
                                      </p:cBhvr>
                                    </p:animEffect>
                                  </p:childTnLst>
                                </p:cTn>
                              </p:par>
                              <p:par>
                                <p:cTn id="47" presetID="6" presetClass="emph" presetSubtype="0" decel="100000" fill="hold" grpId="1" nodeType="withEffect">
                                  <p:stCondLst>
                                    <p:cond delay="200"/>
                                  </p:stCondLst>
                                  <p:childTnLst>
                                    <p:animScale>
                                      <p:cBhvr>
                                        <p:cTn id="48" dur="250" fill="hold"/>
                                        <p:tgtEl>
                                          <p:spTgt spid="18"/>
                                        </p:tgtEl>
                                      </p:cBhvr>
                                      <p:by x="120000" y="120000"/>
                                    </p:animScale>
                                  </p:childTnLst>
                                </p:cTn>
                              </p:par>
                              <p:par>
                                <p:cTn id="49" presetID="6" presetClass="emph" presetSubtype="0" decel="100000" fill="hold" grpId="2" nodeType="withEffect">
                                  <p:stCondLst>
                                    <p:cond delay="400"/>
                                  </p:stCondLst>
                                  <p:childTnLst>
                                    <p:animScale>
                                      <p:cBhvr>
                                        <p:cTn id="50" dur="250" fill="hold"/>
                                        <p:tgtEl>
                                          <p:spTgt spid="18"/>
                                        </p:tgtEl>
                                      </p:cBhvr>
                                      <p:by x="83000" y="83000"/>
                                    </p:animScale>
                                  </p:childTnLst>
                                </p:cTn>
                              </p:par>
                              <p:par>
                                <p:cTn id="51" presetID="53" presetClass="entr" presetSubtype="16" fill="hold" grpId="0" nodeType="withEffect">
                                  <p:stCondLst>
                                    <p:cond delay="400"/>
                                  </p:stCondLst>
                                  <p:childTnLst>
                                    <p:set>
                                      <p:cBhvr>
                                        <p:cTn id="52" dur="1" fill="hold">
                                          <p:stCondLst>
                                            <p:cond delay="0"/>
                                          </p:stCondLst>
                                        </p:cTn>
                                        <p:tgtEl>
                                          <p:spTgt spid="19"/>
                                        </p:tgtEl>
                                        <p:attrNameLst>
                                          <p:attrName>style.visibility</p:attrName>
                                        </p:attrNameLst>
                                      </p:cBhvr>
                                      <p:to>
                                        <p:strVal val="visible"/>
                                      </p:to>
                                    </p:set>
                                    <p:anim calcmode="lin" valueType="num">
                                      <p:cBhvr>
                                        <p:cTn id="53" dur="250" fill="hold"/>
                                        <p:tgtEl>
                                          <p:spTgt spid="19"/>
                                        </p:tgtEl>
                                        <p:attrNameLst>
                                          <p:attrName>ppt_w</p:attrName>
                                        </p:attrNameLst>
                                      </p:cBhvr>
                                      <p:tavLst>
                                        <p:tav tm="0">
                                          <p:val>
                                            <p:fltVal val="0"/>
                                          </p:val>
                                        </p:tav>
                                        <p:tav tm="100000">
                                          <p:val>
                                            <p:strVal val="#ppt_w"/>
                                          </p:val>
                                        </p:tav>
                                      </p:tavLst>
                                    </p:anim>
                                    <p:anim calcmode="lin" valueType="num">
                                      <p:cBhvr>
                                        <p:cTn id="54" dur="250" fill="hold"/>
                                        <p:tgtEl>
                                          <p:spTgt spid="19"/>
                                        </p:tgtEl>
                                        <p:attrNameLst>
                                          <p:attrName>ppt_h</p:attrName>
                                        </p:attrNameLst>
                                      </p:cBhvr>
                                      <p:tavLst>
                                        <p:tav tm="0">
                                          <p:val>
                                            <p:fltVal val="0"/>
                                          </p:val>
                                        </p:tav>
                                        <p:tav tm="100000">
                                          <p:val>
                                            <p:strVal val="#ppt_h"/>
                                          </p:val>
                                        </p:tav>
                                      </p:tavLst>
                                    </p:anim>
                                    <p:animEffect transition="in" filter="fade">
                                      <p:cBhvr>
                                        <p:cTn id="55" dur="250"/>
                                        <p:tgtEl>
                                          <p:spTgt spid="19"/>
                                        </p:tgtEl>
                                      </p:cBhvr>
                                    </p:animEffect>
                                  </p:childTnLst>
                                </p:cTn>
                              </p:par>
                              <p:par>
                                <p:cTn id="56" presetID="6" presetClass="emph" presetSubtype="0" decel="100000" fill="hold" grpId="1" nodeType="withEffect">
                                  <p:stCondLst>
                                    <p:cond delay="600"/>
                                  </p:stCondLst>
                                  <p:childTnLst>
                                    <p:animScale>
                                      <p:cBhvr>
                                        <p:cTn id="57" dur="250" fill="hold"/>
                                        <p:tgtEl>
                                          <p:spTgt spid="19"/>
                                        </p:tgtEl>
                                      </p:cBhvr>
                                      <p:by x="120000" y="120000"/>
                                    </p:animScale>
                                  </p:childTnLst>
                                </p:cTn>
                              </p:par>
                              <p:par>
                                <p:cTn id="58" presetID="6" presetClass="emph" presetSubtype="0" decel="100000" fill="hold" grpId="2" nodeType="withEffect">
                                  <p:stCondLst>
                                    <p:cond delay="800"/>
                                  </p:stCondLst>
                                  <p:childTnLst>
                                    <p:animScale>
                                      <p:cBhvr>
                                        <p:cTn id="59" dur="250" fill="hold"/>
                                        <p:tgtEl>
                                          <p:spTgt spid="19"/>
                                        </p:tgtEl>
                                      </p:cBhvr>
                                      <p:by x="83000" y="83000"/>
                                    </p:animScale>
                                  </p:childTnLst>
                                </p:cTn>
                              </p:par>
                              <p:par>
                                <p:cTn id="60" presetID="53" presetClass="entr" presetSubtype="16" fill="hold" grpId="0" nodeType="withEffect">
                                  <p:stCondLst>
                                    <p:cond delay="50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Effect transition="in" filter="fade">
                                      <p:cBhvr>
                                        <p:cTn id="64" dur="500"/>
                                        <p:tgtEl>
                                          <p:spTgt spid="32"/>
                                        </p:tgtEl>
                                      </p:cBhvr>
                                    </p:animEffect>
                                  </p:childTnLst>
                                </p:cTn>
                              </p:par>
                              <p:par>
                                <p:cTn id="65" presetID="63" presetClass="path" presetSubtype="0" accel="50000" decel="50000" fill="hold" grpId="1" nodeType="withEffect">
                                  <p:stCondLst>
                                    <p:cond delay="500"/>
                                  </p:stCondLst>
                                  <p:childTnLst>
                                    <p:animMotion origin="layout" path="M -6.25E-7 -1.11111E-6 L 0.19961 -1.11111E-6 " pathEditMode="relative" rAng="0" ptsTypes="AA">
                                      <p:cBhvr>
                                        <p:cTn id="66" dur="1000" spd="-100000" fill="hold"/>
                                        <p:tgtEl>
                                          <p:spTgt spid="32"/>
                                        </p:tgtEl>
                                        <p:attrNameLst>
                                          <p:attrName>ppt_x</p:attrName>
                                          <p:attrName>ppt_y</p:attrName>
                                        </p:attrNameLst>
                                      </p:cBhvr>
                                      <p:rCtr x="9974" y="0"/>
                                    </p:animMotion>
                                  </p:childTnLst>
                                </p:cTn>
                              </p:par>
                              <p:par>
                                <p:cTn id="67" presetID="53" presetClass="entr" presetSubtype="16" fill="hold" grpId="0" nodeType="withEffect">
                                  <p:stCondLst>
                                    <p:cond delay="1000"/>
                                  </p:stCondLst>
                                  <p:iterate type="lt">
                                    <p:tmPct val="10000"/>
                                  </p:iterate>
                                  <p:childTnLst>
                                    <p:set>
                                      <p:cBhvr>
                                        <p:cTn id="68" dur="1" fill="hold">
                                          <p:stCondLst>
                                            <p:cond delay="0"/>
                                          </p:stCondLst>
                                        </p:cTn>
                                        <p:tgtEl>
                                          <p:spTgt spid="31"/>
                                        </p:tgtEl>
                                        <p:attrNameLst>
                                          <p:attrName>style.visibility</p:attrName>
                                        </p:attrNameLst>
                                      </p:cBhvr>
                                      <p:to>
                                        <p:strVal val="visible"/>
                                      </p:to>
                                    </p:set>
                                    <p:anim calcmode="lin" valueType="num">
                                      <p:cBhvr>
                                        <p:cTn id="69" dur="250" fill="hold"/>
                                        <p:tgtEl>
                                          <p:spTgt spid="31"/>
                                        </p:tgtEl>
                                        <p:attrNameLst>
                                          <p:attrName>ppt_w</p:attrName>
                                        </p:attrNameLst>
                                      </p:cBhvr>
                                      <p:tavLst>
                                        <p:tav tm="0">
                                          <p:val>
                                            <p:fltVal val="0"/>
                                          </p:val>
                                        </p:tav>
                                        <p:tav tm="100000">
                                          <p:val>
                                            <p:strVal val="#ppt_w"/>
                                          </p:val>
                                        </p:tav>
                                      </p:tavLst>
                                    </p:anim>
                                    <p:anim calcmode="lin" valueType="num">
                                      <p:cBhvr>
                                        <p:cTn id="70" dur="250" fill="hold"/>
                                        <p:tgtEl>
                                          <p:spTgt spid="31"/>
                                        </p:tgtEl>
                                        <p:attrNameLst>
                                          <p:attrName>ppt_h</p:attrName>
                                        </p:attrNameLst>
                                      </p:cBhvr>
                                      <p:tavLst>
                                        <p:tav tm="0">
                                          <p:val>
                                            <p:fltVal val="0"/>
                                          </p:val>
                                        </p:tav>
                                        <p:tav tm="100000">
                                          <p:val>
                                            <p:strVal val="#ppt_h"/>
                                          </p:val>
                                        </p:tav>
                                      </p:tavLst>
                                    </p:anim>
                                    <p:animEffect transition="in" filter="fade">
                                      <p:cBhvr>
                                        <p:cTn id="71" dur="250"/>
                                        <p:tgtEl>
                                          <p:spTgt spid="31"/>
                                        </p:tgtEl>
                                      </p:cBhvr>
                                    </p:animEffect>
                                  </p:childTnLst>
                                </p:cTn>
                              </p:par>
                            </p:childTnLst>
                          </p:cTn>
                        </p:par>
                        <p:par>
                          <p:cTn id="72" fill="hold">
                            <p:stCondLst>
                              <p:cond delay="4650"/>
                            </p:stCondLst>
                            <p:childTnLst>
                              <p:par>
                                <p:cTn id="73" presetID="53" presetClass="entr" presetSubtype="16"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 calcmode="lin" valueType="num">
                                      <p:cBhvr>
                                        <p:cTn id="75" dur="250" fill="hold"/>
                                        <p:tgtEl>
                                          <p:spTgt spid="24"/>
                                        </p:tgtEl>
                                        <p:attrNameLst>
                                          <p:attrName>ppt_w</p:attrName>
                                        </p:attrNameLst>
                                      </p:cBhvr>
                                      <p:tavLst>
                                        <p:tav tm="0">
                                          <p:val>
                                            <p:fltVal val="0"/>
                                          </p:val>
                                        </p:tav>
                                        <p:tav tm="100000">
                                          <p:val>
                                            <p:strVal val="#ppt_w"/>
                                          </p:val>
                                        </p:tav>
                                      </p:tavLst>
                                    </p:anim>
                                    <p:anim calcmode="lin" valueType="num">
                                      <p:cBhvr>
                                        <p:cTn id="76" dur="250" fill="hold"/>
                                        <p:tgtEl>
                                          <p:spTgt spid="24"/>
                                        </p:tgtEl>
                                        <p:attrNameLst>
                                          <p:attrName>ppt_h</p:attrName>
                                        </p:attrNameLst>
                                      </p:cBhvr>
                                      <p:tavLst>
                                        <p:tav tm="0">
                                          <p:val>
                                            <p:fltVal val="0"/>
                                          </p:val>
                                        </p:tav>
                                        <p:tav tm="100000">
                                          <p:val>
                                            <p:strVal val="#ppt_h"/>
                                          </p:val>
                                        </p:tav>
                                      </p:tavLst>
                                    </p:anim>
                                    <p:animEffect transition="in" filter="fade">
                                      <p:cBhvr>
                                        <p:cTn id="77" dur="250"/>
                                        <p:tgtEl>
                                          <p:spTgt spid="24"/>
                                        </p:tgtEl>
                                      </p:cBhvr>
                                    </p:animEffect>
                                  </p:childTnLst>
                                </p:cTn>
                              </p:par>
                              <p:par>
                                <p:cTn id="78" presetID="6" presetClass="emph" presetSubtype="0" decel="100000" fill="hold" grpId="1" nodeType="withEffect">
                                  <p:stCondLst>
                                    <p:cond delay="200"/>
                                  </p:stCondLst>
                                  <p:childTnLst>
                                    <p:animScale>
                                      <p:cBhvr>
                                        <p:cTn id="79" dur="250" fill="hold"/>
                                        <p:tgtEl>
                                          <p:spTgt spid="24"/>
                                        </p:tgtEl>
                                      </p:cBhvr>
                                      <p:by x="120000" y="120000"/>
                                    </p:animScale>
                                  </p:childTnLst>
                                </p:cTn>
                              </p:par>
                              <p:par>
                                <p:cTn id="80" presetID="6" presetClass="emph" presetSubtype="0" decel="100000" fill="hold" grpId="2" nodeType="withEffect">
                                  <p:stCondLst>
                                    <p:cond delay="400"/>
                                  </p:stCondLst>
                                  <p:childTnLst>
                                    <p:animScale>
                                      <p:cBhvr>
                                        <p:cTn id="81" dur="250" fill="hold"/>
                                        <p:tgtEl>
                                          <p:spTgt spid="24"/>
                                        </p:tgtEl>
                                      </p:cBhvr>
                                      <p:by x="83000" y="83000"/>
                                    </p:animScale>
                                  </p:childTnLst>
                                </p:cTn>
                              </p:par>
                              <p:par>
                                <p:cTn id="82" presetID="53" presetClass="entr" presetSubtype="16" fill="hold" grpId="0" nodeType="withEffect">
                                  <p:stCondLst>
                                    <p:cond delay="400"/>
                                  </p:stCondLst>
                                  <p:childTnLst>
                                    <p:set>
                                      <p:cBhvr>
                                        <p:cTn id="83" dur="1" fill="hold">
                                          <p:stCondLst>
                                            <p:cond delay="0"/>
                                          </p:stCondLst>
                                        </p:cTn>
                                        <p:tgtEl>
                                          <p:spTgt spid="25"/>
                                        </p:tgtEl>
                                        <p:attrNameLst>
                                          <p:attrName>style.visibility</p:attrName>
                                        </p:attrNameLst>
                                      </p:cBhvr>
                                      <p:to>
                                        <p:strVal val="visible"/>
                                      </p:to>
                                    </p:set>
                                    <p:anim calcmode="lin" valueType="num">
                                      <p:cBhvr>
                                        <p:cTn id="84" dur="250" fill="hold"/>
                                        <p:tgtEl>
                                          <p:spTgt spid="25"/>
                                        </p:tgtEl>
                                        <p:attrNameLst>
                                          <p:attrName>ppt_w</p:attrName>
                                        </p:attrNameLst>
                                      </p:cBhvr>
                                      <p:tavLst>
                                        <p:tav tm="0">
                                          <p:val>
                                            <p:fltVal val="0"/>
                                          </p:val>
                                        </p:tav>
                                        <p:tav tm="100000">
                                          <p:val>
                                            <p:strVal val="#ppt_w"/>
                                          </p:val>
                                        </p:tav>
                                      </p:tavLst>
                                    </p:anim>
                                    <p:anim calcmode="lin" valueType="num">
                                      <p:cBhvr>
                                        <p:cTn id="85" dur="250" fill="hold"/>
                                        <p:tgtEl>
                                          <p:spTgt spid="25"/>
                                        </p:tgtEl>
                                        <p:attrNameLst>
                                          <p:attrName>ppt_h</p:attrName>
                                        </p:attrNameLst>
                                      </p:cBhvr>
                                      <p:tavLst>
                                        <p:tav tm="0">
                                          <p:val>
                                            <p:fltVal val="0"/>
                                          </p:val>
                                        </p:tav>
                                        <p:tav tm="100000">
                                          <p:val>
                                            <p:strVal val="#ppt_h"/>
                                          </p:val>
                                        </p:tav>
                                      </p:tavLst>
                                    </p:anim>
                                    <p:animEffect transition="in" filter="fade">
                                      <p:cBhvr>
                                        <p:cTn id="86" dur="250"/>
                                        <p:tgtEl>
                                          <p:spTgt spid="25"/>
                                        </p:tgtEl>
                                      </p:cBhvr>
                                    </p:animEffect>
                                  </p:childTnLst>
                                </p:cTn>
                              </p:par>
                              <p:par>
                                <p:cTn id="87" presetID="6" presetClass="emph" presetSubtype="0" decel="100000" fill="hold" grpId="1" nodeType="withEffect">
                                  <p:stCondLst>
                                    <p:cond delay="600"/>
                                  </p:stCondLst>
                                  <p:childTnLst>
                                    <p:animScale>
                                      <p:cBhvr>
                                        <p:cTn id="88" dur="250" fill="hold"/>
                                        <p:tgtEl>
                                          <p:spTgt spid="25"/>
                                        </p:tgtEl>
                                      </p:cBhvr>
                                      <p:by x="120000" y="120000"/>
                                    </p:animScale>
                                  </p:childTnLst>
                                </p:cTn>
                              </p:par>
                              <p:par>
                                <p:cTn id="89" presetID="6" presetClass="emph" presetSubtype="0" decel="100000" fill="hold" grpId="2" nodeType="withEffect">
                                  <p:stCondLst>
                                    <p:cond delay="800"/>
                                  </p:stCondLst>
                                  <p:childTnLst>
                                    <p:animScale>
                                      <p:cBhvr>
                                        <p:cTn id="90" dur="250" fill="hold"/>
                                        <p:tgtEl>
                                          <p:spTgt spid="25"/>
                                        </p:tgtEl>
                                      </p:cBhvr>
                                      <p:by x="83000" y="83000"/>
                                    </p:animScale>
                                  </p:childTnLst>
                                </p:cTn>
                              </p:par>
                              <p:par>
                                <p:cTn id="91" presetID="53" presetClass="entr" presetSubtype="16" fill="hold" grpId="0" nodeType="withEffect">
                                  <p:stCondLst>
                                    <p:cond delay="500"/>
                                  </p:stCondLst>
                                  <p:childTnLst>
                                    <p:set>
                                      <p:cBhvr>
                                        <p:cTn id="92" dur="1" fill="hold">
                                          <p:stCondLst>
                                            <p:cond delay="0"/>
                                          </p:stCondLst>
                                        </p:cTn>
                                        <p:tgtEl>
                                          <p:spTgt spid="30"/>
                                        </p:tgtEl>
                                        <p:attrNameLst>
                                          <p:attrName>style.visibility</p:attrName>
                                        </p:attrNameLst>
                                      </p:cBhvr>
                                      <p:to>
                                        <p:strVal val="visible"/>
                                      </p:to>
                                    </p:set>
                                    <p:anim calcmode="lin" valueType="num">
                                      <p:cBhvr>
                                        <p:cTn id="93" dur="500" fill="hold"/>
                                        <p:tgtEl>
                                          <p:spTgt spid="30"/>
                                        </p:tgtEl>
                                        <p:attrNameLst>
                                          <p:attrName>ppt_w</p:attrName>
                                        </p:attrNameLst>
                                      </p:cBhvr>
                                      <p:tavLst>
                                        <p:tav tm="0">
                                          <p:val>
                                            <p:fltVal val="0"/>
                                          </p:val>
                                        </p:tav>
                                        <p:tav tm="100000">
                                          <p:val>
                                            <p:strVal val="#ppt_w"/>
                                          </p:val>
                                        </p:tav>
                                      </p:tavLst>
                                    </p:anim>
                                    <p:anim calcmode="lin" valueType="num">
                                      <p:cBhvr>
                                        <p:cTn id="94" dur="500" fill="hold"/>
                                        <p:tgtEl>
                                          <p:spTgt spid="30"/>
                                        </p:tgtEl>
                                        <p:attrNameLst>
                                          <p:attrName>ppt_h</p:attrName>
                                        </p:attrNameLst>
                                      </p:cBhvr>
                                      <p:tavLst>
                                        <p:tav tm="0">
                                          <p:val>
                                            <p:fltVal val="0"/>
                                          </p:val>
                                        </p:tav>
                                        <p:tav tm="100000">
                                          <p:val>
                                            <p:strVal val="#ppt_h"/>
                                          </p:val>
                                        </p:tav>
                                      </p:tavLst>
                                    </p:anim>
                                    <p:animEffect transition="in" filter="fade">
                                      <p:cBhvr>
                                        <p:cTn id="95" dur="500"/>
                                        <p:tgtEl>
                                          <p:spTgt spid="30"/>
                                        </p:tgtEl>
                                      </p:cBhvr>
                                    </p:animEffect>
                                  </p:childTnLst>
                                </p:cTn>
                              </p:par>
                              <p:par>
                                <p:cTn id="96" presetID="35" presetClass="path" presetSubtype="0" accel="50000" decel="50000" fill="hold" grpId="1" nodeType="withEffect">
                                  <p:stCondLst>
                                    <p:cond delay="500"/>
                                  </p:stCondLst>
                                  <p:childTnLst>
                                    <p:animMotion origin="layout" path="M -2.70833E-6 3.7037E-7 L -0.20169 3.7037E-7 " pathEditMode="relative" rAng="0" ptsTypes="AA">
                                      <p:cBhvr>
                                        <p:cTn id="97" dur="1000" spd="-100000" fill="hold"/>
                                        <p:tgtEl>
                                          <p:spTgt spid="30"/>
                                        </p:tgtEl>
                                        <p:attrNameLst>
                                          <p:attrName>ppt_x</p:attrName>
                                          <p:attrName>ppt_y</p:attrName>
                                        </p:attrNameLst>
                                      </p:cBhvr>
                                      <p:rCtr x="-10091" y="0"/>
                                    </p:animMotion>
                                  </p:childTnLst>
                                </p:cTn>
                              </p:par>
                              <p:par>
                                <p:cTn id="98" presetID="53" presetClass="entr" presetSubtype="16" fill="hold" grpId="0" nodeType="withEffect">
                                  <p:stCondLst>
                                    <p:cond delay="1000"/>
                                  </p:stCondLst>
                                  <p:iterate type="lt">
                                    <p:tmPct val="10000"/>
                                  </p:iterate>
                                  <p:childTnLst>
                                    <p:set>
                                      <p:cBhvr>
                                        <p:cTn id="99" dur="1" fill="hold">
                                          <p:stCondLst>
                                            <p:cond delay="0"/>
                                          </p:stCondLst>
                                        </p:cTn>
                                        <p:tgtEl>
                                          <p:spTgt spid="29"/>
                                        </p:tgtEl>
                                        <p:attrNameLst>
                                          <p:attrName>style.visibility</p:attrName>
                                        </p:attrNameLst>
                                      </p:cBhvr>
                                      <p:to>
                                        <p:strVal val="visible"/>
                                      </p:to>
                                    </p:set>
                                    <p:anim calcmode="lin" valueType="num">
                                      <p:cBhvr>
                                        <p:cTn id="100" dur="250" fill="hold"/>
                                        <p:tgtEl>
                                          <p:spTgt spid="29"/>
                                        </p:tgtEl>
                                        <p:attrNameLst>
                                          <p:attrName>ppt_w</p:attrName>
                                        </p:attrNameLst>
                                      </p:cBhvr>
                                      <p:tavLst>
                                        <p:tav tm="0">
                                          <p:val>
                                            <p:fltVal val="0"/>
                                          </p:val>
                                        </p:tav>
                                        <p:tav tm="100000">
                                          <p:val>
                                            <p:strVal val="#ppt_w"/>
                                          </p:val>
                                        </p:tav>
                                      </p:tavLst>
                                    </p:anim>
                                    <p:anim calcmode="lin" valueType="num">
                                      <p:cBhvr>
                                        <p:cTn id="101" dur="250" fill="hold"/>
                                        <p:tgtEl>
                                          <p:spTgt spid="29"/>
                                        </p:tgtEl>
                                        <p:attrNameLst>
                                          <p:attrName>ppt_h</p:attrName>
                                        </p:attrNameLst>
                                      </p:cBhvr>
                                      <p:tavLst>
                                        <p:tav tm="0">
                                          <p:val>
                                            <p:fltVal val="0"/>
                                          </p:val>
                                        </p:tav>
                                        <p:tav tm="100000">
                                          <p:val>
                                            <p:strVal val="#ppt_h"/>
                                          </p:val>
                                        </p:tav>
                                      </p:tavLst>
                                    </p:anim>
                                    <p:animEffect transition="in" filter="fade">
                                      <p:cBhvr>
                                        <p:cTn id="102" dur="250"/>
                                        <p:tgtEl>
                                          <p:spTgt spid="29"/>
                                        </p:tgtEl>
                                      </p:cBhvr>
                                    </p:animEffect>
                                  </p:childTnLst>
                                </p:cTn>
                              </p:par>
                            </p:childTnLst>
                          </p:cTn>
                        </p:par>
                        <p:par>
                          <p:cTn id="103" fill="hold">
                            <p:stCondLst>
                              <p:cond delay="6625"/>
                            </p:stCondLst>
                            <p:childTnLst>
                              <p:par>
                                <p:cTn id="104" presetID="53" presetClass="entr" presetSubtype="16" fill="hold" grpId="0" nodeType="afterEffect">
                                  <p:stCondLst>
                                    <p:cond delay="0"/>
                                  </p:stCondLst>
                                  <p:childTnLst>
                                    <p:set>
                                      <p:cBhvr>
                                        <p:cTn id="105" dur="1" fill="hold">
                                          <p:stCondLst>
                                            <p:cond delay="0"/>
                                          </p:stCondLst>
                                        </p:cTn>
                                        <p:tgtEl>
                                          <p:spTgt spid="22"/>
                                        </p:tgtEl>
                                        <p:attrNameLst>
                                          <p:attrName>style.visibility</p:attrName>
                                        </p:attrNameLst>
                                      </p:cBhvr>
                                      <p:to>
                                        <p:strVal val="visible"/>
                                      </p:to>
                                    </p:set>
                                    <p:anim calcmode="lin" valueType="num">
                                      <p:cBhvr>
                                        <p:cTn id="106" dur="250" fill="hold"/>
                                        <p:tgtEl>
                                          <p:spTgt spid="22"/>
                                        </p:tgtEl>
                                        <p:attrNameLst>
                                          <p:attrName>ppt_w</p:attrName>
                                        </p:attrNameLst>
                                      </p:cBhvr>
                                      <p:tavLst>
                                        <p:tav tm="0">
                                          <p:val>
                                            <p:fltVal val="0"/>
                                          </p:val>
                                        </p:tav>
                                        <p:tav tm="100000">
                                          <p:val>
                                            <p:strVal val="#ppt_w"/>
                                          </p:val>
                                        </p:tav>
                                      </p:tavLst>
                                    </p:anim>
                                    <p:anim calcmode="lin" valueType="num">
                                      <p:cBhvr>
                                        <p:cTn id="107" dur="250" fill="hold"/>
                                        <p:tgtEl>
                                          <p:spTgt spid="22"/>
                                        </p:tgtEl>
                                        <p:attrNameLst>
                                          <p:attrName>ppt_h</p:attrName>
                                        </p:attrNameLst>
                                      </p:cBhvr>
                                      <p:tavLst>
                                        <p:tav tm="0">
                                          <p:val>
                                            <p:fltVal val="0"/>
                                          </p:val>
                                        </p:tav>
                                        <p:tav tm="100000">
                                          <p:val>
                                            <p:strVal val="#ppt_h"/>
                                          </p:val>
                                        </p:tav>
                                      </p:tavLst>
                                    </p:anim>
                                    <p:animEffect transition="in" filter="fade">
                                      <p:cBhvr>
                                        <p:cTn id="108" dur="250"/>
                                        <p:tgtEl>
                                          <p:spTgt spid="22"/>
                                        </p:tgtEl>
                                      </p:cBhvr>
                                    </p:animEffect>
                                  </p:childTnLst>
                                </p:cTn>
                              </p:par>
                              <p:par>
                                <p:cTn id="109" presetID="6" presetClass="emph" presetSubtype="0" decel="100000" fill="hold" grpId="1" nodeType="withEffect">
                                  <p:stCondLst>
                                    <p:cond delay="200"/>
                                  </p:stCondLst>
                                  <p:childTnLst>
                                    <p:animScale>
                                      <p:cBhvr>
                                        <p:cTn id="110" dur="250" fill="hold"/>
                                        <p:tgtEl>
                                          <p:spTgt spid="22"/>
                                        </p:tgtEl>
                                      </p:cBhvr>
                                      <p:by x="120000" y="120000"/>
                                    </p:animScale>
                                  </p:childTnLst>
                                </p:cTn>
                              </p:par>
                              <p:par>
                                <p:cTn id="111" presetID="6" presetClass="emph" presetSubtype="0" decel="100000" fill="hold" grpId="2" nodeType="withEffect">
                                  <p:stCondLst>
                                    <p:cond delay="400"/>
                                  </p:stCondLst>
                                  <p:childTnLst>
                                    <p:animScale>
                                      <p:cBhvr>
                                        <p:cTn id="112" dur="250" fill="hold"/>
                                        <p:tgtEl>
                                          <p:spTgt spid="22"/>
                                        </p:tgtEl>
                                      </p:cBhvr>
                                      <p:by x="83000" y="83000"/>
                                    </p:animScale>
                                  </p:childTnLst>
                                </p:cTn>
                              </p:par>
                              <p:par>
                                <p:cTn id="113" presetID="53" presetClass="entr" presetSubtype="16" fill="hold" grpId="0" nodeType="withEffect">
                                  <p:stCondLst>
                                    <p:cond delay="400"/>
                                  </p:stCondLst>
                                  <p:childTnLst>
                                    <p:set>
                                      <p:cBhvr>
                                        <p:cTn id="114" dur="1" fill="hold">
                                          <p:stCondLst>
                                            <p:cond delay="0"/>
                                          </p:stCondLst>
                                        </p:cTn>
                                        <p:tgtEl>
                                          <p:spTgt spid="23"/>
                                        </p:tgtEl>
                                        <p:attrNameLst>
                                          <p:attrName>style.visibility</p:attrName>
                                        </p:attrNameLst>
                                      </p:cBhvr>
                                      <p:to>
                                        <p:strVal val="visible"/>
                                      </p:to>
                                    </p:set>
                                    <p:anim calcmode="lin" valueType="num">
                                      <p:cBhvr>
                                        <p:cTn id="115" dur="250" fill="hold"/>
                                        <p:tgtEl>
                                          <p:spTgt spid="23"/>
                                        </p:tgtEl>
                                        <p:attrNameLst>
                                          <p:attrName>ppt_w</p:attrName>
                                        </p:attrNameLst>
                                      </p:cBhvr>
                                      <p:tavLst>
                                        <p:tav tm="0">
                                          <p:val>
                                            <p:fltVal val="0"/>
                                          </p:val>
                                        </p:tav>
                                        <p:tav tm="100000">
                                          <p:val>
                                            <p:strVal val="#ppt_w"/>
                                          </p:val>
                                        </p:tav>
                                      </p:tavLst>
                                    </p:anim>
                                    <p:anim calcmode="lin" valueType="num">
                                      <p:cBhvr>
                                        <p:cTn id="116" dur="250" fill="hold"/>
                                        <p:tgtEl>
                                          <p:spTgt spid="23"/>
                                        </p:tgtEl>
                                        <p:attrNameLst>
                                          <p:attrName>ppt_h</p:attrName>
                                        </p:attrNameLst>
                                      </p:cBhvr>
                                      <p:tavLst>
                                        <p:tav tm="0">
                                          <p:val>
                                            <p:fltVal val="0"/>
                                          </p:val>
                                        </p:tav>
                                        <p:tav tm="100000">
                                          <p:val>
                                            <p:strVal val="#ppt_h"/>
                                          </p:val>
                                        </p:tav>
                                      </p:tavLst>
                                    </p:anim>
                                    <p:animEffect transition="in" filter="fade">
                                      <p:cBhvr>
                                        <p:cTn id="117" dur="250"/>
                                        <p:tgtEl>
                                          <p:spTgt spid="23"/>
                                        </p:tgtEl>
                                      </p:cBhvr>
                                    </p:animEffect>
                                  </p:childTnLst>
                                </p:cTn>
                              </p:par>
                              <p:par>
                                <p:cTn id="118" presetID="6" presetClass="emph" presetSubtype="0" decel="100000" fill="hold" grpId="1" nodeType="withEffect">
                                  <p:stCondLst>
                                    <p:cond delay="600"/>
                                  </p:stCondLst>
                                  <p:childTnLst>
                                    <p:animScale>
                                      <p:cBhvr>
                                        <p:cTn id="119" dur="250" fill="hold"/>
                                        <p:tgtEl>
                                          <p:spTgt spid="23"/>
                                        </p:tgtEl>
                                      </p:cBhvr>
                                      <p:by x="120000" y="120000"/>
                                    </p:animScale>
                                  </p:childTnLst>
                                </p:cTn>
                              </p:par>
                              <p:par>
                                <p:cTn id="120" presetID="6" presetClass="emph" presetSubtype="0" decel="100000" fill="hold" grpId="2" nodeType="withEffect">
                                  <p:stCondLst>
                                    <p:cond delay="800"/>
                                  </p:stCondLst>
                                  <p:childTnLst>
                                    <p:animScale>
                                      <p:cBhvr>
                                        <p:cTn id="121" dur="250" fill="hold"/>
                                        <p:tgtEl>
                                          <p:spTgt spid="23"/>
                                        </p:tgtEl>
                                      </p:cBhvr>
                                      <p:by x="83000" y="83000"/>
                                    </p:animScale>
                                  </p:childTnLst>
                                </p:cTn>
                              </p:par>
                              <p:par>
                                <p:cTn id="122" presetID="53" presetClass="entr" presetSubtype="16" fill="hold" grpId="0" nodeType="withEffect">
                                  <p:stCondLst>
                                    <p:cond delay="500"/>
                                  </p:stCondLst>
                                  <p:childTnLst>
                                    <p:set>
                                      <p:cBhvr>
                                        <p:cTn id="123" dur="1" fill="hold">
                                          <p:stCondLst>
                                            <p:cond delay="0"/>
                                          </p:stCondLst>
                                        </p:cTn>
                                        <p:tgtEl>
                                          <p:spTgt spid="34"/>
                                        </p:tgtEl>
                                        <p:attrNameLst>
                                          <p:attrName>style.visibility</p:attrName>
                                        </p:attrNameLst>
                                      </p:cBhvr>
                                      <p:to>
                                        <p:strVal val="visible"/>
                                      </p:to>
                                    </p:set>
                                    <p:anim calcmode="lin" valueType="num">
                                      <p:cBhvr>
                                        <p:cTn id="124" dur="500" fill="hold"/>
                                        <p:tgtEl>
                                          <p:spTgt spid="34"/>
                                        </p:tgtEl>
                                        <p:attrNameLst>
                                          <p:attrName>ppt_w</p:attrName>
                                        </p:attrNameLst>
                                      </p:cBhvr>
                                      <p:tavLst>
                                        <p:tav tm="0">
                                          <p:val>
                                            <p:fltVal val="0"/>
                                          </p:val>
                                        </p:tav>
                                        <p:tav tm="100000">
                                          <p:val>
                                            <p:strVal val="#ppt_w"/>
                                          </p:val>
                                        </p:tav>
                                      </p:tavLst>
                                    </p:anim>
                                    <p:anim calcmode="lin" valueType="num">
                                      <p:cBhvr>
                                        <p:cTn id="125" dur="500" fill="hold"/>
                                        <p:tgtEl>
                                          <p:spTgt spid="34"/>
                                        </p:tgtEl>
                                        <p:attrNameLst>
                                          <p:attrName>ppt_h</p:attrName>
                                        </p:attrNameLst>
                                      </p:cBhvr>
                                      <p:tavLst>
                                        <p:tav tm="0">
                                          <p:val>
                                            <p:fltVal val="0"/>
                                          </p:val>
                                        </p:tav>
                                        <p:tav tm="100000">
                                          <p:val>
                                            <p:strVal val="#ppt_h"/>
                                          </p:val>
                                        </p:tav>
                                      </p:tavLst>
                                    </p:anim>
                                    <p:animEffect transition="in" filter="fade">
                                      <p:cBhvr>
                                        <p:cTn id="126" dur="500"/>
                                        <p:tgtEl>
                                          <p:spTgt spid="34"/>
                                        </p:tgtEl>
                                      </p:cBhvr>
                                    </p:animEffect>
                                  </p:childTnLst>
                                </p:cTn>
                              </p:par>
                              <p:par>
                                <p:cTn id="127" presetID="63" presetClass="path" presetSubtype="0" accel="50000" decel="50000" fill="hold" grpId="1" nodeType="withEffect">
                                  <p:stCondLst>
                                    <p:cond delay="500"/>
                                  </p:stCondLst>
                                  <p:childTnLst>
                                    <p:animMotion origin="layout" path="M -6.25E-7 3.7037E-7 L 0.19961 3.7037E-7 " pathEditMode="relative" rAng="0" ptsTypes="AA">
                                      <p:cBhvr>
                                        <p:cTn id="128" dur="1000" spd="-100000" fill="hold"/>
                                        <p:tgtEl>
                                          <p:spTgt spid="34"/>
                                        </p:tgtEl>
                                        <p:attrNameLst>
                                          <p:attrName>ppt_x</p:attrName>
                                          <p:attrName>ppt_y</p:attrName>
                                        </p:attrNameLst>
                                      </p:cBhvr>
                                      <p:rCtr x="9974" y="0"/>
                                    </p:animMotion>
                                  </p:childTnLst>
                                </p:cTn>
                              </p:par>
                              <p:par>
                                <p:cTn id="129" presetID="53" presetClass="entr" presetSubtype="16" fill="hold" grpId="0" nodeType="withEffect">
                                  <p:stCondLst>
                                    <p:cond delay="1000"/>
                                  </p:stCondLst>
                                  <p:iterate type="lt">
                                    <p:tmPct val="10000"/>
                                  </p:iterate>
                                  <p:childTnLst>
                                    <p:set>
                                      <p:cBhvr>
                                        <p:cTn id="130" dur="1" fill="hold">
                                          <p:stCondLst>
                                            <p:cond delay="0"/>
                                          </p:stCondLst>
                                        </p:cTn>
                                        <p:tgtEl>
                                          <p:spTgt spid="33"/>
                                        </p:tgtEl>
                                        <p:attrNameLst>
                                          <p:attrName>style.visibility</p:attrName>
                                        </p:attrNameLst>
                                      </p:cBhvr>
                                      <p:to>
                                        <p:strVal val="visible"/>
                                      </p:to>
                                    </p:set>
                                    <p:anim calcmode="lin" valueType="num">
                                      <p:cBhvr>
                                        <p:cTn id="131" dur="250" fill="hold"/>
                                        <p:tgtEl>
                                          <p:spTgt spid="33"/>
                                        </p:tgtEl>
                                        <p:attrNameLst>
                                          <p:attrName>ppt_w</p:attrName>
                                        </p:attrNameLst>
                                      </p:cBhvr>
                                      <p:tavLst>
                                        <p:tav tm="0">
                                          <p:val>
                                            <p:fltVal val="0"/>
                                          </p:val>
                                        </p:tav>
                                        <p:tav tm="100000">
                                          <p:val>
                                            <p:strVal val="#ppt_w"/>
                                          </p:val>
                                        </p:tav>
                                      </p:tavLst>
                                    </p:anim>
                                    <p:anim calcmode="lin" valueType="num">
                                      <p:cBhvr>
                                        <p:cTn id="132" dur="250" fill="hold"/>
                                        <p:tgtEl>
                                          <p:spTgt spid="33"/>
                                        </p:tgtEl>
                                        <p:attrNameLst>
                                          <p:attrName>ppt_h</p:attrName>
                                        </p:attrNameLst>
                                      </p:cBhvr>
                                      <p:tavLst>
                                        <p:tav tm="0">
                                          <p:val>
                                            <p:fltVal val="0"/>
                                          </p:val>
                                        </p:tav>
                                        <p:tav tm="100000">
                                          <p:val>
                                            <p:strVal val="#ppt_h"/>
                                          </p:val>
                                        </p:tav>
                                      </p:tavLst>
                                    </p:anim>
                                    <p:animEffect transition="in" filter="fade">
                                      <p:cBhvr>
                                        <p:cTn id="133" dur="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8" grpId="1" animBg="1"/>
      <p:bldP spid="18" grpId="2" animBg="1"/>
      <p:bldP spid="19" grpId="0"/>
      <p:bldP spid="19" grpId="1"/>
      <p:bldP spid="19" grpId="2"/>
      <p:bldP spid="20" grpId="0" animBg="1"/>
      <p:bldP spid="20" grpId="1" animBg="1"/>
      <p:bldP spid="20" grpId="2" animBg="1"/>
      <p:bldP spid="21" grpId="0"/>
      <p:bldP spid="21" grpId="1"/>
      <p:bldP spid="21" grpId="2"/>
      <p:bldP spid="22" grpId="0" animBg="1"/>
      <p:bldP spid="22" grpId="1" animBg="1"/>
      <p:bldP spid="22" grpId="2" animBg="1"/>
      <p:bldP spid="23" grpId="0"/>
      <p:bldP spid="23" grpId="1"/>
      <p:bldP spid="23" grpId="2"/>
      <p:bldP spid="24" grpId="0" animBg="1"/>
      <p:bldP spid="24" grpId="1" animBg="1"/>
      <p:bldP spid="24" grpId="2" animBg="1"/>
      <p:bldP spid="25" grpId="0"/>
      <p:bldP spid="25" grpId="1"/>
      <p:bldP spid="25" grpId="2"/>
      <p:bldP spid="27" grpId="0"/>
      <p:bldP spid="28" grpId="0"/>
      <p:bldP spid="28" grpId="1"/>
      <p:bldP spid="29" grpId="0"/>
      <p:bldP spid="30" grpId="0"/>
      <p:bldP spid="30" grpId="1"/>
      <p:bldP spid="31" grpId="0"/>
      <p:bldP spid="32" grpId="0"/>
      <p:bldP spid="32" grpId="1"/>
      <p:bldP spid="33" grpId="0"/>
      <p:bldP spid="34" grpId="0"/>
      <p:bldP spid="34" grpId="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bwMode="auto">
          <a:xfrm>
            <a:off x="572265" y="2044885"/>
            <a:ext cx="452814" cy="2961056"/>
            <a:chOff x="6402758" y="1340767"/>
            <a:chExt cx="3522804" cy="756855"/>
          </a:xfrm>
        </p:grpSpPr>
        <p:sp>
          <p:nvSpPr>
            <p:cNvPr id="11" name="圆角矩形 10"/>
            <p:cNvSpPr/>
            <p:nvPr/>
          </p:nvSpPr>
          <p:spPr>
            <a:xfrm>
              <a:off x="6402758" y="1340767"/>
              <a:ext cx="3522804" cy="756855"/>
            </a:xfrm>
            <a:prstGeom prst="roundRect">
              <a:avLst/>
            </a:prstGeom>
            <a:gradFill flip="none" rotWithShape="1">
              <a:gsLst>
                <a:gs pos="0">
                  <a:schemeClr val="accent1"/>
                </a:gs>
                <a:gs pos="100000">
                  <a:schemeClr val="tx1">
                    <a:lumMod val="95000"/>
                    <a:lumOff val="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noProof="1">
                <a:cs typeface="+mn-ea"/>
                <a:sym typeface="+mn-lt"/>
              </a:endParaRPr>
            </a:p>
          </p:txBody>
        </p:sp>
        <p:sp>
          <p:nvSpPr>
            <p:cNvPr id="12" name="圆角矩形 11"/>
            <p:cNvSpPr/>
            <p:nvPr/>
          </p:nvSpPr>
          <p:spPr>
            <a:xfrm>
              <a:off x="6496989" y="1445095"/>
              <a:ext cx="3334341" cy="555787"/>
            </a:xfrm>
            <a:prstGeom prst="roundRect">
              <a:avLst/>
            </a:prstGeom>
            <a:gradFill flip="none" rotWithShape="1">
              <a:gsLst>
                <a:gs pos="0">
                  <a:schemeClr val="accent1"/>
                </a:gs>
                <a:gs pos="100000">
                  <a:schemeClr val="tx1">
                    <a:lumMod val="95000"/>
                    <a:lumOff val="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noProof="1">
                <a:cs typeface="+mn-ea"/>
                <a:sym typeface="+mn-lt"/>
              </a:endParaRPr>
            </a:p>
          </p:txBody>
        </p:sp>
        <p:sp>
          <p:nvSpPr>
            <p:cNvPr id="13" name="文本框 12"/>
            <p:cNvSpPr txBox="1"/>
            <p:nvPr/>
          </p:nvSpPr>
          <p:spPr>
            <a:xfrm flipH="1">
              <a:off x="6465924" y="1386292"/>
              <a:ext cx="3237003" cy="665805"/>
            </a:xfrm>
            <a:prstGeom prst="rect">
              <a:avLst/>
            </a:prstGeom>
            <a:gradFill flip="none" rotWithShape="1">
              <a:gsLst>
                <a:gs pos="0">
                  <a:schemeClr val="accent1"/>
                </a:gs>
                <a:gs pos="100000">
                  <a:schemeClr val="tx1">
                    <a:lumMod val="95000"/>
                    <a:lumOff val="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zh-CN" altLang="en-US" noProof="1">
                  <a:cs typeface="+mn-ea"/>
                  <a:sym typeface="+mn-lt"/>
                </a:rPr>
                <a:t>团队建立发展</a:t>
              </a:r>
              <a:r>
                <a:rPr lang="en-US" altLang="zh-CN" noProof="1">
                  <a:cs typeface="+mn-ea"/>
                  <a:sym typeface="+mn-lt"/>
                </a:rPr>
                <a:t>4</a:t>
              </a:r>
              <a:r>
                <a:rPr lang="zh-CN" altLang="en-US" noProof="1">
                  <a:cs typeface="+mn-ea"/>
                  <a:sym typeface="+mn-lt"/>
                </a:rPr>
                <a:t>个阶段</a:t>
              </a:r>
              <a:endParaRPr lang="zh-CN" altLang="en-US" noProof="1">
                <a:cs typeface="+mn-ea"/>
                <a:sym typeface="+mn-lt"/>
              </a:endParaRPr>
            </a:p>
          </p:txBody>
        </p:sp>
      </p:grpSp>
      <p:sp>
        <p:nvSpPr>
          <p:cNvPr id="14" name="Freeform 5"/>
          <p:cNvSpPr/>
          <p:nvPr/>
        </p:nvSpPr>
        <p:spPr bwMode="auto">
          <a:xfrm>
            <a:off x="2958071" y="2716212"/>
            <a:ext cx="2057400" cy="712788"/>
          </a:xfrm>
          <a:custGeom>
            <a:avLst/>
            <a:gdLst>
              <a:gd name="T0" fmla="*/ 542 w 548"/>
              <a:gd name="T1" fmla="*/ 171 h 189"/>
              <a:gd name="T2" fmla="*/ 548 w 548"/>
              <a:gd name="T3" fmla="*/ 149 h 189"/>
              <a:gd name="T4" fmla="*/ 449 w 548"/>
              <a:gd name="T5" fmla="*/ 83 h 189"/>
              <a:gd name="T6" fmla="*/ 273 w 548"/>
              <a:gd name="T7" fmla="*/ 0 h 189"/>
              <a:gd name="T8" fmla="*/ 98 w 548"/>
              <a:gd name="T9" fmla="*/ 83 h 189"/>
              <a:gd name="T10" fmla="*/ 0 w 548"/>
              <a:gd name="T11" fmla="*/ 148 h 189"/>
              <a:gd name="T12" fmla="*/ 7 w 548"/>
              <a:gd name="T13" fmla="*/ 176 h 189"/>
              <a:gd name="T14" fmla="*/ 6 w 548"/>
              <a:gd name="T15" fmla="*/ 188 h 189"/>
              <a:gd name="T16" fmla="*/ 125 w 548"/>
              <a:gd name="T17" fmla="*/ 112 h 189"/>
              <a:gd name="T18" fmla="*/ 273 w 548"/>
              <a:gd name="T19" fmla="*/ 40 h 189"/>
              <a:gd name="T20" fmla="*/ 421 w 548"/>
              <a:gd name="T21" fmla="*/ 112 h 189"/>
              <a:gd name="T22" fmla="*/ 543 w 548"/>
              <a:gd name="T23" fmla="*/ 189 h 189"/>
              <a:gd name="T24" fmla="*/ 542 w 548"/>
              <a:gd name="T25" fmla="*/ 171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8" h="189">
                <a:moveTo>
                  <a:pt x="542" y="171"/>
                </a:moveTo>
                <a:cubicBezTo>
                  <a:pt x="542" y="163"/>
                  <a:pt x="545" y="156"/>
                  <a:pt x="548" y="149"/>
                </a:cubicBezTo>
                <a:cubicBezTo>
                  <a:pt x="506" y="138"/>
                  <a:pt x="479" y="112"/>
                  <a:pt x="449" y="83"/>
                </a:cubicBezTo>
                <a:cubicBezTo>
                  <a:pt x="408" y="44"/>
                  <a:pt x="362" y="0"/>
                  <a:pt x="273" y="0"/>
                </a:cubicBezTo>
                <a:cubicBezTo>
                  <a:pt x="184" y="0"/>
                  <a:pt x="138" y="44"/>
                  <a:pt x="98" y="83"/>
                </a:cubicBezTo>
                <a:cubicBezTo>
                  <a:pt x="68" y="111"/>
                  <a:pt x="41" y="137"/>
                  <a:pt x="0" y="148"/>
                </a:cubicBezTo>
                <a:cubicBezTo>
                  <a:pt x="5" y="157"/>
                  <a:pt x="7" y="166"/>
                  <a:pt x="7" y="176"/>
                </a:cubicBezTo>
                <a:cubicBezTo>
                  <a:pt x="7" y="180"/>
                  <a:pt x="7" y="184"/>
                  <a:pt x="6" y="188"/>
                </a:cubicBezTo>
                <a:cubicBezTo>
                  <a:pt x="60" y="174"/>
                  <a:pt x="94" y="142"/>
                  <a:pt x="125" y="112"/>
                </a:cubicBezTo>
                <a:cubicBezTo>
                  <a:pt x="165" y="73"/>
                  <a:pt x="200" y="40"/>
                  <a:pt x="273" y="40"/>
                </a:cubicBezTo>
                <a:cubicBezTo>
                  <a:pt x="346" y="40"/>
                  <a:pt x="381" y="73"/>
                  <a:pt x="421" y="112"/>
                </a:cubicBezTo>
                <a:cubicBezTo>
                  <a:pt x="452" y="142"/>
                  <a:pt x="487" y="176"/>
                  <a:pt x="543" y="189"/>
                </a:cubicBezTo>
                <a:cubicBezTo>
                  <a:pt x="542" y="183"/>
                  <a:pt x="541" y="177"/>
                  <a:pt x="542" y="171"/>
                </a:cubicBezTo>
                <a:close/>
              </a:path>
            </a:pathLst>
          </a:custGeom>
          <a:gradFill flip="none" rotWithShape="1">
            <a:gsLst>
              <a:gs pos="0">
                <a:schemeClr val="accent1"/>
              </a:gs>
              <a:gs pos="100000">
                <a:schemeClr val="tx1">
                  <a:lumMod val="95000"/>
                  <a:lumOff val="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cs typeface="+mn-ea"/>
              <a:sym typeface="+mn-lt"/>
            </a:endParaRPr>
          </a:p>
        </p:txBody>
      </p:sp>
      <p:sp>
        <p:nvSpPr>
          <p:cNvPr id="15" name="Freeform 6"/>
          <p:cNvSpPr/>
          <p:nvPr/>
        </p:nvSpPr>
        <p:spPr bwMode="auto">
          <a:xfrm>
            <a:off x="7785659" y="2716212"/>
            <a:ext cx="2055813" cy="719138"/>
          </a:xfrm>
          <a:custGeom>
            <a:avLst/>
            <a:gdLst>
              <a:gd name="T0" fmla="*/ 540 w 548"/>
              <a:gd name="T1" fmla="*/ 171 h 191"/>
              <a:gd name="T2" fmla="*/ 548 w 548"/>
              <a:gd name="T3" fmla="*/ 147 h 191"/>
              <a:gd name="T4" fmla="*/ 456 w 548"/>
              <a:gd name="T5" fmla="*/ 83 h 191"/>
              <a:gd name="T6" fmla="*/ 281 w 548"/>
              <a:gd name="T7" fmla="*/ 0 h 191"/>
              <a:gd name="T8" fmla="*/ 105 w 548"/>
              <a:gd name="T9" fmla="*/ 83 h 191"/>
              <a:gd name="T10" fmla="*/ 0 w 548"/>
              <a:gd name="T11" fmla="*/ 151 h 191"/>
              <a:gd name="T12" fmla="*/ 6 w 548"/>
              <a:gd name="T13" fmla="*/ 176 h 191"/>
              <a:gd name="T14" fmla="*/ 4 w 548"/>
              <a:gd name="T15" fmla="*/ 191 h 191"/>
              <a:gd name="T16" fmla="*/ 133 w 548"/>
              <a:gd name="T17" fmla="*/ 112 h 191"/>
              <a:gd name="T18" fmla="*/ 281 w 548"/>
              <a:gd name="T19" fmla="*/ 40 h 191"/>
              <a:gd name="T20" fmla="*/ 429 w 548"/>
              <a:gd name="T21" fmla="*/ 112 h 191"/>
              <a:gd name="T22" fmla="*/ 541 w 548"/>
              <a:gd name="T23" fmla="*/ 186 h 191"/>
              <a:gd name="T24" fmla="*/ 540 w 548"/>
              <a:gd name="T25" fmla="*/ 171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8" h="191">
                <a:moveTo>
                  <a:pt x="540" y="171"/>
                </a:moveTo>
                <a:cubicBezTo>
                  <a:pt x="541" y="162"/>
                  <a:pt x="544" y="154"/>
                  <a:pt x="548" y="147"/>
                </a:cubicBezTo>
                <a:cubicBezTo>
                  <a:pt x="510" y="135"/>
                  <a:pt x="485" y="110"/>
                  <a:pt x="456" y="83"/>
                </a:cubicBezTo>
                <a:cubicBezTo>
                  <a:pt x="416" y="44"/>
                  <a:pt x="370" y="0"/>
                  <a:pt x="281" y="0"/>
                </a:cubicBezTo>
                <a:cubicBezTo>
                  <a:pt x="192" y="0"/>
                  <a:pt x="146" y="44"/>
                  <a:pt x="105" y="83"/>
                </a:cubicBezTo>
                <a:cubicBezTo>
                  <a:pt x="74" y="113"/>
                  <a:pt x="46" y="140"/>
                  <a:pt x="0" y="151"/>
                </a:cubicBezTo>
                <a:cubicBezTo>
                  <a:pt x="4" y="158"/>
                  <a:pt x="6" y="167"/>
                  <a:pt x="6" y="176"/>
                </a:cubicBezTo>
                <a:cubicBezTo>
                  <a:pt x="6" y="181"/>
                  <a:pt x="5" y="186"/>
                  <a:pt x="4" y="191"/>
                </a:cubicBezTo>
                <a:cubicBezTo>
                  <a:pt x="64" y="178"/>
                  <a:pt x="100" y="143"/>
                  <a:pt x="133" y="112"/>
                </a:cubicBezTo>
                <a:cubicBezTo>
                  <a:pt x="173" y="73"/>
                  <a:pt x="208" y="40"/>
                  <a:pt x="281" y="40"/>
                </a:cubicBezTo>
                <a:cubicBezTo>
                  <a:pt x="354" y="40"/>
                  <a:pt x="388" y="73"/>
                  <a:pt x="429" y="112"/>
                </a:cubicBezTo>
                <a:cubicBezTo>
                  <a:pt x="458" y="140"/>
                  <a:pt x="491" y="172"/>
                  <a:pt x="541" y="186"/>
                </a:cubicBezTo>
                <a:cubicBezTo>
                  <a:pt x="540" y="181"/>
                  <a:pt x="540" y="176"/>
                  <a:pt x="540" y="171"/>
                </a:cubicBezTo>
                <a:close/>
              </a:path>
            </a:pathLst>
          </a:custGeom>
          <a:gradFill flip="none" rotWithShape="1">
            <a:gsLst>
              <a:gs pos="0">
                <a:schemeClr val="accent1"/>
              </a:gs>
              <a:gs pos="100000">
                <a:schemeClr val="tx1">
                  <a:lumMod val="95000"/>
                  <a:lumOff val="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cs typeface="+mn-ea"/>
              <a:sym typeface="+mn-lt"/>
            </a:endParaRPr>
          </a:p>
        </p:txBody>
      </p:sp>
      <p:sp>
        <p:nvSpPr>
          <p:cNvPr id="16" name="Freeform 7"/>
          <p:cNvSpPr/>
          <p:nvPr/>
        </p:nvSpPr>
        <p:spPr bwMode="auto">
          <a:xfrm>
            <a:off x="10236759" y="2716212"/>
            <a:ext cx="1106488" cy="712788"/>
          </a:xfrm>
          <a:custGeom>
            <a:avLst/>
            <a:gdLst>
              <a:gd name="T0" fmla="*/ 275 w 295"/>
              <a:gd name="T1" fmla="*/ 0 h 189"/>
              <a:gd name="T2" fmla="*/ 99 w 295"/>
              <a:gd name="T3" fmla="*/ 83 h 189"/>
              <a:gd name="T4" fmla="*/ 0 w 295"/>
              <a:gd name="T5" fmla="*/ 149 h 189"/>
              <a:gd name="T6" fmla="*/ 6 w 295"/>
              <a:gd name="T7" fmla="*/ 176 h 189"/>
              <a:gd name="T8" fmla="*/ 5 w 295"/>
              <a:gd name="T9" fmla="*/ 189 h 189"/>
              <a:gd name="T10" fmla="*/ 127 w 295"/>
              <a:gd name="T11" fmla="*/ 112 h 189"/>
              <a:gd name="T12" fmla="*/ 275 w 295"/>
              <a:gd name="T13" fmla="*/ 40 h 189"/>
              <a:gd name="T14" fmla="*/ 295 w 295"/>
              <a:gd name="T15" fmla="*/ 20 h 189"/>
              <a:gd name="T16" fmla="*/ 275 w 295"/>
              <a:gd name="T17" fmla="*/ 0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5" h="189">
                <a:moveTo>
                  <a:pt x="275" y="0"/>
                </a:moveTo>
                <a:cubicBezTo>
                  <a:pt x="186" y="0"/>
                  <a:pt x="140" y="44"/>
                  <a:pt x="99" y="83"/>
                </a:cubicBezTo>
                <a:cubicBezTo>
                  <a:pt x="69" y="112"/>
                  <a:pt x="42" y="138"/>
                  <a:pt x="0" y="149"/>
                </a:cubicBezTo>
                <a:cubicBezTo>
                  <a:pt x="4" y="157"/>
                  <a:pt x="6" y="166"/>
                  <a:pt x="6" y="176"/>
                </a:cubicBezTo>
                <a:cubicBezTo>
                  <a:pt x="6" y="181"/>
                  <a:pt x="6" y="185"/>
                  <a:pt x="5" y="189"/>
                </a:cubicBezTo>
                <a:cubicBezTo>
                  <a:pt x="60" y="176"/>
                  <a:pt x="95" y="142"/>
                  <a:pt x="127" y="112"/>
                </a:cubicBezTo>
                <a:cubicBezTo>
                  <a:pt x="167" y="73"/>
                  <a:pt x="202" y="40"/>
                  <a:pt x="275" y="40"/>
                </a:cubicBezTo>
                <a:cubicBezTo>
                  <a:pt x="286" y="40"/>
                  <a:pt x="295" y="31"/>
                  <a:pt x="295" y="20"/>
                </a:cubicBezTo>
                <a:cubicBezTo>
                  <a:pt x="295" y="9"/>
                  <a:pt x="286" y="0"/>
                  <a:pt x="275" y="0"/>
                </a:cubicBezTo>
                <a:close/>
              </a:path>
            </a:pathLst>
          </a:custGeom>
          <a:gradFill flip="none" rotWithShape="1">
            <a:gsLst>
              <a:gs pos="0">
                <a:schemeClr val="accent1"/>
              </a:gs>
              <a:gs pos="100000">
                <a:schemeClr val="tx1">
                  <a:lumMod val="95000"/>
                  <a:lumOff val="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cs typeface="+mn-ea"/>
              <a:sym typeface="+mn-lt"/>
            </a:endParaRPr>
          </a:p>
        </p:txBody>
      </p:sp>
      <p:sp>
        <p:nvSpPr>
          <p:cNvPr id="17" name="Freeform 8"/>
          <p:cNvSpPr/>
          <p:nvPr/>
        </p:nvSpPr>
        <p:spPr bwMode="auto">
          <a:xfrm>
            <a:off x="5409171" y="2716212"/>
            <a:ext cx="1985963" cy="701675"/>
          </a:xfrm>
          <a:custGeom>
            <a:avLst/>
            <a:gdLst>
              <a:gd name="T0" fmla="*/ 520 w 529"/>
              <a:gd name="T1" fmla="*/ 171 h 186"/>
              <a:gd name="T2" fmla="*/ 529 w 529"/>
              <a:gd name="T3" fmla="*/ 145 h 186"/>
              <a:gd name="T4" fmla="*/ 442 w 529"/>
              <a:gd name="T5" fmla="*/ 83 h 186"/>
              <a:gd name="T6" fmla="*/ 267 w 529"/>
              <a:gd name="T7" fmla="*/ 0 h 186"/>
              <a:gd name="T8" fmla="*/ 91 w 529"/>
              <a:gd name="T9" fmla="*/ 83 h 186"/>
              <a:gd name="T10" fmla="*/ 0 w 529"/>
              <a:gd name="T11" fmla="*/ 147 h 186"/>
              <a:gd name="T12" fmla="*/ 8 w 529"/>
              <a:gd name="T13" fmla="*/ 176 h 186"/>
              <a:gd name="T14" fmla="*/ 7 w 529"/>
              <a:gd name="T15" fmla="*/ 186 h 186"/>
              <a:gd name="T16" fmla="*/ 119 w 529"/>
              <a:gd name="T17" fmla="*/ 112 h 186"/>
              <a:gd name="T18" fmla="*/ 267 w 529"/>
              <a:gd name="T19" fmla="*/ 40 h 186"/>
              <a:gd name="T20" fmla="*/ 415 w 529"/>
              <a:gd name="T21" fmla="*/ 112 h 186"/>
              <a:gd name="T22" fmla="*/ 520 w 529"/>
              <a:gd name="T23" fmla="*/ 184 h 186"/>
              <a:gd name="T24" fmla="*/ 520 w 529"/>
              <a:gd name="T25" fmla="*/ 171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9" h="186">
                <a:moveTo>
                  <a:pt x="520" y="171"/>
                </a:moveTo>
                <a:cubicBezTo>
                  <a:pt x="521" y="162"/>
                  <a:pt x="524" y="153"/>
                  <a:pt x="529" y="145"/>
                </a:cubicBezTo>
                <a:cubicBezTo>
                  <a:pt x="494" y="132"/>
                  <a:pt x="469" y="109"/>
                  <a:pt x="442" y="83"/>
                </a:cubicBezTo>
                <a:cubicBezTo>
                  <a:pt x="402" y="44"/>
                  <a:pt x="356" y="0"/>
                  <a:pt x="267" y="0"/>
                </a:cubicBezTo>
                <a:cubicBezTo>
                  <a:pt x="178" y="0"/>
                  <a:pt x="132" y="44"/>
                  <a:pt x="91" y="83"/>
                </a:cubicBezTo>
                <a:cubicBezTo>
                  <a:pt x="63" y="110"/>
                  <a:pt x="38" y="135"/>
                  <a:pt x="0" y="147"/>
                </a:cubicBezTo>
                <a:cubicBezTo>
                  <a:pt x="5" y="155"/>
                  <a:pt x="8" y="165"/>
                  <a:pt x="8" y="176"/>
                </a:cubicBezTo>
                <a:cubicBezTo>
                  <a:pt x="8" y="180"/>
                  <a:pt x="7" y="183"/>
                  <a:pt x="7" y="186"/>
                </a:cubicBezTo>
                <a:cubicBezTo>
                  <a:pt x="57" y="172"/>
                  <a:pt x="89" y="140"/>
                  <a:pt x="119" y="112"/>
                </a:cubicBezTo>
                <a:cubicBezTo>
                  <a:pt x="159" y="73"/>
                  <a:pt x="194" y="40"/>
                  <a:pt x="267" y="40"/>
                </a:cubicBezTo>
                <a:cubicBezTo>
                  <a:pt x="340" y="40"/>
                  <a:pt x="374" y="73"/>
                  <a:pt x="415" y="112"/>
                </a:cubicBezTo>
                <a:cubicBezTo>
                  <a:pt x="443" y="139"/>
                  <a:pt x="474" y="169"/>
                  <a:pt x="520" y="184"/>
                </a:cubicBezTo>
                <a:cubicBezTo>
                  <a:pt x="520" y="180"/>
                  <a:pt x="520" y="176"/>
                  <a:pt x="520" y="171"/>
                </a:cubicBezTo>
                <a:close/>
              </a:path>
            </a:pathLst>
          </a:custGeom>
          <a:gradFill flip="none" rotWithShape="1">
            <a:gsLst>
              <a:gs pos="0">
                <a:schemeClr val="accent1"/>
              </a:gs>
              <a:gs pos="100000">
                <a:schemeClr val="tx1">
                  <a:lumMod val="95000"/>
                  <a:lumOff val="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cs typeface="+mn-ea"/>
              <a:sym typeface="+mn-lt"/>
            </a:endParaRPr>
          </a:p>
        </p:txBody>
      </p:sp>
      <p:sp>
        <p:nvSpPr>
          <p:cNvPr id="18" name="Freeform 9"/>
          <p:cNvSpPr/>
          <p:nvPr/>
        </p:nvSpPr>
        <p:spPr bwMode="auto">
          <a:xfrm>
            <a:off x="1478521" y="2716212"/>
            <a:ext cx="1085850" cy="704850"/>
          </a:xfrm>
          <a:custGeom>
            <a:avLst/>
            <a:gdLst>
              <a:gd name="T0" fmla="*/ 282 w 289"/>
              <a:gd name="T1" fmla="*/ 171 h 187"/>
              <a:gd name="T2" fmla="*/ 289 w 289"/>
              <a:gd name="T3" fmla="*/ 147 h 187"/>
              <a:gd name="T4" fmla="*/ 196 w 289"/>
              <a:gd name="T5" fmla="*/ 83 h 187"/>
              <a:gd name="T6" fmla="*/ 20 w 289"/>
              <a:gd name="T7" fmla="*/ 0 h 187"/>
              <a:gd name="T8" fmla="*/ 0 w 289"/>
              <a:gd name="T9" fmla="*/ 20 h 187"/>
              <a:gd name="T10" fmla="*/ 20 w 289"/>
              <a:gd name="T11" fmla="*/ 40 h 187"/>
              <a:gd name="T12" fmla="*/ 168 w 289"/>
              <a:gd name="T13" fmla="*/ 112 h 187"/>
              <a:gd name="T14" fmla="*/ 283 w 289"/>
              <a:gd name="T15" fmla="*/ 187 h 187"/>
              <a:gd name="T16" fmla="*/ 282 w 289"/>
              <a:gd name="T17" fmla="*/ 171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9" h="187">
                <a:moveTo>
                  <a:pt x="282" y="171"/>
                </a:moveTo>
                <a:cubicBezTo>
                  <a:pt x="283" y="163"/>
                  <a:pt x="286" y="155"/>
                  <a:pt x="289" y="147"/>
                </a:cubicBezTo>
                <a:cubicBezTo>
                  <a:pt x="251" y="135"/>
                  <a:pt x="225" y="111"/>
                  <a:pt x="196" y="83"/>
                </a:cubicBezTo>
                <a:cubicBezTo>
                  <a:pt x="155" y="44"/>
                  <a:pt x="109" y="0"/>
                  <a:pt x="20" y="0"/>
                </a:cubicBezTo>
                <a:cubicBezTo>
                  <a:pt x="9" y="0"/>
                  <a:pt x="0" y="9"/>
                  <a:pt x="0" y="20"/>
                </a:cubicBezTo>
                <a:cubicBezTo>
                  <a:pt x="0" y="31"/>
                  <a:pt x="9" y="40"/>
                  <a:pt x="20" y="40"/>
                </a:cubicBezTo>
                <a:cubicBezTo>
                  <a:pt x="93" y="40"/>
                  <a:pt x="128" y="73"/>
                  <a:pt x="168" y="112"/>
                </a:cubicBezTo>
                <a:cubicBezTo>
                  <a:pt x="198" y="141"/>
                  <a:pt x="232" y="173"/>
                  <a:pt x="283" y="187"/>
                </a:cubicBezTo>
                <a:cubicBezTo>
                  <a:pt x="282" y="182"/>
                  <a:pt x="282" y="177"/>
                  <a:pt x="282" y="171"/>
                </a:cubicBezTo>
                <a:close/>
              </a:path>
            </a:pathLst>
          </a:custGeom>
          <a:gradFill flip="none" rotWithShape="1">
            <a:gsLst>
              <a:gs pos="0">
                <a:schemeClr val="accent1"/>
              </a:gs>
              <a:gs pos="100000">
                <a:schemeClr val="tx1">
                  <a:lumMod val="95000"/>
                  <a:lumOff val="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cs typeface="+mn-ea"/>
              <a:sym typeface="+mn-lt"/>
            </a:endParaRPr>
          </a:p>
        </p:txBody>
      </p:sp>
      <p:grpSp>
        <p:nvGrpSpPr>
          <p:cNvPr id="19" name="Group 15"/>
          <p:cNvGrpSpPr/>
          <p:nvPr/>
        </p:nvGrpSpPr>
        <p:grpSpPr>
          <a:xfrm>
            <a:off x="2169084" y="3179762"/>
            <a:ext cx="1182688" cy="2146300"/>
            <a:chOff x="1854201" y="2590800"/>
            <a:chExt cx="1182688" cy="2146300"/>
          </a:xfrm>
        </p:grpSpPr>
        <p:sp>
          <p:nvSpPr>
            <p:cNvPr id="20" name="Freeform 10"/>
            <p:cNvSpPr/>
            <p:nvPr/>
          </p:nvSpPr>
          <p:spPr bwMode="auto">
            <a:xfrm>
              <a:off x="1854201" y="3660775"/>
              <a:ext cx="1182688" cy="1076325"/>
            </a:xfrm>
            <a:custGeom>
              <a:avLst/>
              <a:gdLst>
                <a:gd name="T0" fmla="*/ 315 w 315"/>
                <a:gd name="T1" fmla="*/ 230 h 286"/>
                <a:gd name="T2" fmla="*/ 315 w 315"/>
                <a:gd name="T3" fmla="*/ 0 h 286"/>
                <a:gd name="T4" fmla="*/ 0 w 315"/>
                <a:gd name="T5" fmla="*/ 0 h 286"/>
                <a:gd name="T6" fmla="*/ 0 w 315"/>
                <a:gd name="T7" fmla="*/ 230 h 286"/>
                <a:gd name="T8" fmla="*/ 56 w 315"/>
                <a:gd name="T9" fmla="*/ 286 h 286"/>
                <a:gd name="T10" fmla="*/ 259 w 315"/>
                <a:gd name="T11" fmla="*/ 286 h 286"/>
                <a:gd name="T12" fmla="*/ 315 w 315"/>
                <a:gd name="T13" fmla="*/ 230 h 286"/>
              </a:gdLst>
              <a:ahLst/>
              <a:cxnLst>
                <a:cxn ang="0">
                  <a:pos x="T0" y="T1"/>
                </a:cxn>
                <a:cxn ang="0">
                  <a:pos x="T2" y="T3"/>
                </a:cxn>
                <a:cxn ang="0">
                  <a:pos x="T4" y="T5"/>
                </a:cxn>
                <a:cxn ang="0">
                  <a:pos x="T6" y="T7"/>
                </a:cxn>
                <a:cxn ang="0">
                  <a:pos x="T8" y="T9"/>
                </a:cxn>
                <a:cxn ang="0">
                  <a:pos x="T10" y="T11"/>
                </a:cxn>
                <a:cxn ang="0">
                  <a:pos x="T12" y="T13"/>
                </a:cxn>
              </a:cxnLst>
              <a:rect l="0" t="0" r="r" b="b"/>
              <a:pathLst>
                <a:path w="315" h="286">
                  <a:moveTo>
                    <a:pt x="315" y="230"/>
                  </a:moveTo>
                  <a:cubicBezTo>
                    <a:pt x="315" y="0"/>
                    <a:pt x="315" y="0"/>
                    <a:pt x="315" y="0"/>
                  </a:cubicBezTo>
                  <a:cubicBezTo>
                    <a:pt x="0" y="0"/>
                    <a:pt x="0" y="0"/>
                    <a:pt x="0" y="0"/>
                  </a:cubicBezTo>
                  <a:cubicBezTo>
                    <a:pt x="0" y="230"/>
                    <a:pt x="0" y="230"/>
                    <a:pt x="0" y="230"/>
                  </a:cubicBezTo>
                  <a:cubicBezTo>
                    <a:pt x="0" y="261"/>
                    <a:pt x="25" y="286"/>
                    <a:pt x="56" y="286"/>
                  </a:cubicBezTo>
                  <a:cubicBezTo>
                    <a:pt x="259" y="286"/>
                    <a:pt x="259" y="286"/>
                    <a:pt x="259" y="286"/>
                  </a:cubicBezTo>
                  <a:cubicBezTo>
                    <a:pt x="290" y="286"/>
                    <a:pt x="315" y="261"/>
                    <a:pt x="315" y="230"/>
                  </a:cubicBezTo>
                  <a:close/>
                </a:path>
              </a:pathLst>
            </a:custGeom>
            <a:gradFill flip="none" rotWithShape="1">
              <a:gsLst>
                <a:gs pos="0">
                  <a:schemeClr val="accent1"/>
                </a:gs>
                <a:gs pos="100000">
                  <a:schemeClr val="tx1">
                    <a:lumMod val="95000"/>
                    <a:lumOff val="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cs typeface="+mn-ea"/>
                <a:sym typeface="+mn-lt"/>
              </a:endParaRPr>
            </a:p>
          </p:txBody>
        </p:sp>
        <p:sp>
          <p:nvSpPr>
            <p:cNvPr id="21" name="Rectangle 11"/>
            <p:cNvSpPr>
              <a:spLocks noChangeArrowheads="1"/>
            </p:cNvSpPr>
            <p:nvPr/>
          </p:nvSpPr>
          <p:spPr bwMode="auto">
            <a:xfrm>
              <a:off x="1854201" y="3660775"/>
              <a:ext cx="1182688" cy="176213"/>
            </a:xfrm>
            <a:prstGeom prst="rect">
              <a:avLst/>
            </a:prstGeom>
            <a:gradFill flip="none" rotWithShape="1">
              <a:gsLst>
                <a:gs pos="0">
                  <a:schemeClr val="accent1"/>
                </a:gs>
                <a:gs pos="100000">
                  <a:schemeClr val="tx1">
                    <a:lumMod val="95000"/>
                    <a:lumOff val="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cs typeface="+mn-ea"/>
                <a:sym typeface="+mn-lt"/>
              </a:endParaRPr>
            </a:p>
          </p:txBody>
        </p:sp>
        <p:sp>
          <p:nvSpPr>
            <p:cNvPr id="22" name="Freeform 12"/>
            <p:cNvSpPr/>
            <p:nvPr/>
          </p:nvSpPr>
          <p:spPr bwMode="auto">
            <a:xfrm>
              <a:off x="2360613" y="2703513"/>
              <a:ext cx="173038" cy="173038"/>
            </a:xfrm>
            <a:custGeom>
              <a:avLst/>
              <a:gdLst>
                <a:gd name="T0" fmla="*/ 23 w 46"/>
                <a:gd name="T1" fmla="*/ 46 h 46"/>
                <a:gd name="T2" fmla="*/ 23 w 46"/>
                <a:gd name="T3" fmla="*/ 46 h 46"/>
                <a:gd name="T4" fmla="*/ 0 w 46"/>
                <a:gd name="T5" fmla="*/ 23 h 46"/>
                <a:gd name="T6" fmla="*/ 0 w 46"/>
                <a:gd name="T7" fmla="*/ 23 h 46"/>
                <a:gd name="T8" fmla="*/ 23 w 46"/>
                <a:gd name="T9" fmla="*/ 0 h 46"/>
                <a:gd name="T10" fmla="*/ 23 w 46"/>
                <a:gd name="T11" fmla="*/ 0 h 46"/>
                <a:gd name="T12" fmla="*/ 46 w 46"/>
                <a:gd name="T13" fmla="*/ 23 h 46"/>
                <a:gd name="T14" fmla="*/ 46 w 46"/>
                <a:gd name="T15" fmla="*/ 23 h 46"/>
                <a:gd name="T16" fmla="*/ 23 w 46"/>
                <a:gd name="T17" fmla="*/ 4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46">
                  <a:moveTo>
                    <a:pt x="23" y="46"/>
                  </a:moveTo>
                  <a:cubicBezTo>
                    <a:pt x="23" y="46"/>
                    <a:pt x="23" y="46"/>
                    <a:pt x="23" y="46"/>
                  </a:cubicBezTo>
                  <a:cubicBezTo>
                    <a:pt x="10" y="46"/>
                    <a:pt x="0" y="36"/>
                    <a:pt x="0" y="23"/>
                  </a:cubicBezTo>
                  <a:cubicBezTo>
                    <a:pt x="0" y="23"/>
                    <a:pt x="0" y="23"/>
                    <a:pt x="0" y="23"/>
                  </a:cubicBezTo>
                  <a:cubicBezTo>
                    <a:pt x="0" y="10"/>
                    <a:pt x="10" y="0"/>
                    <a:pt x="23" y="0"/>
                  </a:cubicBezTo>
                  <a:cubicBezTo>
                    <a:pt x="23" y="0"/>
                    <a:pt x="23" y="0"/>
                    <a:pt x="23" y="0"/>
                  </a:cubicBezTo>
                  <a:cubicBezTo>
                    <a:pt x="35" y="0"/>
                    <a:pt x="46" y="10"/>
                    <a:pt x="46" y="23"/>
                  </a:cubicBezTo>
                  <a:cubicBezTo>
                    <a:pt x="46" y="23"/>
                    <a:pt x="46" y="23"/>
                    <a:pt x="46" y="23"/>
                  </a:cubicBezTo>
                  <a:cubicBezTo>
                    <a:pt x="46" y="36"/>
                    <a:pt x="35" y="46"/>
                    <a:pt x="23" y="46"/>
                  </a:cubicBezTo>
                  <a:close/>
                </a:path>
              </a:pathLst>
            </a:custGeom>
            <a:gradFill flip="none" rotWithShape="1">
              <a:gsLst>
                <a:gs pos="0">
                  <a:schemeClr val="accent1"/>
                </a:gs>
                <a:gs pos="100000">
                  <a:schemeClr val="tx1">
                    <a:lumMod val="95000"/>
                    <a:lumOff val="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cs typeface="+mn-ea"/>
                <a:sym typeface="+mn-lt"/>
              </a:endParaRPr>
            </a:p>
          </p:txBody>
        </p:sp>
        <p:sp>
          <p:nvSpPr>
            <p:cNvPr id="23" name="Freeform 13"/>
            <p:cNvSpPr>
              <a:spLocks noEditPoints="1"/>
            </p:cNvSpPr>
            <p:nvPr/>
          </p:nvSpPr>
          <p:spPr bwMode="auto">
            <a:xfrm>
              <a:off x="2241551" y="2590800"/>
              <a:ext cx="404813" cy="1174750"/>
            </a:xfrm>
            <a:custGeom>
              <a:avLst/>
              <a:gdLst>
                <a:gd name="T0" fmla="*/ 45 w 108"/>
                <a:gd name="T1" fmla="*/ 312 h 312"/>
                <a:gd name="T2" fmla="*/ 45 w 108"/>
                <a:gd name="T3" fmla="*/ 147 h 312"/>
                <a:gd name="T4" fmla="*/ 20 w 108"/>
                <a:gd name="T5" fmla="*/ 94 h 312"/>
                <a:gd name="T6" fmla="*/ 1 w 108"/>
                <a:gd name="T7" fmla="*/ 49 h 312"/>
                <a:gd name="T8" fmla="*/ 49 w 108"/>
                <a:gd name="T9" fmla="*/ 0 h 312"/>
                <a:gd name="T10" fmla="*/ 55 w 108"/>
                <a:gd name="T11" fmla="*/ 0 h 312"/>
                <a:gd name="T12" fmla="*/ 108 w 108"/>
                <a:gd name="T13" fmla="*/ 53 h 312"/>
                <a:gd name="T14" fmla="*/ 89 w 108"/>
                <a:gd name="T15" fmla="*/ 95 h 312"/>
                <a:gd name="T16" fmla="*/ 64 w 108"/>
                <a:gd name="T17" fmla="*/ 147 h 312"/>
                <a:gd name="T18" fmla="*/ 64 w 108"/>
                <a:gd name="T19" fmla="*/ 312 h 312"/>
                <a:gd name="T20" fmla="*/ 45 w 108"/>
                <a:gd name="T21" fmla="*/ 312 h 312"/>
                <a:gd name="T22" fmla="*/ 55 w 108"/>
                <a:gd name="T23" fmla="*/ 19 h 312"/>
                <a:gd name="T24" fmla="*/ 20 w 108"/>
                <a:gd name="T25" fmla="*/ 53 h 312"/>
                <a:gd name="T26" fmla="*/ 55 w 108"/>
                <a:gd name="T27" fmla="*/ 88 h 312"/>
                <a:gd name="T28" fmla="*/ 89 w 108"/>
                <a:gd name="T29" fmla="*/ 53 h 312"/>
                <a:gd name="T30" fmla="*/ 55 w 108"/>
                <a:gd name="T31" fmla="*/ 19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8" h="312">
                  <a:moveTo>
                    <a:pt x="45" y="312"/>
                  </a:moveTo>
                  <a:cubicBezTo>
                    <a:pt x="45" y="147"/>
                    <a:pt x="45" y="147"/>
                    <a:pt x="45" y="147"/>
                  </a:cubicBezTo>
                  <a:cubicBezTo>
                    <a:pt x="45" y="127"/>
                    <a:pt x="36" y="108"/>
                    <a:pt x="20" y="94"/>
                  </a:cubicBezTo>
                  <a:cubicBezTo>
                    <a:pt x="7" y="83"/>
                    <a:pt x="0" y="66"/>
                    <a:pt x="1" y="49"/>
                  </a:cubicBezTo>
                  <a:cubicBezTo>
                    <a:pt x="3" y="23"/>
                    <a:pt x="23" y="3"/>
                    <a:pt x="49" y="0"/>
                  </a:cubicBezTo>
                  <a:cubicBezTo>
                    <a:pt x="51" y="0"/>
                    <a:pt x="53" y="0"/>
                    <a:pt x="55" y="0"/>
                  </a:cubicBezTo>
                  <a:cubicBezTo>
                    <a:pt x="84" y="0"/>
                    <a:pt x="108" y="24"/>
                    <a:pt x="108" y="53"/>
                  </a:cubicBezTo>
                  <a:cubicBezTo>
                    <a:pt x="108" y="69"/>
                    <a:pt x="101" y="84"/>
                    <a:pt x="89" y="95"/>
                  </a:cubicBezTo>
                  <a:cubicBezTo>
                    <a:pt x="73" y="107"/>
                    <a:pt x="64" y="126"/>
                    <a:pt x="64" y="147"/>
                  </a:cubicBezTo>
                  <a:cubicBezTo>
                    <a:pt x="64" y="312"/>
                    <a:pt x="64" y="312"/>
                    <a:pt x="64" y="312"/>
                  </a:cubicBezTo>
                  <a:lnTo>
                    <a:pt x="45" y="312"/>
                  </a:lnTo>
                  <a:close/>
                  <a:moveTo>
                    <a:pt x="55" y="19"/>
                  </a:moveTo>
                  <a:cubicBezTo>
                    <a:pt x="36" y="19"/>
                    <a:pt x="20" y="34"/>
                    <a:pt x="20" y="53"/>
                  </a:cubicBezTo>
                  <a:cubicBezTo>
                    <a:pt x="20" y="72"/>
                    <a:pt x="36" y="88"/>
                    <a:pt x="55" y="88"/>
                  </a:cubicBezTo>
                  <a:cubicBezTo>
                    <a:pt x="74" y="88"/>
                    <a:pt x="89" y="72"/>
                    <a:pt x="89" y="53"/>
                  </a:cubicBezTo>
                  <a:cubicBezTo>
                    <a:pt x="89" y="34"/>
                    <a:pt x="74" y="19"/>
                    <a:pt x="55" y="19"/>
                  </a:cubicBezTo>
                  <a:close/>
                </a:path>
              </a:pathLst>
            </a:custGeom>
            <a:gradFill flip="none" rotWithShape="1">
              <a:gsLst>
                <a:gs pos="0">
                  <a:schemeClr val="accent1"/>
                </a:gs>
                <a:gs pos="100000">
                  <a:schemeClr val="tx1">
                    <a:lumMod val="95000"/>
                    <a:lumOff val="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cs typeface="+mn-ea"/>
                <a:sym typeface="+mn-lt"/>
              </a:endParaRPr>
            </a:p>
          </p:txBody>
        </p:sp>
        <p:sp>
          <p:nvSpPr>
            <p:cNvPr id="24" name="Freeform 15"/>
            <p:cNvSpPr/>
            <p:nvPr/>
          </p:nvSpPr>
          <p:spPr bwMode="auto">
            <a:xfrm>
              <a:off x="2417763" y="3713163"/>
              <a:ext cx="60325" cy="63500"/>
            </a:xfrm>
            <a:custGeom>
              <a:avLst/>
              <a:gdLst>
                <a:gd name="T0" fmla="*/ 8 w 16"/>
                <a:gd name="T1" fmla="*/ 17 h 17"/>
                <a:gd name="T2" fmla="*/ 8 w 16"/>
                <a:gd name="T3" fmla="*/ 17 h 17"/>
                <a:gd name="T4" fmla="*/ 0 w 16"/>
                <a:gd name="T5" fmla="*/ 8 h 17"/>
                <a:gd name="T6" fmla="*/ 0 w 16"/>
                <a:gd name="T7" fmla="*/ 8 h 17"/>
                <a:gd name="T8" fmla="*/ 8 w 16"/>
                <a:gd name="T9" fmla="*/ 0 h 17"/>
                <a:gd name="T10" fmla="*/ 8 w 16"/>
                <a:gd name="T11" fmla="*/ 0 h 17"/>
                <a:gd name="T12" fmla="*/ 16 w 16"/>
                <a:gd name="T13" fmla="*/ 8 h 17"/>
                <a:gd name="T14" fmla="*/ 16 w 16"/>
                <a:gd name="T15" fmla="*/ 8 h 17"/>
                <a:gd name="T16" fmla="*/ 8 w 16"/>
                <a:gd name="T17"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17">
                  <a:moveTo>
                    <a:pt x="8" y="17"/>
                  </a:moveTo>
                  <a:cubicBezTo>
                    <a:pt x="8" y="17"/>
                    <a:pt x="8" y="17"/>
                    <a:pt x="8" y="17"/>
                  </a:cubicBezTo>
                  <a:cubicBezTo>
                    <a:pt x="3" y="17"/>
                    <a:pt x="0" y="13"/>
                    <a:pt x="0" y="8"/>
                  </a:cubicBezTo>
                  <a:cubicBezTo>
                    <a:pt x="0" y="8"/>
                    <a:pt x="0" y="8"/>
                    <a:pt x="0" y="8"/>
                  </a:cubicBezTo>
                  <a:cubicBezTo>
                    <a:pt x="0" y="4"/>
                    <a:pt x="3" y="0"/>
                    <a:pt x="8" y="0"/>
                  </a:cubicBezTo>
                  <a:cubicBezTo>
                    <a:pt x="8" y="0"/>
                    <a:pt x="8" y="0"/>
                    <a:pt x="8" y="0"/>
                  </a:cubicBezTo>
                  <a:cubicBezTo>
                    <a:pt x="12" y="0"/>
                    <a:pt x="16" y="4"/>
                    <a:pt x="16" y="8"/>
                  </a:cubicBezTo>
                  <a:cubicBezTo>
                    <a:pt x="16" y="8"/>
                    <a:pt x="16" y="8"/>
                    <a:pt x="16" y="8"/>
                  </a:cubicBezTo>
                  <a:cubicBezTo>
                    <a:pt x="16" y="13"/>
                    <a:pt x="12" y="17"/>
                    <a:pt x="8" y="17"/>
                  </a:cubicBezTo>
                  <a:close/>
                </a:path>
              </a:pathLst>
            </a:custGeom>
            <a:gradFill flip="none" rotWithShape="1">
              <a:gsLst>
                <a:gs pos="0">
                  <a:schemeClr val="accent1"/>
                </a:gs>
                <a:gs pos="100000">
                  <a:schemeClr val="tx1">
                    <a:lumMod val="95000"/>
                    <a:lumOff val="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cs typeface="+mn-ea"/>
                <a:sym typeface="+mn-lt"/>
              </a:endParaRPr>
            </a:p>
          </p:txBody>
        </p:sp>
      </p:grpSp>
      <p:grpSp>
        <p:nvGrpSpPr>
          <p:cNvPr id="25" name="Group 16"/>
          <p:cNvGrpSpPr/>
          <p:nvPr/>
        </p:nvGrpSpPr>
        <p:grpSpPr>
          <a:xfrm rot="10800000">
            <a:off x="4613834" y="1379113"/>
            <a:ext cx="1182688" cy="2146300"/>
            <a:chOff x="1854201" y="2590800"/>
            <a:chExt cx="1182688" cy="2146300"/>
          </a:xfrm>
        </p:grpSpPr>
        <p:sp>
          <p:nvSpPr>
            <p:cNvPr id="26" name="Freeform 10"/>
            <p:cNvSpPr/>
            <p:nvPr/>
          </p:nvSpPr>
          <p:spPr bwMode="auto">
            <a:xfrm>
              <a:off x="1854201" y="3660775"/>
              <a:ext cx="1182688" cy="1076325"/>
            </a:xfrm>
            <a:custGeom>
              <a:avLst/>
              <a:gdLst>
                <a:gd name="T0" fmla="*/ 315 w 315"/>
                <a:gd name="T1" fmla="*/ 230 h 286"/>
                <a:gd name="T2" fmla="*/ 315 w 315"/>
                <a:gd name="T3" fmla="*/ 0 h 286"/>
                <a:gd name="T4" fmla="*/ 0 w 315"/>
                <a:gd name="T5" fmla="*/ 0 h 286"/>
                <a:gd name="T6" fmla="*/ 0 w 315"/>
                <a:gd name="T7" fmla="*/ 230 h 286"/>
                <a:gd name="T8" fmla="*/ 56 w 315"/>
                <a:gd name="T9" fmla="*/ 286 h 286"/>
                <a:gd name="T10" fmla="*/ 259 w 315"/>
                <a:gd name="T11" fmla="*/ 286 h 286"/>
                <a:gd name="T12" fmla="*/ 315 w 315"/>
                <a:gd name="T13" fmla="*/ 230 h 286"/>
              </a:gdLst>
              <a:ahLst/>
              <a:cxnLst>
                <a:cxn ang="0">
                  <a:pos x="T0" y="T1"/>
                </a:cxn>
                <a:cxn ang="0">
                  <a:pos x="T2" y="T3"/>
                </a:cxn>
                <a:cxn ang="0">
                  <a:pos x="T4" y="T5"/>
                </a:cxn>
                <a:cxn ang="0">
                  <a:pos x="T6" y="T7"/>
                </a:cxn>
                <a:cxn ang="0">
                  <a:pos x="T8" y="T9"/>
                </a:cxn>
                <a:cxn ang="0">
                  <a:pos x="T10" y="T11"/>
                </a:cxn>
                <a:cxn ang="0">
                  <a:pos x="T12" y="T13"/>
                </a:cxn>
              </a:cxnLst>
              <a:rect l="0" t="0" r="r" b="b"/>
              <a:pathLst>
                <a:path w="315" h="286">
                  <a:moveTo>
                    <a:pt x="315" y="230"/>
                  </a:moveTo>
                  <a:cubicBezTo>
                    <a:pt x="315" y="0"/>
                    <a:pt x="315" y="0"/>
                    <a:pt x="315" y="0"/>
                  </a:cubicBezTo>
                  <a:cubicBezTo>
                    <a:pt x="0" y="0"/>
                    <a:pt x="0" y="0"/>
                    <a:pt x="0" y="0"/>
                  </a:cubicBezTo>
                  <a:cubicBezTo>
                    <a:pt x="0" y="230"/>
                    <a:pt x="0" y="230"/>
                    <a:pt x="0" y="230"/>
                  </a:cubicBezTo>
                  <a:cubicBezTo>
                    <a:pt x="0" y="261"/>
                    <a:pt x="25" y="286"/>
                    <a:pt x="56" y="286"/>
                  </a:cubicBezTo>
                  <a:cubicBezTo>
                    <a:pt x="259" y="286"/>
                    <a:pt x="259" y="286"/>
                    <a:pt x="259" y="286"/>
                  </a:cubicBezTo>
                  <a:cubicBezTo>
                    <a:pt x="290" y="286"/>
                    <a:pt x="315" y="261"/>
                    <a:pt x="315" y="230"/>
                  </a:cubicBezTo>
                  <a:close/>
                </a:path>
              </a:pathLst>
            </a:custGeom>
            <a:gradFill flip="none" rotWithShape="1">
              <a:gsLst>
                <a:gs pos="0">
                  <a:schemeClr val="accent1"/>
                </a:gs>
                <a:gs pos="100000">
                  <a:schemeClr val="tx1">
                    <a:lumMod val="95000"/>
                    <a:lumOff val="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cs typeface="+mn-ea"/>
                <a:sym typeface="+mn-lt"/>
              </a:endParaRPr>
            </a:p>
          </p:txBody>
        </p:sp>
        <p:sp>
          <p:nvSpPr>
            <p:cNvPr id="27" name="Rectangle 11"/>
            <p:cNvSpPr>
              <a:spLocks noChangeArrowheads="1"/>
            </p:cNvSpPr>
            <p:nvPr/>
          </p:nvSpPr>
          <p:spPr bwMode="auto">
            <a:xfrm>
              <a:off x="1854201" y="3660775"/>
              <a:ext cx="1182688" cy="176213"/>
            </a:xfrm>
            <a:prstGeom prst="rect">
              <a:avLst/>
            </a:prstGeom>
            <a:gradFill flip="none" rotWithShape="1">
              <a:gsLst>
                <a:gs pos="0">
                  <a:schemeClr val="accent1"/>
                </a:gs>
                <a:gs pos="100000">
                  <a:schemeClr val="tx1">
                    <a:lumMod val="95000"/>
                    <a:lumOff val="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cs typeface="+mn-ea"/>
                <a:sym typeface="+mn-lt"/>
              </a:endParaRPr>
            </a:p>
          </p:txBody>
        </p:sp>
        <p:sp>
          <p:nvSpPr>
            <p:cNvPr id="28" name="Freeform 12"/>
            <p:cNvSpPr/>
            <p:nvPr/>
          </p:nvSpPr>
          <p:spPr bwMode="auto">
            <a:xfrm>
              <a:off x="2360613" y="2703513"/>
              <a:ext cx="173038" cy="173038"/>
            </a:xfrm>
            <a:custGeom>
              <a:avLst/>
              <a:gdLst>
                <a:gd name="T0" fmla="*/ 23 w 46"/>
                <a:gd name="T1" fmla="*/ 46 h 46"/>
                <a:gd name="T2" fmla="*/ 23 w 46"/>
                <a:gd name="T3" fmla="*/ 46 h 46"/>
                <a:gd name="T4" fmla="*/ 0 w 46"/>
                <a:gd name="T5" fmla="*/ 23 h 46"/>
                <a:gd name="T6" fmla="*/ 0 w 46"/>
                <a:gd name="T7" fmla="*/ 23 h 46"/>
                <a:gd name="T8" fmla="*/ 23 w 46"/>
                <a:gd name="T9" fmla="*/ 0 h 46"/>
                <a:gd name="T10" fmla="*/ 23 w 46"/>
                <a:gd name="T11" fmla="*/ 0 h 46"/>
                <a:gd name="T12" fmla="*/ 46 w 46"/>
                <a:gd name="T13" fmla="*/ 23 h 46"/>
                <a:gd name="T14" fmla="*/ 46 w 46"/>
                <a:gd name="T15" fmla="*/ 23 h 46"/>
                <a:gd name="T16" fmla="*/ 23 w 46"/>
                <a:gd name="T17" fmla="*/ 4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46">
                  <a:moveTo>
                    <a:pt x="23" y="46"/>
                  </a:moveTo>
                  <a:cubicBezTo>
                    <a:pt x="23" y="46"/>
                    <a:pt x="23" y="46"/>
                    <a:pt x="23" y="46"/>
                  </a:cubicBezTo>
                  <a:cubicBezTo>
                    <a:pt x="10" y="46"/>
                    <a:pt x="0" y="36"/>
                    <a:pt x="0" y="23"/>
                  </a:cubicBezTo>
                  <a:cubicBezTo>
                    <a:pt x="0" y="23"/>
                    <a:pt x="0" y="23"/>
                    <a:pt x="0" y="23"/>
                  </a:cubicBezTo>
                  <a:cubicBezTo>
                    <a:pt x="0" y="10"/>
                    <a:pt x="10" y="0"/>
                    <a:pt x="23" y="0"/>
                  </a:cubicBezTo>
                  <a:cubicBezTo>
                    <a:pt x="23" y="0"/>
                    <a:pt x="23" y="0"/>
                    <a:pt x="23" y="0"/>
                  </a:cubicBezTo>
                  <a:cubicBezTo>
                    <a:pt x="35" y="0"/>
                    <a:pt x="46" y="10"/>
                    <a:pt x="46" y="23"/>
                  </a:cubicBezTo>
                  <a:cubicBezTo>
                    <a:pt x="46" y="23"/>
                    <a:pt x="46" y="23"/>
                    <a:pt x="46" y="23"/>
                  </a:cubicBezTo>
                  <a:cubicBezTo>
                    <a:pt x="46" y="36"/>
                    <a:pt x="35" y="46"/>
                    <a:pt x="23" y="46"/>
                  </a:cubicBezTo>
                  <a:close/>
                </a:path>
              </a:pathLst>
            </a:custGeom>
            <a:gradFill flip="none" rotWithShape="1">
              <a:gsLst>
                <a:gs pos="0">
                  <a:schemeClr val="accent1"/>
                </a:gs>
                <a:gs pos="100000">
                  <a:schemeClr val="tx1">
                    <a:lumMod val="95000"/>
                    <a:lumOff val="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cs typeface="+mn-ea"/>
                <a:sym typeface="+mn-lt"/>
              </a:endParaRPr>
            </a:p>
          </p:txBody>
        </p:sp>
        <p:sp>
          <p:nvSpPr>
            <p:cNvPr id="29" name="Freeform 13"/>
            <p:cNvSpPr>
              <a:spLocks noEditPoints="1"/>
            </p:cNvSpPr>
            <p:nvPr/>
          </p:nvSpPr>
          <p:spPr bwMode="auto">
            <a:xfrm>
              <a:off x="2241551" y="2590800"/>
              <a:ext cx="404813" cy="1174750"/>
            </a:xfrm>
            <a:custGeom>
              <a:avLst/>
              <a:gdLst>
                <a:gd name="T0" fmla="*/ 45 w 108"/>
                <a:gd name="T1" fmla="*/ 312 h 312"/>
                <a:gd name="T2" fmla="*/ 45 w 108"/>
                <a:gd name="T3" fmla="*/ 147 h 312"/>
                <a:gd name="T4" fmla="*/ 20 w 108"/>
                <a:gd name="T5" fmla="*/ 94 h 312"/>
                <a:gd name="T6" fmla="*/ 1 w 108"/>
                <a:gd name="T7" fmla="*/ 49 h 312"/>
                <a:gd name="T8" fmla="*/ 49 w 108"/>
                <a:gd name="T9" fmla="*/ 0 h 312"/>
                <a:gd name="T10" fmla="*/ 55 w 108"/>
                <a:gd name="T11" fmla="*/ 0 h 312"/>
                <a:gd name="T12" fmla="*/ 108 w 108"/>
                <a:gd name="T13" fmla="*/ 53 h 312"/>
                <a:gd name="T14" fmla="*/ 89 w 108"/>
                <a:gd name="T15" fmla="*/ 95 h 312"/>
                <a:gd name="T16" fmla="*/ 64 w 108"/>
                <a:gd name="T17" fmla="*/ 147 h 312"/>
                <a:gd name="T18" fmla="*/ 64 w 108"/>
                <a:gd name="T19" fmla="*/ 312 h 312"/>
                <a:gd name="T20" fmla="*/ 45 w 108"/>
                <a:gd name="T21" fmla="*/ 312 h 312"/>
                <a:gd name="T22" fmla="*/ 55 w 108"/>
                <a:gd name="T23" fmla="*/ 19 h 312"/>
                <a:gd name="T24" fmla="*/ 20 w 108"/>
                <a:gd name="T25" fmla="*/ 53 h 312"/>
                <a:gd name="T26" fmla="*/ 55 w 108"/>
                <a:gd name="T27" fmla="*/ 88 h 312"/>
                <a:gd name="T28" fmla="*/ 89 w 108"/>
                <a:gd name="T29" fmla="*/ 53 h 312"/>
                <a:gd name="T30" fmla="*/ 55 w 108"/>
                <a:gd name="T31" fmla="*/ 19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8" h="312">
                  <a:moveTo>
                    <a:pt x="45" y="312"/>
                  </a:moveTo>
                  <a:cubicBezTo>
                    <a:pt x="45" y="147"/>
                    <a:pt x="45" y="147"/>
                    <a:pt x="45" y="147"/>
                  </a:cubicBezTo>
                  <a:cubicBezTo>
                    <a:pt x="45" y="127"/>
                    <a:pt x="36" y="108"/>
                    <a:pt x="20" y="94"/>
                  </a:cubicBezTo>
                  <a:cubicBezTo>
                    <a:pt x="7" y="83"/>
                    <a:pt x="0" y="66"/>
                    <a:pt x="1" y="49"/>
                  </a:cubicBezTo>
                  <a:cubicBezTo>
                    <a:pt x="3" y="23"/>
                    <a:pt x="23" y="3"/>
                    <a:pt x="49" y="0"/>
                  </a:cubicBezTo>
                  <a:cubicBezTo>
                    <a:pt x="51" y="0"/>
                    <a:pt x="53" y="0"/>
                    <a:pt x="55" y="0"/>
                  </a:cubicBezTo>
                  <a:cubicBezTo>
                    <a:pt x="84" y="0"/>
                    <a:pt x="108" y="24"/>
                    <a:pt x="108" y="53"/>
                  </a:cubicBezTo>
                  <a:cubicBezTo>
                    <a:pt x="108" y="69"/>
                    <a:pt x="101" y="84"/>
                    <a:pt x="89" y="95"/>
                  </a:cubicBezTo>
                  <a:cubicBezTo>
                    <a:pt x="73" y="107"/>
                    <a:pt x="64" y="126"/>
                    <a:pt x="64" y="147"/>
                  </a:cubicBezTo>
                  <a:cubicBezTo>
                    <a:pt x="64" y="312"/>
                    <a:pt x="64" y="312"/>
                    <a:pt x="64" y="312"/>
                  </a:cubicBezTo>
                  <a:lnTo>
                    <a:pt x="45" y="312"/>
                  </a:lnTo>
                  <a:close/>
                  <a:moveTo>
                    <a:pt x="55" y="19"/>
                  </a:moveTo>
                  <a:cubicBezTo>
                    <a:pt x="36" y="19"/>
                    <a:pt x="20" y="34"/>
                    <a:pt x="20" y="53"/>
                  </a:cubicBezTo>
                  <a:cubicBezTo>
                    <a:pt x="20" y="72"/>
                    <a:pt x="36" y="88"/>
                    <a:pt x="55" y="88"/>
                  </a:cubicBezTo>
                  <a:cubicBezTo>
                    <a:pt x="74" y="88"/>
                    <a:pt x="89" y="72"/>
                    <a:pt x="89" y="53"/>
                  </a:cubicBezTo>
                  <a:cubicBezTo>
                    <a:pt x="89" y="34"/>
                    <a:pt x="74" y="19"/>
                    <a:pt x="55" y="19"/>
                  </a:cubicBezTo>
                  <a:close/>
                </a:path>
              </a:pathLst>
            </a:custGeom>
            <a:gradFill flip="none" rotWithShape="1">
              <a:gsLst>
                <a:gs pos="0">
                  <a:schemeClr val="accent1"/>
                </a:gs>
                <a:gs pos="100000">
                  <a:schemeClr val="tx1">
                    <a:lumMod val="95000"/>
                    <a:lumOff val="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cs typeface="+mn-ea"/>
                <a:sym typeface="+mn-lt"/>
              </a:endParaRPr>
            </a:p>
          </p:txBody>
        </p:sp>
        <p:sp>
          <p:nvSpPr>
            <p:cNvPr id="30" name="Freeform 15"/>
            <p:cNvSpPr/>
            <p:nvPr/>
          </p:nvSpPr>
          <p:spPr bwMode="auto">
            <a:xfrm>
              <a:off x="2417763" y="3713163"/>
              <a:ext cx="60325" cy="63500"/>
            </a:xfrm>
            <a:custGeom>
              <a:avLst/>
              <a:gdLst>
                <a:gd name="T0" fmla="*/ 8 w 16"/>
                <a:gd name="T1" fmla="*/ 17 h 17"/>
                <a:gd name="T2" fmla="*/ 8 w 16"/>
                <a:gd name="T3" fmla="*/ 17 h 17"/>
                <a:gd name="T4" fmla="*/ 0 w 16"/>
                <a:gd name="T5" fmla="*/ 8 h 17"/>
                <a:gd name="T6" fmla="*/ 0 w 16"/>
                <a:gd name="T7" fmla="*/ 8 h 17"/>
                <a:gd name="T8" fmla="*/ 8 w 16"/>
                <a:gd name="T9" fmla="*/ 0 h 17"/>
                <a:gd name="T10" fmla="*/ 8 w 16"/>
                <a:gd name="T11" fmla="*/ 0 h 17"/>
                <a:gd name="T12" fmla="*/ 16 w 16"/>
                <a:gd name="T13" fmla="*/ 8 h 17"/>
                <a:gd name="T14" fmla="*/ 16 w 16"/>
                <a:gd name="T15" fmla="*/ 8 h 17"/>
                <a:gd name="T16" fmla="*/ 8 w 16"/>
                <a:gd name="T17"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17">
                  <a:moveTo>
                    <a:pt x="8" y="17"/>
                  </a:moveTo>
                  <a:cubicBezTo>
                    <a:pt x="8" y="17"/>
                    <a:pt x="8" y="17"/>
                    <a:pt x="8" y="17"/>
                  </a:cubicBezTo>
                  <a:cubicBezTo>
                    <a:pt x="3" y="17"/>
                    <a:pt x="0" y="13"/>
                    <a:pt x="0" y="8"/>
                  </a:cubicBezTo>
                  <a:cubicBezTo>
                    <a:pt x="0" y="8"/>
                    <a:pt x="0" y="8"/>
                    <a:pt x="0" y="8"/>
                  </a:cubicBezTo>
                  <a:cubicBezTo>
                    <a:pt x="0" y="4"/>
                    <a:pt x="3" y="0"/>
                    <a:pt x="8" y="0"/>
                  </a:cubicBezTo>
                  <a:cubicBezTo>
                    <a:pt x="8" y="0"/>
                    <a:pt x="8" y="0"/>
                    <a:pt x="8" y="0"/>
                  </a:cubicBezTo>
                  <a:cubicBezTo>
                    <a:pt x="12" y="0"/>
                    <a:pt x="16" y="4"/>
                    <a:pt x="16" y="8"/>
                  </a:cubicBezTo>
                  <a:cubicBezTo>
                    <a:pt x="16" y="8"/>
                    <a:pt x="16" y="8"/>
                    <a:pt x="16" y="8"/>
                  </a:cubicBezTo>
                  <a:cubicBezTo>
                    <a:pt x="16" y="13"/>
                    <a:pt x="12" y="17"/>
                    <a:pt x="8" y="17"/>
                  </a:cubicBezTo>
                  <a:close/>
                </a:path>
              </a:pathLst>
            </a:custGeom>
            <a:gradFill flip="none" rotWithShape="1">
              <a:gsLst>
                <a:gs pos="0">
                  <a:schemeClr val="accent1"/>
                </a:gs>
                <a:gs pos="100000">
                  <a:schemeClr val="tx1">
                    <a:lumMod val="95000"/>
                    <a:lumOff val="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cs typeface="+mn-ea"/>
                <a:sym typeface="+mn-lt"/>
              </a:endParaRPr>
            </a:p>
          </p:txBody>
        </p:sp>
      </p:grpSp>
      <p:grpSp>
        <p:nvGrpSpPr>
          <p:cNvPr id="31" name="Group 23"/>
          <p:cNvGrpSpPr/>
          <p:nvPr/>
        </p:nvGrpSpPr>
        <p:grpSpPr>
          <a:xfrm>
            <a:off x="6993496" y="3179762"/>
            <a:ext cx="1182688" cy="2146300"/>
            <a:chOff x="1854201" y="2590800"/>
            <a:chExt cx="1182688" cy="2146300"/>
          </a:xfrm>
        </p:grpSpPr>
        <p:sp>
          <p:nvSpPr>
            <p:cNvPr id="32" name="Freeform 10"/>
            <p:cNvSpPr/>
            <p:nvPr/>
          </p:nvSpPr>
          <p:spPr bwMode="auto">
            <a:xfrm>
              <a:off x="1854201" y="3660775"/>
              <a:ext cx="1182688" cy="1076325"/>
            </a:xfrm>
            <a:custGeom>
              <a:avLst/>
              <a:gdLst>
                <a:gd name="T0" fmla="*/ 315 w 315"/>
                <a:gd name="T1" fmla="*/ 230 h 286"/>
                <a:gd name="T2" fmla="*/ 315 w 315"/>
                <a:gd name="T3" fmla="*/ 0 h 286"/>
                <a:gd name="T4" fmla="*/ 0 w 315"/>
                <a:gd name="T5" fmla="*/ 0 h 286"/>
                <a:gd name="T6" fmla="*/ 0 w 315"/>
                <a:gd name="T7" fmla="*/ 230 h 286"/>
                <a:gd name="T8" fmla="*/ 56 w 315"/>
                <a:gd name="T9" fmla="*/ 286 h 286"/>
                <a:gd name="T10" fmla="*/ 259 w 315"/>
                <a:gd name="T11" fmla="*/ 286 h 286"/>
                <a:gd name="T12" fmla="*/ 315 w 315"/>
                <a:gd name="T13" fmla="*/ 230 h 286"/>
              </a:gdLst>
              <a:ahLst/>
              <a:cxnLst>
                <a:cxn ang="0">
                  <a:pos x="T0" y="T1"/>
                </a:cxn>
                <a:cxn ang="0">
                  <a:pos x="T2" y="T3"/>
                </a:cxn>
                <a:cxn ang="0">
                  <a:pos x="T4" y="T5"/>
                </a:cxn>
                <a:cxn ang="0">
                  <a:pos x="T6" y="T7"/>
                </a:cxn>
                <a:cxn ang="0">
                  <a:pos x="T8" y="T9"/>
                </a:cxn>
                <a:cxn ang="0">
                  <a:pos x="T10" y="T11"/>
                </a:cxn>
                <a:cxn ang="0">
                  <a:pos x="T12" y="T13"/>
                </a:cxn>
              </a:cxnLst>
              <a:rect l="0" t="0" r="r" b="b"/>
              <a:pathLst>
                <a:path w="315" h="286">
                  <a:moveTo>
                    <a:pt x="315" y="230"/>
                  </a:moveTo>
                  <a:cubicBezTo>
                    <a:pt x="315" y="0"/>
                    <a:pt x="315" y="0"/>
                    <a:pt x="315" y="0"/>
                  </a:cubicBezTo>
                  <a:cubicBezTo>
                    <a:pt x="0" y="0"/>
                    <a:pt x="0" y="0"/>
                    <a:pt x="0" y="0"/>
                  </a:cubicBezTo>
                  <a:cubicBezTo>
                    <a:pt x="0" y="230"/>
                    <a:pt x="0" y="230"/>
                    <a:pt x="0" y="230"/>
                  </a:cubicBezTo>
                  <a:cubicBezTo>
                    <a:pt x="0" y="261"/>
                    <a:pt x="25" y="286"/>
                    <a:pt x="56" y="286"/>
                  </a:cubicBezTo>
                  <a:cubicBezTo>
                    <a:pt x="259" y="286"/>
                    <a:pt x="259" y="286"/>
                    <a:pt x="259" y="286"/>
                  </a:cubicBezTo>
                  <a:cubicBezTo>
                    <a:pt x="290" y="286"/>
                    <a:pt x="315" y="261"/>
                    <a:pt x="315" y="230"/>
                  </a:cubicBezTo>
                  <a:close/>
                </a:path>
              </a:pathLst>
            </a:custGeom>
            <a:gradFill flip="none" rotWithShape="1">
              <a:gsLst>
                <a:gs pos="0">
                  <a:schemeClr val="accent1"/>
                </a:gs>
                <a:gs pos="100000">
                  <a:schemeClr val="tx1">
                    <a:lumMod val="95000"/>
                    <a:lumOff val="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cs typeface="+mn-ea"/>
                <a:sym typeface="+mn-lt"/>
              </a:endParaRPr>
            </a:p>
          </p:txBody>
        </p:sp>
        <p:sp>
          <p:nvSpPr>
            <p:cNvPr id="33" name="Freeform 12"/>
            <p:cNvSpPr/>
            <p:nvPr/>
          </p:nvSpPr>
          <p:spPr bwMode="auto">
            <a:xfrm>
              <a:off x="2360613" y="2703513"/>
              <a:ext cx="173038" cy="173038"/>
            </a:xfrm>
            <a:custGeom>
              <a:avLst/>
              <a:gdLst>
                <a:gd name="T0" fmla="*/ 23 w 46"/>
                <a:gd name="T1" fmla="*/ 46 h 46"/>
                <a:gd name="T2" fmla="*/ 23 w 46"/>
                <a:gd name="T3" fmla="*/ 46 h 46"/>
                <a:gd name="T4" fmla="*/ 0 w 46"/>
                <a:gd name="T5" fmla="*/ 23 h 46"/>
                <a:gd name="T6" fmla="*/ 0 w 46"/>
                <a:gd name="T7" fmla="*/ 23 h 46"/>
                <a:gd name="T8" fmla="*/ 23 w 46"/>
                <a:gd name="T9" fmla="*/ 0 h 46"/>
                <a:gd name="T10" fmla="*/ 23 w 46"/>
                <a:gd name="T11" fmla="*/ 0 h 46"/>
                <a:gd name="T12" fmla="*/ 46 w 46"/>
                <a:gd name="T13" fmla="*/ 23 h 46"/>
                <a:gd name="T14" fmla="*/ 46 w 46"/>
                <a:gd name="T15" fmla="*/ 23 h 46"/>
                <a:gd name="T16" fmla="*/ 23 w 46"/>
                <a:gd name="T17" fmla="*/ 4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46">
                  <a:moveTo>
                    <a:pt x="23" y="46"/>
                  </a:moveTo>
                  <a:cubicBezTo>
                    <a:pt x="23" y="46"/>
                    <a:pt x="23" y="46"/>
                    <a:pt x="23" y="46"/>
                  </a:cubicBezTo>
                  <a:cubicBezTo>
                    <a:pt x="10" y="46"/>
                    <a:pt x="0" y="36"/>
                    <a:pt x="0" y="23"/>
                  </a:cubicBezTo>
                  <a:cubicBezTo>
                    <a:pt x="0" y="23"/>
                    <a:pt x="0" y="23"/>
                    <a:pt x="0" y="23"/>
                  </a:cubicBezTo>
                  <a:cubicBezTo>
                    <a:pt x="0" y="10"/>
                    <a:pt x="10" y="0"/>
                    <a:pt x="23" y="0"/>
                  </a:cubicBezTo>
                  <a:cubicBezTo>
                    <a:pt x="23" y="0"/>
                    <a:pt x="23" y="0"/>
                    <a:pt x="23" y="0"/>
                  </a:cubicBezTo>
                  <a:cubicBezTo>
                    <a:pt x="35" y="0"/>
                    <a:pt x="46" y="10"/>
                    <a:pt x="46" y="23"/>
                  </a:cubicBezTo>
                  <a:cubicBezTo>
                    <a:pt x="46" y="23"/>
                    <a:pt x="46" y="23"/>
                    <a:pt x="46" y="23"/>
                  </a:cubicBezTo>
                  <a:cubicBezTo>
                    <a:pt x="46" y="36"/>
                    <a:pt x="35" y="46"/>
                    <a:pt x="23" y="46"/>
                  </a:cubicBezTo>
                  <a:close/>
                </a:path>
              </a:pathLst>
            </a:custGeom>
            <a:gradFill flip="none" rotWithShape="1">
              <a:gsLst>
                <a:gs pos="0">
                  <a:schemeClr val="accent1"/>
                </a:gs>
                <a:gs pos="100000">
                  <a:schemeClr val="tx1">
                    <a:lumMod val="95000"/>
                    <a:lumOff val="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cs typeface="+mn-ea"/>
                <a:sym typeface="+mn-lt"/>
              </a:endParaRPr>
            </a:p>
          </p:txBody>
        </p:sp>
        <p:sp>
          <p:nvSpPr>
            <p:cNvPr id="34" name="Freeform 13"/>
            <p:cNvSpPr>
              <a:spLocks noEditPoints="1"/>
            </p:cNvSpPr>
            <p:nvPr/>
          </p:nvSpPr>
          <p:spPr bwMode="auto">
            <a:xfrm>
              <a:off x="2241551" y="2590800"/>
              <a:ext cx="404813" cy="1174750"/>
            </a:xfrm>
            <a:custGeom>
              <a:avLst/>
              <a:gdLst>
                <a:gd name="T0" fmla="*/ 45 w 108"/>
                <a:gd name="T1" fmla="*/ 312 h 312"/>
                <a:gd name="T2" fmla="*/ 45 w 108"/>
                <a:gd name="T3" fmla="*/ 147 h 312"/>
                <a:gd name="T4" fmla="*/ 20 w 108"/>
                <a:gd name="T5" fmla="*/ 94 h 312"/>
                <a:gd name="T6" fmla="*/ 1 w 108"/>
                <a:gd name="T7" fmla="*/ 49 h 312"/>
                <a:gd name="T8" fmla="*/ 49 w 108"/>
                <a:gd name="T9" fmla="*/ 0 h 312"/>
                <a:gd name="T10" fmla="*/ 55 w 108"/>
                <a:gd name="T11" fmla="*/ 0 h 312"/>
                <a:gd name="T12" fmla="*/ 108 w 108"/>
                <a:gd name="T13" fmla="*/ 53 h 312"/>
                <a:gd name="T14" fmla="*/ 89 w 108"/>
                <a:gd name="T15" fmla="*/ 95 h 312"/>
                <a:gd name="T16" fmla="*/ 64 w 108"/>
                <a:gd name="T17" fmla="*/ 147 h 312"/>
                <a:gd name="T18" fmla="*/ 64 w 108"/>
                <a:gd name="T19" fmla="*/ 312 h 312"/>
                <a:gd name="T20" fmla="*/ 45 w 108"/>
                <a:gd name="T21" fmla="*/ 312 h 312"/>
                <a:gd name="T22" fmla="*/ 55 w 108"/>
                <a:gd name="T23" fmla="*/ 19 h 312"/>
                <a:gd name="T24" fmla="*/ 20 w 108"/>
                <a:gd name="T25" fmla="*/ 53 h 312"/>
                <a:gd name="T26" fmla="*/ 55 w 108"/>
                <a:gd name="T27" fmla="*/ 88 h 312"/>
                <a:gd name="T28" fmla="*/ 89 w 108"/>
                <a:gd name="T29" fmla="*/ 53 h 312"/>
                <a:gd name="T30" fmla="*/ 55 w 108"/>
                <a:gd name="T31" fmla="*/ 19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8" h="312">
                  <a:moveTo>
                    <a:pt x="45" y="312"/>
                  </a:moveTo>
                  <a:cubicBezTo>
                    <a:pt x="45" y="147"/>
                    <a:pt x="45" y="147"/>
                    <a:pt x="45" y="147"/>
                  </a:cubicBezTo>
                  <a:cubicBezTo>
                    <a:pt x="45" y="127"/>
                    <a:pt x="36" y="108"/>
                    <a:pt x="20" y="94"/>
                  </a:cubicBezTo>
                  <a:cubicBezTo>
                    <a:pt x="7" y="83"/>
                    <a:pt x="0" y="66"/>
                    <a:pt x="1" y="49"/>
                  </a:cubicBezTo>
                  <a:cubicBezTo>
                    <a:pt x="3" y="23"/>
                    <a:pt x="23" y="3"/>
                    <a:pt x="49" y="0"/>
                  </a:cubicBezTo>
                  <a:cubicBezTo>
                    <a:pt x="51" y="0"/>
                    <a:pt x="53" y="0"/>
                    <a:pt x="55" y="0"/>
                  </a:cubicBezTo>
                  <a:cubicBezTo>
                    <a:pt x="84" y="0"/>
                    <a:pt x="108" y="24"/>
                    <a:pt x="108" y="53"/>
                  </a:cubicBezTo>
                  <a:cubicBezTo>
                    <a:pt x="108" y="69"/>
                    <a:pt x="101" y="84"/>
                    <a:pt x="89" y="95"/>
                  </a:cubicBezTo>
                  <a:cubicBezTo>
                    <a:pt x="73" y="107"/>
                    <a:pt x="64" y="126"/>
                    <a:pt x="64" y="147"/>
                  </a:cubicBezTo>
                  <a:cubicBezTo>
                    <a:pt x="64" y="312"/>
                    <a:pt x="64" y="312"/>
                    <a:pt x="64" y="312"/>
                  </a:cubicBezTo>
                  <a:lnTo>
                    <a:pt x="45" y="312"/>
                  </a:lnTo>
                  <a:close/>
                  <a:moveTo>
                    <a:pt x="55" y="19"/>
                  </a:moveTo>
                  <a:cubicBezTo>
                    <a:pt x="36" y="19"/>
                    <a:pt x="20" y="34"/>
                    <a:pt x="20" y="53"/>
                  </a:cubicBezTo>
                  <a:cubicBezTo>
                    <a:pt x="20" y="72"/>
                    <a:pt x="36" y="88"/>
                    <a:pt x="55" y="88"/>
                  </a:cubicBezTo>
                  <a:cubicBezTo>
                    <a:pt x="74" y="88"/>
                    <a:pt x="89" y="72"/>
                    <a:pt x="89" y="53"/>
                  </a:cubicBezTo>
                  <a:cubicBezTo>
                    <a:pt x="89" y="34"/>
                    <a:pt x="74" y="19"/>
                    <a:pt x="55" y="19"/>
                  </a:cubicBezTo>
                  <a:close/>
                </a:path>
              </a:pathLst>
            </a:custGeom>
            <a:gradFill flip="none" rotWithShape="1">
              <a:gsLst>
                <a:gs pos="0">
                  <a:schemeClr val="accent1"/>
                </a:gs>
                <a:gs pos="100000">
                  <a:schemeClr val="tx1">
                    <a:lumMod val="95000"/>
                    <a:lumOff val="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cs typeface="+mn-ea"/>
                <a:sym typeface="+mn-lt"/>
              </a:endParaRPr>
            </a:p>
          </p:txBody>
        </p:sp>
        <p:sp>
          <p:nvSpPr>
            <p:cNvPr id="35" name="Freeform 15"/>
            <p:cNvSpPr/>
            <p:nvPr/>
          </p:nvSpPr>
          <p:spPr bwMode="auto">
            <a:xfrm>
              <a:off x="2417763" y="3713163"/>
              <a:ext cx="60325" cy="63500"/>
            </a:xfrm>
            <a:custGeom>
              <a:avLst/>
              <a:gdLst>
                <a:gd name="T0" fmla="*/ 8 w 16"/>
                <a:gd name="T1" fmla="*/ 17 h 17"/>
                <a:gd name="T2" fmla="*/ 8 w 16"/>
                <a:gd name="T3" fmla="*/ 17 h 17"/>
                <a:gd name="T4" fmla="*/ 0 w 16"/>
                <a:gd name="T5" fmla="*/ 8 h 17"/>
                <a:gd name="T6" fmla="*/ 0 w 16"/>
                <a:gd name="T7" fmla="*/ 8 h 17"/>
                <a:gd name="T8" fmla="*/ 8 w 16"/>
                <a:gd name="T9" fmla="*/ 0 h 17"/>
                <a:gd name="T10" fmla="*/ 8 w 16"/>
                <a:gd name="T11" fmla="*/ 0 h 17"/>
                <a:gd name="T12" fmla="*/ 16 w 16"/>
                <a:gd name="T13" fmla="*/ 8 h 17"/>
                <a:gd name="T14" fmla="*/ 16 w 16"/>
                <a:gd name="T15" fmla="*/ 8 h 17"/>
                <a:gd name="T16" fmla="*/ 8 w 16"/>
                <a:gd name="T17"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17">
                  <a:moveTo>
                    <a:pt x="8" y="17"/>
                  </a:moveTo>
                  <a:cubicBezTo>
                    <a:pt x="8" y="17"/>
                    <a:pt x="8" y="17"/>
                    <a:pt x="8" y="17"/>
                  </a:cubicBezTo>
                  <a:cubicBezTo>
                    <a:pt x="3" y="17"/>
                    <a:pt x="0" y="13"/>
                    <a:pt x="0" y="8"/>
                  </a:cubicBezTo>
                  <a:cubicBezTo>
                    <a:pt x="0" y="8"/>
                    <a:pt x="0" y="8"/>
                    <a:pt x="0" y="8"/>
                  </a:cubicBezTo>
                  <a:cubicBezTo>
                    <a:pt x="0" y="4"/>
                    <a:pt x="3" y="0"/>
                    <a:pt x="8" y="0"/>
                  </a:cubicBezTo>
                  <a:cubicBezTo>
                    <a:pt x="8" y="0"/>
                    <a:pt x="8" y="0"/>
                    <a:pt x="8" y="0"/>
                  </a:cubicBezTo>
                  <a:cubicBezTo>
                    <a:pt x="12" y="0"/>
                    <a:pt x="16" y="4"/>
                    <a:pt x="16" y="8"/>
                  </a:cubicBezTo>
                  <a:cubicBezTo>
                    <a:pt x="16" y="8"/>
                    <a:pt x="16" y="8"/>
                    <a:pt x="16" y="8"/>
                  </a:cubicBezTo>
                  <a:cubicBezTo>
                    <a:pt x="16" y="13"/>
                    <a:pt x="12" y="17"/>
                    <a:pt x="8" y="17"/>
                  </a:cubicBezTo>
                  <a:close/>
                </a:path>
              </a:pathLst>
            </a:custGeom>
            <a:gradFill flip="none" rotWithShape="1">
              <a:gsLst>
                <a:gs pos="0">
                  <a:schemeClr val="accent1"/>
                </a:gs>
                <a:gs pos="100000">
                  <a:schemeClr val="tx1">
                    <a:lumMod val="95000"/>
                    <a:lumOff val="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cs typeface="+mn-ea"/>
                <a:sym typeface="+mn-lt"/>
              </a:endParaRPr>
            </a:p>
          </p:txBody>
        </p:sp>
      </p:grpSp>
      <p:grpSp>
        <p:nvGrpSpPr>
          <p:cNvPr id="36" name="Group 30"/>
          <p:cNvGrpSpPr/>
          <p:nvPr/>
        </p:nvGrpSpPr>
        <p:grpSpPr>
          <a:xfrm rot="10800000">
            <a:off x="9447772" y="1393956"/>
            <a:ext cx="1182688" cy="2146300"/>
            <a:chOff x="1854201" y="2590800"/>
            <a:chExt cx="1182688" cy="2146300"/>
          </a:xfrm>
        </p:grpSpPr>
        <p:sp>
          <p:nvSpPr>
            <p:cNvPr id="37" name="Freeform 10"/>
            <p:cNvSpPr/>
            <p:nvPr/>
          </p:nvSpPr>
          <p:spPr bwMode="auto">
            <a:xfrm>
              <a:off x="1854201" y="3660775"/>
              <a:ext cx="1182688" cy="1076325"/>
            </a:xfrm>
            <a:custGeom>
              <a:avLst/>
              <a:gdLst>
                <a:gd name="T0" fmla="*/ 315 w 315"/>
                <a:gd name="T1" fmla="*/ 230 h 286"/>
                <a:gd name="T2" fmla="*/ 315 w 315"/>
                <a:gd name="T3" fmla="*/ 0 h 286"/>
                <a:gd name="T4" fmla="*/ 0 w 315"/>
                <a:gd name="T5" fmla="*/ 0 h 286"/>
                <a:gd name="T6" fmla="*/ 0 w 315"/>
                <a:gd name="T7" fmla="*/ 230 h 286"/>
                <a:gd name="T8" fmla="*/ 56 w 315"/>
                <a:gd name="T9" fmla="*/ 286 h 286"/>
                <a:gd name="T10" fmla="*/ 259 w 315"/>
                <a:gd name="T11" fmla="*/ 286 h 286"/>
                <a:gd name="T12" fmla="*/ 315 w 315"/>
                <a:gd name="T13" fmla="*/ 230 h 286"/>
              </a:gdLst>
              <a:ahLst/>
              <a:cxnLst>
                <a:cxn ang="0">
                  <a:pos x="T0" y="T1"/>
                </a:cxn>
                <a:cxn ang="0">
                  <a:pos x="T2" y="T3"/>
                </a:cxn>
                <a:cxn ang="0">
                  <a:pos x="T4" y="T5"/>
                </a:cxn>
                <a:cxn ang="0">
                  <a:pos x="T6" y="T7"/>
                </a:cxn>
                <a:cxn ang="0">
                  <a:pos x="T8" y="T9"/>
                </a:cxn>
                <a:cxn ang="0">
                  <a:pos x="T10" y="T11"/>
                </a:cxn>
                <a:cxn ang="0">
                  <a:pos x="T12" y="T13"/>
                </a:cxn>
              </a:cxnLst>
              <a:rect l="0" t="0" r="r" b="b"/>
              <a:pathLst>
                <a:path w="315" h="286">
                  <a:moveTo>
                    <a:pt x="315" y="230"/>
                  </a:moveTo>
                  <a:cubicBezTo>
                    <a:pt x="315" y="0"/>
                    <a:pt x="315" y="0"/>
                    <a:pt x="315" y="0"/>
                  </a:cubicBezTo>
                  <a:cubicBezTo>
                    <a:pt x="0" y="0"/>
                    <a:pt x="0" y="0"/>
                    <a:pt x="0" y="0"/>
                  </a:cubicBezTo>
                  <a:cubicBezTo>
                    <a:pt x="0" y="230"/>
                    <a:pt x="0" y="230"/>
                    <a:pt x="0" y="230"/>
                  </a:cubicBezTo>
                  <a:cubicBezTo>
                    <a:pt x="0" y="261"/>
                    <a:pt x="25" y="286"/>
                    <a:pt x="56" y="286"/>
                  </a:cubicBezTo>
                  <a:cubicBezTo>
                    <a:pt x="259" y="286"/>
                    <a:pt x="259" y="286"/>
                    <a:pt x="259" y="286"/>
                  </a:cubicBezTo>
                  <a:cubicBezTo>
                    <a:pt x="290" y="286"/>
                    <a:pt x="315" y="261"/>
                    <a:pt x="315" y="230"/>
                  </a:cubicBezTo>
                  <a:close/>
                </a:path>
              </a:pathLst>
            </a:custGeom>
            <a:gradFill flip="none" rotWithShape="1">
              <a:gsLst>
                <a:gs pos="0">
                  <a:schemeClr val="accent1"/>
                </a:gs>
                <a:gs pos="100000">
                  <a:schemeClr val="tx1">
                    <a:lumMod val="95000"/>
                    <a:lumOff val="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cs typeface="+mn-ea"/>
                <a:sym typeface="+mn-lt"/>
              </a:endParaRPr>
            </a:p>
          </p:txBody>
        </p:sp>
        <p:sp>
          <p:nvSpPr>
            <p:cNvPr id="38" name="Rectangle 11"/>
            <p:cNvSpPr>
              <a:spLocks noChangeArrowheads="1"/>
            </p:cNvSpPr>
            <p:nvPr/>
          </p:nvSpPr>
          <p:spPr bwMode="auto">
            <a:xfrm>
              <a:off x="1854201" y="3660775"/>
              <a:ext cx="1182688" cy="176213"/>
            </a:xfrm>
            <a:prstGeom prst="rect">
              <a:avLst/>
            </a:prstGeom>
            <a:gradFill flip="none" rotWithShape="1">
              <a:gsLst>
                <a:gs pos="0">
                  <a:schemeClr val="accent1"/>
                </a:gs>
                <a:gs pos="100000">
                  <a:schemeClr val="tx1">
                    <a:lumMod val="95000"/>
                    <a:lumOff val="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cs typeface="+mn-ea"/>
                <a:sym typeface="+mn-lt"/>
              </a:endParaRPr>
            </a:p>
          </p:txBody>
        </p:sp>
        <p:sp>
          <p:nvSpPr>
            <p:cNvPr id="39" name="Freeform 12"/>
            <p:cNvSpPr/>
            <p:nvPr/>
          </p:nvSpPr>
          <p:spPr bwMode="auto">
            <a:xfrm>
              <a:off x="2360613" y="2703513"/>
              <a:ext cx="173038" cy="173038"/>
            </a:xfrm>
            <a:custGeom>
              <a:avLst/>
              <a:gdLst>
                <a:gd name="T0" fmla="*/ 23 w 46"/>
                <a:gd name="T1" fmla="*/ 46 h 46"/>
                <a:gd name="T2" fmla="*/ 23 w 46"/>
                <a:gd name="T3" fmla="*/ 46 h 46"/>
                <a:gd name="T4" fmla="*/ 0 w 46"/>
                <a:gd name="T5" fmla="*/ 23 h 46"/>
                <a:gd name="T6" fmla="*/ 0 w 46"/>
                <a:gd name="T7" fmla="*/ 23 h 46"/>
                <a:gd name="T8" fmla="*/ 23 w 46"/>
                <a:gd name="T9" fmla="*/ 0 h 46"/>
                <a:gd name="T10" fmla="*/ 23 w 46"/>
                <a:gd name="T11" fmla="*/ 0 h 46"/>
                <a:gd name="T12" fmla="*/ 46 w 46"/>
                <a:gd name="T13" fmla="*/ 23 h 46"/>
                <a:gd name="T14" fmla="*/ 46 w 46"/>
                <a:gd name="T15" fmla="*/ 23 h 46"/>
                <a:gd name="T16" fmla="*/ 23 w 46"/>
                <a:gd name="T17" fmla="*/ 4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46">
                  <a:moveTo>
                    <a:pt x="23" y="46"/>
                  </a:moveTo>
                  <a:cubicBezTo>
                    <a:pt x="23" y="46"/>
                    <a:pt x="23" y="46"/>
                    <a:pt x="23" y="46"/>
                  </a:cubicBezTo>
                  <a:cubicBezTo>
                    <a:pt x="10" y="46"/>
                    <a:pt x="0" y="36"/>
                    <a:pt x="0" y="23"/>
                  </a:cubicBezTo>
                  <a:cubicBezTo>
                    <a:pt x="0" y="23"/>
                    <a:pt x="0" y="23"/>
                    <a:pt x="0" y="23"/>
                  </a:cubicBezTo>
                  <a:cubicBezTo>
                    <a:pt x="0" y="10"/>
                    <a:pt x="10" y="0"/>
                    <a:pt x="23" y="0"/>
                  </a:cubicBezTo>
                  <a:cubicBezTo>
                    <a:pt x="23" y="0"/>
                    <a:pt x="23" y="0"/>
                    <a:pt x="23" y="0"/>
                  </a:cubicBezTo>
                  <a:cubicBezTo>
                    <a:pt x="35" y="0"/>
                    <a:pt x="46" y="10"/>
                    <a:pt x="46" y="23"/>
                  </a:cubicBezTo>
                  <a:cubicBezTo>
                    <a:pt x="46" y="23"/>
                    <a:pt x="46" y="23"/>
                    <a:pt x="46" y="23"/>
                  </a:cubicBezTo>
                  <a:cubicBezTo>
                    <a:pt x="46" y="36"/>
                    <a:pt x="35" y="46"/>
                    <a:pt x="23" y="46"/>
                  </a:cubicBezTo>
                  <a:close/>
                </a:path>
              </a:pathLst>
            </a:custGeom>
            <a:gradFill flip="none" rotWithShape="1">
              <a:gsLst>
                <a:gs pos="0">
                  <a:schemeClr val="accent1"/>
                </a:gs>
                <a:gs pos="100000">
                  <a:schemeClr val="tx1">
                    <a:lumMod val="95000"/>
                    <a:lumOff val="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lt1"/>
                </a:solidFill>
                <a:cs typeface="+mn-ea"/>
                <a:sym typeface="+mn-lt"/>
              </a:endParaRPr>
            </a:p>
          </p:txBody>
        </p:sp>
        <p:sp>
          <p:nvSpPr>
            <p:cNvPr id="40" name="Freeform 13"/>
            <p:cNvSpPr>
              <a:spLocks noEditPoints="1"/>
            </p:cNvSpPr>
            <p:nvPr/>
          </p:nvSpPr>
          <p:spPr bwMode="auto">
            <a:xfrm>
              <a:off x="2241551" y="2590800"/>
              <a:ext cx="404813" cy="1174750"/>
            </a:xfrm>
            <a:custGeom>
              <a:avLst/>
              <a:gdLst>
                <a:gd name="T0" fmla="*/ 45 w 108"/>
                <a:gd name="T1" fmla="*/ 312 h 312"/>
                <a:gd name="T2" fmla="*/ 45 w 108"/>
                <a:gd name="T3" fmla="*/ 147 h 312"/>
                <a:gd name="T4" fmla="*/ 20 w 108"/>
                <a:gd name="T5" fmla="*/ 94 h 312"/>
                <a:gd name="T6" fmla="*/ 1 w 108"/>
                <a:gd name="T7" fmla="*/ 49 h 312"/>
                <a:gd name="T8" fmla="*/ 49 w 108"/>
                <a:gd name="T9" fmla="*/ 0 h 312"/>
                <a:gd name="T10" fmla="*/ 55 w 108"/>
                <a:gd name="T11" fmla="*/ 0 h 312"/>
                <a:gd name="T12" fmla="*/ 108 w 108"/>
                <a:gd name="T13" fmla="*/ 53 h 312"/>
                <a:gd name="T14" fmla="*/ 89 w 108"/>
                <a:gd name="T15" fmla="*/ 95 h 312"/>
                <a:gd name="T16" fmla="*/ 64 w 108"/>
                <a:gd name="T17" fmla="*/ 147 h 312"/>
                <a:gd name="T18" fmla="*/ 64 w 108"/>
                <a:gd name="T19" fmla="*/ 312 h 312"/>
                <a:gd name="T20" fmla="*/ 45 w 108"/>
                <a:gd name="T21" fmla="*/ 312 h 312"/>
                <a:gd name="T22" fmla="*/ 55 w 108"/>
                <a:gd name="T23" fmla="*/ 19 h 312"/>
                <a:gd name="T24" fmla="*/ 20 w 108"/>
                <a:gd name="T25" fmla="*/ 53 h 312"/>
                <a:gd name="T26" fmla="*/ 55 w 108"/>
                <a:gd name="T27" fmla="*/ 88 h 312"/>
                <a:gd name="T28" fmla="*/ 89 w 108"/>
                <a:gd name="T29" fmla="*/ 53 h 312"/>
                <a:gd name="T30" fmla="*/ 55 w 108"/>
                <a:gd name="T31" fmla="*/ 19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8" h="312">
                  <a:moveTo>
                    <a:pt x="45" y="312"/>
                  </a:moveTo>
                  <a:cubicBezTo>
                    <a:pt x="45" y="147"/>
                    <a:pt x="45" y="147"/>
                    <a:pt x="45" y="147"/>
                  </a:cubicBezTo>
                  <a:cubicBezTo>
                    <a:pt x="45" y="127"/>
                    <a:pt x="36" y="108"/>
                    <a:pt x="20" y="94"/>
                  </a:cubicBezTo>
                  <a:cubicBezTo>
                    <a:pt x="7" y="83"/>
                    <a:pt x="0" y="66"/>
                    <a:pt x="1" y="49"/>
                  </a:cubicBezTo>
                  <a:cubicBezTo>
                    <a:pt x="3" y="23"/>
                    <a:pt x="23" y="3"/>
                    <a:pt x="49" y="0"/>
                  </a:cubicBezTo>
                  <a:cubicBezTo>
                    <a:pt x="51" y="0"/>
                    <a:pt x="53" y="0"/>
                    <a:pt x="55" y="0"/>
                  </a:cubicBezTo>
                  <a:cubicBezTo>
                    <a:pt x="84" y="0"/>
                    <a:pt x="108" y="24"/>
                    <a:pt x="108" y="53"/>
                  </a:cubicBezTo>
                  <a:cubicBezTo>
                    <a:pt x="108" y="69"/>
                    <a:pt x="101" y="84"/>
                    <a:pt x="89" y="95"/>
                  </a:cubicBezTo>
                  <a:cubicBezTo>
                    <a:pt x="73" y="107"/>
                    <a:pt x="64" y="126"/>
                    <a:pt x="64" y="147"/>
                  </a:cubicBezTo>
                  <a:cubicBezTo>
                    <a:pt x="64" y="312"/>
                    <a:pt x="64" y="312"/>
                    <a:pt x="64" y="312"/>
                  </a:cubicBezTo>
                  <a:lnTo>
                    <a:pt x="45" y="312"/>
                  </a:lnTo>
                  <a:close/>
                  <a:moveTo>
                    <a:pt x="55" y="19"/>
                  </a:moveTo>
                  <a:cubicBezTo>
                    <a:pt x="36" y="19"/>
                    <a:pt x="20" y="34"/>
                    <a:pt x="20" y="53"/>
                  </a:cubicBezTo>
                  <a:cubicBezTo>
                    <a:pt x="20" y="72"/>
                    <a:pt x="36" y="88"/>
                    <a:pt x="55" y="88"/>
                  </a:cubicBezTo>
                  <a:cubicBezTo>
                    <a:pt x="74" y="88"/>
                    <a:pt x="89" y="72"/>
                    <a:pt x="89" y="53"/>
                  </a:cubicBezTo>
                  <a:cubicBezTo>
                    <a:pt x="89" y="34"/>
                    <a:pt x="74" y="19"/>
                    <a:pt x="55" y="19"/>
                  </a:cubicBezTo>
                  <a:close/>
                </a:path>
              </a:pathLst>
            </a:custGeom>
            <a:gradFill flip="none" rotWithShape="1">
              <a:gsLst>
                <a:gs pos="0">
                  <a:schemeClr val="accent1"/>
                </a:gs>
                <a:gs pos="100000">
                  <a:schemeClr val="tx1">
                    <a:lumMod val="95000"/>
                    <a:lumOff val="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cs typeface="+mn-ea"/>
                <a:sym typeface="+mn-lt"/>
              </a:endParaRPr>
            </a:p>
          </p:txBody>
        </p:sp>
        <p:sp>
          <p:nvSpPr>
            <p:cNvPr id="41" name="Freeform 15"/>
            <p:cNvSpPr/>
            <p:nvPr/>
          </p:nvSpPr>
          <p:spPr bwMode="auto">
            <a:xfrm>
              <a:off x="2417763" y="3713163"/>
              <a:ext cx="60325" cy="63500"/>
            </a:xfrm>
            <a:custGeom>
              <a:avLst/>
              <a:gdLst>
                <a:gd name="T0" fmla="*/ 8 w 16"/>
                <a:gd name="T1" fmla="*/ 17 h 17"/>
                <a:gd name="T2" fmla="*/ 8 w 16"/>
                <a:gd name="T3" fmla="*/ 17 h 17"/>
                <a:gd name="T4" fmla="*/ 0 w 16"/>
                <a:gd name="T5" fmla="*/ 8 h 17"/>
                <a:gd name="T6" fmla="*/ 0 w 16"/>
                <a:gd name="T7" fmla="*/ 8 h 17"/>
                <a:gd name="T8" fmla="*/ 8 w 16"/>
                <a:gd name="T9" fmla="*/ 0 h 17"/>
                <a:gd name="T10" fmla="*/ 8 w 16"/>
                <a:gd name="T11" fmla="*/ 0 h 17"/>
                <a:gd name="T12" fmla="*/ 16 w 16"/>
                <a:gd name="T13" fmla="*/ 8 h 17"/>
                <a:gd name="T14" fmla="*/ 16 w 16"/>
                <a:gd name="T15" fmla="*/ 8 h 17"/>
                <a:gd name="T16" fmla="*/ 8 w 16"/>
                <a:gd name="T17"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17">
                  <a:moveTo>
                    <a:pt x="8" y="17"/>
                  </a:moveTo>
                  <a:cubicBezTo>
                    <a:pt x="8" y="17"/>
                    <a:pt x="8" y="17"/>
                    <a:pt x="8" y="17"/>
                  </a:cubicBezTo>
                  <a:cubicBezTo>
                    <a:pt x="3" y="17"/>
                    <a:pt x="0" y="13"/>
                    <a:pt x="0" y="8"/>
                  </a:cubicBezTo>
                  <a:cubicBezTo>
                    <a:pt x="0" y="8"/>
                    <a:pt x="0" y="8"/>
                    <a:pt x="0" y="8"/>
                  </a:cubicBezTo>
                  <a:cubicBezTo>
                    <a:pt x="0" y="4"/>
                    <a:pt x="3" y="0"/>
                    <a:pt x="8" y="0"/>
                  </a:cubicBezTo>
                  <a:cubicBezTo>
                    <a:pt x="8" y="0"/>
                    <a:pt x="8" y="0"/>
                    <a:pt x="8" y="0"/>
                  </a:cubicBezTo>
                  <a:cubicBezTo>
                    <a:pt x="12" y="0"/>
                    <a:pt x="16" y="4"/>
                    <a:pt x="16" y="8"/>
                  </a:cubicBezTo>
                  <a:cubicBezTo>
                    <a:pt x="16" y="8"/>
                    <a:pt x="16" y="8"/>
                    <a:pt x="16" y="8"/>
                  </a:cubicBezTo>
                  <a:cubicBezTo>
                    <a:pt x="16" y="13"/>
                    <a:pt x="12" y="17"/>
                    <a:pt x="8" y="17"/>
                  </a:cubicBezTo>
                  <a:close/>
                </a:path>
              </a:pathLst>
            </a:custGeom>
            <a:gradFill flip="none" rotWithShape="1">
              <a:gsLst>
                <a:gs pos="0">
                  <a:schemeClr val="accent1"/>
                </a:gs>
                <a:gs pos="100000">
                  <a:schemeClr val="tx1">
                    <a:lumMod val="95000"/>
                    <a:lumOff val="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cs typeface="+mn-ea"/>
                <a:sym typeface="+mn-lt"/>
              </a:endParaRPr>
            </a:p>
          </p:txBody>
        </p:sp>
      </p:grpSp>
      <p:sp>
        <p:nvSpPr>
          <p:cNvPr id="42" name="Inhaltsplatzhalter 4"/>
          <p:cNvSpPr txBox="1"/>
          <p:nvPr/>
        </p:nvSpPr>
        <p:spPr>
          <a:xfrm>
            <a:off x="1704744" y="5522436"/>
            <a:ext cx="2108192" cy="1107996"/>
          </a:xfrm>
          <a:prstGeom prst="rect">
            <a:avLst/>
          </a:prstGeom>
        </p:spPr>
        <p:txBody>
          <a:bodyPr wrap="square" lIns="0" tIns="0" rIns="0" bIns="0" anchor="t">
            <a:spAutoFit/>
          </a:bodyPr>
          <a:lstStyle>
            <a:lvl1pPr marL="273050" indent="-273050" algn="l" defTabSz="914400"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20" indent="-273050" algn="l" defTabSz="914400"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70" indent="-177800" algn="l" defTabSz="914400"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370" indent="-177800" algn="l" defTabSz="914400"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240" indent="-179070" algn="l" defTabSz="914400"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9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defRPr/>
            </a:pPr>
            <a:r>
              <a:rPr lang="zh-CN" altLang="en-US" sz="2000" b="1" dirty="0">
                <a:solidFill>
                  <a:schemeClr val="tx1">
                    <a:lumMod val="85000"/>
                    <a:lumOff val="15000"/>
                  </a:schemeClr>
                </a:solidFill>
                <a:latin typeface="+mn-lt"/>
                <a:cs typeface="+mn-ea"/>
                <a:sym typeface="+mn-lt"/>
              </a:rPr>
              <a:t>形成期</a:t>
            </a:r>
            <a:br>
              <a:rPr lang="en-US" sz="2000" b="1" dirty="0">
                <a:solidFill>
                  <a:schemeClr val="tx1">
                    <a:lumMod val="85000"/>
                    <a:lumOff val="15000"/>
                  </a:schemeClr>
                </a:solidFill>
                <a:latin typeface="+mn-lt"/>
                <a:cs typeface="+mn-ea"/>
                <a:sym typeface="+mn-lt"/>
              </a:rPr>
            </a:br>
            <a:br>
              <a:rPr lang="en-US" sz="1800" b="1" dirty="0">
                <a:solidFill>
                  <a:schemeClr val="tx1">
                    <a:lumMod val="85000"/>
                    <a:lumOff val="15000"/>
                  </a:schemeClr>
                </a:solidFill>
                <a:latin typeface="+mn-lt"/>
                <a:cs typeface="+mn-ea"/>
                <a:sym typeface="+mn-lt"/>
              </a:rPr>
            </a:br>
            <a:r>
              <a:rPr lang="zh-CN" altLang="en-US" sz="1400" dirty="0">
                <a:solidFill>
                  <a:schemeClr val="tx1">
                    <a:lumMod val="85000"/>
                    <a:lumOff val="15000"/>
                  </a:schemeClr>
                </a:solidFill>
                <a:latin typeface="+mn-lt"/>
                <a:cs typeface="+mn-ea"/>
                <a:sym typeface="+mn-lt"/>
              </a:rPr>
              <a:t>摸索阶段，主要任务形成团队内部框架，建立团队与外部的联系</a:t>
            </a:r>
            <a:endParaRPr lang="zh-CN" altLang="en-US" sz="1400" dirty="0">
              <a:solidFill>
                <a:schemeClr val="tx1">
                  <a:lumMod val="85000"/>
                  <a:lumOff val="15000"/>
                </a:schemeClr>
              </a:solidFill>
              <a:latin typeface="+mn-lt"/>
              <a:cs typeface="+mn-ea"/>
              <a:sym typeface="+mn-lt"/>
            </a:endParaRPr>
          </a:p>
        </p:txBody>
      </p:sp>
      <p:sp>
        <p:nvSpPr>
          <p:cNvPr id="43" name="Inhaltsplatzhalter 4"/>
          <p:cNvSpPr txBox="1"/>
          <p:nvPr/>
        </p:nvSpPr>
        <p:spPr>
          <a:xfrm>
            <a:off x="6557202" y="5522436"/>
            <a:ext cx="2108192" cy="1169551"/>
          </a:xfrm>
          <a:prstGeom prst="rect">
            <a:avLst/>
          </a:prstGeom>
        </p:spPr>
        <p:txBody>
          <a:bodyPr wrap="square" lIns="0" tIns="0" rIns="0" bIns="0" anchor="t">
            <a:spAutoFit/>
          </a:bodyPr>
          <a:lstStyle>
            <a:lvl1pPr marL="273050" indent="-273050" algn="l" defTabSz="914400"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20" indent="-273050" algn="l" defTabSz="914400"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70" indent="-177800" algn="l" defTabSz="914400"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370" indent="-177800" algn="l" defTabSz="914400"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240" indent="-179070" algn="l" defTabSz="914400"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9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00000"/>
              </a:lnSpc>
              <a:spcAft>
                <a:spcPts val="1200"/>
              </a:spcAft>
              <a:buNone/>
            </a:pPr>
            <a:r>
              <a:rPr lang="zh-CN" altLang="en-US" sz="2000" b="1" dirty="0">
                <a:solidFill>
                  <a:schemeClr val="tx1">
                    <a:lumMod val="85000"/>
                    <a:lumOff val="15000"/>
                  </a:schemeClr>
                </a:solidFill>
                <a:latin typeface="+mn-lt"/>
                <a:cs typeface="+mn-ea"/>
                <a:sym typeface="+mn-lt"/>
              </a:rPr>
              <a:t>规范期</a:t>
            </a:r>
            <a:br>
              <a:rPr lang="en-US" sz="2000" b="1" dirty="0">
                <a:solidFill>
                  <a:schemeClr val="tx1">
                    <a:lumMod val="85000"/>
                    <a:lumOff val="15000"/>
                  </a:schemeClr>
                </a:solidFill>
                <a:latin typeface="+mn-lt"/>
                <a:cs typeface="+mn-ea"/>
                <a:sym typeface="+mn-lt"/>
              </a:rPr>
            </a:br>
            <a:br>
              <a:rPr lang="en-US" sz="1800" b="1" dirty="0">
                <a:solidFill>
                  <a:schemeClr val="tx1">
                    <a:lumMod val="85000"/>
                    <a:lumOff val="15000"/>
                  </a:schemeClr>
                </a:solidFill>
                <a:latin typeface="+mn-lt"/>
                <a:cs typeface="+mn-ea"/>
                <a:sym typeface="+mn-lt"/>
              </a:rPr>
            </a:br>
            <a:r>
              <a:rPr lang="zh-CN" altLang="en-US" sz="1400" dirty="0">
                <a:solidFill>
                  <a:schemeClr val="tx1">
                    <a:lumMod val="85000"/>
                    <a:lumOff val="15000"/>
                  </a:schemeClr>
                </a:solidFill>
                <a:latin typeface="+mn-lt"/>
                <a:cs typeface="+mn-ea"/>
                <a:sym typeface="+mn-lt"/>
              </a:rPr>
              <a:t>团队之间形成亲密关系</a:t>
            </a:r>
            <a:endParaRPr lang="zh-CN" altLang="en-US" sz="1400" dirty="0">
              <a:solidFill>
                <a:schemeClr val="tx1">
                  <a:lumMod val="85000"/>
                  <a:lumOff val="15000"/>
                </a:schemeClr>
              </a:solidFill>
              <a:latin typeface="+mn-lt"/>
              <a:cs typeface="+mn-ea"/>
              <a:sym typeface="+mn-lt"/>
            </a:endParaRPr>
          </a:p>
          <a:p>
            <a:pPr marL="0" indent="0" algn="ctr">
              <a:lnSpc>
                <a:spcPct val="100000"/>
              </a:lnSpc>
              <a:spcAft>
                <a:spcPts val="1200"/>
              </a:spcAft>
              <a:buNone/>
            </a:pPr>
            <a:r>
              <a:rPr lang="en-US" sz="1400" dirty="0">
                <a:solidFill>
                  <a:schemeClr val="tx1">
                    <a:lumMod val="85000"/>
                    <a:lumOff val="15000"/>
                  </a:schemeClr>
                </a:solidFill>
                <a:latin typeface="+mn-lt"/>
                <a:cs typeface="+mn-ea"/>
                <a:sym typeface="+mn-lt"/>
              </a:rPr>
              <a:t>. </a:t>
            </a:r>
            <a:endParaRPr lang="en-US" sz="1400" dirty="0">
              <a:solidFill>
                <a:schemeClr val="tx1">
                  <a:lumMod val="85000"/>
                  <a:lumOff val="15000"/>
                </a:schemeClr>
              </a:solidFill>
              <a:latin typeface="+mn-lt"/>
              <a:cs typeface="+mn-ea"/>
              <a:sym typeface="+mn-lt"/>
            </a:endParaRPr>
          </a:p>
        </p:txBody>
      </p:sp>
      <p:sp>
        <p:nvSpPr>
          <p:cNvPr id="44" name="Inhaltsplatzhalter 4"/>
          <p:cNvSpPr txBox="1"/>
          <p:nvPr/>
        </p:nvSpPr>
        <p:spPr>
          <a:xfrm>
            <a:off x="4111481" y="4333875"/>
            <a:ext cx="2108192" cy="914096"/>
          </a:xfrm>
          <a:prstGeom prst="rect">
            <a:avLst/>
          </a:prstGeom>
        </p:spPr>
        <p:txBody>
          <a:bodyPr wrap="square" lIns="0" tIns="0" rIns="0" bIns="0" anchor="t">
            <a:spAutoFit/>
          </a:bodyPr>
          <a:lstStyle>
            <a:lvl1pPr marL="273050" indent="-273050" algn="l" defTabSz="914400"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20" indent="-273050" algn="l" defTabSz="914400"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70" indent="-177800" algn="l" defTabSz="914400"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370" indent="-177800" algn="l" defTabSz="914400"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240" indent="-179070" algn="l" defTabSz="914400"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9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defRPr/>
            </a:pPr>
            <a:r>
              <a:rPr lang="zh-CN" altLang="en-US" sz="2000" b="1" dirty="0">
                <a:solidFill>
                  <a:schemeClr val="tx1">
                    <a:lumMod val="85000"/>
                    <a:lumOff val="15000"/>
                  </a:schemeClr>
                </a:solidFill>
                <a:latin typeface="+mn-lt"/>
                <a:cs typeface="+mn-ea"/>
                <a:sym typeface="+mn-lt"/>
              </a:rPr>
              <a:t>动荡期</a:t>
            </a:r>
            <a:br>
              <a:rPr lang="en-US" sz="2000" b="1" dirty="0">
                <a:solidFill>
                  <a:schemeClr val="tx1">
                    <a:lumMod val="85000"/>
                    <a:lumOff val="15000"/>
                  </a:schemeClr>
                </a:solidFill>
                <a:latin typeface="+mn-lt"/>
                <a:cs typeface="+mn-ea"/>
                <a:sym typeface="+mn-lt"/>
              </a:rPr>
            </a:br>
            <a:br>
              <a:rPr lang="en-US" sz="1800" b="1" dirty="0">
                <a:solidFill>
                  <a:schemeClr val="tx1">
                    <a:lumMod val="85000"/>
                    <a:lumOff val="15000"/>
                  </a:schemeClr>
                </a:solidFill>
                <a:latin typeface="+mn-lt"/>
                <a:cs typeface="+mn-ea"/>
                <a:sym typeface="+mn-lt"/>
              </a:rPr>
            </a:br>
            <a:r>
              <a:rPr lang="zh-CN" altLang="en-US" sz="1400" dirty="0">
                <a:solidFill>
                  <a:schemeClr val="tx1">
                    <a:lumMod val="85000"/>
                    <a:lumOff val="15000"/>
                  </a:schemeClr>
                </a:solidFill>
                <a:latin typeface="+mn-lt"/>
                <a:cs typeface="+mn-ea"/>
                <a:sym typeface="+mn-lt"/>
              </a:rPr>
              <a:t>重要时期，如果度过，则形成团队</a:t>
            </a:r>
            <a:endParaRPr lang="zh-CN" altLang="en-US" sz="1400" dirty="0">
              <a:solidFill>
                <a:schemeClr val="tx1">
                  <a:lumMod val="85000"/>
                  <a:lumOff val="15000"/>
                </a:schemeClr>
              </a:solidFill>
              <a:latin typeface="+mn-lt"/>
              <a:cs typeface="+mn-ea"/>
              <a:sym typeface="+mn-lt"/>
            </a:endParaRPr>
          </a:p>
        </p:txBody>
      </p:sp>
      <p:sp>
        <p:nvSpPr>
          <p:cNvPr id="45" name="Inhaltsplatzhalter 4"/>
          <p:cNvSpPr txBox="1"/>
          <p:nvPr/>
        </p:nvSpPr>
        <p:spPr>
          <a:xfrm>
            <a:off x="8992677" y="4261211"/>
            <a:ext cx="2108192" cy="914096"/>
          </a:xfrm>
          <a:prstGeom prst="rect">
            <a:avLst/>
          </a:prstGeom>
        </p:spPr>
        <p:txBody>
          <a:bodyPr wrap="square" lIns="0" tIns="0" rIns="0" bIns="0" anchor="t">
            <a:spAutoFit/>
          </a:bodyPr>
          <a:lstStyle>
            <a:lvl1pPr marL="273050" indent="-273050" algn="l" defTabSz="914400"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20" indent="-273050" algn="l" defTabSz="914400"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70" indent="-177800" algn="l" defTabSz="914400"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370" indent="-177800" algn="l" defTabSz="914400"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240" indent="-179070" algn="l" defTabSz="914400"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9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defRPr/>
            </a:pPr>
            <a:r>
              <a:rPr lang="zh-CN" altLang="en-US" sz="2000" b="1" dirty="0">
                <a:solidFill>
                  <a:schemeClr val="tx1">
                    <a:lumMod val="85000"/>
                    <a:lumOff val="15000"/>
                  </a:schemeClr>
                </a:solidFill>
                <a:latin typeface="+mn-lt"/>
                <a:cs typeface="+mn-ea"/>
                <a:sym typeface="+mn-lt"/>
              </a:rPr>
              <a:t>表现期</a:t>
            </a:r>
            <a:br>
              <a:rPr lang="en-US" sz="2000" b="1" dirty="0">
                <a:solidFill>
                  <a:schemeClr val="tx1">
                    <a:lumMod val="85000"/>
                    <a:lumOff val="15000"/>
                  </a:schemeClr>
                </a:solidFill>
                <a:latin typeface="+mn-lt"/>
                <a:cs typeface="+mn-ea"/>
                <a:sym typeface="+mn-lt"/>
              </a:rPr>
            </a:br>
            <a:br>
              <a:rPr lang="en-US" sz="1800" b="1" dirty="0">
                <a:solidFill>
                  <a:schemeClr val="tx1">
                    <a:lumMod val="85000"/>
                    <a:lumOff val="15000"/>
                  </a:schemeClr>
                </a:solidFill>
                <a:latin typeface="+mn-lt"/>
                <a:cs typeface="+mn-ea"/>
                <a:sym typeface="+mn-lt"/>
              </a:rPr>
            </a:br>
            <a:r>
              <a:rPr lang="zh-CN" altLang="en-US" sz="1400" dirty="0">
                <a:solidFill>
                  <a:schemeClr val="tx1">
                    <a:lumMod val="85000"/>
                    <a:lumOff val="15000"/>
                  </a:schemeClr>
                </a:solidFill>
                <a:latin typeface="+mn-lt"/>
                <a:cs typeface="+mn-ea"/>
                <a:sym typeface="+mn-lt"/>
              </a:rPr>
              <a:t>通过共同努力，追求团队成功</a:t>
            </a:r>
            <a:endParaRPr lang="zh-CN" altLang="en-US" sz="1400" dirty="0">
              <a:solidFill>
                <a:schemeClr val="tx1">
                  <a:lumMod val="85000"/>
                  <a:lumOff val="15000"/>
                </a:schemeClr>
              </a:solidFill>
              <a:latin typeface="+mn-lt"/>
              <a:cs typeface="+mn-ea"/>
              <a:sym typeface="+mn-lt"/>
            </a:endParaRPr>
          </a:p>
        </p:txBody>
      </p:sp>
      <p:grpSp>
        <p:nvGrpSpPr>
          <p:cNvPr id="46" name="Group 46"/>
          <p:cNvGrpSpPr/>
          <p:nvPr/>
        </p:nvGrpSpPr>
        <p:grpSpPr>
          <a:xfrm>
            <a:off x="2435290" y="4522393"/>
            <a:ext cx="647100" cy="650656"/>
            <a:chOff x="5402263" y="3448050"/>
            <a:chExt cx="577849" cy="581025"/>
          </a:xfrm>
          <a:solidFill>
            <a:schemeClr val="bg1"/>
          </a:solidFill>
        </p:grpSpPr>
        <p:sp>
          <p:nvSpPr>
            <p:cNvPr id="47" name="Freeform 217"/>
            <p:cNvSpPr/>
            <p:nvPr/>
          </p:nvSpPr>
          <p:spPr bwMode="auto">
            <a:xfrm>
              <a:off x="5402263" y="3636963"/>
              <a:ext cx="77787" cy="28575"/>
            </a:xfrm>
            <a:custGeom>
              <a:avLst/>
              <a:gdLst>
                <a:gd name="T0" fmla="*/ 88 w 494"/>
                <a:gd name="T1" fmla="*/ 0 h 177"/>
                <a:gd name="T2" fmla="*/ 406 w 494"/>
                <a:gd name="T3" fmla="*/ 0 h 177"/>
                <a:gd name="T4" fmla="*/ 429 w 494"/>
                <a:gd name="T5" fmla="*/ 3 h 177"/>
                <a:gd name="T6" fmla="*/ 450 w 494"/>
                <a:gd name="T7" fmla="*/ 12 h 177"/>
                <a:gd name="T8" fmla="*/ 469 w 494"/>
                <a:gd name="T9" fmla="*/ 25 h 177"/>
                <a:gd name="T10" fmla="*/ 482 w 494"/>
                <a:gd name="T11" fmla="*/ 43 h 177"/>
                <a:gd name="T12" fmla="*/ 491 w 494"/>
                <a:gd name="T13" fmla="*/ 65 h 177"/>
                <a:gd name="T14" fmla="*/ 494 w 494"/>
                <a:gd name="T15" fmla="*/ 89 h 177"/>
                <a:gd name="T16" fmla="*/ 491 w 494"/>
                <a:gd name="T17" fmla="*/ 112 h 177"/>
                <a:gd name="T18" fmla="*/ 482 w 494"/>
                <a:gd name="T19" fmla="*/ 133 h 177"/>
                <a:gd name="T20" fmla="*/ 469 w 494"/>
                <a:gd name="T21" fmla="*/ 151 h 177"/>
                <a:gd name="T22" fmla="*/ 450 w 494"/>
                <a:gd name="T23" fmla="*/ 165 h 177"/>
                <a:gd name="T24" fmla="*/ 429 w 494"/>
                <a:gd name="T25" fmla="*/ 174 h 177"/>
                <a:gd name="T26" fmla="*/ 406 w 494"/>
                <a:gd name="T27" fmla="*/ 177 h 177"/>
                <a:gd name="T28" fmla="*/ 88 w 494"/>
                <a:gd name="T29" fmla="*/ 177 h 177"/>
                <a:gd name="T30" fmla="*/ 65 w 494"/>
                <a:gd name="T31" fmla="*/ 174 h 177"/>
                <a:gd name="T32" fmla="*/ 44 w 494"/>
                <a:gd name="T33" fmla="*/ 165 h 177"/>
                <a:gd name="T34" fmla="*/ 25 w 494"/>
                <a:gd name="T35" fmla="*/ 151 h 177"/>
                <a:gd name="T36" fmla="*/ 12 w 494"/>
                <a:gd name="T37" fmla="*/ 133 h 177"/>
                <a:gd name="T38" fmla="*/ 3 w 494"/>
                <a:gd name="T39" fmla="*/ 112 h 177"/>
                <a:gd name="T40" fmla="*/ 0 w 494"/>
                <a:gd name="T41" fmla="*/ 89 h 177"/>
                <a:gd name="T42" fmla="*/ 3 w 494"/>
                <a:gd name="T43" fmla="*/ 65 h 177"/>
                <a:gd name="T44" fmla="*/ 12 w 494"/>
                <a:gd name="T45" fmla="*/ 43 h 177"/>
                <a:gd name="T46" fmla="*/ 25 w 494"/>
                <a:gd name="T47" fmla="*/ 25 h 177"/>
                <a:gd name="T48" fmla="*/ 44 w 494"/>
                <a:gd name="T49" fmla="*/ 12 h 177"/>
                <a:gd name="T50" fmla="*/ 65 w 494"/>
                <a:gd name="T51" fmla="*/ 3 h 177"/>
                <a:gd name="T52" fmla="*/ 88 w 494"/>
                <a:gd name="T53" fmla="*/ 0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94" h="177">
                  <a:moveTo>
                    <a:pt x="88" y="0"/>
                  </a:moveTo>
                  <a:lnTo>
                    <a:pt x="406" y="0"/>
                  </a:lnTo>
                  <a:lnTo>
                    <a:pt x="429" y="3"/>
                  </a:lnTo>
                  <a:lnTo>
                    <a:pt x="450" y="12"/>
                  </a:lnTo>
                  <a:lnTo>
                    <a:pt x="469" y="25"/>
                  </a:lnTo>
                  <a:lnTo>
                    <a:pt x="482" y="43"/>
                  </a:lnTo>
                  <a:lnTo>
                    <a:pt x="491" y="65"/>
                  </a:lnTo>
                  <a:lnTo>
                    <a:pt x="494" y="89"/>
                  </a:lnTo>
                  <a:lnTo>
                    <a:pt x="491" y="112"/>
                  </a:lnTo>
                  <a:lnTo>
                    <a:pt x="482" y="133"/>
                  </a:lnTo>
                  <a:lnTo>
                    <a:pt x="469" y="151"/>
                  </a:lnTo>
                  <a:lnTo>
                    <a:pt x="450" y="165"/>
                  </a:lnTo>
                  <a:lnTo>
                    <a:pt x="429" y="174"/>
                  </a:lnTo>
                  <a:lnTo>
                    <a:pt x="406" y="177"/>
                  </a:lnTo>
                  <a:lnTo>
                    <a:pt x="88" y="177"/>
                  </a:lnTo>
                  <a:lnTo>
                    <a:pt x="65" y="174"/>
                  </a:lnTo>
                  <a:lnTo>
                    <a:pt x="44" y="165"/>
                  </a:lnTo>
                  <a:lnTo>
                    <a:pt x="25" y="151"/>
                  </a:lnTo>
                  <a:lnTo>
                    <a:pt x="12" y="133"/>
                  </a:lnTo>
                  <a:lnTo>
                    <a:pt x="3" y="112"/>
                  </a:lnTo>
                  <a:lnTo>
                    <a:pt x="0" y="89"/>
                  </a:lnTo>
                  <a:lnTo>
                    <a:pt x="3" y="65"/>
                  </a:lnTo>
                  <a:lnTo>
                    <a:pt x="12" y="43"/>
                  </a:lnTo>
                  <a:lnTo>
                    <a:pt x="25" y="25"/>
                  </a:lnTo>
                  <a:lnTo>
                    <a:pt x="44" y="12"/>
                  </a:lnTo>
                  <a:lnTo>
                    <a:pt x="65" y="3"/>
                  </a:lnTo>
                  <a:lnTo>
                    <a:pt x="88" y="0"/>
                  </a:lnTo>
                  <a:close/>
                </a:path>
              </a:pathLst>
            </a:custGeom>
            <a:grpFill/>
            <a:ln w="0">
              <a:noFill/>
              <a:prstDash val="solid"/>
              <a:round/>
            </a:ln>
          </p:spPr>
          <p:txBody>
            <a:bodyPr vert="horz" wrap="square" lIns="91440" tIns="45720" rIns="91440" bIns="45720" numCol="1" anchor="t" anchorCtr="0" compatLnSpc="1"/>
            <a:lstStyle/>
            <a:p>
              <a:endParaRPr lang="en-US">
                <a:cs typeface="+mn-ea"/>
                <a:sym typeface="+mn-lt"/>
              </a:endParaRPr>
            </a:p>
          </p:txBody>
        </p:sp>
        <p:sp>
          <p:nvSpPr>
            <p:cNvPr id="48" name="Freeform 218"/>
            <p:cNvSpPr/>
            <p:nvPr/>
          </p:nvSpPr>
          <p:spPr bwMode="auto">
            <a:xfrm>
              <a:off x="5902325" y="3636963"/>
              <a:ext cx="77787" cy="28575"/>
            </a:xfrm>
            <a:custGeom>
              <a:avLst/>
              <a:gdLst>
                <a:gd name="T0" fmla="*/ 89 w 494"/>
                <a:gd name="T1" fmla="*/ 0 h 177"/>
                <a:gd name="T2" fmla="*/ 407 w 494"/>
                <a:gd name="T3" fmla="*/ 0 h 177"/>
                <a:gd name="T4" fmla="*/ 430 w 494"/>
                <a:gd name="T5" fmla="*/ 3 h 177"/>
                <a:gd name="T6" fmla="*/ 451 w 494"/>
                <a:gd name="T7" fmla="*/ 12 h 177"/>
                <a:gd name="T8" fmla="*/ 469 w 494"/>
                <a:gd name="T9" fmla="*/ 25 h 177"/>
                <a:gd name="T10" fmla="*/ 482 w 494"/>
                <a:gd name="T11" fmla="*/ 43 h 177"/>
                <a:gd name="T12" fmla="*/ 491 w 494"/>
                <a:gd name="T13" fmla="*/ 65 h 177"/>
                <a:gd name="T14" fmla="*/ 494 w 494"/>
                <a:gd name="T15" fmla="*/ 89 h 177"/>
                <a:gd name="T16" fmla="*/ 491 w 494"/>
                <a:gd name="T17" fmla="*/ 112 h 177"/>
                <a:gd name="T18" fmla="*/ 482 w 494"/>
                <a:gd name="T19" fmla="*/ 133 h 177"/>
                <a:gd name="T20" fmla="*/ 469 w 494"/>
                <a:gd name="T21" fmla="*/ 151 h 177"/>
                <a:gd name="T22" fmla="*/ 451 w 494"/>
                <a:gd name="T23" fmla="*/ 165 h 177"/>
                <a:gd name="T24" fmla="*/ 430 w 494"/>
                <a:gd name="T25" fmla="*/ 174 h 177"/>
                <a:gd name="T26" fmla="*/ 407 w 494"/>
                <a:gd name="T27" fmla="*/ 177 h 177"/>
                <a:gd name="T28" fmla="*/ 89 w 494"/>
                <a:gd name="T29" fmla="*/ 177 h 177"/>
                <a:gd name="T30" fmla="*/ 65 w 494"/>
                <a:gd name="T31" fmla="*/ 174 h 177"/>
                <a:gd name="T32" fmla="*/ 44 w 494"/>
                <a:gd name="T33" fmla="*/ 165 h 177"/>
                <a:gd name="T34" fmla="*/ 27 w 494"/>
                <a:gd name="T35" fmla="*/ 151 h 177"/>
                <a:gd name="T36" fmla="*/ 12 w 494"/>
                <a:gd name="T37" fmla="*/ 133 h 177"/>
                <a:gd name="T38" fmla="*/ 3 w 494"/>
                <a:gd name="T39" fmla="*/ 112 h 177"/>
                <a:gd name="T40" fmla="*/ 0 w 494"/>
                <a:gd name="T41" fmla="*/ 89 h 177"/>
                <a:gd name="T42" fmla="*/ 3 w 494"/>
                <a:gd name="T43" fmla="*/ 65 h 177"/>
                <a:gd name="T44" fmla="*/ 12 w 494"/>
                <a:gd name="T45" fmla="*/ 43 h 177"/>
                <a:gd name="T46" fmla="*/ 27 w 494"/>
                <a:gd name="T47" fmla="*/ 25 h 177"/>
                <a:gd name="T48" fmla="*/ 44 w 494"/>
                <a:gd name="T49" fmla="*/ 12 h 177"/>
                <a:gd name="T50" fmla="*/ 65 w 494"/>
                <a:gd name="T51" fmla="*/ 3 h 177"/>
                <a:gd name="T52" fmla="*/ 89 w 494"/>
                <a:gd name="T53" fmla="*/ 0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94" h="177">
                  <a:moveTo>
                    <a:pt x="89" y="0"/>
                  </a:moveTo>
                  <a:lnTo>
                    <a:pt x="407" y="0"/>
                  </a:lnTo>
                  <a:lnTo>
                    <a:pt x="430" y="3"/>
                  </a:lnTo>
                  <a:lnTo>
                    <a:pt x="451" y="12"/>
                  </a:lnTo>
                  <a:lnTo>
                    <a:pt x="469" y="25"/>
                  </a:lnTo>
                  <a:lnTo>
                    <a:pt x="482" y="43"/>
                  </a:lnTo>
                  <a:lnTo>
                    <a:pt x="491" y="65"/>
                  </a:lnTo>
                  <a:lnTo>
                    <a:pt x="494" y="89"/>
                  </a:lnTo>
                  <a:lnTo>
                    <a:pt x="491" y="112"/>
                  </a:lnTo>
                  <a:lnTo>
                    <a:pt x="482" y="133"/>
                  </a:lnTo>
                  <a:lnTo>
                    <a:pt x="469" y="151"/>
                  </a:lnTo>
                  <a:lnTo>
                    <a:pt x="451" y="165"/>
                  </a:lnTo>
                  <a:lnTo>
                    <a:pt x="430" y="174"/>
                  </a:lnTo>
                  <a:lnTo>
                    <a:pt x="407" y="177"/>
                  </a:lnTo>
                  <a:lnTo>
                    <a:pt x="89" y="177"/>
                  </a:lnTo>
                  <a:lnTo>
                    <a:pt x="65" y="174"/>
                  </a:lnTo>
                  <a:lnTo>
                    <a:pt x="44" y="165"/>
                  </a:lnTo>
                  <a:lnTo>
                    <a:pt x="27" y="151"/>
                  </a:lnTo>
                  <a:lnTo>
                    <a:pt x="12" y="133"/>
                  </a:lnTo>
                  <a:lnTo>
                    <a:pt x="3" y="112"/>
                  </a:lnTo>
                  <a:lnTo>
                    <a:pt x="0" y="89"/>
                  </a:lnTo>
                  <a:lnTo>
                    <a:pt x="3" y="65"/>
                  </a:lnTo>
                  <a:lnTo>
                    <a:pt x="12" y="43"/>
                  </a:lnTo>
                  <a:lnTo>
                    <a:pt x="27" y="25"/>
                  </a:lnTo>
                  <a:lnTo>
                    <a:pt x="44" y="12"/>
                  </a:lnTo>
                  <a:lnTo>
                    <a:pt x="65" y="3"/>
                  </a:lnTo>
                  <a:lnTo>
                    <a:pt x="89" y="0"/>
                  </a:lnTo>
                  <a:close/>
                </a:path>
              </a:pathLst>
            </a:custGeom>
            <a:grpFill/>
            <a:ln w="0">
              <a:noFill/>
              <a:prstDash val="solid"/>
              <a:round/>
            </a:ln>
          </p:spPr>
          <p:txBody>
            <a:bodyPr vert="horz" wrap="square" lIns="91440" tIns="45720" rIns="91440" bIns="45720" numCol="1" anchor="t" anchorCtr="0" compatLnSpc="1"/>
            <a:lstStyle/>
            <a:p>
              <a:endParaRPr lang="en-US">
                <a:cs typeface="+mn-ea"/>
                <a:sym typeface="+mn-lt"/>
              </a:endParaRPr>
            </a:p>
          </p:txBody>
        </p:sp>
        <p:sp>
          <p:nvSpPr>
            <p:cNvPr id="49" name="Freeform 219"/>
            <p:cNvSpPr/>
            <p:nvPr/>
          </p:nvSpPr>
          <p:spPr bwMode="auto">
            <a:xfrm>
              <a:off x="5464175" y="3814763"/>
              <a:ext cx="65087" cy="65088"/>
            </a:xfrm>
            <a:custGeom>
              <a:avLst/>
              <a:gdLst>
                <a:gd name="T0" fmla="*/ 310 w 407"/>
                <a:gd name="T1" fmla="*/ 0 h 408"/>
                <a:gd name="T2" fmla="*/ 329 w 407"/>
                <a:gd name="T3" fmla="*/ 0 h 408"/>
                <a:gd name="T4" fmla="*/ 348 w 407"/>
                <a:gd name="T5" fmla="*/ 3 h 408"/>
                <a:gd name="T6" fmla="*/ 366 w 407"/>
                <a:gd name="T7" fmla="*/ 12 h 408"/>
                <a:gd name="T8" fmla="*/ 382 w 407"/>
                <a:gd name="T9" fmla="*/ 24 h 408"/>
                <a:gd name="T10" fmla="*/ 394 w 407"/>
                <a:gd name="T11" fmla="*/ 41 h 408"/>
                <a:gd name="T12" fmla="*/ 403 w 407"/>
                <a:gd name="T13" fmla="*/ 59 h 408"/>
                <a:gd name="T14" fmla="*/ 407 w 407"/>
                <a:gd name="T15" fmla="*/ 78 h 408"/>
                <a:gd name="T16" fmla="*/ 407 w 407"/>
                <a:gd name="T17" fmla="*/ 98 h 408"/>
                <a:gd name="T18" fmla="*/ 403 w 407"/>
                <a:gd name="T19" fmla="*/ 116 h 408"/>
                <a:gd name="T20" fmla="*/ 394 w 407"/>
                <a:gd name="T21" fmla="*/ 134 h 408"/>
                <a:gd name="T22" fmla="*/ 382 w 407"/>
                <a:gd name="T23" fmla="*/ 150 h 408"/>
                <a:gd name="T24" fmla="*/ 151 w 407"/>
                <a:gd name="T25" fmla="*/ 381 h 408"/>
                <a:gd name="T26" fmla="*/ 137 w 407"/>
                <a:gd name="T27" fmla="*/ 394 h 408"/>
                <a:gd name="T28" fmla="*/ 122 w 407"/>
                <a:gd name="T29" fmla="*/ 401 h 408"/>
                <a:gd name="T30" fmla="*/ 105 w 407"/>
                <a:gd name="T31" fmla="*/ 406 h 408"/>
                <a:gd name="T32" fmla="*/ 89 w 407"/>
                <a:gd name="T33" fmla="*/ 408 h 408"/>
                <a:gd name="T34" fmla="*/ 71 w 407"/>
                <a:gd name="T35" fmla="*/ 406 h 408"/>
                <a:gd name="T36" fmla="*/ 56 w 407"/>
                <a:gd name="T37" fmla="*/ 401 h 408"/>
                <a:gd name="T38" fmla="*/ 40 w 407"/>
                <a:gd name="T39" fmla="*/ 394 h 408"/>
                <a:gd name="T40" fmla="*/ 26 w 407"/>
                <a:gd name="T41" fmla="*/ 381 h 408"/>
                <a:gd name="T42" fmla="*/ 14 w 407"/>
                <a:gd name="T43" fmla="*/ 366 h 408"/>
                <a:gd name="T44" fmla="*/ 5 w 407"/>
                <a:gd name="T45" fmla="*/ 348 h 408"/>
                <a:gd name="T46" fmla="*/ 0 w 407"/>
                <a:gd name="T47" fmla="*/ 329 h 408"/>
                <a:gd name="T48" fmla="*/ 0 w 407"/>
                <a:gd name="T49" fmla="*/ 309 h 408"/>
                <a:gd name="T50" fmla="*/ 5 w 407"/>
                <a:gd name="T51" fmla="*/ 290 h 408"/>
                <a:gd name="T52" fmla="*/ 14 w 407"/>
                <a:gd name="T53" fmla="*/ 273 h 408"/>
                <a:gd name="T54" fmla="*/ 26 w 407"/>
                <a:gd name="T55" fmla="*/ 256 h 408"/>
                <a:gd name="T56" fmla="*/ 257 w 407"/>
                <a:gd name="T57" fmla="*/ 24 h 408"/>
                <a:gd name="T58" fmla="*/ 273 w 407"/>
                <a:gd name="T59" fmla="*/ 12 h 408"/>
                <a:gd name="T60" fmla="*/ 291 w 407"/>
                <a:gd name="T61" fmla="*/ 3 h 408"/>
                <a:gd name="T62" fmla="*/ 310 w 407"/>
                <a:gd name="T63" fmla="*/ 0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07" h="408">
                  <a:moveTo>
                    <a:pt x="310" y="0"/>
                  </a:moveTo>
                  <a:lnTo>
                    <a:pt x="329" y="0"/>
                  </a:lnTo>
                  <a:lnTo>
                    <a:pt x="348" y="3"/>
                  </a:lnTo>
                  <a:lnTo>
                    <a:pt x="366" y="12"/>
                  </a:lnTo>
                  <a:lnTo>
                    <a:pt x="382" y="24"/>
                  </a:lnTo>
                  <a:lnTo>
                    <a:pt x="394" y="41"/>
                  </a:lnTo>
                  <a:lnTo>
                    <a:pt x="403" y="59"/>
                  </a:lnTo>
                  <a:lnTo>
                    <a:pt x="407" y="78"/>
                  </a:lnTo>
                  <a:lnTo>
                    <a:pt x="407" y="98"/>
                  </a:lnTo>
                  <a:lnTo>
                    <a:pt x="403" y="116"/>
                  </a:lnTo>
                  <a:lnTo>
                    <a:pt x="394" y="134"/>
                  </a:lnTo>
                  <a:lnTo>
                    <a:pt x="382" y="150"/>
                  </a:lnTo>
                  <a:lnTo>
                    <a:pt x="151" y="381"/>
                  </a:lnTo>
                  <a:lnTo>
                    <a:pt x="137" y="394"/>
                  </a:lnTo>
                  <a:lnTo>
                    <a:pt x="122" y="401"/>
                  </a:lnTo>
                  <a:lnTo>
                    <a:pt x="105" y="406"/>
                  </a:lnTo>
                  <a:lnTo>
                    <a:pt x="89" y="408"/>
                  </a:lnTo>
                  <a:lnTo>
                    <a:pt x="71" y="406"/>
                  </a:lnTo>
                  <a:lnTo>
                    <a:pt x="56" y="401"/>
                  </a:lnTo>
                  <a:lnTo>
                    <a:pt x="40" y="394"/>
                  </a:lnTo>
                  <a:lnTo>
                    <a:pt x="26" y="381"/>
                  </a:lnTo>
                  <a:lnTo>
                    <a:pt x="14" y="366"/>
                  </a:lnTo>
                  <a:lnTo>
                    <a:pt x="5" y="348"/>
                  </a:lnTo>
                  <a:lnTo>
                    <a:pt x="0" y="329"/>
                  </a:lnTo>
                  <a:lnTo>
                    <a:pt x="0" y="309"/>
                  </a:lnTo>
                  <a:lnTo>
                    <a:pt x="5" y="290"/>
                  </a:lnTo>
                  <a:lnTo>
                    <a:pt x="14" y="273"/>
                  </a:lnTo>
                  <a:lnTo>
                    <a:pt x="26" y="256"/>
                  </a:lnTo>
                  <a:lnTo>
                    <a:pt x="257" y="24"/>
                  </a:lnTo>
                  <a:lnTo>
                    <a:pt x="273" y="12"/>
                  </a:lnTo>
                  <a:lnTo>
                    <a:pt x="291" y="3"/>
                  </a:lnTo>
                  <a:lnTo>
                    <a:pt x="310" y="0"/>
                  </a:lnTo>
                  <a:close/>
                </a:path>
              </a:pathLst>
            </a:custGeom>
            <a:grpFill/>
            <a:ln w="0">
              <a:noFill/>
              <a:prstDash val="solid"/>
              <a:round/>
            </a:ln>
          </p:spPr>
          <p:txBody>
            <a:bodyPr vert="horz" wrap="square" lIns="91440" tIns="45720" rIns="91440" bIns="45720" numCol="1" anchor="t" anchorCtr="0" compatLnSpc="1"/>
            <a:lstStyle/>
            <a:p>
              <a:endParaRPr lang="en-US">
                <a:cs typeface="+mn-ea"/>
                <a:sym typeface="+mn-lt"/>
              </a:endParaRPr>
            </a:p>
          </p:txBody>
        </p:sp>
        <p:sp>
          <p:nvSpPr>
            <p:cNvPr id="50" name="Freeform 220"/>
            <p:cNvSpPr/>
            <p:nvPr/>
          </p:nvSpPr>
          <p:spPr bwMode="auto">
            <a:xfrm>
              <a:off x="5829300" y="3448050"/>
              <a:ext cx="63500" cy="63500"/>
            </a:xfrm>
            <a:custGeom>
              <a:avLst/>
              <a:gdLst>
                <a:gd name="T0" fmla="*/ 303 w 401"/>
                <a:gd name="T1" fmla="*/ 0 h 403"/>
                <a:gd name="T2" fmla="*/ 322 w 401"/>
                <a:gd name="T3" fmla="*/ 0 h 403"/>
                <a:gd name="T4" fmla="*/ 341 w 401"/>
                <a:gd name="T5" fmla="*/ 4 h 403"/>
                <a:gd name="T6" fmla="*/ 360 w 401"/>
                <a:gd name="T7" fmla="*/ 13 h 403"/>
                <a:gd name="T8" fmla="*/ 375 w 401"/>
                <a:gd name="T9" fmla="*/ 26 h 403"/>
                <a:gd name="T10" fmla="*/ 387 w 401"/>
                <a:gd name="T11" fmla="*/ 42 h 403"/>
                <a:gd name="T12" fmla="*/ 396 w 401"/>
                <a:gd name="T13" fmla="*/ 60 h 403"/>
                <a:gd name="T14" fmla="*/ 401 w 401"/>
                <a:gd name="T15" fmla="*/ 79 h 403"/>
                <a:gd name="T16" fmla="*/ 401 w 401"/>
                <a:gd name="T17" fmla="*/ 99 h 403"/>
                <a:gd name="T18" fmla="*/ 396 w 401"/>
                <a:gd name="T19" fmla="*/ 118 h 403"/>
                <a:gd name="T20" fmla="*/ 387 w 401"/>
                <a:gd name="T21" fmla="*/ 135 h 403"/>
                <a:gd name="T22" fmla="*/ 375 w 401"/>
                <a:gd name="T23" fmla="*/ 151 h 403"/>
                <a:gd name="T24" fmla="*/ 151 w 401"/>
                <a:gd name="T25" fmla="*/ 377 h 403"/>
                <a:gd name="T26" fmla="*/ 136 w 401"/>
                <a:gd name="T27" fmla="*/ 388 h 403"/>
                <a:gd name="T28" fmla="*/ 121 w 401"/>
                <a:gd name="T29" fmla="*/ 396 h 403"/>
                <a:gd name="T30" fmla="*/ 105 w 401"/>
                <a:gd name="T31" fmla="*/ 400 h 403"/>
                <a:gd name="T32" fmla="*/ 88 w 401"/>
                <a:gd name="T33" fmla="*/ 403 h 403"/>
                <a:gd name="T34" fmla="*/ 71 w 401"/>
                <a:gd name="T35" fmla="*/ 400 h 403"/>
                <a:gd name="T36" fmla="*/ 55 w 401"/>
                <a:gd name="T37" fmla="*/ 396 h 403"/>
                <a:gd name="T38" fmla="*/ 39 w 401"/>
                <a:gd name="T39" fmla="*/ 388 h 403"/>
                <a:gd name="T40" fmla="*/ 26 w 401"/>
                <a:gd name="T41" fmla="*/ 377 h 403"/>
                <a:gd name="T42" fmla="*/ 13 w 401"/>
                <a:gd name="T43" fmla="*/ 360 h 403"/>
                <a:gd name="T44" fmla="*/ 5 w 401"/>
                <a:gd name="T45" fmla="*/ 343 h 403"/>
                <a:gd name="T46" fmla="*/ 0 w 401"/>
                <a:gd name="T47" fmla="*/ 324 h 403"/>
                <a:gd name="T48" fmla="*/ 0 w 401"/>
                <a:gd name="T49" fmla="*/ 304 h 403"/>
                <a:gd name="T50" fmla="*/ 5 w 401"/>
                <a:gd name="T51" fmla="*/ 285 h 403"/>
                <a:gd name="T52" fmla="*/ 13 w 401"/>
                <a:gd name="T53" fmla="*/ 267 h 403"/>
                <a:gd name="T54" fmla="*/ 26 w 401"/>
                <a:gd name="T55" fmla="*/ 252 h 403"/>
                <a:gd name="T56" fmla="*/ 250 w 401"/>
                <a:gd name="T57" fmla="*/ 26 h 403"/>
                <a:gd name="T58" fmla="*/ 267 w 401"/>
                <a:gd name="T59" fmla="*/ 13 h 403"/>
                <a:gd name="T60" fmla="*/ 285 w 401"/>
                <a:gd name="T61" fmla="*/ 4 h 403"/>
                <a:gd name="T62" fmla="*/ 303 w 401"/>
                <a:gd name="T63" fmla="*/ 0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01" h="403">
                  <a:moveTo>
                    <a:pt x="303" y="0"/>
                  </a:moveTo>
                  <a:lnTo>
                    <a:pt x="322" y="0"/>
                  </a:lnTo>
                  <a:lnTo>
                    <a:pt x="341" y="4"/>
                  </a:lnTo>
                  <a:lnTo>
                    <a:pt x="360" y="13"/>
                  </a:lnTo>
                  <a:lnTo>
                    <a:pt x="375" y="26"/>
                  </a:lnTo>
                  <a:lnTo>
                    <a:pt x="387" y="42"/>
                  </a:lnTo>
                  <a:lnTo>
                    <a:pt x="396" y="60"/>
                  </a:lnTo>
                  <a:lnTo>
                    <a:pt x="401" y="79"/>
                  </a:lnTo>
                  <a:lnTo>
                    <a:pt x="401" y="99"/>
                  </a:lnTo>
                  <a:lnTo>
                    <a:pt x="396" y="118"/>
                  </a:lnTo>
                  <a:lnTo>
                    <a:pt x="387" y="135"/>
                  </a:lnTo>
                  <a:lnTo>
                    <a:pt x="375" y="151"/>
                  </a:lnTo>
                  <a:lnTo>
                    <a:pt x="151" y="377"/>
                  </a:lnTo>
                  <a:lnTo>
                    <a:pt x="136" y="388"/>
                  </a:lnTo>
                  <a:lnTo>
                    <a:pt x="121" y="396"/>
                  </a:lnTo>
                  <a:lnTo>
                    <a:pt x="105" y="400"/>
                  </a:lnTo>
                  <a:lnTo>
                    <a:pt x="88" y="403"/>
                  </a:lnTo>
                  <a:lnTo>
                    <a:pt x="71" y="400"/>
                  </a:lnTo>
                  <a:lnTo>
                    <a:pt x="55" y="396"/>
                  </a:lnTo>
                  <a:lnTo>
                    <a:pt x="39" y="388"/>
                  </a:lnTo>
                  <a:lnTo>
                    <a:pt x="26" y="377"/>
                  </a:lnTo>
                  <a:lnTo>
                    <a:pt x="13" y="360"/>
                  </a:lnTo>
                  <a:lnTo>
                    <a:pt x="5" y="343"/>
                  </a:lnTo>
                  <a:lnTo>
                    <a:pt x="0" y="324"/>
                  </a:lnTo>
                  <a:lnTo>
                    <a:pt x="0" y="304"/>
                  </a:lnTo>
                  <a:lnTo>
                    <a:pt x="5" y="285"/>
                  </a:lnTo>
                  <a:lnTo>
                    <a:pt x="13" y="267"/>
                  </a:lnTo>
                  <a:lnTo>
                    <a:pt x="26" y="252"/>
                  </a:lnTo>
                  <a:lnTo>
                    <a:pt x="250" y="26"/>
                  </a:lnTo>
                  <a:lnTo>
                    <a:pt x="267" y="13"/>
                  </a:lnTo>
                  <a:lnTo>
                    <a:pt x="285" y="4"/>
                  </a:lnTo>
                  <a:lnTo>
                    <a:pt x="303" y="0"/>
                  </a:lnTo>
                  <a:close/>
                </a:path>
              </a:pathLst>
            </a:custGeom>
            <a:grpFill/>
            <a:ln w="0">
              <a:noFill/>
              <a:prstDash val="solid"/>
              <a:round/>
            </a:ln>
          </p:spPr>
          <p:txBody>
            <a:bodyPr vert="horz" wrap="square" lIns="91440" tIns="45720" rIns="91440" bIns="45720" numCol="1" anchor="t" anchorCtr="0" compatLnSpc="1"/>
            <a:lstStyle/>
            <a:p>
              <a:endParaRPr lang="en-US">
                <a:cs typeface="+mn-ea"/>
                <a:sym typeface="+mn-lt"/>
              </a:endParaRPr>
            </a:p>
          </p:txBody>
        </p:sp>
        <p:sp>
          <p:nvSpPr>
            <p:cNvPr id="51" name="Freeform 221"/>
            <p:cNvSpPr/>
            <p:nvPr/>
          </p:nvSpPr>
          <p:spPr bwMode="auto">
            <a:xfrm>
              <a:off x="5489575" y="3448050"/>
              <a:ext cx="63500" cy="63500"/>
            </a:xfrm>
            <a:custGeom>
              <a:avLst/>
              <a:gdLst>
                <a:gd name="T0" fmla="*/ 97 w 400"/>
                <a:gd name="T1" fmla="*/ 0 h 402"/>
                <a:gd name="T2" fmla="*/ 117 w 400"/>
                <a:gd name="T3" fmla="*/ 3 h 402"/>
                <a:gd name="T4" fmla="*/ 135 w 400"/>
                <a:gd name="T5" fmla="*/ 12 h 402"/>
                <a:gd name="T6" fmla="*/ 150 w 400"/>
                <a:gd name="T7" fmla="*/ 25 h 402"/>
                <a:gd name="T8" fmla="*/ 375 w 400"/>
                <a:gd name="T9" fmla="*/ 251 h 402"/>
                <a:gd name="T10" fmla="*/ 388 w 400"/>
                <a:gd name="T11" fmla="*/ 266 h 402"/>
                <a:gd name="T12" fmla="*/ 396 w 400"/>
                <a:gd name="T13" fmla="*/ 284 h 402"/>
                <a:gd name="T14" fmla="*/ 400 w 400"/>
                <a:gd name="T15" fmla="*/ 303 h 402"/>
                <a:gd name="T16" fmla="*/ 400 w 400"/>
                <a:gd name="T17" fmla="*/ 323 h 402"/>
                <a:gd name="T18" fmla="*/ 396 w 400"/>
                <a:gd name="T19" fmla="*/ 342 h 402"/>
                <a:gd name="T20" fmla="*/ 388 w 400"/>
                <a:gd name="T21" fmla="*/ 359 h 402"/>
                <a:gd name="T22" fmla="*/ 375 w 400"/>
                <a:gd name="T23" fmla="*/ 375 h 402"/>
                <a:gd name="T24" fmla="*/ 361 w 400"/>
                <a:gd name="T25" fmla="*/ 387 h 402"/>
                <a:gd name="T26" fmla="*/ 346 w 400"/>
                <a:gd name="T27" fmla="*/ 395 h 402"/>
                <a:gd name="T28" fmla="*/ 329 w 400"/>
                <a:gd name="T29" fmla="*/ 399 h 402"/>
                <a:gd name="T30" fmla="*/ 313 w 400"/>
                <a:gd name="T31" fmla="*/ 402 h 402"/>
                <a:gd name="T32" fmla="*/ 296 w 400"/>
                <a:gd name="T33" fmla="*/ 399 h 402"/>
                <a:gd name="T34" fmla="*/ 280 w 400"/>
                <a:gd name="T35" fmla="*/ 395 h 402"/>
                <a:gd name="T36" fmla="*/ 264 w 400"/>
                <a:gd name="T37" fmla="*/ 387 h 402"/>
                <a:gd name="T38" fmla="*/ 250 w 400"/>
                <a:gd name="T39" fmla="*/ 375 h 402"/>
                <a:gd name="T40" fmla="*/ 25 w 400"/>
                <a:gd name="T41" fmla="*/ 150 h 402"/>
                <a:gd name="T42" fmla="*/ 13 w 400"/>
                <a:gd name="T43" fmla="*/ 134 h 402"/>
                <a:gd name="T44" fmla="*/ 4 w 400"/>
                <a:gd name="T45" fmla="*/ 117 h 402"/>
                <a:gd name="T46" fmla="*/ 0 w 400"/>
                <a:gd name="T47" fmla="*/ 98 h 402"/>
                <a:gd name="T48" fmla="*/ 0 w 400"/>
                <a:gd name="T49" fmla="*/ 78 h 402"/>
                <a:gd name="T50" fmla="*/ 4 w 400"/>
                <a:gd name="T51" fmla="*/ 59 h 402"/>
                <a:gd name="T52" fmla="*/ 13 w 400"/>
                <a:gd name="T53" fmla="*/ 41 h 402"/>
                <a:gd name="T54" fmla="*/ 25 w 400"/>
                <a:gd name="T55" fmla="*/ 25 h 402"/>
                <a:gd name="T56" fmla="*/ 42 w 400"/>
                <a:gd name="T57" fmla="*/ 12 h 402"/>
                <a:gd name="T58" fmla="*/ 59 w 400"/>
                <a:gd name="T59" fmla="*/ 3 h 402"/>
                <a:gd name="T60" fmla="*/ 78 w 400"/>
                <a:gd name="T61" fmla="*/ 0 h 402"/>
                <a:gd name="T62" fmla="*/ 97 w 400"/>
                <a:gd name="T63" fmla="*/ 0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00" h="402">
                  <a:moveTo>
                    <a:pt x="97" y="0"/>
                  </a:moveTo>
                  <a:lnTo>
                    <a:pt x="117" y="3"/>
                  </a:lnTo>
                  <a:lnTo>
                    <a:pt x="135" y="12"/>
                  </a:lnTo>
                  <a:lnTo>
                    <a:pt x="150" y="25"/>
                  </a:lnTo>
                  <a:lnTo>
                    <a:pt x="375" y="251"/>
                  </a:lnTo>
                  <a:lnTo>
                    <a:pt x="388" y="266"/>
                  </a:lnTo>
                  <a:lnTo>
                    <a:pt x="396" y="284"/>
                  </a:lnTo>
                  <a:lnTo>
                    <a:pt x="400" y="303"/>
                  </a:lnTo>
                  <a:lnTo>
                    <a:pt x="400" y="323"/>
                  </a:lnTo>
                  <a:lnTo>
                    <a:pt x="396" y="342"/>
                  </a:lnTo>
                  <a:lnTo>
                    <a:pt x="388" y="359"/>
                  </a:lnTo>
                  <a:lnTo>
                    <a:pt x="375" y="375"/>
                  </a:lnTo>
                  <a:lnTo>
                    <a:pt x="361" y="387"/>
                  </a:lnTo>
                  <a:lnTo>
                    <a:pt x="346" y="395"/>
                  </a:lnTo>
                  <a:lnTo>
                    <a:pt x="329" y="399"/>
                  </a:lnTo>
                  <a:lnTo>
                    <a:pt x="313" y="402"/>
                  </a:lnTo>
                  <a:lnTo>
                    <a:pt x="296" y="399"/>
                  </a:lnTo>
                  <a:lnTo>
                    <a:pt x="280" y="395"/>
                  </a:lnTo>
                  <a:lnTo>
                    <a:pt x="264" y="387"/>
                  </a:lnTo>
                  <a:lnTo>
                    <a:pt x="250" y="375"/>
                  </a:lnTo>
                  <a:lnTo>
                    <a:pt x="25" y="150"/>
                  </a:lnTo>
                  <a:lnTo>
                    <a:pt x="13" y="134"/>
                  </a:lnTo>
                  <a:lnTo>
                    <a:pt x="4" y="117"/>
                  </a:lnTo>
                  <a:lnTo>
                    <a:pt x="0" y="98"/>
                  </a:lnTo>
                  <a:lnTo>
                    <a:pt x="0" y="78"/>
                  </a:lnTo>
                  <a:lnTo>
                    <a:pt x="4" y="59"/>
                  </a:lnTo>
                  <a:lnTo>
                    <a:pt x="13" y="41"/>
                  </a:lnTo>
                  <a:lnTo>
                    <a:pt x="25" y="25"/>
                  </a:lnTo>
                  <a:lnTo>
                    <a:pt x="42" y="12"/>
                  </a:lnTo>
                  <a:lnTo>
                    <a:pt x="59" y="3"/>
                  </a:lnTo>
                  <a:lnTo>
                    <a:pt x="78" y="0"/>
                  </a:lnTo>
                  <a:lnTo>
                    <a:pt x="97" y="0"/>
                  </a:lnTo>
                  <a:close/>
                </a:path>
              </a:pathLst>
            </a:custGeom>
            <a:grpFill/>
            <a:ln w="0">
              <a:noFill/>
              <a:prstDash val="solid"/>
              <a:round/>
            </a:ln>
          </p:spPr>
          <p:txBody>
            <a:bodyPr vert="horz" wrap="square" lIns="91440" tIns="45720" rIns="91440" bIns="45720" numCol="1" anchor="t" anchorCtr="0" compatLnSpc="1"/>
            <a:lstStyle/>
            <a:p>
              <a:endParaRPr lang="en-US">
                <a:cs typeface="+mn-ea"/>
                <a:sym typeface="+mn-lt"/>
              </a:endParaRPr>
            </a:p>
          </p:txBody>
        </p:sp>
        <p:sp>
          <p:nvSpPr>
            <p:cNvPr id="52" name="Freeform 222"/>
            <p:cNvSpPr/>
            <p:nvPr/>
          </p:nvSpPr>
          <p:spPr bwMode="auto">
            <a:xfrm>
              <a:off x="5854700" y="3814763"/>
              <a:ext cx="65087" cy="65088"/>
            </a:xfrm>
            <a:custGeom>
              <a:avLst/>
              <a:gdLst>
                <a:gd name="T0" fmla="*/ 98 w 406"/>
                <a:gd name="T1" fmla="*/ 0 h 408"/>
                <a:gd name="T2" fmla="*/ 116 w 406"/>
                <a:gd name="T3" fmla="*/ 4 h 408"/>
                <a:gd name="T4" fmla="*/ 135 w 406"/>
                <a:gd name="T5" fmla="*/ 13 h 408"/>
                <a:gd name="T6" fmla="*/ 151 w 406"/>
                <a:gd name="T7" fmla="*/ 25 h 408"/>
                <a:gd name="T8" fmla="*/ 381 w 406"/>
                <a:gd name="T9" fmla="*/ 256 h 408"/>
                <a:gd name="T10" fmla="*/ 394 w 406"/>
                <a:gd name="T11" fmla="*/ 273 h 408"/>
                <a:gd name="T12" fmla="*/ 402 w 406"/>
                <a:gd name="T13" fmla="*/ 290 h 408"/>
                <a:gd name="T14" fmla="*/ 406 w 406"/>
                <a:gd name="T15" fmla="*/ 309 h 408"/>
                <a:gd name="T16" fmla="*/ 406 w 406"/>
                <a:gd name="T17" fmla="*/ 329 h 408"/>
                <a:gd name="T18" fmla="*/ 402 w 406"/>
                <a:gd name="T19" fmla="*/ 348 h 408"/>
                <a:gd name="T20" fmla="*/ 394 w 406"/>
                <a:gd name="T21" fmla="*/ 366 h 408"/>
                <a:gd name="T22" fmla="*/ 381 w 406"/>
                <a:gd name="T23" fmla="*/ 381 h 408"/>
                <a:gd name="T24" fmla="*/ 368 w 406"/>
                <a:gd name="T25" fmla="*/ 394 h 408"/>
                <a:gd name="T26" fmla="*/ 352 w 406"/>
                <a:gd name="T27" fmla="*/ 401 h 408"/>
                <a:gd name="T28" fmla="*/ 335 w 406"/>
                <a:gd name="T29" fmla="*/ 406 h 408"/>
                <a:gd name="T30" fmla="*/ 319 w 406"/>
                <a:gd name="T31" fmla="*/ 408 h 408"/>
                <a:gd name="T32" fmla="*/ 301 w 406"/>
                <a:gd name="T33" fmla="*/ 406 h 408"/>
                <a:gd name="T34" fmla="*/ 286 w 406"/>
                <a:gd name="T35" fmla="*/ 401 h 408"/>
                <a:gd name="T36" fmla="*/ 270 w 406"/>
                <a:gd name="T37" fmla="*/ 394 h 408"/>
                <a:gd name="T38" fmla="*/ 256 w 406"/>
                <a:gd name="T39" fmla="*/ 381 h 408"/>
                <a:gd name="T40" fmla="*/ 26 w 406"/>
                <a:gd name="T41" fmla="*/ 151 h 408"/>
                <a:gd name="T42" fmla="*/ 14 w 406"/>
                <a:gd name="T43" fmla="*/ 135 h 408"/>
                <a:gd name="T44" fmla="*/ 5 w 406"/>
                <a:gd name="T45" fmla="*/ 117 h 408"/>
                <a:gd name="T46" fmla="*/ 0 w 406"/>
                <a:gd name="T47" fmla="*/ 98 h 408"/>
                <a:gd name="T48" fmla="*/ 0 w 406"/>
                <a:gd name="T49" fmla="*/ 79 h 408"/>
                <a:gd name="T50" fmla="*/ 5 w 406"/>
                <a:gd name="T51" fmla="*/ 60 h 408"/>
                <a:gd name="T52" fmla="*/ 14 w 406"/>
                <a:gd name="T53" fmla="*/ 42 h 408"/>
                <a:gd name="T54" fmla="*/ 26 w 406"/>
                <a:gd name="T55" fmla="*/ 25 h 408"/>
                <a:gd name="T56" fmla="*/ 42 w 406"/>
                <a:gd name="T57" fmla="*/ 13 h 408"/>
                <a:gd name="T58" fmla="*/ 60 w 406"/>
                <a:gd name="T59" fmla="*/ 4 h 408"/>
                <a:gd name="T60" fmla="*/ 79 w 406"/>
                <a:gd name="T61" fmla="*/ 0 h 408"/>
                <a:gd name="T62" fmla="*/ 98 w 406"/>
                <a:gd name="T63" fmla="*/ 0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06" h="408">
                  <a:moveTo>
                    <a:pt x="98" y="0"/>
                  </a:moveTo>
                  <a:lnTo>
                    <a:pt x="116" y="4"/>
                  </a:lnTo>
                  <a:lnTo>
                    <a:pt x="135" y="13"/>
                  </a:lnTo>
                  <a:lnTo>
                    <a:pt x="151" y="25"/>
                  </a:lnTo>
                  <a:lnTo>
                    <a:pt x="381" y="256"/>
                  </a:lnTo>
                  <a:lnTo>
                    <a:pt x="394" y="273"/>
                  </a:lnTo>
                  <a:lnTo>
                    <a:pt x="402" y="290"/>
                  </a:lnTo>
                  <a:lnTo>
                    <a:pt x="406" y="309"/>
                  </a:lnTo>
                  <a:lnTo>
                    <a:pt x="406" y="329"/>
                  </a:lnTo>
                  <a:lnTo>
                    <a:pt x="402" y="348"/>
                  </a:lnTo>
                  <a:lnTo>
                    <a:pt x="394" y="366"/>
                  </a:lnTo>
                  <a:lnTo>
                    <a:pt x="381" y="381"/>
                  </a:lnTo>
                  <a:lnTo>
                    <a:pt x="368" y="394"/>
                  </a:lnTo>
                  <a:lnTo>
                    <a:pt x="352" y="401"/>
                  </a:lnTo>
                  <a:lnTo>
                    <a:pt x="335" y="406"/>
                  </a:lnTo>
                  <a:lnTo>
                    <a:pt x="319" y="408"/>
                  </a:lnTo>
                  <a:lnTo>
                    <a:pt x="301" y="406"/>
                  </a:lnTo>
                  <a:lnTo>
                    <a:pt x="286" y="401"/>
                  </a:lnTo>
                  <a:lnTo>
                    <a:pt x="270" y="394"/>
                  </a:lnTo>
                  <a:lnTo>
                    <a:pt x="256" y="381"/>
                  </a:lnTo>
                  <a:lnTo>
                    <a:pt x="26" y="151"/>
                  </a:lnTo>
                  <a:lnTo>
                    <a:pt x="14" y="135"/>
                  </a:lnTo>
                  <a:lnTo>
                    <a:pt x="5" y="117"/>
                  </a:lnTo>
                  <a:lnTo>
                    <a:pt x="0" y="98"/>
                  </a:lnTo>
                  <a:lnTo>
                    <a:pt x="0" y="79"/>
                  </a:lnTo>
                  <a:lnTo>
                    <a:pt x="5" y="60"/>
                  </a:lnTo>
                  <a:lnTo>
                    <a:pt x="14" y="42"/>
                  </a:lnTo>
                  <a:lnTo>
                    <a:pt x="26" y="25"/>
                  </a:lnTo>
                  <a:lnTo>
                    <a:pt x="42" y="13"/>
                  </a:lnTo>
                  <a:lnTo>
                    <a:pt x="60" y="4"/>
                  </a:lnTo>
                  <a:lnTo>
                    <a:pt x="79" y="0"/>
                  </a:lnTo>
                  <a:lnTo>
                    <a:pt x="98" y="0"/>
                  </a:lnTo>
                  <a:close/>
                </a:path>
              </a:pathLst>
            </a:custGeom>
            <a:grpFill/>
            <a:ln w="0">
              <a:noFill/>
              <a:prstDash val="solid"/>
              <a:round/>
            </a:ln>
          </p:spPr>
          <p:txBody>
            <a:bodyPr vert="horz" wrap="square" lIns="91440" tIns="45720" rIns="91440" bIns="45720" numCol="1" anchor="t" anchorCtr="0" compatLnSpc="1"/>
            <a:lstStyle/>
            <a:p>
              <a:endParaRPr lang="en-US">
                <a:cs typeface="+mn-ea"/>
                <a:sym typeface="+mn-lt"/>
              </a:endParaRPr>
            </a:p>
          </p:txBody>
        </p:sp>
        <p:sp>
          <p:nvSpPr>
            <p:cNvPr id="53" name="Freeform 223"/>
            <p:cNvSpPr>
              <a:spLocks noEditPoints="1"/>
            </p:cNvSpPr>
            <p:nvPr/>
          </p:nvSpPr>
          <p:spPr bwMode="auto">
            <a:xfrm>
              <a:off x="5516563" y="3486150"/>
              <a:ext cx="350837" cy="542925"/>
            </a:xfrm>
            <a:custGeom>
              <a:avLst/>
              <a:gdLst>
                <a:gd name="T0" fmla="*/ 1130 w 2214"/>
                <a:gd name="T1" fmla="*/ 2952 h 3419"/>
                <a:gd name="T2" fmla="*/ 1192 w 2214"/>
                <a:gd name="T3" fmla="*/ 3014 h 3419"/>
                <a:gd name="T4" fmla="*/ 1169 w 2214"/>
                <a:gd name="T5" fmla="*/ 3101 h 3419"/>
                <a:gd name="T6" fmla="*/ 685 w 2214"/>
                <a:gd name="T7" fmla="*/ 3126 h 3419"/>
                <a:gd name="T8" fmla="*/ 1527 w 2214"/>
                <a:gd name="T9" fmla="*/ 2833 h 3419"/>
                <a:gd name="T10" fmla="*/ 988 w 2214"/>
                <a:gd name="T11" fmla="*/ 1606 h 3419"/>
                <a:gd name="T12" fmla="*/ 1222 w 2214"/>
                <a:gd name="T13" fmla="*/ 1621 h 3419"/>
                <a:gd name="T14" fmla="*/ 865 w 2214"/>
                <a:gd name="T15" fmla="*/ 1337 h 3419"/>
                <a:gd name="T16" fmla="*/ 883 w 2214"/>
                <a:gd name="T17" fmla="*/ 205 h 3419"/>
                <a:gd name="T18" fmla="*/ 617 w 2214"/>
                <a:gd name="T19" fmla="*/ 325 h 3419"/>
                <a:gd name="T20" fmla="*/ 400 w 2214"/>
                <a:gd name="T21" fmla="*/ 521 h 3419"/>
                <a:gd name="T22" fmla="*/ 248 w 2214"/>
                <a:gd name="T23" fmla="*/ 778 h 3419"/>
                <a:gd name="T24" fmla="*/ 179 w 2214"/>
                <a:gd name="T25" fmla="*/ 1080 h 3419"/>
                <a:gd name="T26" fmla="*/ 201 w 2214"/>
                <a:gd name="T27" fmla="*/ 1399 h 3419"/>
                <a:gd name="T28" fmla="*/ 307 w 2214"/>
                <a:gd name="T29" fmla="*/ 1718 h 3419"/>
                <a:gd name="T30" fmla="*/ 485 w 2214"/>
                <a:gd name="T31" fmla="*/ 2013 h 3419"/>
                <a:gd name="T32" fmla="*/ 630 w 2214"/>
                <a:gd name="T33" fmla="*/ 2328 h 3419"/>
                <a:gd name="T34" fmla="*/ 685 w 2214"/>
                <a:gd name="T35" fmla="*/ 2656 h 3419"/>
                <a:gd name="T36" fmla="*/ 639 w 2214"/>
                <a:gd name="T37" fmla="*/ 1265 h 3419"/>
                <a:gd name="T38" fmla="*/ 665 w 2214"/>
                <a:gd name="T39" fmla="*/ 1184 h 3419"/>
                <a:gd name="T40" fmla="*/ 1487 w 2214"/>
                <a:gd name="T41" fmla="*/ 1160 h 3419"/>
                <a:gd name="T42" fmla="*/ 1561 w 2214"/>
                <a:gd name="T43" fmla="*/ 1201 h 3419"/>
                <a:gd name="T44" fmla="*/ 1567 w 2214"/>
                <a:gd name="T45" fmla="*/ 1286 h 3419"/>
                <a:gd name="T46" fmla="*/ 1533 w 2214"/>
                <a:gd name="T47" fmla="*/ 2573 h 3419"/>
                <a:gd name="T48" fmla="*/ 1611 w 2214"/>
                <a:gd name="T49" fmla="*/ 2247 h 3419"/>
                <a:gd name="T50" fmla="*/ 1778 w 2214"/>
                <a:gd name="T51" fmla="*/ 1937 h 3419"/>
                <a:gd name="T52" fmla="*/ 1940 w 2214"/>
                <a:gd name="T53" fmla="*/ 1640 h 3419"/>
                <a:gd name="T54" fmla="*/ 2026 w 2214"/>
                <a:gd name="T55" fmla="*/ 1318 h 3419"/>
                <a:gd name="T56" fmla="*/ 2025 w 2214"/>
                <a:gd name="T57" fmla="*/ 1001 h 3419"/>
                <a:gd name="T58" fmla="*/ 1933 w 2214"/>
                <a:gd name="T59" fmla="*/ 708 h 3419"/>
                <a:gd name="T60" fmla="*/ 1764 w 2214"/>
                <a:gd name="T61" fmla="*/ 465 h 3419"/>
                <a:gd name="T62" fmla="*/ 1534 w 2214"/>
                <a:gd name="T63" fmla="*/ 287 h 3419"/>
                <a:gd name="T64" fmla="*/ 1257 w 2214"/>
                <a:gd name="T65" fmla="*/ 189 h 3419"/>
                <a:gd name="T66" fmla="*/ 1193 w 2214"/>
                <a:gd name="T67" fmla="*/ 3 h 3419"/>
                <a:gd name="T68" fmla="*/ 1518 w 2214"/>
                <a:gd name="T69" fmla="*/ 83 h 3419"/>
                <a:gd name="T70" fmla="*/ 1798 w 2214"/>
                <a:gd name="T71" fmla="*/ 255 h 3419"/>
                <a:gd name="T72" fmla="*/ 2018 w 2214"/>
                <a:gd name="T73" fmla="*/ 503 h 3419"/>
                <a:gd name="T74" fmla="*/ 2162 w 2214"/>
                <a:gd name="T75" fmla="*/ 810 h 3419"/>
                <a:gd name="T76" fmla="*/ 2214 w 2214"/>
                <a:gd name="T77" fmla="*/ 1161 h 3419"/>
                <a:gd name="T78" fmla="*/ 2164 w 2214"/>
                <a:gd name="T79" fmla="*/ 1524 h 3419"/>
                <a:gd name="T80" fmla="*/ 2024 w 2214"/>
                <a:gd name="T81" fmla="*/ 1877 h 3419"/>
                <a:gd name="T82" fmla="*/ 1828 w 2214"/>
                <a:gd name="T83" fmla="*/ 2195 h 3419"/>
                <a:gd name="T84" fmla="*/ 1718 w 2214"/>
                <a:gd name="T85" fmla="*/ 2520 h 3419"/>
                <a:gd name="T86" fmla="*/ 1702 w 2214"/>
                <a:gd name="T87" fmla="*/ 3274 h 3419"/>
                <a:gd name="T88" fmla="*/ 1641 w 2214"/>
                <a:gd name="T89" fmla="*/ 3377 h 3419"/>
                <a:gd name="T90" fmla="*/ 1527 w 2214"/>
                <a:gd name="T91" fmla="*/ 3419 h 3419"/>
                <a:gd name="T92" fmla="*/ 596 w 2214"/>
                <a:gd name="T93" fmla="*/ 3395 h 3419"/>
                <a:gd name="T94" fmla="*/ 519 w 2214"/>
                <a:gd name="T95" fmla="*/ 3304 h 3419"/>
                <a:gd name="T96" fmla="*/ 505 w 2214"/>
                <a:gd name="T97" fmla="*/ 2602 h 3419"/>
                <a:gd name="T98" fmla="*/ 422 w 2214"/>
                <a:gd name="T99" fmla="*/ 2274 h 3419"/>
                <a:gd name="T100" fmla="*/ 237 w 2214"/>
                <a:gd name="T101" fmla="*/ 1961 h 3419"/>
                <a:gd name="T102" fmla="*/ 76 w 2214"/>
                <a:gd name="T103" fmla="*/ 1615 h 3419"/>
                <a:gd name="T104" fmla="*/ 2 w 2214"/>
                <a:gd name="T105" fmla="*/ 1251 h 3419"/>
                <a:gd name="T106" fmla="*/ 28 w 2214"/>
                <a:gd name="T107" fmla="*/ 895 h 3419"/>
                <a:gd name="T108" fmla="*/ 150 w 2214"/>
                <a:gd name="T109" fmla="*/ 575 h 3419"/>
                <a:gd name="T110" fmla="*/ 352 w 2214"/>
                <a:gd name="T111" fmla="*/ 310 h 3419"/>
                <a:gd name="T112" fmla="*/ 620 w 2214"/>
                <a:gd name="T113" fmla="*/ 117 h 3419"/>
                <a:gd name="T114" fmla="*/ 935 w 2214"/>
                <a:gd name="T115" fmla="*/ 13 h 3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14" h="3419">
                  <a:moveTo>
                    <a:pt x="685" y="2833"/>
                  </a:moveTo>
                  <a:lnTo>
                    <a:pt x="685" y="2949"/>
                  </a:lnTo>
                  <a:lnTo>
                    <a:pt x="1107" y="2949"/>
                  </a:lnTo>
                  <a:lnTo>
                    <a:pt x="1130" y="2952"/>
                  </a:lnTo>
                  <a:lnTo>
                    <a:pt x="1151" y="2961"/>
                  </a:lnTo>
                  <a:lnTo>
                    <a:pt x="1169" y="2975"/>
                  </a:lnTo>
                  <a:lnTo>
                    <a:pt x="1183" y="2993"/>
                  </a:lnTo>
                  <a:lnTo>
                    <a:pt x="1192" y="3014"/>
                  </a:lnTo>
                  <a:lnTo>
                    <a:pt x="1194" y="3037"/>
                  </a:lnTo>
                  <a:lnTo>
                    <a:pt x="1192" y="3061"/>
                  </a:lnTo>
                  <a:lnTo>
                    <a:pt x="1183" y="3082"/>
                  </a:lnTo>
                  <a:lnTo>
                    <a:pt x="1169" y="3101"/>
                  </a:lnTo>
                  <a:lnTo>
                    <a:pt x="1151" y="3114"/>
                  </a:lnTo>
                  <a:lnTo>
                    <a:pt x="1130" y="3123"/>
                  </a:lnTo>
                  <a:lnTo>
                    <a:pt x="1107" y="3126"/>
                  </a:lnTo>
                  <a:lnTo>
                    <a:pt x="685" y="3126"/>
                  </a:lnTo>
                  <a:lnTo>
                    <a:pt x="685" y="3242"/>
                  </a:lnTo>
                  <a:lnTo>
                    <a:pt x="1527" y="3242"/>
                  </a:lnTo>
                  <a:lnTo>
                    <a:pt x="1528" y="3242"/>
                  </a:lnTo>
                  <a:lnTo>
                    <a:pt x="1527" y="2833"/>
                  </a:lnTo>
                  <a:lnTo>
                    <a:pt x="685" y="2833"/>
                  </a:lnTo>
                  <a:close/>
                  <a:moveTo>
                    <a:pt x="865" y="1337"/>
                  </a:moveTo>
                  <a:lnTo>
                    <a:pt x="983" y="1590"/>
                  </a:lnTo>
                  <a:lnTo>
                    <a:pt x="988" y="1606"/>
                  </a:lnTo>
                  <a:lnTo>
                    <a:pt x="991" y="1621"/>
                  </a:lnTo>
                  <a:lnTo>
                    <a:pt x="1059" y="2656"/>
                  </a:lnTo>
                  <a:lnTo>
                    <a:pt x="1153" y="2656"/>
                  </a:lnTo>
                  <a:lnTo>
                    <a:pt x="1222" y="1621"/>
                  </a:lnTo>
                  <a:lnTo>
                    <a:pt x="1225" y="1606"/>
                  </a:lnTo>
                  <a:lnTo>
                    <a:pt x="1231" y="1590"/>
                  </a:lnTo>
                  <a:lnTo>
                    <a:pt x="1348" y="1337"/>
                  </a:lnTo>
                  <a:lnTo>
                    <a:pt x="865" y="1337"/>
                  </a:lnTo>
                  <a:close/>
                  <a:moveTo>
                    <a:pt x="1107" y="176"/>
                  </a:moveTo>
                  <a:lnTo>
                    <a:pt x="1030" y="179"/>
                  </a:lnTo>
                  <a:lnTo>
                    <a:pt x="955" y="189"/>
                  </a:lnTo>
                  <a:lnTo>
                    <a:pt x="883" y="205"/>
                  </a:lnTo>
                  <a:lnTo>
                    <a:pt x="813" y="227"/>
                  </a:lnTo>
                  <a:lnTo>
                    <a:pt x="744" y="254"/>
                  </a:lnTo>
                  <a:lnTo>
                    <a:pt x="679" y="287"/>
                  </a:lnTo>
                  <a:lnTo>
                    <a:pt x="617" y="325"/>
                  </a:lnTo>
                  <a:lnTo>
                    <a:pt x="557" y="367"/>
                  </a:lnTo>
                  <a:lnTo>
                    <a:pt x="501" y="413"/>
                  </a:lnTo>
                  <a:lnTo>
                    <a:pt x="449" y="465"/>
                  </a:lnTo>
                  <a:lnTo>
                    <a:pt x="400" y="521"/>
                  </a:lnTo>
                  <a:lnTo>
                    <a:pt x="356" y="580"/>
                  </a:lnTo>
                  <a:lnTo>
                    <a:pt x="315" y="643"/>
                  </a:lnTo>
                  <a:lnTo>
                    <a:pt x="279" y="708"/>
                  </a:lnTo>
                  <a:lnTo>
                    <a:pt x="248" y="778"/>
                  </a:lnTo>
                  <a:lnTo>
                    <a:pt x="223" y="850"/>
                  </a:lnTo>
                  <a:lnTo>
                    <a:pt x="203" y="925"/>
                  </a:lnTo>
                  <a:lnTo>
                    <a:pt x="188" y="1001"/>
                  </a:lnTo>
                  <a:lnTo>
                    <a:pt x="179" y="1080"/>
                  </a:lnTo>
                  <a:lnTo>
                    <a:pt x="175" y="1161"/>
                  </a:lnTo>
                  <a:lnTo>
                    <a:pt x="179" y="1240"/>
                  </a:lnTo>
                  <a:lnTo>
                    <a:pt x="187" y="1318"/>
                  </a:lnTo>
                  <a:lnTo>
                    <a:pt x="201" y="1399"/>
                  </a:lnTo>
                  <a:lnTo>
                    <a:pt x="220" y="1480"/>
                  </a:lnTo>
                  <a:lnTo>
                    <a:pt x="244" y="1560"/>
                  </a:lnTo>
                  <a:lnTo>
                    <a:pt x="274" y="1640"/>
                  </a:lnTo>
                  <a:lnTo>
                    <a:pt x="307" y="1718"/>
                  </a:lnTo>
                  <a:lnTo>
                    <a:pt x="346" y="1794"/>
                  </a:lnTo>
                  <a:lnTo>
                    <a:pt x="388" y="1867"/>
                  </a:lnTo>
                  <a:lnTo>
                    <a:pt x="434" y="1937"/>
                  </a:lnTo>
                  <a:lnTo>
                    <a:pt x="485" y="2013"/>
                  </a:lnTo>
                  <a:lnTo>
                    <a:pt x="529" y="2089"/>
                  </a:lnTo>
                  <a:lnTo>
                    <a:pt x="568" y="2167"/>
                  </a:lnTo>
                  <a:lnTo>
                    <a:pt x="602" y="2247"/>
                  </a:lnTo>
                  <a:lnTo>
                    <a:pt x="630" y="2328"/>
                  </a:lnTo>
                  <a:lnTo>
                    <a:pt x="652" y="2409"/>
                  </a:lnTo>
                  <a:lnTo>
                    <a:pt x="669" y="2491"/>
                  </a:lnTo>
                  <a:lnTo>
                    <a:pt x="680" y="2573"/>
                  </a:lnTo>
                  <a:lnTo>
                    <a:pt x="685" y="2656"/>
                  </a:lnTo>
                  <a:lnTo>
                    <a:pt x="882" y="2656"/>
                  </a:lnTo>
                  <a:lnTo>
                    <a:pt x="816" y="1650"/>
                  </a:lnTo>
                  <a:lnTo>
                    <a:pt x="646" y="1286"/>
                  </a:lnTo>
                  <a:lnTo>
                    <a:pt x="639" y="1265"/>
                  </a:lnTo>
                  <a:lnTo>
                    <a:pt x="638" y="1243"/>
                  </a:lnTo>
                  <a:lnTo>
                    <a:pt x="642" y="1221"/>
                  </a:lnTo>
                  <a:lnTo>
                    <a:pt x="651" y="1201"/>
                  </a:lnTo>
                  <a:lnTo>
                    <a:pt x="665" y="1184"/>
                  </a:lnTo>
                  <a:lnTo>
                    <a:pt x="683" y="1171"/>
                  </a:lnTo>
                  <a:lnTo>
                    <a:pt x="703" y="1163"/>
                  </a:lnTo>
                  <a:lnTo>
                    <a:pt x="725" y="1160"/>
                  </a:lnTo>
                  <a:lnTo>
                    <a:pt x="1487" y="1160"/>
                  </a:lnTo>
                  <a:lnTo>
                    <a:pt x="1509" y="1163"/>
                  </a:lnTo>
                  <a:lnTo>
                    <a:pt x="1529" y="1171"/>
                  </a:lnTo>
                  <a:lnTo>
                    <a:pt x="1547" y="1184"/>
                  </a:lnTo>
                  <a:lnTo>
                    <a:pt x="1561" y="1201"/>
                  </a:lnTo>
                  <a:lnTo>
                    <a:pt x="1571" y="1221"/>
                  </a:lnTo>
                  <a:lnTo>
                    <a:pt x="1576" y="1243"/>
                  </a:lnTo>
                  <a:lnTo>
                    <a:pt x="1574" y="1265"/>
                  </a:lnTo>
                  <a:lnTo>
                    <a:pt x="1567" y="1286"/>
                  </a:lnTo>
                  <a:lnTo>
                    <a:pt x="1398" y="1650"/>
                  </a:lnTo>
                  <a:lnTo>
                    <a:pt x="1330" y="2656"/>
                  </a:lnTo>
                  <a:lnTo>
                    <a:pt x="1528" y="2656"/>
                  </a:lnTo>
                  <a:lnTo>
                    <a:pt x="1533" y="2573"/>
                  </a:lnTo>
                  <a:lnTo>
                    <a:pt x="1544" y="2491"/>
                  </a:lnTo>
                  <a:lnTo>
                    <a:pt x="1560" y="2409"/>
                  </a:lnTo>
                  <a:lnTo>
                    <a:pt x="1582" y="2328"/>
                  </a:lnTo>
                  <a:lnTo>
                    <a:pt x="1611" y="2247"/>
                  </a:lnTo>
                  <a:lnTo>
                    <a:pt x="1644" y="2167"/>
                  </a:lnTo>
                  <a:lnTo>
                    <a:pt x="1684" y="2089"/>
                  </a:lnTo>
                  <a:lnTo>
                    <a:pt x="1728" y="2013"/>
                  </a:lnTo>
                  <a:lnTo>
                    <a:pt x="1778" y="1937"/>
                  </a:lnTo>
                  <a:lnTo>
                    <a:pt x="1825" y="1867"/>
                  </a:lnTo>
                  <a:lnTo>
                    <a:pt x="1868" y="1794"/>
                  </a:lnTo>
                  <a:lnTo>
                    <a:pt x="1905" y="1718"/>
                  </a:lnTo>
                  <a:lnTo>
                    <a:pt x="1940" y="1640"/>
                  </a:lnTo>
                  <a:lnTo>
                    <a:pt x="1968" y="1560"/>
                  </a:lnTo>
                  <a:lnTo>
                    <a:pt x="1993" y="1480"/>
                  </a:lnTo>
                  <a:lnTo>
                    <a:pt x="2012" y="1399"/>
                  </a:lnTo>
                  <a:lnTo>
                    <a:pt x="2026" y="1318"/>
                  </a:lnTo>
                  <a:lnTo>
                    <a:pt x="2035" y="1240"/>
                  </a:lnTo>
                  <a:lnTo>
                    <a:pt x="2037" y="1161"/>
                  </a:lnTo>
                  <a:lnTo>
                    <a:pt x="2034" y="1080"/>
                  </a:lnTo>
                  <a:lnTo>
                    <a:pt x="2025" y="1001"/>
                  </a:lnTo>
                  <a:lnTo>
                    <a:pt x="2010" y="925"/>
                  </a:lnTo>
                  <a:lnTo>
                    <a:pt x="1989" y="850"/>
                  </a:lnTo>
                  <a:lnTo>
                    <a:pt x="1964" y="778"/>
                  </a:lnTo>
                  <a:lnTo>
                    <a:pt x="1933" y="708"/>
                  </a:lnTo>
                  <a:lnTo>
                    <a:pt x="1898" y="643"/>
                  </a:lnTo>
                  <a:lnTo>
                    <a:pt x="1858" y="580"/>
                  </a:lnTo>
                  <a:lnTo>
                    <a:pt x="1812" y="521"/>
                  </a:lnTo>
                  <a:lnTo>
                    <a:pt x="1764" y="465"/>
                  </a:lnTo>
                  <a:lnTo>
                    <a:pt x="1712" y="413"/>
                  </a:lnTo>
                  <a:lnTo>
                    <a:pt x="1655" y="367"/>
                  </a:lnTo>
                  <a:lnTo>
                    <a:pt x="1597" y="325"/>
                  </a:lnTo>
                  <a:lnTo>
                    <a:pt x="1534" y="287"/>
                  </a:lnTo>
                  <a:lnTo>
                    <a:pt x="1468" y="254"/>
                  </a:lnTo>
                  <a:lnTo>
                    <a:pt x="1400" y="227"/>
                  </a:lnTo>
                  <a:lnTo>
                    <a:pt x="1330" y="205"/>
                  </a:lnTo>
                  <a:lnTo>
                    <a:pt x="1257" y="189"/>
                  </a:lnTo>
                  <a:lnTo>
                    <a:pt x="1183" y="179"/>
                  </a:lnTo>
                  <a:lnTo>
                    <a:pt x="1107" y="176"/>
                  </a:lnTo>
                  <a:close/>
                  <a:moveTo>
                    <a:pt x="1107" y="0"/>
                  </a:moveTo>
                  <a:lnTo>
                    <a:pt x="1193" y="3"/>
                  </a:lnTo>
                  <a:lnTo>
                    <a:pt x="1277" y="13"/>
                  </a:lnTo>
                  <a:lnTo>
                    <a:pt x="1360" y="31"/>
                  </a:lnTo>
                  <a:lnTo>
                    <a:pt x="1441" y="53"/>
                  </a:lnTo>
                  <a:lnTo>
                    <a:pt x="1518" y="83"/>
                  </a:lnTo>
                  <a:lnTo>
                    <a:pt x="1593" y="117"/>
                  </a:lnTo>
                  <a:lnTo>
                    <a:pt x="1665" y="158"/>
                  </a:lnTo>
                  <a:lnTo>
                    <a:pt x="1734" y="204"/>
                  </a:lnTo>
                  <a:lnTo>
                    <a:pt x="1798" y="255"/>
                  </a:lnTo>
                  <a:lnTo>
                    <a:pt x="1860" y="310"/>
                  </a:lnTo>
                  <a:lnTo>
                    <a:pt x="1918" y="370"/>
                  </a:lnTo>
                  <a:lnTo>
                    <a:pt x="1971" y="434"/>
                  </a:lnTo>
                  <a:lnTo>
                    <a:pt x="2018" y="503"/>
                  </a:lnTo>
                  <a:lnTo>
                    <a:pt x="2062" y="575"/>
                  </a:lnTo>
                  <a:lnTo>
                    <a:pt x="2101" y="651"/>
                  </a:lnTo>
                  <a:lnTo>
                    <a:pt x="2134" y="729"/>
                  </a:lnTo>
                  <a:lnTo>
                    <a:pt x="2162" y="810"/>
                  </a:lnTo>
                  <a:lnTo>
                    <a:pt x="2184" y="895"/>
                  </a:lnTo>
                  <a:lnTo>
                    <a:pt x="2201" y="981"/>
                  </a:lnTo>
                  <a:lnTo>
                    <a:pt x="2211" y="1070"/>
                  </a:lnTo>
                  <a:lnTo>
                    <a:pt x="2214" y="1161"/>
                  </a:lnTo>
                  <a:lnTo>
                    <a:pt x="2211" y="1251"/>
                  </a:lnTo>
                  <a:lnTo>
                    <a:pt x="2201" y="1342"/>
                  </a:lnTo>
                  <a:lnTo>
                    <a:pt x="2185" y="1433"/>
                  </a:lnTo>
                  <a:lnTo>
                    <a:pt x="2164" y="1524"/>
                  </a:lnTo>
                  <a:lnTo>
                    <a:pt x="2138" y="1615"/>
                  </a:lnTo>
                  <a:lnTo>
                    <a:pt x="2104" y="1703"/>
                  </a:lnTo>
                  <a:lnTo>
                    <a:pt x="2067" y="1791"/>
                  </a:lnTo>
                  <a:lnTo>
                    <a:pt x="2024" y="1877"/>
                  </a:lnTo>
                  <a:lnTo>
                    <a:pt x="1975" y="1961"/>
                  </a:lnTo>
                  <a:lnTo>
                    <a:pt x="1922" y="2040"/>
                  </a:lnTo>
                  <a:lnTo>
                    <a:pt x="1872" y="2116"/>
                  </a:lnTo>
                  <a:lnTo>
                    <a:pt x="1828" y="2195"/>
                  </a:lnTo>
                  <a:lnTo>
                    <a:pt x="1790" y="2274"/>
                  </a:lnTo>
                  <a:lnTo>
                    <a:pt x="1759" y="2354"/>
                  </a:lnTo>
                  <a:lnTo>
                    <a:pt x="1735" y="2436"/>
                  </a:lnTo>
                  <a:lnTo>
                    <a:pt x="1718" y="2520"/>
                  </a:lnTo>
                  <a:lnTo>
                    <a:pt x="1707" y="2602"/>
                  </a:lnTo>
                  <a:lnTo>
                    <a:pt x="1704" y="2685"/>
                  </a:lnTo>
                  <a:lnTo>
                    <a:pt x="1704" y="3242"/>
                  </a:lnTo>
                  <a:lnTo>
                    <a:pt x="1702" y="3274"/>
                  </a:lnTo>
                  <a:lnTo>
                    <a:pt x="1693" y="3304"/>
                  </a:lnTo>
                  <a:lnTo>
                    <a:pt x="1680" y="3331"/>
                  </a:lnTo>
                  <a:lnTo>
                    <a:pt x="1663" y="3356"/>
                  </a:lnTo>
                  <a:lnTo>
                    <a:pt x="1641" y="3377"/>
                  </a:lnTo>
                  <a:lnTo>
                    <a:pt x="1617" y="3395"/>
                  </a:lnTo>
                  <a:lnTo>
                    <a:pt x="1589" y="3408"/>
                  </a:lnTo>
                  <a:lnTo>
                    <a:pt x="1559" y="3416"/>
                  </a:lnTo>
                  <a:lnTo>
                    <a:pt x="1527" y="3419"/>
                  </a:lnTo>
                  <a:lnTo>
                    <a:pt x="685" y="3419"/>
                  </a:lnTo>
                  <a:lnTo>
                    <a:pt x="653" y="3416"/>
                  </a:lnTo>
                  <a:lnTo>
                    <a:pt x="623" y="3408"/>
                  </a:lnTo>
                  <a:lnTo>
                    <a:pt x="596" y="3395"/>
                  </a:lnTo>
                  <a:lnTo>
                    <a:pt x="571" y="3377"/>
                  </a:lnTo>
                  <a:lnTo>
                    <a:pt x="550" y="3356"/>
                  </a:lnTo>
                  <a:lnTo>
                    <a:pt x="533" y="3331"/>
                  </a:lnTo>
                  <a:lnTo>
                    <a:pt x="519" y="3304"/>
                  </a:lnTo>
                  <a:lnTo>
                    <a:pt x="512" y="3274"/>
                  </a:lnTo>
                  <a:lnTo>
                    <a:pt x="508" y="3242"/>
                  </a:lnTo>
                  <a:lnTo>
                    <a:pt x="508" y="2685"/>
                  </a:lnTo>
                  <a:lnTo>
                    <a:pt x="505" y="2602"/>
                  </a:lnTo>
                  <a:lnTo>
                    <a:pt x="495" y="2520"/>
                  </a:lnTo>
                  <a:lnTo>
                    <a:pt x="477" y="2436"/>
                  </a:lnTo>
                  <a:lnTo>
                    <a:pt x="453" y="2354"/>
                  </a:lnTo>
                  <a:lnTo>
                    <a:pt x="422" y="2274"/>
                  </a:lnTo>
                  <a:lnTo>
                    <a:pt x="385" y="2195"/>
                  </a:lnTo>
                  <a:lnTo>
                    <a:pt x="341" y="2116"/>
                  </a:lnTo>
                  <a:lnTo>
                    <a:pt x="291" y="2040"/>
                  </a:lnTo>
                  <a:lnTo>
                    <a:pt x="237" y="1961"/>
                  </a:lnTo>
                  <a:lnTo>
                    <a:pt x="190" y="1877"/>
                  </a:lnTo>
                  <a:lnTo>
                    <a:pt x="146" y="1791"/>
                  </a:lnTo>
                  <a:lnTo>
                    <a:pt x="108" y="1703"/>
                  </a:lnTo>
                  <a:lnTo>
                    <a:pt x="76" y="1615"/>
                  </a:lnTo>
                  <a:lnTo>
                    <a:pt x="48" y="1524"/>
                  </a:lnTo>
                  <a:lnTo>
                    <a:pt x="27" y="1433"/>
                  </a:lnTo>
                  <a:lnTo>
                    <a:pt x="12" y="1342"/>
                  </a:lnTo>
                  <a:lnTo>
                    <a:pt x="2" y="1251"/>
                  </a:lnTo>
                  <a:lnTo>
                    <a:pt x="0" y="1161"/>
                  </a:lnTo>
                  <a:lnTo>
                    <a:pt x="3" y="1070"/>
                  </a:lnTo>
                  <a:lnTo>
                    <a:pt x="12" y="981"/>
                  </a:lnTo>
                  <a:lnTo>
                    <a:pt x="28" y="895"/>
                  </a:lnTo>
                  <a:lnTo>
                    <a:pt x="51" y="810"/>
                  </a:lnTo>
                  <a:lnTo>
                    <a:pt x="78" y="729"/>
                  </a:lnTo>
                  <a:lnTo>
                    <a:pt x="111" y="651"/>
                  </a:lnTo>
                  <a:lnTo>
                    <a:pt x="150" y="575"/>
                  </a:lnTo>
                  <a:lnTo>
                    <a:pt x="194" y="503"/>
                  </a:lnTo>
                  <a:lnTo>
                    <a:pt x="243" y="434"/>
                  </a:lnTo>
                  <a:lnTo>
                    <a:pt x="296" y="370"/>
                  </a:lnTo>
                  <a:lnTo>
                    <a:pt x="352" y="310"/>
                  </a:lnTo>
                  <a:lnTo>
                    <a:pt x="414" y="255"/>
                  </a:lnTo>
                  <a:lnTo>
                    <a:pt x="480" y="204"/>
                  </a:lnTo>
                  <a:lnTo>
                    <a:pt x="548" y="158"/>
                  </a:lnTo>
                  <a:lnTo>
                    <a:pt x="620" y="117"/>
                  </a:lnTo>
                  <a:lnTo>
                    <a:pt x="695" y="83"/>
                  </a:lnTo>
                  <a:lnTo>
                    <a:pt x="773" y="53"/>
                  </a:lnTo>
                  <a:lnTo>
                    <a:pt x="852" y="31"/>
                  </a:lnTo>
                  <a:lnTo>
                    <a:pt x="935" y="13"/>
                  </a:lnTo>
                  <a:lnTo>
                    <a:pt x="1021" y="3"/>
                  </a:lnTo>
                  <a:lnTo>
                    <a:pt x="1107" y="0"/>
                  </a:lnTo>
                  <a:close/>
                </a:path>
              </a:pathLst>
            </a:custGeom>
            <a:grpFill/>
            <a:ln w="0">
              <a:noFill/>
              <a:prstDash val="solid"/>
              <a:round/>
            </a:ln>
          </p:spPr>
          <p:txBody>
            <a:bodyPr vert="horz" wrap="square" lIns="91440" tIns="45720" rIns="91440" bIns="45720" numCol="1" anchor="t" anchorCtr="0" compatLnSpc="1"/>
            <a:lstStyle/>
            <a:p>
              <a:endParaRPr lang="en-US">
                <a:cs typeface="+mn-ea"/>
                <a:sym typeface="+mn-lt"/>
              </a:endParaRPr>
            </a:p>
          </p:txBody>
        </p:sp>
      </p:grpSp>
      <p:sp>
        <p:nvSpPr>
          <p:cNvPr id="54" name="Freeform 124"/>
          <p:cNvSpPr>
            <a:spLocks noEditPoints="1"/>
          </p:cNvSpPr>
          <p:nvPr/>
        </p:nvSpPr>
        <p:spPr bwMode="auto">
          <a:xfrm>
            <a:off x="4896995" y="1627506"/>
            <a:ext cx="671930" cy="592770"/>
          </a:xfrm>
          <a:custGeom>
            <a:avLst/>
            <a:gdLst>
              <a:gd name="T0" fmla="*/ 1495 w 3650"/>
              <a:gd name="T1" fmla="*/ 3047 h 3224"/>
              <a:gd name="T2" fmla="*/ 1498 w 3650"/>
              <a:gd name="T3" fmla="*/ 3044 h 3224"/>
              <a:gd name="T4" fmla="*/ 198 w 3650"/>
              <a:gd name="T5" fmla="*/ 981 h 3224"/>
              <a:gd name="T6" fmla="*/ 179 w 3650"/>
              <a:gd name="T7" fmla="*/ 1543 h 3224"/>
              <a:gd name="T8" fmla="*/ 342 w 3650"/>
              <a:gd name="T9" fmla="*/ 1579 h 3224"/>
              <a:gd name="T10" fmla="*/ 3250 w 3650"/>
              <a:gd name="T11" fmla="*/ 1591 h 3224"/>
              <a:gd name="T12" fmla="*/ 3423 w 3650"/>
              <a:gd name="T13" fmla="*/ 1451 h 3224"/>
              <a:gd name="T14" fmla="*/ 3470 w 3650"/>
              <a:gd name="T15" fmla="*/ 1227 h 3224"/>
              <a:gd name="T16" fmla="*/ 3366 w 3650"/>
              <a:gd name="T17" fmla="*/ 1029 h 3224"/>
              <a:gd name="T18" fmla="*/ 617 w 3650"/>
              <a:gd name="T19" fmla="*/ 728 h 3224"/>
              <a:gd name="T20" fmla="*/ 529 w 3650"/>
              <a:gd name="T21" fmla="*/ 784 h 3224"/>
              <a:gd name="T22" fmla="*/ 521 w 3650"/>
              <a:gd name="T23" fmla="*/ 1746 h 3224"/>
              <a:gd name="T24" fmla="*/ 585 w 3650"/>
              <a:gd name="T25" fmla="*/ 1816 h 3224"/>
              <a:gd name="T26" fmla="*/ 627 w 3650"/>
              <a:gd name="T27" fmla="*/ 1821 h 3224"/>
              <a:gd name="T28" fmla="*/ 761 w 3650"/>
              <a:gd name="T29" fmla="*/ 1822 h 3224"/>
              <a:gd name="T30" fmla="*/ 949 w 3650"/>
              <a:gd name="T31" fmla="*/ 1822 h 3224"/>
              <a:gd name="T32" fmla="*/ 1083 w 3650"/>
              <a:gd name="T33" fmla="*/ 1822 h 3224"/>
              <a:gd name="T34" fmla="*/ 3024 w 3650"/>
              <a:gd name="T35" fmla="*/ 175 h 3224"/>
              <a:gd name="T36" fmla="*/ 2568 w 3650"/>
              <a:gd name="T37" fmla="*/ 398 h 3224"/>
              <a:gd name="T38" fmla="*/ 1772 w 3650"/>
              <a:gd name="T39" fmla="*/ 645 h 3224"/>
              <a:gd name="T40" fmla="*/ 1441 w 3650"/>
              <a:gd name="T41" fmla="*/ 1850 h 3224"/>
              <a:gd name="T42" fmla="*/ 2255 w 3650"/>
              <a:gd name="T43" fmla="*/ 2034 h 3224"/>
              <a:gd name="T44" fmla="*/ 3022 w 3650"/>
              <a:gd name="T45" fmla="*/ 2373 h 3224"/>
              <a:gd name="T46" fmla="*/ 3028 w 3650"/>
              <a:gd name="T47" fmla="*/ 2371 h 3224"/>
              <a:gd name="T48" fmla="*/ 3026 w 3650"/>
              <a:gd name="T49" fmla="*/ 177 h 3224"/>
              <a:gd name="T50" fmla="*/ 3116 w 3650"/>
              <a:gd name="T51" fmla="*/ 24 h 3224"/>
              <a:gd name="T52" fmla="*/ 3202 w 3650"/>
              <a:gd name="T53" fmla="*/ 148 h 3224"/>
              <a:gd name="T54" fmla="*/ 3368 w 3650"/>
              <a:gd name="T55" fmla="*/ 817 h 3224"/>
              <a:gd name="T56" fmla="*/ 3571 w 3650"/>
              <a:gd name="T57" fmla="*/ 1003 h 3224"/>
              <a:gd name="T58" fmla="*/ 3650 w 3650"/>
              <a:gd name="T59" fmla="*/ 1274 h 3224"/>
              <a:gd name="T60" fmla="*/ 3571 w 3650"/>
              <a:gd name="T61" fmla="*/ 1546 h 3224"/>
              <a:gd name="T62" fmla="*/ 3368 w 3650"/>
              <a:gd name="T63" fmla="*/ 1732 h 3224"/>
              <a:gd name="T64" fmla="*/ 3202 w 3650"/>
              <a:gd name="T65" fmla="*/ 2402 h 3224"/>
              <a:gd name="T66" fmla="*/ 3116 w 3650"/>
              <a:gd name="T67" fmla="*/ 2525 h 3224"/>
              <a:gd name="T68" fmla="*/ 2964 w 3650"/>
              <a:gd name="T69" fmla="*/ 2540 h 3224"/>
              <a:gd name="T70" fmla="*/ 2369 w 3650"/>
              <a:gd name="T71" fmla="*/ 2262 h 3224"/>
              <a:gd name="T72" fmla="*/ 1621 w 3650"/>
              <a:gd name="T73" fmla="*/ 2055 h 3224"/>
              <a:gd name="T74" fmla="*/ 1675 w 3650"/>
              <a:gd name="T75" fmla="*/ 3040 h 3224"/>
              <a:gd name="T76" fmla="*/ 1624 w 3650"/>
              <a:gd name="T77" fmla="*/ 3170 h 3224"/>
              <a:gd name="T78" fmla="*/ 1495 w 3650"/>
              <a:gd name="T79" fmla="*/ 3224 h 3224"/>
              <a:gd name="T80" fmla="*/ 969 w 3650"/>
              <a:gd name="T81" fmla="*/ 3182 h 3224"/>
              <a:gd name="T82" fmla="*/ 470 w 3650"/>
              <a:gd name="T83" fmla="*/ 1956 h 3224"/>
              <a:gd name="T84" fmla="*/ 352 w 3650"/>
              <a:gd name="T85" fmla="*/ 1797 h 3224"/>
              <a:gd name="T86" fmla="*/ 124 w 3650"/>
              <a:gd name="T87" fmla="*/ 1729 h 3224"/>
              <a:gd name="T88" fmla="*/ 12 w 3650"/>
              <a:gd name="T89" fmla="*/ 1598 h 3224"/>
              <a:gd name="T90" fmla="*/ 12 w 3650"/>
              <a:gd name="T91" fmla="*/ 951 h 3224"/>
              <a:gd name="T92" fmla="*/ 124 w 3650"/>
              <a:gd name="T93" fmla="*/ 821 h 3224"/>
              <a:gd name="T94" fmla="*/ 352 w 3650"/>
              <a:gd name="T95" fmla="*/ 755 h 3224"/>
              <a:gd name="T96" fmla="*/ 465 w 3650"/>
              <a:gd name="T97" fmla="*/ 598 h 3224"/>
              <a:gd name="T98" fmla="*/ 622 w 3650"/>
              <a:gd name="T99" fmla="*/ 552 h 3224"/>
              <a:gd name="T100" fmla="*/ 739 w 3650"/>
              <a:gd name="T101" fmla="*/ 552 h 3224"/>
              <a:gd name="T102" fmla="*/ 940 w 3650"/>
              <a:gd name="T103" fmla="*/ 551 h 3224"/>
              <a:gd name="T104" fmla="*/ 1123 w 3650"/>
              <a:gd name="T105" fmla="*/ 549 h 3224"/>
              <a:gd name="T106" fmla="*/ 1352 w 3650"/>
              <a:gd name="T107" fmla="*/ 533 h 3224"/>
              <a:gd name="T108" fmla="*/ 2169 w 3650"/>
              <a:gd name="T109" fmla="*/ 357 h 3224"/>
              <a:gd name="T110" fmla="*/ 2935 w 3650"/>
              <a:gd name="T111" fmla="*/ 23 h 3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650" h="3224">
                <a:moveTo>
                  <a:pt x="702" y="1998"/>
                </a:moveTo>
                <a:lnTo>
                  <a:pt x="1082" y="3046"/>
                </a:lnTo>
                <a:lnTo>
                  <a:pt x="1083" y="3047"/>
                </a:lnTo>
                <a:lnTo>
                  <a:pt x="1084" y="3047"/>
                </a:lnTo>
                <a:lnTo>
                  <a:pt x="1495" y="3047"/>
                </a:lnTo>
                <a:lnTo>
                  <a:pt x="1497" y="3047"/>
                </a:lnTo>
                <a:lnTo>
                  <a:pt x="1498" y="3046"/>
                </a:lnTo>
                <a:lnTo>
                  <a:pt x="1498" y="3046"/>
                </a:lnTo>
                <a:lnTo>
                  <a:pt x="1498" y="3045"/>
                </a:lnTo>
                <a:lnTo>
                  <a:pt x="1498" y="3044"/>
                </a:lnTo>
                <a:lnTo>
                  <a:pt x="1118" y="1998"/>
                </a:lnTo>
                <a:lnTo>
                  <a:pt x="702" y="1998"/>
                </a:lnTo>
                <a:close/>
                <a:moveTo>
                  <a:pt x="229" y="971"/>
                </a:moveTo>
                <a:lnTo>
                  <a:pt x="212" y="974"/>
                </a:lnTo>
                <a:lnTo>
                  <a:pt x="198" y="981"/>
                </a:lnTo>
                <a:lnTo>
                  <a:pt x="187" y="993"/>
                </a:lnTo>
                <a:lnTo>
                  <a:pt x="179" y="1008"/>
                </a:lnTo>
                <a:lnTo>
                  <a:pt x="176" y="1023"/>
                </a:lnTo>
                <a:lnTo>
                  <a:pt x="176" y="1527"/>
                </a:lnTo>
                <a:lnTo>
                  <a:pt x="179" y="1543"/>
                </a:lnTo>
                <a:lnTo>
                  <a:pt x="187" y="1558"/>
                </a:lnTo>
                <a:lnTo>
                  <a:pt x="198" y="1569"/>
                </a:lnTo>
                <a:lnTo>
                  <a:pt x="212" y="1576"/>
                </a:lnTo>
                <a:lnTo>
                  <a:pt x="229" y="1579"/>
                </a:lnTo>
                <a:lnTo>
                  <a:pt x="342" y="1579"/>
                </a:lnTo>
                <a:lnTo>
                  <a:pt x="342" y="971"/>
                </a:lnTo>
                <a:lnTo>
                  <a:pt x="229" y="971"/>
                </a:lnTo>
                <a:close/>
                <a:moveTo>
                  <a:pt x="3204" y="946"/>
                </a:moveTo>
                <a:lnTo>
                  <a:pt x="3204" y="1604"/>
                </a:lnTo>
                <a:lnTo>
                  <a:pt x="3250" y="1591"/>
                </a:lnTo>
                <a:lnTo>
                  <a:pt x="3292" y="1573"/>
                </a:lnTo>
                <a:lnTo>
                  <a:pt x="3330" y="1550"/>
                </a:lnTo>
                <a:lnTo>
                  <a:pt x="3366" y="1521"/>
                </a:lnTo>
                <a:lnTo>
                  <a:pt x="3397" y="1489"/>
                </a:lnTo>
                <a:lnTo>
                  <a:pt x="3423" y="1451"/>
                </a:lnTo>
                <a:lnTo>
                  <a:pt x="3444" y="1411"/>
                </a:lnTo>
                <a:lnTo>
                  <a:pt x="3461" y="1368"/>
                </a:lnTo>
                <a:lnTo>
                  <a:pt x="3470" y="1323"/>
                </a:lnTo>
                <a:lnTo>
                  <a:pt x="3474" y="1274"/>
                </a:lnTo>
                <a:lnTo>
                  <a:pt x="3470" y="1227"/>
                </a:lnTo>
                <a:lnTo>
                  <a:pt x="3461" y="1181"/>
                </a:lnTo>
                <a:lnTo>
                  <a:pt x="3444" y="1138"/>
                </a:lnTo>
                <a:lnTo>
                  <a:pt x="3423" y="1098"/>
                </a:lnTo>
                <a:lnTo>
                  <a:pt x="3397" y="1061"/>
                </a:lnTo>
                <a:lnTo>
                  <a:pt x="3366" y="1029"/>
                </a:lnTo>
                <a:lnTo>
                  <a:pt x="3330" y="1000"/>
                </a:lnTo>
                <a:lnTo>
                  <a:pt x="3292" y="977"/>
                </a:lnTo>
                <a:lnTo>
                  <a:pt x="3250" y="958"/>
                </a:lnTo>
                <a:lnTo>
                  <a:pt x="3204" y="946"/>
                </a:lnTo>
                <a:close/>
                <a:moveTo>
                  <a:pt x="617" y="728"/>
                </a:moveTo>
                <a:lnTo>
                  <a:pt x="595" y="731"/>
                </a:lnTo>
                <a:lnTo>
                  <a:pt x="574" y="739"/>
                </a:lnTo>
                <a:lnTo>
                  <a:pt x="555" y="750"/>
                </a:lnTo>
                <a:lnTo>
                  <a:pt x="540" y="765"/>
                </a:lnTo>
                <a:lnTo>
                  <a:pt x="529" y="784"/>
                </a:lnTo>
                <a:lnTo>
                  <a:pt x="521" y="805"/>
                </a:lnTo>
                <a:lnTo>
                  <a:pt x="518" y="827"/>
                </a:lnTo>
                <a:lnTo>
                  <a:pt x="518" y="827"/>
                </a:lnTo>
                <a:lnTo>
                  <a:pt x="518" y="1722"/>
                </a:lnTo>
                <a:lnTo>
                  <a:pt x="521" y="1746"/>
                </a:lnTo>
                <a:lnTo>
                  <a:pt x="529" y="1768"/>
                </a:lnTo>
                <a:lnTo>
                  <a:pt x="541" y="1785"/>
                </a:lnTo>
                <a:lnTo>
                  <a:pt x="557" y="1801"/>
                </a:lnTo>
                <a:lnTo>
                  <a:pt x="577" y="1813"/>
                </a:lnTo>
                <a:lnTo>
                  <a:pt x="585" y="1816"/>
                </a:lnTo>
                <a:lnTo>
                  <a:pt x="592" y="1819"/>
                </a:lnTo>
                <a:lnTo>
                  <a:pt x="601" y="1820"/>
                </a:lnTo>
                <a:lnTo>
                  <a:pt x="611" y="1821"/>
                </a:lnTo>
                <a:lnTo>
                  <a:pt x="615" y="1821"/>
                </a:lnTo>
                <a:lnTo>
                  <a:pt x="627" y="1821"/>
                </a:lnTo>
                <a:lnTo>
                  <a:pt x="645" y="1821"/>
                </a:lnTo>
                <a:lnTo>
                  <a:pt x="667" y="1821"/>
                </a:lnTo>
                <a:lnTo>
                  <a:pt x="696" y="1822"/>
                </a:lnTo>
                <a:lnTo>
                  <a:pt x="727" y="1822"/>
                </a:lnTo>
                <a:lnTo>
                  <a:pt x="761" y="1822"/>
                </a:lnTo>
                <a:lnTo>
                  <a:pt x="797" y="1822"/>
                </a:lnTo>
                <a:lnTo>
                  <a:pt x="836" y="1822"/>
                </a:lnTo>
                <a:lnTo>
                  <a:pt x="874" y="1822"/>
                </a:lnTo>
                <a:lnTo>
                  <a:pt x="911" y="1822"/>
                </a:lnTo>
                <a:lnTo>
                  <a:pt x="949" y="1822"/>
                </a:lnTo>
                <a:lnTo>
                  <a:pt x="983" y="1822"/>
                </a:lnTo>
                <a:lnTo>
                  <a:pt x="1014" y="1822"/>
                </a:lnTo>
                <a:lnTo>
                  <a:pt x="1042" y="1822"/>
                </a:lnTo>
                <a:lnTo>
                  <a:pt x="1065" y="1822"/>
                </a:lnTo>
                <a:lnTo>
                  <a:pt x="1083" y="1822"/>
                </a:lnTo>
                <a:lnTo>
                  <a:pt x="1094" y="1822"/>
                </a:lnTo>
                <a:lnTo>
                  <a:pt x="1097" y="1822"/>
                </a:lnTo>
                <a:lnTo>
                  <a:pt x="1097" y="728"/>
                </a:lnTo>
                <a:lnTo>
                  <a:pt x="617" y="728"/>
                </a:lnTo>
                <a:close/>
                <a:moveTo>
                  <a:pt x="3024" y="175"/>
                </a:moveTo>
                <a:lnTo>
                  <a:pt x="3023" y="175"/>
                </a:lnTo>
                <a:lnTo>
                  <a:pt x="3022" y="177"/>
                </a:lnTo>
                <a:lnTo>
                  <a:pt x="2872" y="256"/>
                </a:lnTo>
                <a:lnTo>
                  <a:pt x="2722" y="330"/>
                </a:lnTo>
                <a:lnTo>
                  <a:pt x="2568" y="398"/>
                </a:lnTo>
                <a:lnTo>
                  <a:pt x="2413" y="459"/>
                </a:lnTo>
                <a:lnTo>
                  <a:pt x="2255" y="514"/>
                </a:lnTo>
                <a:lnTo>
                  <a:pt x="2096" y="564"/>
                </a:lnTo>
                <a:lnTo>
                  <a:pt x="1936" y="607"/>
                </a:lnTo>
                <a:lnTo>
                  <a:pt x="1772" y="645"/>
                </a:lnTo>
                <a:lnTo>
                  <a:pt x="1608" y="676"/>
                </a:lnTo>
                <a:lnTo>
                  <a:pt x="1441" y="700"/>
                </a:lnTo>
                <a:lnTo>
                  <a:pt x="1274" y="719"/>
                </a:lnTo>
                <a:lnTo>
                  <a:pt x="1274" y="1831"/>
                </a:lnTo>
                <a:lnTo>
                  <a:pt x="1441" y="1850"/>
                </a:lnTo>
                <a:lnTo>
                  <a:pt x="1608" y="1874"/>
                </a:lnTo>
                <a:lnTo>
                  <a:pt x="1772" y="1905"/>
                </a:lnTo>
                <a:lnTo>
                  <a:pt x="1936" y="1943"/>
                </a:lnTo>
                <a:lnTo>
                  <a:pt x="2096" y="1986"/>
                </a:lnTo>
                <a:lnTo>
                  <a:pt x="2255" y="2034"/>
                </a:lnTo>
                <a:lnTo>
                  <a:pt x="2412" y="2091"/>
                </a:lnTo>
                <a:lnTo>
                  <a:pt x="2568" y="2152"/>
                </a:lnTo>
                <a:lnTo>
                  <a:pt x="2722" y="2219"/>
                </a:lnTo>
                <a:lnTo>
                  <a:pt x="2872" y="2293"/>
                </a:lnTo>
                <a:lnTo>
                  <a:pt x="3022" y="2373"/>
                </a:lnTo>
                <a:lnTo>
                  <a:pt x="3023" y="2373"/>
                </a:lnTo>
                <a:lnTo>
                  <a:pt x="3024" y="2374"/>
                </a:lnTo>
                <a:lnTo>
                  <a:pt x="3026" y="2373"/>
                </a:lnTo>
                <a:lnTo>
                  <a:pt x="3027" y="2372"/>
                </a:lnTo>
                <a:lnTo>
                  <a:pt x="3028" y="2371"/>
                </a:lnTo>
                <a:lnTo>
                  <a:pt x="3028" y="2370"/>
                </a:lnTo>
                <a:lnTo>
                  <a:pt x="3028" y="180"/>
                </a:lnTo>
                <a:lnTo>
                  <a:pt x="3028" y="179"/>
                </a:lnTo>
                <a:lnTo>
                  <a:pt x="3027" y="178"/>
                </a:lnTo>
                <a:lnTo>
                  <a:pt x="3026" y="177"/>
                </a:lnTo>
                <a:lnTo>
                  <a:pt x="3024" y="175"/>
                </a:lnTo>
                <a:close/>
                <a:moveTo>
                  <a:pt x="3026" y="0"/>
                </a:moveTo>
                <a:lnTo>
                  <a:pt x="3056" y="2"/>
                </a:lnTo>
                <a:lnTo>
                  <a:pt x="3087" y="11"/>
                </a:lnTo>
                <a:lnTo>
                  <a:pt x="3116" y="24"/>
                </a:lnTo>
                <a:lnTo>
                  <a:pt x="3141" y="43"/>
                </a:lnTo>
                <a:lnTo>
                  <a:pt x="3163" y="65"/>
                </a:lnTo>
                <a:lnTo>
                  <a:pt x="3181" y="90"/>
                </a:lnTo>
                <a:lnTo>
                  <a:pt x="3194" y="118"/>
                </a:lnTo>
                <a:lnTo>
                  <a:pt x="3202" y="148"/>
                </a:lnTo>
                <a:lnTo>
                  <a:pt x="3204" y="180"/>
                </a:lnTo>
                <a:lnTo>
                  <a:pt x="3204" y="767"/>
                </a:lnTo>
                <a:lnTo>
                  <a:pt x="3262" y="779"/>
                </a:lnTo>
                <a:lnTo>
                  <a:pt x="3316" y="795"/>
                </a:lnTo>
                <a:lnTo>
                  <a:pt x="3368" y="817"/>
                </a:lnTo>
                <a:lnTo>
                  <a:pt x="3417" y="845"/>
                </a:lnTo>
                <a:lnTo>
                  <a:pt x="3461" y="878"/>
                </a:lnTo>
                <a:lnTo>
                  <a:pt x="3503" y="916"/>
                </a:lnTo>
                <a:lnTo>
                  <a:pt x="3539" y="957"/>
                </a:lnTo>
                <a:lnTo>
                  <a:pt x="3571" y="1003"/>
                </a:lnTo>
                <a:lnTo>
                  <a:pt x="3599" y="1052"/>
                </a:lnTo>
                <a:lnTo>
                  <a:pt x="3620" y="1104"/>
                </a:lnTo>
                <a:lnTo>
                  <a:pt x="3637" y="1158"/>
                </a:lnTo>
                <a:lnTo>
                  <a:pt x="3647" y="1216"/>
                </a:lnTo>
                <a:lnTo>
                  <a:pt x="3650" y="1274"/>
                </a:lnTo>
                <a:lnTo>
                  <a:pt x="3647" y="1334"/>
                </a:lnTo>
                <a:lnTo>
                  <a:pt x="3637" y="1390"/>
                </a:lnTo>
                <a:lnTo>
                  <a:pt x="3620" y="1446"/>
                </a:lnTo>
                <a:lnTo>
                  <a:pt x="3599" y="1498"/>
                </a:lnTo>
                <a:lnTo>
                  <a:pt x="3571" y="1546"/>
                </a:lnTo>
                <a:lnTo>
                  <a:pt x="3539" y="1592"/>
                </a:lnTo>
                <a:lnTo>
                  <a:pt x="3503" y="1634"/>
                </a:lnTo>
                <a:lnTo>
                  <a:pt x="3461" y="1672"/>
                </a:lnTo>
                <a:lnTo>
                  <a:pt x="3417" y="1705"/>
                </a:lnTo>
                <a:lnTo>
                  <a:pt x="3368" y="1732"/>
                </a:lnTo>
                <a:lnTo>
                  <a:pt x="3316" y="1755"/>
                </a:lnTo>
                <a:lnTo>
                  <a:pt x="3262" y="1771"/>
                </a:lnTo>
                <a:lnTo>
                  <a:pt x="3204" y="1782"/>
                </a:lnTo>
                <a:lnTo>
                  <a:pt x="3204" y="2370"/>
                </a:lnTo>
                <a:lnTo>
                  <a:pt x="3202" y="2402"/>
                </a:lnTo>
                <a:lnTo>
                  <a:pt x="3194" y="2432"/>
                </a:lnTo>
                <a:lnTo>
                  <a:pt x="3181" y="2459"/>
                </a:lnTo>
                <a:lnTo>
                  <a:pt x="3163" y="2485"/>
                </a:lnTo>
                <a:lnTo>
                  <a:pt x="3141" y="2507"/>
                </a:lnTo>
                <a:lnTo>
                  <a:pt x="3116" y="2525"/>
                </a:lnTo>
                <a:lnTo>
                  <a:pt x="3086" y="2539"/>
                </a:lnTo>
                <a:lnTo>
                  <a:pt x="3055" y="2548"/>
                </a:lnTo>
                <a:lnTo>
                  <a:pt x="3024" y="2550"/>
                </a:lnTo>
                <a:lnTo>
                  <a:pt x="2994" y="2548"/>
                </a:lnTo>
                <a:lnTo>
                  <a:pt x="2964" y="2540"/>
                </a:lnTo>
                <a:lnTo>
                  <a:pt x="2935" y="2527"/>
                </a:lnTo>
                <a:lnTo>
                  <a:pt x="2797" y="2453"/>
                </a:lnTo>
                <a:lnTo>
                  <a:pt x="2657" y="2384"/>
                </a:lnTo>
                <a:lnTo>
                  <a:pt x="2514" y="2320"/>
                </a:lnTo>
                <a:lnTo>
                  <a:pt x="2369" y="2262"/>
                </a:lnTo>
                <a:lnTo>
                  <a:pt x="2223" y="2210"/>
                </a:lnTo>
                <a:lnTo>
                  <a:pt x="2075" y="2163"/>
                </a:lnTo>
                <a:lnTo>
                  <a:pt x="1926" y="2122"/>
                </a:lnTo>
                <a:lnTo>
                  <a:pt x="1774" y="2086"/>
                </a:lnTo>
                <a:lnTo>
                  <a:pt x="1621" y="2055"/>
                </a:lnTo>
                <a:lnTo>
                  <a:pt x="1467" y="2031"/>
                </a:lnTo>
                <a:lnTo>
                  <a:pt x="1312" y="2012"/>
                </a:lnTo>
                <a:lnTo>
                  <a:pt x="1664" y="2984"/>
                </a:lnTo>
                <a:lnTo>
                  <a:pt x="1671" y="3012"/>
                </a:lnTo>
                <a:lnTo>
                  <a:pt x="1675" y="3040"/>
                </a:lnTo>
                <a:lnTo>
                  <a:pt x="1672" y="3068"/>
                </a:lnTo>
                <a:lnTo>
                  <a:pt x="1667" y="3096"/>
                </a:lnTo>
                <a:lnTo>
                  <a:pt x="1657" y="3122"/>
                </a:lnTo>
                <a:lnTo>
                  <a:pt x="1641" y="3148"/>
                </a:lnTo>
                <a:lnTo>
                  <a:pt x="1624" y="3170"/>
                </a:lnTo>
                <a:lnTo>
                  <a:pt x="1602" y="3189"/>
                </a:lnTo>
                <a:lnTo>
                  <a:pt x="1578" y="3204"/>
                </a:lnTo>
                <a:lnTo>
                  <a:pt x="1552" y="3215"/>
                </a:lnTo>
                <a:lnTo>
                  <a:pt x="1524" y="3222"/>
                </a:lnTo>
                <a:lnTo>
                  <a:pt x="1495" y="3224"/>
                </a:lnTo>
                <a:lnTo>
                  <a:pt x="1084" y="3224"/>
                </a:lnTo>
                <a:lnTo>
                  <a:pt x="1053" y="3221"/>
                </a:lnTo>
                <a:lnTo>
                  <a:pt x="1022" y="3213"/>
                </a:lnTo>
                <a:lnTo>
                  <a:pt x="994" y="3200"/>
                </a:lnTo>
                <a:lnTo>
                  <a:pt x="969" y="3182"/>
                </a:lnTo>
                <a:lnTo>
                  <a:pt x="948" y="3160"/>
                </a:lnTo>
                <a:lnTo>
                  <a:pt x="929" y="3134"/>
                </a:lnTo>
                <a:lnTo>
                  <a:pt x="916" y="3106"/>
                </a:lnTo>
                <a:lnTo>
                  <a:pt x="507" y="1975"/>
                </a:lnTo>
                <a:lnTo>
                  <a:pt x="470" y="1956"/>
                </a:lnTo>
                <a:lnTo>
                  <a:pt x="438" y="1932"/>
                </a:lnTo>
                <a:lnTo>
                  <a:pt x="409" y="1903"/>
                </a:lnTo>
                <a:lnTo>
                  <a:pt x="385" y="1871"/>
                </a:lnTo>
                <a:lnTo>
                  <a:pt x="366" y="1835"/>
                </a:lnTo>
                <a:lnTo>
                  <a:pt x="352" y="1797"/>
                </a:lnTo>
                <a:lnTo>
                  <a:pt x="344" y="1755"/>
                </a:lnTo>
                <a:lnTo>
                  <a:pt x="229" y="1755"/>
                </a:lnTo>
                <a:lnTo>
                  <a:pt x="191" y="1752"/>
                </a:lnTo>
                <a:lnTo>
                  <a:pt x="156" y="1743"/>
                </a:lnTo>
                <a:lnTo>
                  <a:pt x="124" y="1729"/>
                </a:lnTo>
                <a:lnTo>
                  <a:pt x="94" y="1710"/>
                </a:lnTo>
                <a:lnTo>
                  <a:pt x="67" y="1688"/>
                </a:lnTo>
                <a:lnTo>
                  <a:pt x="44" y="1662"/>
                </a:lnTo>
                <a:lnTo>
                  <a:pt x="25" y="1632"/>
                </a:lnTo>
                <a:lnTo>
                  <a:pt x="12" y="1598"/>
                </a:lnTo>
                <a:lnTo>
                  <a:pt x="3" y="1563"/>
                </a:lnTo>
                <a:lnTo>
                  <a:pt x="0" y="1527"/>
                </a:lnTo>
                <a:lnTo>
                  <a:pt x="0" y="1023"/>
                </a:lnTo>
                <a:lnTo>
                  <a:pt x="3" y="987"/>
                </a:lnTo>
                <a:lnTo>
                  <a:pt x="12" y="951"/>
                </a:lnTo>
                <a:lnTo>
                  <a:pt x="25" y="919"/>
                </a:lnTo>
                <a:lnTo>
                  <a:pt x="44" y="888"/>
                </a:lnTo>
                <a:lnTo>
                  <a:pt x="67" y="862"/>
                </a:lnTo>
                <a:lnTo>
                  <a:pt x="94" y="839"/>
                </a:lnTo>
                <a:lnTo>
                  <a:pt x="124" y="821"/>
                </a:lnTo>
                <a:lnTo>
                  <a:pt x="156" y="806"/>
                </a:lnTo>
                <a:lnTo>
                  <a:pt x="191" y="797"/>
                </a:lnTo>
                <a:lnTo>
                  <a:pt x="229" y="795"/>
                </a:lnTo>
                <a:lnTo>
                  <a:pt x="344" y="795"/>
                </a:lnTo>
                <a:lnTo>
                  <a:pt x="352" y="755"/>
                </a:lnTo>
                <a:lnTo>
                  <a:pt x="365" y="717"/>
                </a:lnTo>
                <a:lnTo>
                  <a:pt x="384" y="682"/>
                </a:lnTo>
                <a:lnTo>
                  <a:pt x="406" y="650"/>
                </a:lnTo>
                <a:lnTo>
                  <a:pt x="434" y="623"/>
                </a:lnTo>
                <a:lnTo>
                  <a:pt x="465" y="598"/>
                </a:lnTo>
                <a:lnTo>
                  <a:pt x="499" y="578"/>
                </a:lnTo>
                <a:lnTo>
                  <a:pt x="536" y="564"/>
                </a:lnTo>
                <a:lnTo>
                  <a:pt x="576" y="555"/>
                </a:lnTo>
                <a:lnTo>
                  <a:pt x="617" y="552"/>
                </a:lnTo>
                <a:lnTo>
                  <a:pt x="622" y="552"/>
                </a:lnTo>
                <a:lnTo>
                  <a:pt x="633" y="552"/>
                </a:lnTo>
                <a:lnTo>
                  <a:pt x="651" y="552"/>
                </a:lnTo>
                <a:lnTo>
                  <a:pt x="676" y="552"/>
                </a:lnTo>
                <a:lnTo>
                  <a:pt x="705" y="552"/>
                </a:lnTo>
                <a:lnTo>
                  <a:pt x="739" y="552"/>
                </a:lnTo>
                <a:lnTo>
                  <a:pt x="775" y="551"/>
                </a:lnTo>
                <a:lnTo>
                  <a:pt x="815" y="551"/>
                </a:lnTo>
                <a:lnTo>
                  <a:pt x="856" y="551"/>
                </a:lnTo>
                <a:lnTo>
                  <a:pt x="898" y="551"/>
                </a:lnTo>
                <a:lnTo>
                  <a:pt x="940" y="551"/>
                </a:lnTo>
                <a:lnTo>
                  <a:pt x="982" y="551"/>
                </a:lnTo>
                <a:lnTo>
                  <a:pt x="1022" y="549"/>
                </a:lnTo>
                <a:lnTo>
                  <a:pt x="1059" y="549"/>
                </a:lnTo>
                <a:lnTo>
                  <a:pt x="1093" y="549"/>
                </a:lnTo>
                <a:lnTo>
                  <a:pt x="1123" y="549"/>
                </a:lnTo>
                <a:lnTo>
                  <a:pt x="1147" y="549"/>
                </a:lnTo>
                <a:lnTo>
                  <a:pt x="1166" y="549"/>
                </a:lnTo>
                <a:lnTo>
                  <a:pt x="1178" y="549"/>
                </a:lnTo>
                <a:lnTo>
                  <a:pt x="1183" y="548"/>
                </a:lnTo>
                <a:lnTo>
                  <a:pt x="1352" y="533"/>
                </a:lnTo>
                <a:lnTo>
                  <a:pt x="1519" y="511"/>
                </a:lnTo>
                <a:lnTo>
                  <a:pt x="1683" y="482"/>
                </a:lnTo>
                <a:lnTo>
                  <a:pt x="1847" y="447"/>
                </a:lnTo>
                <a:lnTo>
                  <a:pt x="2009" y="406"/>
                </a:lnTo>
                <a:lnTo>
                  <a:pt x="2169" y="357"/>
                </a:lnTo>
                <a:lnTo>
                  <a:pt x="2326" y="303"/>
                </a:lnTo>
                <a:lnTo>
                  <a:pt x="2482" y="242"/>
                </a:lnTo>
                <a:lnTo>
                  <a:pt x="2636" y="175"/>
                </a:lnTo>
                <a:lnTo>
                  <a:pt x="2786" y="102"/>
                </a:lnTo>
                <a:lnTo>
                  <a:pt x="2935" y="23"/>
                </a:lnTo>
                <a:lnTo>
                  <a:pt x="2964" y="9"/>
                </a:lnTo>
                <a:lnTo>
                  <a:pt x="2995" y="2"/>
                </a:lnTo>
                <a:lnTo>
                  <a:pt x="3026" y="0"/>
                </a:lnTo>
                <a:close/>
              </a:path>
            </a:pathLst>
          </a:custGeom>
          <a:solidFill>
            <a:schemeClr val="bg1"/>
          </a:solidFill>
          <a:ln w="0">
            <a:noFill/>
            <a:prstDash val="solid"/>
            <a:round/>
          </a:ln>
        </p:spPr>
        <p:txBody>
          <a:bodyPr vert="horz" wrap="square" lIns="91440" tIns="45720" rIns="91440" bIns="45720" numCol="1" anchor="t" anchorCtr="0" compatLnSpc="1"/>
          <a:lstStyle/>
          <a:p>
            <a:endParaRPr lang="en-US">
              <a:cs typeface="+mn-ea"/>
              <a:sym typeface="+mn-lt"/>
            </a:endParaRPr>
          </a:p>
        </p:txBody>
      </p:sp>
      <p:grpSp>
        <p:nvGrpSpPr>
          <p:cNvPr id="55" name="Group 55"/>
          <p:cNvGrpSpPr/>
          <p:nvPr/>
        </p:nvGrpSpPr>
        <p:grpSpPr>
          <a:xfrm>
            <a:off x="7244404" y="4644044"/>
            <a:ext cx="677696" cy="453648"/>
            <a:chOff x="666750" y="3544888"/>
            <a:chExt cx="581025" cy="388938"/>
          </a:xfrm>
          <a:solidFill>
            <a:schemeClr val="bg1"/>
          </a:solidFill>
        </p:grpSpPr>
        <p:sp>
          <p:nvSpPr>
            <p:cNvPr id="56" name="Freeform 256"/>
            <p:cNvSpPr/>
            <p:nvPr/>
          </p:nvSpPr>
          <p:spPr bwMode="auto">
            <a:xfrm>
              <a:off x="755650" y="3598863"/>
              <a:ext cx="403225" cy="214313"/>
            </a:xfrm>
            <a:custGeom>
              <a:avLst/>
              <a:gdLst>
                <a:gd name="T0" fmla="*/ 79 w 2542"/>
                <a:gd name="T1" fmla="*/ 0 h 1347"/>
                <a:gd name="T2" fmla="*/ 2463 w 2542"/>
                <a:gd name="T3" fmla="*/ 0 h 1347"/>
                <a:gd name="T4" fmla="*/ 2484 w 2542"/>
                <a:gd name="T5" fmla="*/ 2 h 1347"/>
                <a:gd name="T6" fmla="*/ 2503 w 2542"/>
                <a:gd name="T7" fmla="*/ 10 h 1347"/>
                <a:gd name="T8" fmla="*/ 2520 w 2542"/>
                <a:gd name="T9" fmla="*/ 22 h 1347"/>
                <a:gd name="T10" fmla="*/ 2532 w 2542"/>
                <a:gd name="T11" fmla="*/ 38 h 1347"/>
                <a:gd name="T12" fmla="*/ 2540 w 2542"/>
                <a:gd name="T13" fmla="*/ 57 h 1347"/>
                <a:gd name="T14" fmla="*/ 2542 w 2542"/>
                <a:gd name="T15" fmla="*/ 78 h 1347"/>
                <a:gd name="T16" fmla="*/ 2542 w 2542"/>
                <a:gd name="T17" fmla="*/ 1268 h 1347"/>
                <a:gd name="T18" fmla="*/ 2540 w 2542"/>
                <a:gd name="T19" fmla="*/ 1289 h 1347"/>
                <a:gd name="T20" fmla="*/ 2532 w 2542"/>
                <a:gd name="T21" fmla="*/ 1308 h 1347"/>
                <a:gd name="T22" fmla="*/ 2520 w 2542"/>
                <a:gd name="T23" fmla="*/ 1323 h 1347"/>
                <a:gd name="T24" fmla="*/ 2503 w 2542"/>
                <a:gd name="T25" fmla="*/ 1337 h 1347"/>
                <a:gd name="T26" fmla="*/ 2484 w 2542"/>
                <a:gd name="T27" fmla="*/ 1344 h 1347"/>
                <a:gd name="T28" fmla="*/ 2463 w 2542"/>
                <a:gd name="T29" fmla="*/ 1347 h 1347"/>
                <a:gd name="T30" fmla="*/ 2442 w 2542"/>
                <a:gd name="T31" fmla="*/ 1344 h 1347"/>
                <a:gd name="T32" fmla="*/ 2424 w 2542"/>
                <a:gd name="T33" fmla="*/ 1337 h 1347"/>
                <a:gd name="T34" fmla="*/ 2408 w 2542"/>
                <a:gd name="T35" fmla="*/ 1323 h 1347"/>
                <a:gd name="T36" fmla="*/ 2396 w 2542"/>
                <a:gd name="T37" fmla="*/ 1308 h 1347"/>
                <a:gd name="T38" fmla="*/ 2388 w 2542"/>
                <a:gd name="T39" fmla="*/ 1289 h 1347"/>
                <a:gd name="T40" fmla="*/ 2385 w 2542"/>
                <a:gd name="T41" fmla="*/ 1268 h 1347"/>
                <a:gd name="T42" fmla="*/ 2385 w 2542"/>
                <a:gd name="T43" fmla="*/ 157 h 1347"/>
                <a:gd name="T44" fmla="*/ 157 w 2542"/>
                <a:gd name="T45" fmla="*/ 157 h 1347"/>
                <a:gd name="T46" fmla="*/ 157 w 2542"/>
                <a:gd name="T47" fmla="*/ 1268 h 1347"/>
                <a:gd name="T48" fmla="*/ 154 w 2542"/>
                <a:gd name="T49" fmla="*/ 1289 h 1347"/>
                <a:gd name="T50" fmla="*/ 146 w 2542"/>
                <a:gd name="T51" fmla="*/ 1308 h 1347"/>
                <a:gd name="T52" fmla="*/ 134 w 2542"/>
                <a:gd name="T53" fmla="*/ 1323 h 1347"/>
                <a:gd name="T54" fmla="*/ 118 w 2542"/>
                <a:gd name="T55" fmla="*/ 1337 h 1347"/>
                <a:gd name="T56" fmla="*/ 100 w 2542"/>
                <a:gd name="T57" fmla="*/ 1344 h 1347"/>
                <a:gd name="T58" fmla="*/ 79 w 2542"/>
                <a:gd name="T59" fmla="*/ 1347 h 1347"/>
                <a:gd name="T60" fmla="*/ 58 w 2542"/>
                <a:gd name="T61" fmla="*/ 1344 h 1347"/>
                <a:gd name="T62" fmla="*/ 39 w 2542"/>
                <a:gd name="T63" fmla="*/ 1337 h 1347"/>
                <a:gd name="T64" fmla="*/ 22 w 2542"/>
                <a:gd name="T65" fmla="*/ 1323 h 1347"/>
                <a:gd name="T66" fmla="*/ 10 w 2542"/>
                <a:gd name="T67" fmla="*/ 1308 h 1347"/>
                <a:gd name="T68" fmla="*/ 2 w 2542"/>
                <a:gd name="T69" fmla="*/ 1289 h 1347"/>
                <a:gd name="T70" fmla="*/ 0 w 2542"/>
                <a:gd name="T71" fmla="*/ 1268 h 1347"/>
                <a:gd name="T72" fmla="*/ 0 w 2542"/>
                <a:gd name="T73" fmla="*/ 78 h 1347"/>
                <a:gd name="T74" fmla="*/ 2 w 2542"/>
                <a:gd name="T75" fmla="*/ 57 h 1347"/>
                <a:gd name="T76" fmla="*/ 10 w 2542"/>
                <a:gd name="T77" fmla="*/ 38 h 1347"/>
                <a:gd name="T78" fmla="*/ 22 w 2542"/>
                <a:gd name="T79" fmla="*/ 22 h 1347"/>
                <a:gd name="T80" fmla="*/ 39 w 2542"/>
                <a:gd name="T81" fmla="*/ 10 h 1347"/>
                <a:gd name="T82" fmla="*/ 58 w 2542"/>
                <a:gd name="T83" fmla="*/ 2 h 1347"/>
                <a:gd name="T84" fmla="*/ 79 w 2542"/>
                <a:gd name="T85" fmla="*/ 0 h 1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542" h="1347">
                  <a:moveTo>
                    <a:pt x="79" y="0"/>
                  </a:moveTo>
                  <a:lnTo>
                    <a:pt x="2463" y="0"/>
                  </a:lnTo>
                  <a:lnTo>
                    <a:pt x="2484" y="2"/>
                  </a:lnTo>
                  <a:lnTo>
                    <a:pt x="2503" y="10"/>
                  </a:lnTo>
                  <a:lnTo>
                    <a:pt x="2520" y="22"/>
                  </a:lnTo>
                  <a:lnTo>
                    <a:pt x="2532" y="38"/>
                  </a:lnTo>
                  <a:lnTo>
                    <a:pt x="2540" y="57"/>
                  </a:lnTo>
                  <a:lnTo>
                    <a:pt x="2542" y="78"/>
                  </a:lnTo>
                  <a:lnTo>
                    <a:pt x="2542" y="1268"/>
                  </a:lnTo>
                  <a:lnTo>
                    <a:pt x="2540" y="1289"/>
                  </a:lnTo>
                  <a:lnTo>
                    <a:pt x="2532" y="1308"/>
                  </a:lnTo>
                  <a:lnTo>
                    <a:pt x="2520" y="1323"/>
                  </a:lnTo>
                  <a:lnTo>
                    <a:pt x="2503" y="1337"/>
                  </a:lnTo>
                  <a:lnTo>
                    <a:pt x="2484" y="1344"/>
                  </a:lnTo>
                  <a:lnTo>
                    <a:pt x="2463" y="1347"/>
                  </a:lnTo>
                  <a:lnTo>
                    <a:pt x="2442" y="1344"/>
                  </a:lnTo>
                  <a:lnTo>
                    <a:pt x="2424" y="1337"/>
                  </a:lnTo>
                  <a:lnTo>
                    <a:pt x="2408" y="1323"/>
                  </a:lnTo>
                  <a:lnTo>
                    <a:pt x="2396" y="1308"/>
                  </a:lnTo>
                  <a:lnTo>
                    <a:pt x="2388" y="1289"/>
                  </a:lnTo>
                  <a:lnTo>
                    <a:pt x="2385" y="1268"/>
                  </a:lnTo>
                  <a:lnTo>
                    <a:pt x="2385" y="157"/>
                  </a:lnTo>
                  <a:lnTo>
                    <a:pt x="157" y="157"/>
                  </a:lnTo>
                  <a:lnTo>
                    <a:pt x="157" y="1268"/>
                  </a:lnTo>
                  <a:lnTo>
                    <a:pt x="154" y="1289"/>
                  </a:lnTo>
                  <a:lnTo>
                    <a:pt x="146" y="1308"/>
                  </a:lnTo>
                  <a:lnTo>
                    <a:pt x="134" y="1323"/>
                  </a:lnTo>
                  <a:lnTo>
                    <a:pt x="118" y="1337"/>
                  </a:lnTo>
                  <a:lnTo>
                    <a:pt x="100" y="1344"/>
                  </a:lnTo>
                  <a:lnTo>
                    <a:pt x="79" y="1347"/>
                  </a:lnTo>
                  <a:lnTo>
                    <a:pt x="58" y="1344"/>
                  </a:lnTo>
                  <a:lnTo>
                    <a:pt x="39" y="1337"/>
                  </a:lnTo>
                  <a:lnTo>
                    <a:pt x="22" y="1323"/>
                  </a:lnTo>
                  <a:lnTo>
                    <a:pt x="10" y="1308"/>
                  </a:lnTo>
                  <a:lnTo>
                    <a:pt x="2" y="1289"/>
                  </a:lnTo>
                  <a:lnTo>
                    <a:pt x="0" y="1268"/>
                  </a:lnTo>
                  <a:lnTo>
                    <a:pt x="0" y="78"/>
                  </a:lnTo>
                  <a:lnTo>
                    <a:pt x="2" y="57"/>
                  </a:lnTo>
                  <a:lnTo>
                    <a:pt x="10" y="38"/>
                  </a:lnTo>
                  <a:lnTo>
                    <a:pt x="22" y="22"/>
                  </a:lnTo>
                  <a:lnTo>
                    <a:pt x="39" y="10"/>
                  </a:lnTo>
                  <a:lnTo>
                    <a:pt x="58" y="2"/>
                  </a:lnTo>
                  <a:lnTo>
                    <a:pt x="79" y="0"/>
                  </a:lnTo>
                  <a:close/>
                </a:path>
              </a:pathLst>
            </a:custGeom>
            <a:grpFill/>
            <a:ln w="0">
              <a:noFill/>
              <a:prstDash val="solid"/>
              <a:round/>
            </a:ln>
          </p:spPr>
          <p:txBody>
            <a:bodyPr vert="horz" wrap="square" lIns="91440" tIns="45720" rIns="91440" bIns="45720" numCol="1" anchor="t" anchorCtr="0" compatLnSpc="1"/>
            <a:lstStyle/>
            <a:p>
              <a:endParaRPr lang="en-US">
                <a:cs typeface="+mn-ea"/>
                <a:sym typeface="+mn-lt"/>
              </a:endParaRPr>
            </a:p>
          </p:txBody>
        </p:sp>
        <p:sp>
          <p:nvSpPr>
            <p:cNvPr id="57" name="Freeform 257"/>
            <p:cNvSpPr>
              <a:spLocks noEditPoints="1"/>
            </p:cNvSpPr>
            <p:nvPr/>
          </p:nvSpPr>
          <p:spPr bwMode="auto">
            <a:xfrm>
              <a:off x="666750" y="3544888"/>
              <a:ext cx="581025" cy="388938"/>
            </a:xfrm>
            <a:custGeom>
              <a:avLst/>
              <a:gdLst>
                <a:gd name="T0" fmla="*/ 145 w 3660"/>
                <a:gd name="T1" fmla="*/ 2140 h 2453"/>
                <a:gd name="T2" fmla="*/ 191 w 3660"/>
                <a:gd name="T3" fmla="*/ 2237 h 2453"/>
                <a:gd name="T4" fmla="*/ 277 w 3660"/>
                <a:gd name="T5" fmla="*/ 2298 h 2453"/>
                <a:gd name="T6" fmla="*/ 3311 w 3660"/>
                <a:gd name="T7" fmla="*/ 2311 h 2453"/>
                <a:gd name="T8" fmla="*/ 3415 w 3660"/>
                <a:gd name="T9" fmla="*/ 2282 h 2453"/>
                <a:gd name="T10" fmla="*/ 3490 w 3660"/>
                <a:gd name="T11" fmla="*/ 2208 h 2453"/>
                <a:gd name="T12" fmla="*/ 3518 w 3660"/>
                <a:gd name="T13" fmla="*/ 2102 h 2453"/>
                <a:gd name="T14" fmla="*/ 2264 w 3660"/>
                <a:gd name="T15" fmla="*/ 2071 h 2453"/>
                <a:gd name="T16" fmla="*/ 2189 w 3660"/>
                <a:gd name="T17" fmla="*/ 2163 h 2453"/>
                <a:gd name="T18" fmla="*/ 2081 w 3660"/>
                <a:gd name="T19" fmla="*/ 2210 h 2453"/>
                <a:gd name="T20" fmla="*/ 1579 w 3660"/>
                <a:gd name="T21" fmla="*/ 2210 h 2453"/>
                <a:gd name="T22" fmla="*/ 1471 w 3660"/>
                <a:gd name="T23" fmla="*/ 2163 h 2453"/>
                <a:gd name="T24" fmla="*/ 1396 w 3660"/>
                <a:gd name="T25" fmla="*/ 2071 h 2453"/>
                <a:gd name="T26" fmla="*/ 454 w 3660"/>
                <a:gd name="T27" fmla="*/ 157 h 2453"/>
                <a:gd name="T28" fmla="*/ 397 w 3660"/>
                <a:gd name="T29" fmla="*/ 181 h 2453"/>
                <a:gd name="T30" fmla="*/ 374 w 3660"/>
                <a:gd name="T31" fmla="*/ 237 h 2453"/>
                <a:gd name="T32" fmla="*/ 1460 w 3660"/>
                <a:gd name="T33" fmla="*/ 1895 h 2453"/>
                <a:gd name="T34" fmla="*/ 1503 w 3660"/>
                <a:gd name="T35" fmla="*/ 1927 h 2453"/>
                <a:gd name="T36" fmla="*/ 1516 w 3660"/>
                <a:gd name="T37" fmla="*/ 1988 h 2453"/>
                <a:gd name="T38" fmla="*/ 1554 w 3660"/>
                <a:gd name="T39" fmla="*/ 2048 h 2453"/>
                <a:gd name="T40" fmla="*/ 1621 w 3660"/>
                <a:gd name="T41" fmla="*/ 2072 h 2453"/>
                <a:gd name="T42" fmla="*/ 2086 w 3660"/>
                <a:gd name="T43" fmla="*/ 2061 h 2453"/>
                <a:gd name="T44" fmla="*/ 2136 w 3660"/>
                <a:gd name="T45" fmla="*/ 2011 h 2453"/>
                <a:gd name="T46" fmla="*/ 2149 w 3660"/>
                <a:gd name="T47" fmla="*/ 1944 h 2453"/>
                <a:gd name="T48" fmla="*/ 2186 w 3660"/>
                <a:gd name="T49" fmla="*/ 1900 h 2453"/>
                <a:gd name="T50" fmla="*/ 2220 w 3660"/>
                <a:gd name="T51" fmla="*/ 1893 h 2453"/>
                <a:gd name="T52" fmla="*/ 3284 w 3660"/>
                <a:gd name="T53" fmla="*/ 216 h 2453"/>
                <a:gd name="T54" fmla="*/ 3246 w 3660"/>
                <a:gd name="T55" fmla="*/ 168 h 2453"/>
                <a:gd name="T56" fmla="*/ 454 w 3660"/>
                <a:gd name="T57" fmla="*/ 157 h 2453"/>
                <a:gd name="T58" fmla="*/ 3244 w 3660"/>
                <a:gd name="T59" fmla="*/ 3 h 2453"/>
                <a:gd name="T60" fmla="*/ 3346 w 3660"/>
                <a:gd name="T61" fmla="*/ 45 h 2453"/>
                <a:gd name="T62" fmla="*/ 3417 w 3660"/>
                <a:gd name="T63" fmla="*/ 128 h 2453"/>
                <a:gd name="T64" fmla="*/ 3444 w 3660"/>
                <a:gd name="T65" fmla="*/ 237 h 2453"/>
                <a:gd name="T66" fmla="*/ 3608 w 3660"/>
                <a:gd name="T67" fmla="*/ 1895 h 2453"/>
                <a:gd name="T68" fmla="*/ 3650 w 3660"/>
                <a:gd name="T69" fmla="*/ 1928 h 2453"/>
                <a:gd name="T70" fmla="*/ 3660 w 3660"/>
                <a:gd name="T71" fmla="*/ 2102 h 2453"/>
                <a:gd name="T72" fmla="*/ 3632 w 3660"/>
                <a:gd name="T73" fmla="*/ 2239 h 2453"/>
                <a:gd name="T74" fmla="*/ 3558 w 3660"/>
                <a:gd name="T75" fmla="*/ 2350 h 2453"/>
                <a:gd name="T76" fmla="*/ 3446 w 3660"/>
                <a:gd name="T77" fmla="*/ 2425 h 2453"/>
                <a:gd name="T78" fmla="*/ 3311 w 3660"/>
                <a:gd name="T79" fmla="*/ 2453 h 2453"/>
                <a:gd name="T80" fmla="*/ 257 w 3660"/>
                <a:gd name="T81" fmla="*/ 2440 h 2453"/>
                <a:gd name="T82" fmla="*/ 136 w 3660"/>
                <a:gd name="T83" fmla="*/ 2380 h 2453"/>
                <a:gd name="T84" fmla="*/ 48 w 3660"/>
                <a:gd name="T85" fmla="*/ 2279 h 2453"/>
                <a:gd name="T86" fmla="*/ 3 w 3660"/>
                <a:gd name="T87" fmla="*/ 2150 h 2453"/>
                <a:gd name="T88" fmla="*/ 2 w 3660"/>
                <a:gd name="T89" fmla="*/ 1945 h 2453"/>
                <a:gd name="T90" fmla="*/ 35 w 3660"/>
                <a:gd name="T91" fmla="*/ 1903 h 2453"/>
                <a:gd name="T92" fmla="*/ 216 w 3660"/>
                <a:gd name="T93" fmla="*/ 1893 h 2453"/>
                <a:gd name="T94" fmla="*/ 228 w 3660"/>
                <a:gd name="T95" fmla="*/ 163 h 2453"/>
                <a:gd name="T96" fmla="*/ 286 w 3660"/>
                <a:gd name="T97" fmla="*/ 70 h 2453"/>
                <a:gd name="T98" fmla="*/ 379 w 3660"/>
                <a:gd name="T99" fmla="*/ 12 h 2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660" h="2453">
                  <a:moveTo>
                    <a:pt x="142" y="2035"/>
                  </a:moveTo>
                  <a:lnTo>
                    <a:pt x="142" y="2102"/>
                  </a:lnTo>
                  <a:lnTo>
                    <a:pt x="145" y="2140"/>
                  </a:lnTo>
                  <a:lnTo>
                    <a:pt x="155" y="2176"/>
                  </a:lnTo>
                  <a:lnTo>
                    <a:pt x="170" y="2208"/>
                  </a:lnTo>
                  <a:lnTo>
                    <a:pt x="191" y="2237"/>
                  </a:lnTo>
                  <a:lnTo>
                    <a:pt x="216" y="2262"/>
                  </a:lnTo>
                  <a:lnTo>
                    <a:pt x="245" y="2282"/>
                  </a:lnTo>
                  <a:lnTo>
                    <a:pt x="277" y="2298"/>
                  </a:lnTo>
                  <a:lnTo>
                    <a:pt x="313" y="2308"/>
                  </a:lnTo>
                  <a:lnTo>
                    <a:pt x="349" y="2311"/>
                  </a:lnTo>
                  <a:lnTo>
                    <a:pt x="3311" y="2311"/>
                  </a:lnTo>
                  <a:lnTo>
                    <a:pt x="3347" y="2308"/>
                  </a:lnTo>
                  <a:lnTo>
                    <a:pt x="3383" y="2298"/>
                  </a:lnTo>
                  <a:lnTo>
                    <a:pt x="3415" y="2282"/>
                  </a:lnTo>
                  <a:lnTo>
                    <a:pt x="3444" y="2262"/>
                  </a:lnTo>
                  <a:lnTo>
                    <a:pt x="3469" y="2237"/>
                  </a:lnTo>
                  <a:lnTo>
                    <a:pt x="3490" y="2208"/>
                  </a:lnTo>
                  <a:lnTo>
                    <a:pt x="3505" y="2176"/>
                  </a:lnTo>
                  <a:lnTo>
                    <a:pt x="3515" y="2140"/>
                  </a:lnTo>
                  <a:lnTo>
                    <a:pt x="3518" y="2102"/>
                  </a:lnTo>
                  <a:lnTo>
                    <a:pt x="3518" y="2035"/>
                  </a:lnTo>
                  <a:lnTo>
                    <a:pt x="2279" y="2035"/>
                  </a:lnTo>
                  <a:lnTo>
                    <a:pt x="2264" y="2071"/>
                  </a:lnTo>
                  <a:lnTo>
                    <a:pt x="2244" y="2106"/>
                  </a:lnTo>
                  <a:lnTo>
                    <a:pt x="2219" y="2137"/>
                  </a:lnTo>
                  <a:lnTo>
                    <a:pt x="2189" y="2163"/>
                  </a:lnTo>
                  <a:lnTo>
                    <a:pt x="2156" y="2184"/>
                  </a:lnTo>
                  <a:lnTo>
                    <a:pt x="2119" y="2200"/>
                  </a:lnTo>
                  <a:lnTo>
                    <a:pt x="2081" y="2210"/>
                  </a:lnTo>
                  <a:lnTo>
                    <a:pt x="2039" y="2213"/>
                  </a:lnTo>
                  <a:lnTo>
                    <a:pt x="1621" y="2213"/>
                  </a:lnTo>
                  <a:lnTo>
                    <a:pt x="1579" y="2210"/>
                  </a:lnTo>
                  <a:lnTo>
                    <a:pt x="1541" y="2200"/>
                  </a:lnTo>
                  <a:lnTo>
                    <a:pt x="1504" y="2184"/>
                  </a:lnTo>
                  <a:lnTo>
                    <a:pt x="1471" y="2163"/>
                  </a:lnTo>
                  <a:lnTo>
                    <a:pt x="1441" y="2137"/>
                  </a:lnTo>
                  <a:lnTo>
                    <a:pt x="1416" y="2106"/>
                  </a:lnTo>
                  <a:lnTo>
                    <a:pt x="1396" y="2071"/>
                  </a:lnTo>
                  <a:lnTo>
                    <a:pt x="1381" y="2035"/>
                  </a:lnTo>
                  <a:lnTo>
                    <a:pt x="142" y="2035"/>
                  </a:lnTo>
                  <a:close/>
                  <a:moveTo>
                    <a:pt x="454" y="157"/>
                  </a:moveTo>
                  <a:lnTo>
                    <a:pt x="433" y="159"/>
                  </a:lnTo>
                  <a:lnTo>
                    <a:pt x="414" y="168"/>
                  </a:lnTo>
                  <a:lnTo>
                    <a:pt x="397" y="181"/>
                  </a:lnTo>
                  <a:lnTo>
                    <a:pt x="385" y="197"/>
                  </a:lnTo>
                  <a:lnTo>
                    <a:pt x="376" y="216"/>
                  </a:lnTo>
                  <a:lnTo>
                    <a:pt x="374" y="237"/>
                  </a:lnTo>
                  <a:lnTo>
                    <a:pt x="374" y="1893"/>
                  </a:lnTo>
                  <a:lnTo>
                    <a:pt x="1441" y="1893"/>
                  </a:lnTo>
                  <a:lnTo>
                    <a:pt x="1460" y="1895"/>
                  </a:lnTo>
                  <a:lnTo>
                    <a:pt x="1477" y="1902"/>
                  </a:lnTo>
                  <a:lnTo>
                    <a:pt x="1492" y="1913"/>
                  </a:lnTo>
                  <a:lnTo>
                    <a:pt x="1503" y="1927"/>
                  </a:lnTo>
                  <a:lnTo>
                    <a:pt x="1511" y="1945"/>
                  </a:lnTo>
                  <a:lnTo>
                    <a:pt x="1513" y="1964"/>
                  </a:lnTo>
                  <a:lnTo>
                    <a:pt x="1516" y="1988"/>
                  </a:lnTo>
                  <a:lnTo>
                    <a:pt x="1524" y="2011"/>
                  </a:lnTo>
                  <a:lnTo>
                    <a:pt x="1537" y="2031"/>
                  </a:lnTo>
                  <a:lnTo>
                    <a:pt x="1554" y="2048"/>
                  </a:lnTo>
                  <a:lnTo>
                    <a:pt x="1574" y="2061"/>
                  </a:lnTo>
                  <a:lnTo>
                    <a:pt x="1597" y="2069"/>
                  </a:lnTo>
                  <a:lnTo>
                    <a:pt x="1621" y="2072"/>
                  </a:lnTo>
                  <a:lnTo>
                    <a:pt x="2039" y="2072"/>
                  </a:lnTo>
                  <a:lnTo>
                    <a:pt x="2063" y="2069"/>
                  </a:lnTo>
                  <a:lnTo>
                    <a:pt x="2086" y="2061"/>
                  </a:lnTo>
                  <a:lnTo>
                    <a:pt x="2106" y="2048"/>
                  </a:lnTo>
                  <a:lnTo>
                    <a:pt x="2123" y="2031"/>
                  </a:lnTo>
                  <a:lnTo>
                    <a:pt x="2136" y="2011"/>
                  </a:lnTo>
                  <a:lnTo>
                    <a:pt x="2144" y="1988"/>
                  </a:lnTo>
                  <a:lnTo>
                    <a:pt x="2147" y="1964"/>
                  </a:lnTo>
                  <a:lnTo>
                    <a:pt x="2149" y="1944"/>
                  </a:lnTo>
                  <a:lnTo>
                    <a:pt x="2157" y="1926"/>
                  </a:lnTo>
                  <a:lnTo>
                    <a:pt x="2170" y="1912"/>
                  </a:lnTo>
                  <a:lnTo>
                    <a:pt x="2186" y="1900"/>
                  </a:lnTo>
                  <a:lnTo>
                    <a:pt x="2205" y="1894"/>
                  </a:lnTo>
                  <a:lnTo>
                    <a:pt x="2213" y="1893"/>
                  </a:lnTo>
                  <a:lnTo>
                    <a:pt x="2220" y="1893"/>
                  </a:lnTo>
                  <a:lnTo>
                    <a:pt x="3286" y="1893"/>
                  </a:lnTo>
                  <a:lnTo>
                    <a:pt x="3286" y="237"/>
                  </a:lnTo>
                  <a:lnTo>
                    <a:pt x="3284" y="216"/>
                  </a:lnTo>
                  <a:lnTo>
                    <a:pt x="3275" y="197"/>
                  </a:lnTo>
                  <a:lnTo>
                    <a:pt x="3263" y="181"/>
                  </a:lnTo>
                  <a:lnTo>
                    <a:pt x="3246" y="168"/>
                  </a:lnTo>
                  <a:lnTo>
                    <a:pt x="3227" y="159"/>
                  </a:lnTo>
                  <a:lnTo>
                    <a:pt x="3206" y="157"/>
                  </a:lnTo>
                  <a:lnTo>
                    <a:pt x="454" y="157"/>
                  </a:lnTo>
                  <a:close/>
                  <a:moveTo>
                    <a:pt x="454" y="0"/>
                  </a:moveTo>
                  <a:lnTo>
                    <a:pt x="3206" y="0"/>
                  </a:lnTo>
                  <a:lnTo>
                    <a:pt x="3244" y="3"/>
                  </a:lnTo>
                  <a:lnTo>
                    <a:pt x="3281" y="12"/>
                  </a:lnTo>
                  <a:lnTo>
                    <a:pt x="3315" y="26"/>
                  </a:lnTo>
                  <a:lnTo>
                    <a:pt x="3346" y="45"/>
                  </a:lnTo>
                  <a:lnTo>
                    <a:pt x="3374" y="70"/>
                  </a:lnTo>
                  <a:lnTo>
                    <a:pt x="3398" y="97"/>
                  </a:lnTo>
                  <a:lnTo>
                    <a:pt x="3417" y="128"/>
                  </a:lnTo>
                  <a:lnTo>
                    <a:pt x="3432" y="163"/>
                  </a:lnTo>
                  <a:lnTo>
                    <a:pt x="3440" y="199"/>
                  </a:lnTo>
                  <a:lnTo>
                    <a:pt x="3444" y="237"/>
                  </a:lnTo>
                  <a:lnTo>
                    <a:pt x="3444" y="1893"/>
                  </a:lnTo>
                  <a:lnTo>
                    <a:pt x="3589" y="1893"/>
                  </a:lnTo>
                  <a:lnTo>
                    <a:pt x="3608" y="1895"/>
                  </a:lnTo>
                  <a:lnTo>
                    <a:pt x="3625" y="1903"/>
                  </a:lnTo>
                  <a:lnTo>
                    <a:pt x="3639" y="1914"/>
                  </a:lnTo>
                  <a:lnTo>
                    <a:pt x="3650" y="1928"/>
                  </a:lnTo>
                  <a:lnTo>
                    <a:pt x="3658" y="1945"/>
                  </a:lnTo>
                  <a:lnTo>
                    <a:pt x="3660" y="1964"/>
                  </a:lnTo>
                  <a:lnTo>
                    <a:pt x="3660" y="2102"/>
                  </a:lnTo>
                  <a:lnTo>
                    <a:pt x="3657" y="2150"/>
                  </a:lnTo>
                  <a:lnTo>
                    <a:pt x="3648" y="2196"/>
                  </a:lnTo>
                  <a:lnTo>
                    <a:pt x="3632" y="2239"/>
                  </a:lnTo>
                  <a:lnTo>
                    <a:pt x="3612" y="2279"/>
                  </a:lnTo>
                  <a:lnTo>
                    <a:pt x="3587" y="2317"/>
                  </a:lnTo>
                  <a:lnTo>
                    <a:pt x="3558" y="2350"/>
                  </a:lnTo>
                  <a:lnTo>
                    <a:pt x="3524" y="2380"/>
                  </a:lnTo>
                  <a:lnTo>
                    <a:pt x="3487" y="2404"/>
                  </a:lnTo>
                  <a:lnTo>
                    <a:pt x="3446" y="2425"/>
                  </a:lnTo>
                  <a:lnTo>
                    <a:pt x="3403" y="2440"/>
                  </a:lnTo>
                  <a:lnTo>
                    <a:pt x="3357" y="2450"/>
                  </a:lnTo>
                  <a:lnTo>
                    <a:pt x="3311" y="2453"/>
                  </a:lnTo>
                  <a:lnTo>
                    <a:pt x="349" y="2453"/>
                  </a:lnTo>
                  <a:lnTo>
                    <a:pt x="303" y="2450"/>
                  </a:lnTo>
                  <a:lnTo>
                    <a:pt x="257" y="2440"/>
                  </a:lnTo>
                  <a:lnTo>
                    <a:pt x="214" y="2425"/>
                  </a:lnTo>
                  <a:lnTo>
                    <a:pt x="173" y="2404"/>
                  </a:lnTo>
                  <a:lnTo>
                    <a:pt x="136" y="2380"/>
                  </a:lnTo>
                  <a:lnTo>
                    <a:pt x="102" y="2350"/>
                  </a:lnTo>
                  <a:lnTo>
                    <a:pt x="73" y="2317"/>
                  </a:lnTo>
                  <a:lnTo>
                    <a:pt x="48" y="2279"/>
                  </a:lnTo>
                  <a:lnTo>
                    <a:pt x="28" y="2239"/>
                  </a:lnTo>
                  <a:lnTo>
                    <a:pt x="12" y="2196"/>
                  </a:lnTo>
                  <a:lnTo>
                    <a:pt x="3" y="2150"/>
                  </a:lnTo>
                  <a:lnTo>
                    <a:pt x="0" y="2102"/>
                  </a:lnTo>
                  <a:lnTo>
                    <a:pt x="0" y="1964"/>
                  </a:lnTo>
                  <a:lnTo>
                    <a:pt x="2" y="1945"/>
                  </a:lnTo>
                  <a:lnTo>
                    <a:pt x="10" y="1928"/>
                  </a:lnTo>
                  <a:lnTo>
                    <a:pt x="21" y="1914"/>
                  </a:lnTo>
                  <a:lnTo>
                    <a:pt x="35" y="1903"/>
                  </a:lnTo>
                  <a:lnTo>
                    <a:pt x="52" y="1895"/>
                  </a:lnTo>
                  <a:lnTo>
                    <a:pt x="71" y="1893"/>
                  </a:lnTo>
                  <a:lnTo>
                    <a:pt x="216" y="1893"/>
                  </a:lnTo>
                  <a:lnTo>
                    <a:pt x="216" y="237"/>
                  </a:lnTo>
                  <a:lnTo>
                    <a:pt x="220" y="199"/>
                  </a:lnTo>
                  <a:lnTo>
                    <a:pt x="228" y="163"/>
                  </a:lnTo>
                  <a:lnTo>
                    <a:pt x="243" y="128"/>
                  </a:lnTo>
                  <a:lnTo>
                    <a:pt x="262" y="97"/>
                  </a:lnTo>
                  <a:lnTo>
                    <a:pt x="286" y="70"/>
                  </a:lnTo>
                  <a:lnTo>
                    <a:pt x="314" y="45"/>
                  </a:lnTo>
                  <a:lnTo>
                    <a:pt x="345" y="26"/>
                  </a:lnTo>
                  <a:lnTo>
                    <a:pt x="379" y="12"/>
                  </a:lnTo>
                  <a:lnTo>
                    <a:pt x="416" y="3"/>
                  </a:lnTo>
                  <a:lnTo>
                    <a:pt x="454" y="0"/>
                  </a:lnTo>
                  <a:close/>
                </a:path>
              </a:pathLst>
            </a:custGeom>
            <a:grpFill/>
            <a:ln w="0">
              <a:noFill/>
              <a:prstDash val="solid"/>
              <a:round/>
            </a:ln>
          </p:spPr>
          <p:txBody>
            <a:bodyPr vert="horz" wrap="square" lIns="91440" tIns="45720" rIns="91440" bIns="45720" numCol="1" anchor="t" anchorCtr="0" compatLnSpc="1"/>
            <a:lstStyle/>
            <a:p>
              <a:endParaRPr lang="en-US">
                <a:cs typeface="+mn-ea"/>
                <a:sym typeface="+mn-lt"/>
              </a:endParaRPr>
            </a:p>
          </p:txBody>
        </p:sp>
        <p:sp>
          <p:nvSpPr>
            <p:cNvPr id="58" name="Freeform 258"/>
            <p:cNvSpPr/>
            <p:nvPr/>
          </p:nvSpPr>
          <p:spPr bwMode="auto">
            <a:xfrm>
              <a:off x="876300" y="3667125"/>
              <a:ext cx="103188" cy="104775"/>
            </a:xfrm>
            <a:custGeom>
              <a:avLst/>
              <a:gdLst>
                <a:gd name="T0" fmla="*/ 575 w 654"/>
                <a:gd name="T1" fmla="*/ 0 h 653"/>
                <a:gd name="T2" fmla="*/ 595 w 654"/>
                <a:gd name="T3" fmla="*/ 3 h 653"/>
                <a:gd name="T4" fmla="*/ 614 w 654"/>
                <a:gd name="T5" fmla="*/ 10 h 653"/>
                <a:gd name="T6" fmla="*/ 630 w 654"/>
                <a:gd name="T7" fmla="*/ 23 h 653"/>
                <a:gd name="T8" fmla="*/ 644 w 654"/>
                <a:gd name="T9" fmla="*/ 40 h 653"/>
                <a:gd name="T10" fmla="*/ 652 w 654"/>
                <a:gd name="T11" fmla="*/ 59 h 653"/>
                <a:gd name="T12" fmla="*/ 654 w 654"/>
                <a:gd name="T13" fmla="*/ 79 h 653"/>
                <a:gd name="T14" fmla="*/ 652 w 654"/>
                <a:gd name="T15" fmla="*/ 99 h 653"/>
                <a:gd name="T16" fmla="*/ 644 w 654"/>
                <a:gd name="T17" fmla="*/ 118 h 653"/>
                <a:gd name="T18" fmla="*/ 630 w 654"/>
                <a:gd name="T19" fmla="*/ 135 h 653"/>
                <a:gd name="T20" fmla="*/ 136 w 654"/>
                <a:gd name="T21" fmla="*/ 630 h 653"/>
                <a:gd name="T22" fmla="*/ 118 w 654"/>
                <a:gd name="T23" fmla="*/ 643 h 653"/>
                <a:gd name="T24" fmla="*/ 99 w 654"/>
                <a:gd name="T25" fmla="*/ 651 h 653"/>
                <a:gd name="T26" fmla="*/ 79 w 654"/>
                <a:gd name="T27" fmla="*/ 653 h 653"/>
                <a:gd name="T28" fmla="*/ 59 w 654"/>
                <a:gd name="T29" fmla="*/ 651 h 653"/>
                <a:gd name="T30" fmla="*/ 40 w 654"/>
                <a:gd name="T31" fmla="*/ 643 h 653"/>
                <a:gd name="T32" fmla="*/ 24 w 654"/>
                <a:gd name="T33" fmla="*/ 630 h 653"/>
                <a:gd name="T34" fmla="*/ 12 w 654"/>
                <a:gd name="T35" fmla="*/ 613 h 653"/>
                <a:gd name="T36" fmla="*/ 4 w 654"/>
                <a:gd name="T37" fmla="*/ 594 h 653"/>
                <a:gd name="T38" fmla="*/ 0 w 654"/>
                <a:gd name="T39" fmla="*/ 574 h 653"/>
                <a:gd name="T40" fmla="*/ 4 w 654"/>
                <a:gd name="T41" fmla="*/ 554 h 653"/>
                <a:gd name="T42" fmla="*/ 12 w 654"/>
                <a:gd name="T43" fmla="*/ 535 h 653"/>
                <a:gd name="T44" fmla="*/ 24 w 654"/>
                <a:gd name="T45" fmla="*/ 519 h 653"/>
                <a:gd name="T46" fmla="*/ 520 w 654"/>
                <a:gd name="T47" fmla="*/ 23 h 653"/>
                <a:gd name="T48" fmla="*/ 536 w 654"/>
                <a:gd name="T49" fmla="*/ 10 h 653"/>
                <a:gd name="T50" fmla="*/ 555 w 654"/>
                <a:gd name="T51" fmla="*/ 3 h 653"/>
                <a:gd name="T52" fmla="*/ 575 w 654"/>
                <a:gd name="T53" fmla="*/ 0 h 6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54" h="653">
                  <a:moveTo>
                    <a:pt x="575" y="0"/>
                  </a:moveTo>
                  <a:lnTo>
                    <a:pt x="595" y="3"/>
                  </a:lnTo>
                  <a:lnTo>
                    <a:pt x="614" y="10"/>
                  </a:lnTo>
                  <a:lnTo>
                    <a:pt x="630" y="23"/>
                  </a:lnTo>
                  <a:lnTo>
                    <a:pt x="644" y="40"/>
                  </a:lnTo>
                  <a:lnTo>
                    <a:pt x="652" y="59"/>
                  </a:lnTo>
                  <a:lnTo>
                    <a:pt x="654" y="79"/>
                  </a:lnTo>
                  <a:lnTo>
                    <a:pt x="652" y="99"/>
                  </a:lnTo>
                  <a:lnTo>
                    <a:pt x="644" y="118"/>
                  </a:lnTo>
                  <a:lnTo>
                    <a:pt x="630" y="135"/>
                  </a:lnTo>
                  <a:lnTo>
                    <a:pt x="136" y="630"/>
                  </a:lnTo>
                  <a:lnTo>
                    <a:pt x="118" y="643"/>
                  </a:lnTo>
                  <a:lnTo>
                    <a:pt x="99" y="651"/>
                  </a:lnTo>
                  <a:lnTo>
                    <a:pt x="79" y="653"/>
                  </a:lnTo>
                  <a:lnTo>
                    <a:pt x="59" y="651"/>
                  </a:lnTo>
                  <a:lnTo>
                    <a:pt x="40" y="643"/>
                  </a:lnTo>
                  <a:lnTo>
                    <a:pt x="24" y="630"/>
                  </a:lnTo>
                  <a:lnTo>
                    <a:pt x="12" y="613"/>
                  </a:lnTo>
                  <a:lnTo>
                    <a:pt x="4" y="594"/>
                  </a:lnTo>
                  <a:lnTo>
                    <a:pt x="0" y="574"/>
                  </a:lnTo>
                  <a:lnTo>
                    <a:pt x="4" y="554"/>
                  </a:lnTo>
                  <a:lnTo>
                    <a:pt x="12" y="535"/>
                  </a:lnTo>
                  <a:lnTo>
                    <a:pt x="24" y="519"/>
                  </a:lnTo>
                  <a:lnTo>
                    <a:pt x="520" y="23"/>
                  </a:lnTo>
                  <a:lnTo>
                    <a:pt x="536" y="10"/>
                  </a:lnTo>
                  <a:lnTo>
                    <a:pt x="555" y="3"/>
                  </a:lnTo>
                  <a:lnTo>
                    <a:pt x="575" y="0"/>
                  </a:lnTo>
                  <a:close/>
                </a:path>
              </a:pathLst>
            </a:custGeom>
            <a:grpFill/>
            <a:ln w="0">
              <a:noFill/>
              <a:prstDash val="solid"/>
              <a:round/>
            </a:ln>
          </p:spPr>
          <p:txBody>
            <a:bodyPr vert="horz" wrap="square" lIns="91440" tIns="45720" rIns="91440" bIns="45720" numCol="1" anchor="t" anchorCtr="0" compatLnSpc="1"/>
            <a:lstStyle/>
            <a:p>
              <a:endParaRPr lang="en-US">
                <a:cs typeface="+mn-ea"/>
                <a:sym typeface="+mn-lt"/>
              </a:endParaRPr>
            </a:p>
          </p:txBody>
        </p:sp>
        <p:sp>
          <p:nvSpPr>
            <p:cNvPr id="59" name="Freeform 259"/>
            <p:cNvSpPr/>
            <p:nvPr/>
          </p:nvSpPr>
          <p:spPr bwMode="auto">
            <a:xfrm>
              <a:off x="969963" y="3713163"/>
              <a:ext cx="55563" cy="57150"/>
            </a:xfrm>
            <a:custGeom>
              <a:avLst/>
              <a:gdLst>
                <a:gd name="T0" fmla="*/ 276 w 355"/>
                <a:gd name="T1" fmla="*/ 0 h 355"/>
                <a:gd name="T2" fmla="*/ 296 w 355"/>
                <a:gd name="T3" fmla="*/ 3 h 355"/>
                <a:gd name="T4" fmla="*/ 315 w 355"/>
                <a:gd name="T5" fmla="*/ 11 h 355"/>
                <a:gd name="T6" fmla="*/ 331 w 355"/>
                <a:gd name="T7" fmla="*/ 23 h 355"/>
                <a:gd name="T8" fmla="*/ 345 w 355"/>
                <a:gd name="T9" fmla="*/ 40 h 355"/>
                <a:gd name="T10" fmla="*/ 351 w 355"/>
                <a:gd name="T11" fmla="*/ 59 h 355"/>
                <a:gd name="T12" fmla="*/ 355 w 355"/>
                <a:gd name="T13" fmla="*/ 79 h 355"/>
                <a:gd name="T14" fmla="*/ 351 w 355"/>
                <a:gd name="T15" fmla="*/ 99 h 355"/>
                <a:gd name="T16" fmla="*/ 345 w 355"/>
                <a:gd name="T17" fmla="*/ 118 h 355"/>
                <a:gd name="T18" fmla="*/ 331 w 355"/>
                <a:gd name="T19" fmla="*/ 135 h 355"/>
                <a:gd name="T20" fmla="*/ 134 w 355"/>
                <a:gd name="T21" fmla="*/ 333 h 355"/>
                <a:gd name="T22" fmla="*/ 117 w 355"/>
                <a:gd name="T23" fmla="*/ 345 h 355"/>
                <a:gd name="T24" fmla="*/ 98 w 355"/>
                <a:gd name="T25" fmla="*/ 353 h 355"/>
                <a:gd name="T26" fmla="*/ 78 w 355"/>
                <a:gd name="T27" fmla="*/ 355 h 355"/>
                <a:gd name="T28" fmla="*/ 59 w 355"/>
                <a:gd name="T29" fmla="*/ 353 h 355"/>
                <a:gd name="T30" fmla="*/ 40 w 355"/>
                <a:gd name="T31" fmla="*/ 345 h 355"/>
                <a:gd name="T32" fmla="*/ 23 w 355"/>
                <a:gd name="T33" fmla="*/ 333 h 355"/>
                <a:gd name="T34" fmla="*/ 10 w 355"/>
                <a:gd name="T35" fmla="*/ 315 h 355"/>
                <a:gd name="T36" fmla="*/ 2 w 355"/>
                <a:gd name="T37" fmla="*/ 296 h 355"/>
                <a:gd name="T38" fmla="*/ 0 w 355"/>
                <a:gd name="T39" fmla="*/ 276 h 355"/>
                <a:gd name="T40" fmla="*/ 2 w 355"/>
                <a:gd name="T41" fmla="*/ 256 h 355"/>
                <a:gd name="T42" fmla="*/ 10 w 355"/>
                <a:gd name="T43" fmla="*/ 237 h 355"/>
                <a:gd name="T44" fmla="*/ 23 w 355"/>
                <a:gd name="T45" fmla="*/ 221 h 355"/>
                <a:gd name="T46" fmla="*/ 220 w 355"/>
                <a:gd name="T47" fmla="*/ 23 h 355"/>
                <a:gd name="T48" fmla="*/ 237 w 355"/>
                <a:gd name="T49" fmla="*/ 11 h 355"/>
                <a:gd name="T50" fmla="*/ 256 w 355"/>
                <a:gd name="T51" fmla="*/ 3 h 355"/>
                <a:gd name="T52" fmla="*/ 276 w 355"/>
                <a:gd name="T53" fmla="*/ 0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55" h="355">
                  <a:moveTo>
                    <a:pt x="276" y="0"/>
                  </a:moveTo>
                  <a:lnTo>
                    <a:pt x="296" y="3"/>
                  </a:lnTo>
                  <a:lnTo>
                    <a:pt x="315" y="11"/>
                  </a:lnTo>
                  <a:lnTo>
                    <a:pt x="331" y="23"/>
                  </a:lnTo>
                  <a:lnTo>
                    <a:pt x="345" y="40"/>
                  </a:lnTo>
                  <a:lnTo>
                    <a:pt x="351" y="59"/>
                  </a:lnTo>
                  <a:lnTo>
                    <a:pt x="355" y="79"/>
                  </a:lnTo>
                  <a:lnTo>
                    <a:pt x="351" y="99"/>
                  </a:lnTo>
                  <a:lnTo>
                    <a:pt x="345" y="118"/>
                  </a:lnTo>
                  <a:lnTo>
                    <a:pt x="331" y="135"/>
                  </a:lnTo>
                  <a:lnTo>
                    <a:pt x="134" y="333"/>
                  </a:lnTo>
                  <a:lnTo>
                    <a:pt x="117" y="345"/>
                  </a:lnTo>
                  <a:lnTo>
                    <a:pt x="98" y="353"/>
                  </a:lnTo>
                  <a:lnTo>
                    <a:pt x="78" y="355"/>
                  </a:lnTo>
                  <a:lnTo>
                    <a:pt x="59" y="353"/>
                  </a:lnTo>
                  <a:lnTo>
                    <a:pt x="40" y="345"/>
                  </a:lnTo>
                  <a:lnTo>
                    <a:pt x="23" y="333"/>
                  </a:lnTo>
                  <a:lnTo>
                    <a:pt x="10" y="315"/>
                  </a:lnTo>
                  <a:lnTo>
                    <a:pt x="2" y="296"/>
                  </a:lnTo>
                  <a:lnTo>
                    <a:pt x="0" y="276"/>
                  </a:lnTo>
                  <a:lnTo>
                    <a:pt x="2" y="256"/>
                  </a:lnTo>
                  <a:lnTo>
                    <a:pt x="10" y="237"/>
                  </a:lnTo>
                  <a:lnTo>
                    <a:pt x="23" y="221"/>
                  </a:lnTo>
                  <a:lnTo>
                    <a:pt x="220" y="23"/>
                  </a:lnTo>
                  <a:lnTo>
                    <a:pt x="237" y="11"/>
                  </a:lnTo>
                  <a:lnTo>
                    <a:pt x="256" y="3"/>
                  </a:lnTo>
                  <a:lnTo>
                    <a:pt x="276" y="0"/>
                  </a:lnTo>
                  <a:close/>
                </a:path>
              </a:pathLst>
            </a:custGeom>
            <a:grpFill/>
            <a:ln w="0">
              <a:noFill/>
              <a:prstDash val="solid"/>
              <a:round/>
            </a:ln>
          </p:spPr>
          <p:txBody>
            <a:bodyPr vert="horz" wrap="square" lIns="91440" tIns="45720" rIns="91440" bIns="45720" numCol="1" anchor="t" anchorCtr="0" compatLnSpc="1"/>
            <a:lstStyle/>
            <a:p>
              <a:endParaRPr lang="en-US">
                <a:cs typeface="+mn-ea"/>
                <a:sym typeface="+mn-lt"/>
              </a:endParaRPr>
            </a:p>
          </p:txBody>
        </p:sp>
      </p:grpSp>
      <p:sp>
        <p:nvSpPr>
          <p:cNvPr id="60" name="Freeform 29"/>
          <p:cNvSpPr>
            <a:spLocks noEditPoints="1"/>
          </p:cNvSpPr>
          <p:nvPr/>
        </p:nvSpPr>
        <p:spPr bwMode="auto">
          <a:xfrm>
            <a:off x="9791617" y="1658566"/>
            <a:ext cx="510312" cy="547106"/>
          </a:xfrm>
          <a:custGeom>
            <a:avLst/>
            <a:gdLst>
              <a:gd name="T0" fmla="*/ 2558 w 3187"/>
              <a:gd name="T1" fmla="*/ 2917 h 3426"/>
              <a:gd name="T2" fmla="*/ 2525 w 3187"/>
              <a:gd name="T3" fmla="*/ 3108 h 3426"/>
              <a:gd name="T4" fmla="*/ 2672 w 3187"/>
              <a:gd name="T5" fmla="*/ 3232 h 3426"/>
              <a:gd name="T6" fmla="*/ 2855 w 3187"/>
              <a:gd name="T7" fmla="*/ 3166 h 3426"/>
              <a:gd name="T8" fmla="*/ 2888 w 3187"/>
              <a:gd name="T9" fmla="*/ 2973 h 3426"/>
              <a:gd name="T10" fmla="*/ 2741 w 3187"/>
              <a:gd name="T11" fmla="*/ 2850 h 3426"/>
              <a:gd name="T12" fmla="*/ 1063 w 3187"/>
              <a:gd name="T13" fmla="*/ 2893 h 3426"/>
              <a:gd name="T14" fmla="*/ 997 w 3187"/>
              <a:gd name="T15" fmla="*/ 3075 h 3426"/>
              <a:gd name="T16" fmla="*/ 1120 w 3187"/>
              <a:gd name="T17" fmla="*/ 3222 h 3426"/>
              <a:gd name="T18" fmla="*/ 1313 w 3187"/>
              <a:gd name="T19" fmla="*/ 3189 h 3426"/>
              <a:gd name="T20" fmla="*/ 1378 w 3187"/>
              <a:gd name="T21" fmla="*/ 3006 h 3426"/>
              <a:gd name="T22" fmla="*/ 1255 w 3187"/>
              <a:gd name="T23" fmla="*/ 2860 h 3426"/>
              <a:gd name="T24" fmla="*/ 722 w 3187"/>
              <a:gd name="T25" fmla="*/ 1936 h 3426"/>
              <a:gd name="T26" fmla="*/ 872 w 3187"/>
              <a:gd name="T27" fmla="*/ 2062 h 3426"/>
              <a:gd name="T28" fmla="*/ 2926 w 3187"/>
              <a:gd name="T29" fmla="*/ 2018 h 3426"/>
              <a:gd name="T30" fmla="*/ 2997 w 3187"/>
              <a:gd name="T31" fmla="*/ 1154 h 3426"/>
              <a:gd name="T32" fmla="*/ 656 w 3187"/>
              <a:gd name="T33" fmla="*/ 229 h 3426"/>
              <a:gd name="T34" fmla="*/ 668 w 3187"/>
              <a:gd name="T35" fmla="*/ 236 h 3426"/>
              <a:gd name="T36" fmla="*/ 680 w 3187"/>
              <a:gd name="T37" fmla="*/ 245 h 3426"/>
              <a:gd name="T38" fmla="*/ 694 w 3187"/>
              <a:gd name="T39" fmla="*/ 263 h 3426"/>
              <a:gd name="T40" fmla="*/ 700 w 3187"/>
              <a:gd name="T41" fmla="*/ 272 h 3426"/>
              <a:gd name="T42" fmla="*/ 704 w 3187"/>
              <a:gd name="T43" fmla="*/ 281 h 3426"/>
              <a:gd name="T44" fmla="*/ 707 w 3187"/>
              <a:gd name="T45" fmla="*/ 294 h 3426"/>
              <a:gd name="T46" fmla="*/ 710 w 3187"/>
              <a:gd name="T47" fmla="*/ 308 h 3426"/>
              <a:gd name="T48" fmla="*/ 3109 w 3187"/>
              <a:gd name="T49" fmla="*/ 979 h 3426"/>
              <a:gd name="T50" fmla="*/ 3119 w 3187"/>
              <a:gd name="T51" fmla="*/ 981 h 3426"/>
              <a:gd name="T52" fmla="*/ 3139 w 3187"/>
              <a:gd name="T53" fmla="*/ 990 h 3426"/>
              <a:gd name="T54" fmla="*/ 3151 w 3187"/>
              <a:gd name="T55" fmla="*/ 998 h 3426"/>
              <a:gd name="T56" fmla="*/ 3161 w 3187"/>
              <a:gd name="T57" fmla="*/ 1005 h 3426"/>
              <a:gd name="T58" fmla="*/ 3166 w 3187"/>
              <a:gd name="T59" fmla="*/ 1012 h 3426"/>
              <a:gd name="T60" fmla="*/ 3172 w 3187"/>
              <a:gd name="T61" fmla="*/ 1022 h 3426"/>
              <a:gd name="T62" fmla="*/ 3180 w 3187"/>
              <a:gd name="T63" fmla="*/ 1035 h 3426"/>
              <a:gd name="T64" fmla="*/ 3185 w 3187"/>
              <a:gd name="T65" fmla="*/ 1049 h 3426"/>
              <a:gd name="T66" fmla="*/ 3187 w 3187"/>
              <a:gd name="T67" fmla="*/ 1060 h 3426"/>
              <a:gd name="T68" fmla="*/ 3161 w 3187"/>
              <a:gd name="T69" fmla="*/ 2007 h 3426"/>
              <a:gd name="T70" fmla="*/ 2981 w 3187"/>
              <a:gd name="T71" fmla="*/ 2210 h 3426"/>
              <a:gd name="T72" fmla="*/ 865 w 3187"/>
              <a:gd name="T73" fmla="*/ 2253 h 3426"/>
              <a:gd name="T74" fmla="*/ 712 w 3187"/>
              <a:gd name="T75" fmla="*/ 2495 h 3426"/>
              <a:gd name="T76" fmla="*/ 838 w 3187"/>
              <a:gd name="T77" fmla="*/ 2646 h 3426"/>
              <a:gd name="T78" fmla="*/ 2844 w 3187"/>
              <a:gd name="T79" fmla="*/ 2683 h 3426"/>
              <a:gd name="T80" fmla="*/ 3045 w 3187"/>
              <a:gd name="T81" fmla="*/ 2862 h 3426"/>
              <a:gd name="T82" fmla="*/ 3078 w 3187"/>
              <a:gd name="T83" fmla="*/ 3136 h 3426"/>
              <a:gd name="T84" fmla="*/ 2925 w 3187"/>
              <a:gd name="T85" fmla="*/ 3356 h 3426"/>
              <a:gd name="T86" fmla="*/ 2657 w 3187"/>
              <a:gd name="T87" fmla="*/ 3423 h 3426"/>
              <a:gd name="T88" fmla="*/ 2418 w 3187"/>
              <a:gd name="T89" fmla="*/ 3296 h 3426"/>
              <a:gd name="T90" fmla="*/ 2321 w 3187"/>
              <a:gd name="T91" fmla="*/ 3042 h 3426"/>
              <a:gd name="T92" fmla="*/ 1518 w 3187"/>
              <a:gd name="T93" fmla="*/ 2848 h 3426"/>
              <a:gd name="T94" fmla="*/ 1568 w 3187"/>
              <a:gd name="T95" fmla="*/ 3090 h 3426"/>
              <a:gd name="T96" fmla="*/ 1442 w 3187"/>
              <a:gd name="T97" fmla="*/ 3328 h 3426"/>
              <a:gd name="T98" fmla="*/ 1187 w 3187"/>
              <a:gd name="T99" fmla="*/ 3426 h 3426"/>
              <a:gd name="T100" fmla="*/ 932 w 3187"/>
              <a:gd name="T101" fmla="*/ 3329 h 3426"/>
              <a:gd name="T102" fmla="*/ 806 w 3187"/>
              <a:gd name="T103" fmla="*/ 3090 h 3426"/>
              <a:gd name="T104" fmla="*/ 858 w 3187"/>
              <a:gd name="T105" fmla="*/ 2845 h 3426"/>
              <a:gd name="T106" fmla="*/ 617 w 3187"/>
              <a:gd name="T107" fmla="*/ 2717 h 3426"/>
              <a:gd name="T108" fmla="*/ 519 w 3187"/>
              <a:gd name="T109" fmla="*/ 2459 h 3426"/>
              <a:gd name="T110" fmla="*/ 3 w 3187"/>
              <a:gd name="T111" fmla="*/ 122 h 3426"/>
              <a:gd name="T112" fmla="*/ 49 w 3187"/>
              <a:gd name="T113" fmla="*/ 12 h 3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187" h="3426">
                <a:moveTo>
                  <a:pt x="2707" y="2847"/>
                </a:moveTo>
                <a:lnTo>
                  <a:pt x="2672" y="2850"/>
                </a:lnTo>
                <a:lnTo>
                  <a:pt x="2639" y="2860"/>
                </a:lnTo>
                <a:lnTo>
                  <a:pt x="2608" y="2874"/>
                </a:lnTo>
                <a:lnTo>
                  <a:pt x="2582" y="2893"/>
                </a:lnTo>
                <a:lnTo>
                  <a:pt x="2558" y="2917"/>
                </a:lnTo>
                <a:lnTo>
                  <a:pt x="2539" y="2943"/>
                </a:lnTo>
                <a:lnTo>
                  <a:pt x="2525" y="2973"/>
                </a:lnTo>
                <a:lnTo>
                  <a:pt x="2515" y="3007"/>
                </a:lnTo>
                <a:lnTo>
                  <a:pt x="2512" y="3041"/>
                </a:lnTo>
                <a:lnTo>
                  <a:pt x="2515" y="3075"/>
                </a:lnTo>
                <a:lnTo>
                  <a:pt x="2525" y="3108"/>
                </a:lnTo>
                <a:lnTo>
                  <a:pt x="2539" y="3138"/>
                </a:lnTo>
                <a:lnTo>
                  <a:pt x="2558" y="3165"/>
                </a:lnTo>
                <a:lnTo>
                  <a:pt x="2582" y="3189"/>
                </a:lnTo>
                <a:lnTo>
                  <a:pt x="2608" y="3208"/>
                </a:lnTo>
                <a:lnTo>
                  <a:pt x="2639" y="3222"/>
                </a:lnTo>
                <a:lnTo>
                  <a:pt x="2672" y="3232"/>
                </a:lnTo>
                <a:lnTo>
                  <a:pt x="2707" y="3235"/>
                </a:lnTo>
                <a:lnTo>
                  <a:pt x="2741" y="3232"/>
                </a:lnTo>
                <a:lnTo>
                  <a:pt x="2773" y="3222"/>
                </a:lnTo>
                <a:lnTo>
                  <a:pt x="2804" y="3208"/>
                </a:lnTo>
                <a:lnTo>
                  <a:pt x="2831" y="3189"/>
                </a:lnTo>
                <a:lnTo>
                  <a:pt x="2855" y="3166"/>
                </a:lnTo>
                <a:lnTo>
                  <a:pt x="2874" y="3139"/>
                </a:lnTo>
                <a:lnTo>
                  <a:pt x="2888" y="3109"/>
                </a:lnTo>
                <a:lnTo>
                  <a:pt x="2898" y="3075"/>
                </a:lnTo>
                <a:lnTo>
                  <a:pt x="2901" y="3041"/>
                </a:lnTo>
                <a:lnTo>
                  <a:pt x="2898" y="3006"/>
                </a:lnTo>
                <a:lnTo>
                  <a:pt x="2888" y="2973"/>
                </a:lnTo>
                <a:lnTo>
                  <a:pt x="2874" y="2943"/>
                </a:lnTo>
                <a:lnTo>
                  <a:pt x="2855" y="2916"/>
                </a:lnTo>
                <a:lnTo>
                  <a:pt x="2831" y="2893"/>
                </a:lnTo>
                <a:lnTo>
                  <a:pt x="2804" y="2874"/>
                </a:lnTo>
                <a:lnTo>
                  <a:pt x="2773" y="2860"/>
                </a:lnTo>
                <a:lnTo>
                  <a:pt x="2741" y="2850"/>
                </a:lnTo>
                <a:lnTo>
                  <a:pt x="2707" y="2847"/>
                </a:lnTo>
                <a:close/>
                <a:moveTo>
                  <a:pt x="1188" y="2847"/>
                </a:moveTo>
                <a:lnTo>
                  <a:pt x="1153" y="2850"/>
                </a:lnTo>
                <a:lnTo>
                  <a:pt x="1120" y="2860"/>
                </a:lnTo>
                <a:lnTo>
                  <a:pt x="1090" y="2874"/>
                </a:lnTo>
                <a:lnTo>
                  <a:pt x="1063" y="2893"/>
                </a:lnTo>
                <a:lnTo>
                  <a:pt x="1040" y="2917"/>
                </a:lnTo>
                <a:lnTo>
                  <a:pt x="1020" y="2943"/>
                </a:lnTo>
                <a:lnTo>
                  <a:pt x="1007" y="2973"/>
                </a:lnTo>
                <a:lnTo>
                  <a:pt x="997" y="3007"/>
                </a:lnTo>
                <a:lnTo>
                  <a:pt x="994" y="3041"/>
                </a:lnTo>
                <a:lnTo>
                  <a:pt x="997" y="3075"/>
                </a:lnTo>
                <a:lnTo>
                  <a:pt x="1007" y="3108"/>
                </a:lnTo>
                <a:lnTo>
                  <a:pt x="1020" y="3138"/>
                </a:lnTo>
                <a:lnTo>
                  <a:pt x="1040" y="3165"/>
                </a:lnTo>
                <a:lnTo>
                  <a:pt x="1063" y="3189"/>
                </a:lnTo>
                <a:lnTo>
                  <a:pt x="1090" y="3208"/>
                </a:lnTo>
                <a:lnTo>
                  <a:pt x="1120" y="3222"/>
                </a:lnTo>
                <a:lnTo>
                  <a:pt x="1153" y="3232"/>
                </a:lnTo>
                <a:lnTo>
                  <a:pt x="1188" y="3235"/>
                </a:lnTo>
                <a:lnTo>
                  <a:pt x="1223" y="3232"/>
                </a:lnTo>
                <a:lnTo>
                  <a:pt x="1255" y="3222"/>
                </a:lnTo>
                <a:lnTo>
                  <a:pt x="1285" y="3208"/>
                </a:lnTo>
                <a:lnTo>
                  <a:pt x="1313" y="3189"/>
                </a:lnTo>
                <a:lnTo>
                  <a:pt x="1336" y="3166"/>
                </a:lnTo>
                <a:lnTo>
                  <a:pt x="1355" y="3139"/>
                </a:lnTo>
                <a:lnTo>
                  <a:pt x="1370" y="3109"/>
                </a:lnTo>
                <a:lnTo>
                  <a:pt x="1378" y="3075"/>
                </a:lnTo>
                <a:lnTo>
                  <a:pt x="1381" y="3041"/>
                </a:lnTo>
                <a:lnTo>
                  <a:pt x="1378" y="3006"/>
                </a:lnTo>
                <a:lnTo>
                  <a:pt x="1370" y="2973"/>
                </a:lnTo>
                <a:lnTo>
                  <a:pt x="1355" y="2943"/>
                </a:lnTo>
                <a:lnTo>
                  <a:pt x="1336" y="2916"/>
                </a:lnTo>
                <a:lnTo>
                  <a:pt x="1313" y="2893"/>
                </a:lnTo>
                <a:lnTo>
                  <a:pt x="1285" y="2874"/>
                </a:lnTo>
                <a:lnTo>
                  <a:pt x="1255" y="2860"/>
                </a:lnTo>
                <a:lnTo>
                  <a:pt x="1223" y="2850"/>
                </a:lnTo>
                <a:lnTo>
                  <a:pt x="1188" y="2847"/>
                </a:lnTo>
                <a:close/>
                <a:moveTo>
                  <a:pt x="709" y="840"/>
                </a:moveTo>
                <a:lnTo>
                  <a:pt x="709" y="1867"/>
                </a:lnTo>
                <a:lnTo>
                  <a:pt x="712" y="1903"/>
                </a:lnTo>
                <a:lnTo>
                  <a:pt x="722" y="1936"/>
                </a:lnTo>
                <a:lnTo>
                  <a:pt x="736" y="1967"/>
                </a:lnTo>
                <a:lnTo>
                  <a:pt x="756" y="1994"/>
                </a:lnTo>
                <a:lnTo>
                  <a:pt x="780" y="2018"/>
                </a:lnTo>
                <a:lnTo>
                  <a:pt x="807" y="2038"/>
                </a:lnTo>
                <a:lnTo>
                  <a:pt x="838" y="2053"/>
                </a:lnTo>
                <a:lnTo>
                  <a:pt x="872" y="2062"/>
                </a:lnTo>
                <a:lnTo>
                  <a:pt x="907" y="2065"/>
                </a:lnTo>
                <a:lnTo>
                  <a:pt x="2798" y="2065"/>
                </a:lnTo>
                <a:lnTo>
                  <a:pt x="2834" y="2062"/>
                </a:lnTo>
                <a:lnTo>
                  <a:pt x="2867" y="2053"/>
                </a:lnTo>
                <a:lnTo>
                  <a:pt x="2899" y="2038"/>
                </a:lnTo>
                <a:lnTo>
                  <a:pt x="2926" y="2018"/>
                </a:lnTo>
                <a:lnTo>
                  <a:pt x="2950" y="1994"/>
                </a:lnTo>
                <a:lnTo>
                  <a:pt x="2970" y="1967"/>
                </a:lnTo>
                <a:lnTo>
                  <a:pt x="2984" y="1936"/>
                </a:lnTo>
                <a:lnTo>
                  <a:pt x="2994" y="1902"/>
                </a:lnTo>
                <a:lnTo>
                  <a:pt x="2997" y="1866"/>
                </a:lnTo>
                <a:lnTo>
                  <a:pt x="2997" y="1154"/>
                </a:lnTo>
                <a:lnTo>
                  <a:pt x="709" y="840"/>
                </a:lnTo>
                <a:close/>
                <a:moveTo>
                  <a:pt x="89" y="0"/>
                </a:moveTo>
                <a:lnTo>
                  <a:pt x="111" y="2"/>
                </a:lnTo>
                <a:lnTo>
                  <a:pt x="132" y="9"/>
                </a:lnTo>
                <a:lnTo>
                  <a:pt x="652" y="226"/>
                </a:lnTo>
                <a:lnTo>
                  <a:pt x="656" y="229"/>
                </a:lnTo>
                <a:lnTo>
                  <a:pt x="661" y="231"/>
                </a:lnTo>
                <a:lnTo>
                  <a:pt x="662" y="232"/>
                </a:lnTo>
                <a:lnTo>
                  <a:pt x="663" y="232"/>
                </a:lnTo>
                <a:lnTo>
                  <a:pt x="664" y="233"/>
                </a:lnTo>
                <a:lnTo>
                  <a:pt x="666" y="234"/>
                </a:lnTo>
                <a:lnTo>
                  <a:pt x="668" y="236"/>
                </a:lnTo>
                <a:lnTo>
                  <a:pt x="670" y="237"/>
                </a:lnTo>
                <a:lnTo>
                  <a:pt x="672" y="239"/>
                </a:lnTo>
                <a:lnTo>
                  <a:pt x="674" y="240"/>
                </a:lnTo>
                <a:lnTo>
                  <a:pt x="676" y="241"/>
                </a:lnTo>
                <a:lnTo>
                  <a:pt x="678" y="243"/>
                </a:lnTo>
                <a:lnTo>
                  <a:pt x="680" y="245"/>
                </a:lnTo>
                <a:lnTo>
                  <a:pt x="682" y="247"/>
                </a:lnTo>
                <a:lnTo>
                  <a:pt x="689" y="254"/>
                </a:lnTo>
                <a:lnTo>
                  <a:pt x="690" y="256"/>
                </a:lnTo>
                <a:lnTo>
                  <a:pt x="691" y="258"/>
                </a:lnTo>
                <a:lnTo>
                  <a:pt x="693" y="262"/>
                </a:lnTo>
                <a:lnTo>
                  <a:pt x="694" y="263"/>
                </a:lnTo>
                <a:lnTo>
                  <a:pt x="695" y="265"/>
                </a:lnTo>
                <a:lnTo>
                  <a:pt x="698" y="267"/>
                </a:lnTo>
                <a:lnTo>
                  <a:pt x="699" y="269"/>
                </a:lnTo>
                <a:lnTo>
                  <a:pt x="699" y="270"/>
                </a:lnTo>
                <a:lnTo>
                  <a:pt x="700" y="271"/>
                </a:lnTo>
                <a:lnTo>
                  <a:pt x="700" y="272"/>
                </a:lnTo>
                <a:lnTo>
                  <a:pt x="701" y="274"/>
                </a:lnTo>
                <a:lnTo>
                  <a:pt x="702" y="275"/>
                </a:lnTo>
                <a:lnTo>
                  <a:pt x="703" y="278"/>
                </a:lnTo>
                <a:lnTo>
                  <a:pt x="703" y="279"/>
                </a:lnTo>
                <a:lnTo>
                  <a:pt x="704" y="280"/>
                </a:lnTo>
                <a:lnTo>
                  <a:pt x="704" y="281"/>
                </a:lnTo>
                <a:lnTo>
                  <a:pt x="706" y="287"/>
                </a:lnTo>
                <a:lnTo>
                  <a:pt x="706" y="288"/>
                </a:lnTo>
                <a:lnTo>
                  <a:pt x="706" y="289"/>
                </a:lnTo>
                <a:lnTo>
                  <a:pt x="706" y="290"/>
                </a:lnTo>
                <a:lnTo>
                  <a:pt x="707" y="292"/>
                </a:lnTo>
                <a:lnTo>
                  <a:pt x="707" y="294"/>
                </a:lnTo>
                <a:lnTo>
                  <a:pt x="708" y="296"/>
                </a:lnTo>
                <a:lnTo>
                  <a:pt x="708" y="299"/>
                </a:lnTo>
                <a:lnTo>
                  <a:pt x="708" y="303"/>
                </a:lnTo>
                <a:lnTo>
                  <a:pt x="709" y="304"/>
                </a:lnTo>
                <a:lnTo>
                  <a:pt x="709" y="305"/>
                </a:lnTo>
                <a:lnTo>
                  <a:pt x="710" y="308"/>
                </a:lnTo>
                <a:lnTo>
                  <a:pt x="710" y="312"/>
                </a:lnTo>
                <a:lnTo>
                  <a:pt x="710" y="315"/>
                </a:lnTo>
                <a:lnTo>
                  <a:pt x="710" y="649"/>
                </a:lnTo>
                <a:lnTo>
                  <a:pt x="3105" y="979"/>
                </a:lnTo>
                <a:lnTo>
                  <a:pt x="3108" y="979"/>
                </a:lnTo>
                <a:lnTo>
                  <a:pt x="3109" y="979"/>
                </a:lnTo>
                <a:lnTo>
                  <a:pt x="3111" y="979"/>
                </a:lnTo>
                <a:lnTo>
                  <a:pt x="3112" y="979"/>
                </a:lnTo>
                <a:lnTo>
                  <a:pt x="3114" y="980"/>
                </a:lnTo>
                <a:lnTo>
                  <a:pt x="3116" y="980"/>
                </a:lnTo>
                <a:lnTo>
                  <a:pt x="3118" y="981"/>
                </a:lnTo>
                <a:lnTo>
                  <a:pt x="3119" y="981"/>
                </a:lnTo>
                <a:lnTo>
                  <a:pt x="3121" y="981"/>
                </a:lnTo>
                <a:lnTo>
                  <a:pt x="3122" y="982"/>
                </a:lnTo>
                <a:lnTo>
                  <a:pt x="3124" y="983"/>
                </a:lnTo>
                <a:lnTo>
                  <a:pt x="3126" y="983"/>
                </a:lnTo>
                <a:lnTo>
                  <a:pt x="3130" y="985"/>
                </a:lnTo>
                <a:lnTo>
                  <a:pt x="3139" y="990"/>
                </a:lnTo>
                <a:lnTo>
                  <a:pt x="3141" y="992"/>
                </a:lnTo>
                <a:lnTo>
                  <a:pt x="3144" y="993"/>
                </a:lnTo>
                <a:lnTo>
                  <a:pt x="3145" y="994"/>
                </a:lnTo>
                <a:lnTo>
                  <a:pt x="3147" y="995"/>
                </a:lnTo>
                <a:lnTo>
                  <a:pt x="3149" y="996"/>
                </a:lnTo>
                <a:lnTo>
                  <a:pt x="3151" y="998"/>
                </a:lnTo>
                <a:lnTo>
                  <a:pt x="3152" y="999"/>
                </a:lnTo>
                <a:lnTo>
                  <a:pt x="3153" y="1000"/>
                </a:lnTo>
                <a:lnTo>
                  <a:pt x="3154" y="1001"/>
                </a:lnTo>
                <a:lnTo>
                  <a:pt x="3159" y="1004"/>
                </a:lnTo>
                <a:lnTo>
                  <a:pt x="3160" y="1005"/>
                </a:lnTo>
                <a:lnTo>
                  <a:pt x="3161" y="1005"/>
                </a:lnTo>
                <a:lnTo>
                  <a:pt x="3161" y="1007"/>
                </a:lnTo>
                <a:lnTo>
                  <a:pt x="3162" y="1008"/>
                </a:lnTo>
                <a:lnTo>
                  <a:pt x="3163" y="1009"/>
                </a:lnTo>
                <a:lnTo>
                  <a:pt x="3164" y="1010"/>
                </a:lnTo>
                <a:lnTo>
                  <a:pt x="3165" y="1011"/>
                </a:lnTo>
                <a:lnTo>
                  <a:pt x="3166" y="1012"/>
                </a:lnTo>
                <a:lnTo>
                  <a:pt x="3167" y="1013"/>
                </a:lnTo>
                <a:lnTo>
                  <a:pt x="3168" y="1016"/>
                </a:lnTo>
                <a:lnTo>
                  <a:pt x="3169" y="1017"/>
                </a:lnTo>
                <a:lnTo>
                  <a:pt x="3169" y="1018"/>
                </a:lnTo>
                <a:lnTo>
                  <a:pt x="3171" y="1020"/>
                </a:lnTo>
                <a:lnTo>
                  <a:pt x="3172" y="1022"/>
                </a:lnTo>
                <a:lnTo>
                  <a:pt x="3173" y="1023"/>
                </a:lnTo>
                <a:lnTo>
                  <a:pt x="3174" y="1025"/>
                </a:lnTo>
                <a:lnTo>
                  <a:pt x="3176" y="1029"/>
                </a:lnTo>
                <a:lnTo>
                  <a:pt x="3177" y="1031"/>
                </a:lnTo>
                <a:lnTo>
                  <a:pt x="3179" y="1033"/>
                </a:lnTo>
                <a:lnTo>
                  <a:pt x="3180" y="1035"/>
                </a:lnTo>
                <a:lnTo>
                  <a:pt x="3181" y="1037"/>
                </a:lnTo>
                <a:lnTo>
                  <a:pt x="3182" y="1040"/>
                </a:lnTo>
                <a:lnTo>
                  <a:pt x="3183" y="1042"/>
                </a:lnTo>
                <a:lnTo>
                  <a:pt x="3183" y="1044"/>
                </a:lnTo>
                <a:lnTo>
                  <a:pt x="3184" y="1046"/>
                </a:lnTo>
                <a:lnTo>
                  <a:pt x="3185" y="1049"/>
                </a:lnTo>
                <a:lnTo>
                  <a:pt x="3185" y="1051"/>
                </a:lnTo>
                <a:lnTo>
                  <a:pt x="3186" y="1053"/>
                </a:lnTo>
                <a:lnTo>
                  <a:pt x="3186" y="1055"/>
                </a:lnTo>
                <a:lnTo>
                  <a:pt x="3186" y="1057"/>
                </a:lnTo>
                <a:lnTo>
                  <a:pt x="3187" y="1058"/>
                </a:lnTo>
                <a:lnTo>
                  <a:pt x="3187" y="1060"/>
                </a:lnTo>
                <a:lnTo>
                  <a:pt x="3187" y="1062"/>
                </a:lnTo>
                <a:lnTo>
                  <a:pt x="3187" y="1065"/>
                </a:lnTo>
                <a:lnTo>
                  <a:pt x="3187" y="1867"/>
                </a:lnTo>
                <a:lnTo>
                  <a:pt x="3184" y="1915"/>
                </a:lnTo>
                <a:lnTo>
                  <a:pt x="3175" y="1962"/>
                </a:lnTo>
                <a:lnTo>
                  <a:pt x="3161" y="2007"/>
                </a:lnTo>
                <a:lnTo>
                  <a:pt x="3142" y="2050"/>
                </a:lnTo>
                <a:lnTo>
                  <a:pt x="3117" y="2088"/>
                </a:lnTo>
                <a:lnTo>
                  <a:pt x="3089" y="2125"/>
                </a:lnTo>
                <a:lnTo>
                  <a:pt x="3056" y="2157"/>
                </a:lnTo>
                <a:lnTo>
                  <a:pt x="3020" y="2185"/>
                </a:lnTo>
                <a:lnTo>
                  <a:pt x="2981" y="2210"/>
                </a:lnTo>
                <a:lnTo>
                  <a:pt x="2938" y="2229"/>
                </a:lnTo>
                <a:lnTo>
                  <a:pt x="2893" y="2244"/>
                </a:lnTo>
                <a:lnTo>
                  <a:pt x="2846" y="2252"/>
                </a:lnTo>
                <a:lnTo>
                  <a:pt x="2798" y="2255"/>
                </a:lnTo>
                <a:lnTo>
                  <a:pt x="907" y="2255"/>
                </a:lnTo>
                <a:lnTo>
                  <a:pt x="865" y="2253"/>
                </a:lnTo>
                <a:lnTo>
                  <a:pt x="823" y="2247"/>
                </a:lnTo>
                <a:lnTo>
                  <a:pt x="783" y="2235"/>
                </a:lnTo>
                <a:lnTo>
                  <a:pt x="745" y="2221"/>
                </a:lnTo>
                <a:lnTo>
                  <a:pt x="709" y="2202"/>
                </a:lnTo>
                <a:lnTo>
                  <a:pt x="709" y="2459"/>
                </a:lnTo>
                <a:lnTo>
                  <a:pt x="712" y="2495"/>
                </a:lnTo>
                <a:lnTo>
                  <a:pt x="722" y="2528"/>
                </a:lnTo>
                <a:lnTo>
                  <a:pt x="736" y="2559"/>
                </a:lnTo>
                <a:lnTo>
                  <a:pt x="756" y="2588"/>
                </a:lnTo>
                <a:lnTo>
                  <a:pt x="780" y="2612"/>
                </a:lnTo>
                <a:lnTo>
                  <a:pt x="807" y="2630"/>
                </a:lnTo>
                <a:lnTo>
                  <a:pt x="838" y="2646"/>
                </a:lnTo>
                <a:lnTo>
                  <a:pt x="872" y="2655"/>
                </a:lnTo>
                <a:lnTo>
                  <a:pt x="907" y="2658"/>
                </a:lnTo>
                <a:lnTo>
                  <a:pt x="2705" y="2658"/>
                </a:lnTo>
                <a:lnTo>
                  <a:pt x="2754" y="2661"/>
                </a:lnTo>
                <a:lnTo>
                  <a:pt x="2801" y="2670"/>
                </a:lnTo>
                <a:lnTo>
                  <a:pt x="2844" y="2683"/>
                </a:lnTo>
                <a:lnTo>
                  <a:pt x="2886" y="2703"/>
                </a:lnTo>
                <a:lnTo>
                  <a:pt x="2925" y="2727"/>
                </a:lnTo>
                <a:lnTo>
                  <a:pt x="2960" y="2755"/>
                </a:lnTo>
                <a:lnTo>
                  <a:pt x="2993" y="2787"/>
                </a:lnTo>
                <a:lnTo>
                  <a:pt x="3021" y="2823"/>
                </a:lnTo>
                <a:lnTo>
                  <a:pt x="3045" y="2862"/>
                </a:lnTo>
                <a:lnTo>
                  <a:pt x="3064" y="2903"/>
                </a:lnTo>
                <a:lnTo>
                  <a:pt x="3078" y="2947"/>
                </a:lnTo>
                <a:lnTo>
                  <a:pt x="3087" y="2994"/>
                </a:lnTo>
                <a:lnTo>
                  <a:pt x="3090" y="3042"/>
                </a:lnTo>
                <a:lnTo>
                  <a:pt x="3087" y="3090"/>
                </a:lnTo>
                <a:lnTo>
                  <a:pt x="3078" y="3136"/>
                </a:lnTo>
                <a:lnTo>
                  <a:pt x="3064" y="3180"/>
                </a:lnTo>
                <a:lnTo>
                  <a:pt x="3045" y="3221"/>
                </a:lnTo>
                <a:lnTo>
                  <a:pt x="3021" y="3261"/>
                </a:lnTo>
                <a:lnTo>
                  <a:pt x="2993" y="3296"/>
                </a:lnTo>
                <a:lnTo>
                  <a:pt x="2960" y="3328"/>
                </a:lnTo>
                <a:lnTo>
                  <a:pt x="2925" y="3356"/>
                </a:lnTo>
                <a:lnTo>
                  <a:pt x="2886" y="3380"/>
                </a:lnTo>
                <a:lnTo>
                  <a:pt x="2844" y="3400"/>
                </a:lnTo>
                <a:lnTo>
                  <a:pt x="2801" y="3413"/>
                </a:lnTo>
                <a:lnTo>
                  <a:pt x="2754" y="3423"/>
                </a:lnTo>
                <a:lnTo>
                  <a:pt x="2705" y="3426"/>
                </a:lnTo>
                <a:lnTo>
                  <a:pt x="2657" y="3423"/>
                </a:lnTo>
                <a:lnTo>
                  <a:pt x="2612" y="3413"/>
                </a:lnTo>
                <a:lnTo>
                  <a:pt x="2568" y="3400"/>
                </a:lnTo>
                <a:lnTo>
                  <a:pt x="2526" y="3380"/>
                </a:lnTo>
                <a:lnTo>
                  <a:pt x="2486" y="3357"/>
                </a:lnTo>
                <a:lnTo>
                  <a:pt x="2451" y="3329"/>
                </a:lnTo>
                <a:lnTo>
                  <a:pt x="2418" y="3296"/>
                </a:lnTo>
                <a:lnTo>
                  <a:pt x="2390" y="3261"/>
                </a:lnTo>
                <a:lnTo>
                  <a:pt x="2367" y="3222"/>
                </a:lnTo>
                <a:lnTo>
                  <a:pt x="2347" y="3181"/>
                </a:lnTo>
                <a:lnTo>
                  <a:pt x="2334" y="3136"/>
                </a:lnTo>
                <a:lnTo>
                  <a:pt x="2324" y="3090"/>
                </a:lnTo>
                <a:lnTo>
                  <a:pt x="2321" y="3042"/>
                </a:lnTo>
                <a:lnTo>
                  <a:pt x="2323" y="3000"/>
                </a:lnTo>
                <a:lnTo>
                  <a:pt x="2331" y="2960"/>
                </a:lnTo>
                <a:lnTo>
                  <a:pt x="2341" y="2920"/>
                </a:lnTo>
                <a:lnTo>
                  <a:pt x="2356" y="2884"/>
                </a:lnTo>
                <a:lnTo>
                  <a:pt x="2374" y="2848"/>
                </a:lnTo>
                <a:lnTo>
                  <a:pt x="1518" y="2848"/>
                </a:lnTo>
                <a:lnTo>
                  <a:pt x="1537" y="2883"/>
                </a:lnTo>
                <a:lnTo>
                  <a:pt x="1552" y="2920"/>
                </a:lnTo>
                <a:lnTo>
                  <a:pt x="1562" y="2960"/>
                </a:lnTo>
                <a:lnTo>
                  <a:pt x="1569" y="3000"/>
                </a:lnTo>
                <a:lnTo>
                  <a:pt x="1572" y="3042"/>
                </a:lnTo>
                <a:lnTo>
                  <a:pt x="1568" y="3090"/>
                </a:lnTo>
                <a:lnTo>
                  <a:pt x="1560" y="3136"/>
                </a:lnTo>
                <a:lnTo>
                  <a:pt x="1545" y="3180"/>
                </a:lnTo>
                <a:lnTo>
                  <a:pt x="1527" y="3221"/>
                </a:lnTo>
                <a:lnTo>
                  <a:pt x="1503" y="3261"/>
                </a:lnTo>
                <a:lnTo>
                  <a:pt x="1474" y="3296"/>
                </a:lnTo>
                <a:lnTo>
                  <a:pt x="1442" y="3328"/>
                </a:lnTo>
                <a:lnTo>
                  <a:pt x="1407" y="3356"/>
                </a:lnTo>
                <a:lnTo>
                  <a:pt x="1368" y="3380"/>
                </a:lnTo>
                <a:lnTo>
                  <a:pt x="1326" y="3400"/>
                </a:lnTo>
                <a:lnTo>
                  <a:pt x="1281" y="3413"/>
                </a:lnTo>
                <a:lnTo>
                  <a:pt x="1235" y="3423"/>
                </a:lnTo>
                <a:lnTo>
                  <a:pt x="1187" y="3426"/>
                </a:lnTo>
                <a:lnTo>
                  <a:pt x="1139" y="3423"/>
                </a:lnTo>
                <a:lnTo>
                  <a:pt x="1092" y="3413"/>
                </a:lnTo>
                <a:lnTo>
                  <a:pt x="1048" y="3400"/>
                </a:lnTo>
                <a:lnTo>
                  <a:pt x="1007" y="3380"/>
                </a:lnTo>
                <a:lnTo>
                  <a:pt x="968" y="3357"/>
                </a:lnTo>
                <a:lnTo>
                  <a:pt x="932" y="3329"/>
                </a:lnTo>
                <a:lnTo>
                  <a:pt x="900" y="3296"/>
                </a:lnTo>
                <a:lnTo>
                  <a:pt x="872" y="3261"/>
                </a:lnTo>
                <a:lnTo>
                  <a:pt x="848" y="3222"/>
                </a:lnTo>
                <a:lnTo>
                  <a:pt x="829" y="3181"/>
                </a:lnTo>
                <a:lnTo>
                  <a:pt x="814" y="3136"/>
                </a:lnTo>
                <a:lnTo>
                  <a:pt x="806" y="3090"/>
                </a:lnTo>
                <a:lnTo>
                  <a:pt x="803" y="3042"/>
                </a:lnTo>
                <a:lnTo>
                  <a:pt x="805" y="2999"/>
                </a:lnTo>
                <a:lnTo>
                  <a:pt x="812" y="2958"/>
                </a:lnTo>
                <a:lnTo>
                  <a:pt x="824" y="2918"/>
                </a:lnTo>
                <a:lnTo>
                  <a:pt x="838" y="2880"/>
                </a:lnTo>
                <a:lnTo>
                  <a:pt x="858" y="2845"/>
                </a:lnTo>
                <a:lnTo>
                  <a:pt x="811" y="2836"/>
                </a:lnTo>
                <a:lnTo>
                  <a:pt x="766" y="2821"/>
                </a:lnTo>
                <a:lnTo>
                  <a:pt x="725" y="2801"/>
                </a:lnTo>
                <a:lnTo>
                  <a:pt x="685" y="2777"/>
                </a:lnTo>
                <a:lnTo>
                  <a:pt x="649" y="2749"/>
                </a:lnTo>
                <a:lnTo>
                  <a:pt x="617" y="2717"/>
                </a:lnTo>
                <a:lnTo>
                  <a:pt x="588" y="2680"/>
                </a:lnTo>
                <a:lnTo>
                  <a:pt x="564" y="2642"/>
                </a:lnTo>
                <a:lnTo>
                  <a:pt x="545" y="2599"/>
                </a:lnTo>
                <a:lnTo>
                  <a:pt x="530" y="2555"/>
                </a:lnTo>
                <a:lnTo>
                  <a:pt x="522" y="2508"/>
                </a:lnTo>
                <a:lnTo>
                  <a:pt x="519" y="2459"/>
                </a:lnTo>
                <a:lnTo>
                  <a:pt x="519" y="378"/>
                </a:lnTo>
                <a:lnTo>
                  <a:pt x="57" y="184"/>
                </a:lnTo>
                <a:lnTo>
                  <a:pt x="39" y="172"/>
                </a:lnTo>
                <a:lnTo>
                  <a:pt x="23" y="159"/>
                </a:lnTo>
                <a:lnTo>
                  <a:pt x="10" y="141"/>
                </a:lnTo>
                <a:lnTo>
                  <a:pt x="3" y="122"/>
                </a:lnTo>
                <a:lnTo>
                  <a:pt x="0" y="101"/>
                </a:lnTo>
                <a:lnTo>
                  <a:pt x="1" y="79"/>
                </a:lnTo>
                <a:lnTo>
                  <a:pt x="7" y="59"/>
                </a:lnTo>
                <a:lnTo>
                  <a:pt x="18" y="40"/>
                </a:lnTo>
                <a:lnTo>
                  <a:pt x="32" y="24"/>
                </a:lnTo>
                <a:lnTo>
                  <a:pt x="49" y="12"/>
                </a:lnTo>
                <a:lnTo>
                  <a:pt x="69" y="4"/>
                </a:lnTo>
                <a:lnTo>
                  <a:pt x="89" y="0"/>
                </a:lnTo>
                <a:close/>
              </a:path>
            </a:pathLst>
          </a:custGeom>
          <a:solidFill>
            <a:schemeClr val="bg1"/>
          </a:solidFill>
          <a:ln w="0">
            <a:noFill/>
            <a:prstDash val="solid"/>
            <a:round/>
          </a:ln>
        </p:spPr>
        <p:txBody>
          <a:bodyPr vert="horz" wrap="square" lIns="91440" tIns="45720" rIns="91440" bIns="45720" numCol="1" anchor="t" anchorCtr="0" compatLnSpc="1"/>
          <a:lstStyle/>
          <a:p>
            <a:endParaRPr lang="en-US">
              <a:cs typeface="+mn-ea"/>
              <a:sym typeface="+mn-lt"/>
            </a:endParaRPr>
          </a:p>
        </p:txBody>
      </p:sp>
      <p:sp>
        <p:nvSpPr>
          <p:cNvPr id="61" name="Inhaltsplatzhalter 4"/>
          <p:cNvSpPr txBox="1"/>
          <p:nvPr/>
        </p:nvSpPr>
        <p:spPr>
          <a:xfrm>
            <a:off x="2316219" y="2483941"/>
            <a:ext cx="885242" cy="553998"/>
          </a:xfrm>
          <a:prstGeom prst="rect">
            <a:avLst/>
          </a:prstGeom>
        </p:spPr>
        <p:txBody>
          <a:bodyPr wrap="square" lIns="0" tIns="0" rIns="0" bIns="0" anchor="ctr">
            <a:spAutoFit/>
          </a:bodyPr>
          <a:lstStyle>
            <a:lvl1pPr marL="273050" indent="-273050" algn="l" defTabSz="914400"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20" indent="-273050" algn="l" defTabSz="914400"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70" indent="-177800" algn="l" defTabSz="914400"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370" indent="-177800" algn="l" defTabSz="914400"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240" indent="-179070" algn="l" defTabSz="914400"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9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00000"/>
              </a:lnSpc>
              <a:spcAft>
                <a:spcPts val="1200"/>
              </a:spcAft>
              <a:buNone/>
            </a:pPr>
            <a:r>
              <a:rPr lang="en-US" sz="3600" b="1" dirty="0">
                <a:solidFill>
                  <a:schemeClr val="tx1">
                    <a:lumMod val="85000"/>
                    <a:lumOff val="15000"/>
                  </a:schemeClr>
                </a:solidFill>
                <a:latin typeface="+mn-lt"/>
                <a:cs typeface="+mn-ea"/>
                <a:sym typeface="+mn-lt"/>
              </a:rPr>
              <a:t>01</a:t>
            </a:r>
            <a:endParaRPr lang="en-US" sz="2800" dirty="0">
              <a:solidFill>
                <a:schemeClr val="tx1">
                  <a:lumMod val="85000"/>
                  <a:lumOff val="15000"/>
                </a:schemeClr>
              </a:solidFill>
              <a:latin typeface="+mn-lt"/>
              <a:cs typeface="+mn-ea"/>
              <a:sym typeface="+mn-lt"/>
            </a:endParaRPr>
          </a:p>
        </p:txBody>
      </p:sp>
      <p:sp>
        <p:nvSpPr>
          <p:cNvPr id="62" name="Inhaltsplatzhalter 4"/>
          <p:cNvSpPr txBox="1"/>
          <p:nvPr/>
        </p:nvSpPr>
        <p:spPr>
          <a:xfrm>
            <a:off x="4742448" y="3566533"/>
            <a:ext cx="885242" cy="553998"/>
          </a:xfrm>
          <a:prstGeom prst="rect">
            <a:avLst/>
          </a:prstGeom>
        </p:spPr>
        <p:txBody>
          <a:bodyPr wrap="square" lIns="0" tIns="0" rIns="0" bIns="0" anchor="ctr">
            <a:spAutoFit/>
          </a:bodyPr>
          <a:lstStyle>
            <a:lvl1pPr marL="273050" indent="-273050" algn="l" defTabSz="914400"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20" indent="-273050" algn="l" defTabSz="914400"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70" indent="-177800" algn="l" defTabSz="914400"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370" indent="-177800" algn="l" defTabSz="914400"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240" indent="-179070" algn="l" defTabSz="914400"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9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00000"/>
              </a:lnSpc>
              <a:spcAft>
                <a:spcPts val="1200"/>
              </a:spcAft>
              <a:buNone/>
            </a:pPr>
            <a:r>
              <a:rPr lang="en-US" sz="3600" b="1" dirty="0">
                <a:solidFill>
                  <a:schemeClr val="tx1">
                    <a:lumMod val="85000"/>
                    <a:lumOff val="15000"/>
                  </a:schemeClr>
                </a:solidFill>
                <a:latin typeface="+mn-lt"/>
                <a:cs typeface="+mn-ea"/>
                <a:sym typeface="+mn-lt"/>
              </a:rPr>
              <a:t>02</a:t>
            </a:r>
            <a:endParaRPr lang="en-US" sz="3600" b="1" dirty="0">
              <a:solidFill>
                <a:schemeClr val="tx1">
                  <a:lumMod val="85000"/>
                  <a:lumOff val="15000"/>
                </a:schemeClr>
              </a:solidFill>
              <a:latin typeface="+mn-lt"/>
              <a:cs typeface="+mn-ea"/>
              <a:sym typeface="+mn-lt"/>
            </a:endParaRPr>
          </a:p>
        </p:txBody>
      </p:sp>
      <p:sp>
        <p:nvSpPr>
          <p:cNvPr id="63" name="Inhaltsplatzhalter 4"/>
          <p:cNvSpPr txBox="1"/>
          <p:nvPr/>
        </p:nvSpPr>
        <p:spPr>
          <a:xfrm>
            <a:off x="7106376" y="2483941"/>
            <a:ext cx="885242" cy="553998"/>
          </a:xfrm>
          <a:prstGeom prst="rect">
            <a:avLst/>
          </a:prstGeom>
        </p:spPr>
        <p:txBody>
          <a:bodyPr wrap="square" lIns="0" tIns="0" rIns="0" bIns="0" anchor="ctr">
            <a:spAutoFit/>
          </a:bodyPr>
          <a:lstStyle>
            <a:lvl1pPr marL="273050" indent="-273050" algn="l" defTabSz="914400"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20" indent="-273050" algn="l" defTabSz="914400"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70" indent="-177800" algn="l" defTabSz="914400"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370" indent="-177800" algn="l" defTabSz="914400"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240" indent="-179070" algn="l" defTabSz="914400"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9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00000"/>
              </a:lnSpc>
              <a:spcAft>
                <a:spcPts val="1200"/>
              </a:spcAft>
              <a:buNone/>
            </a:pPr>
            <a:r>
              <a:rPr lang="en-US" sz="3600" b="1" dirty="0">
                <a:solidFill>
                  <a:schemeClr val="tx1">
                    <a:lumMod val="85000"/>
                    <a:lumOff val="15000"/>
                  </a:schemeClr>
                </a:solidFill>
                <a:latin typeface="+mn-lt"/>
                <a:cs typeface="+mn-ea"/>
                <a:sym typeface="+mn-lt"/>
              </a:rPr>
              <a:t>03</a:t>
            </a:r>
            <a:endParaRPr lang="en-US" sz="3600" b="1" dirty="0">
              <a:solidFill>
                <a:schemeClr val="tx1">
                  <a:lumMod val="85000"/>
                  <a:lumOff val="15000"/>
                </a:schemeClr>
              </a:solidFill>
              <a:latin typeface="+mn-lt"/>
              <a:cs typeface="+mn-ea"/>
              <a:sym typeface="+mn-lt"/>
            </a:endParaRPr>
          </a:p>
        </p:txBody>
      </p:sp>
      <p:sp>
        <p:nvSpPr>
          <p:cNvPr id="64" name="Inhaltsplatzhalter 4"/>
          <p:cNvSpPr txBox="1"/>
          <p:nvPr/>
        </p:nvSpPr>
        <p:spPr>
          <a:xfrm>
            <a:off x="9604152" y="3572514"/>
            <a:ext cx="885242" cy="553998"/>
          </a:xfrm>
          <a:prstGeom prst="rect">
            <a:avLst/>
          </a:prstGeom>
        </p:spPr>
        <p:txBody>
          <a:bodyPr wrap="square" lIns="0" tIns="0" rIns="0" bIns="0" anchor="ctr">
            <a:spAutoFit/>
          </a:bodyPr>
          <a:lstStyle>
            <a:lvl1pPr marL="273050" indent="-273050" algn="l" defTabSz="914400"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20" indent="-273050" algn="l" defTabSz="914400"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70" indent="-177800" algn="l" defTabSz="914400"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370" indent="-177800" algn="l" defTabSz="914400"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240" indent="-179070" algn="l" defTabSz="914400"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9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00000"/>
              </a:lnSpc>
              <a:spcAft>
                <a:spcPts val="1200"/>
              </a:spcAft>
              <a:buNone/>
            </a:pPr>
            <a:r>
              <a:rPr lang="en-US" sz="3600" b="1" dirty="0">
                <a:solidFill>
                  <a:schemeClr val="tx1">
                    <a:lumMod val="85000"/>
                    <a:lumOff val="15000"/>
                  </a:schemeClr>
                </a:solidFill>
                <a:latin typeface="+mn-lt"/>
                <a:cs typeface="+mn-ea"/>
                <a:sym typeface="+mn-lt"/>
              </a:rPr>
              <a:t>04</a:t>
            </a:r>
            <a:endParaRPr lang="en-US" sz="3600" b="1" dirty="0">
              <a:solidFill>
                <a:schemeClr val="tx1">
                  <a:lumMod val="85000"/>
                  <a:lumOff val="15000"/>
                </a:schemeClr>
              </a:solidFill>
              <a:latin typeface="+mn-lt"/>
              <a:cs typeface="+mn-ea"/>
              <a:sym typeface="+mn-lt"/>
            </a:endParaRPr>
          </a:p>
        </p:txBody>
      </p:sp>
      <p:grpSp>
        <p:nvGrpSpPr>
          <p:cNvPr id="65" name="组合 64"/>
          <p:cNvGrpSpPr/>
          <p:nvPr/>
        </p:nvGrpSpPr>
        <p:grpSpPr>
          <a:xfrm>
            <a:off x="167640" y="377160"/>
            <a:ext cx="6715760" cy="646331"/>
            <a:chOff x="167640" y="129510"/>
            <a:chExt cx="6715760" cy="646331"/>
          </a:xfrm>
        </p:grpSpPr>
        <p:sp>
          <p:nvSpPr>
            <p:cNvPr id="66" name="矩形 65"/>
            <p:cNvSpPr/>
            <p:nvPr/>
          </p:nvSpPr>
          <p:spPr>
            <a:xfrm>
              <a:off x="167640" y="203200"/>
              <a:ext cx="568960" cy="523240"/>
            </a:xfrm>
            <a:prstGeom prst="rect">
              <a:avLst/>
            </a:prstGeom>
            <a:gradFill>
              <a:gsLst>
                <a:gs pos="0">
                  <a:schemeClr val="accent1"/>
                </a:gs>
                <a:gs pos="100000">
                  <a:schemeClr val="tx1">
                    <a:lumMod val="95000"/>
                    <a:lumOff val="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33333"/>
                </a:solidFill>
                <a:cs typeface="+mn-ea"/>
                <a:sym typeface="+mn-lt"/>
              </a:endParaRPr>
            </a:p>
          </p:txBody>
        </p:sp>
        <p:sp>
          <p:nvSpPr>
            <p:cNvPr id="67" name="矩形 66"/>
            <p:cNvSpPr/>
            <p:nvPr/>
          </p:nvSpPr>
          <p:spPr>
            <a:xfrm>
              <a:off x="812800" y="203200"/>
              <a:ext cx="259080" cy="523240"/>
            </a:xfrm>
            <a:prstGeom prst="rect">
              <a:avLst/>
            </a:prstGeom>
            <a:gradFill>
              <a:gsLst>
                <a:gs pos="0">
                  <a:schemeClr val="accent1"/>
                </a:gs>
                <a:gs pos="100000">
                  <a:schemeClr val="tx1">
                    <a:lumMod val="95000"/>
                    <a:lumOff val="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33333"/>
                </a:solidFill>
                <a:cs typeface="+mn-ea"/>
                <a:sym typeface="+mn-lt"/>
              </a:endParaRPr>
            </a:p>
          </p:txBody>
        </p:sp>
        <p:sp>
          <p:nvSpPr>
            <p:cNvPr id="68" name="Rectangle 6"/>
            <p:cNvSpPr>
              <a:spLocks noChangeArrowheads="1"/>
            </p:cNvSpPr>
            <p:nvPr/>
          </p:nvSpPr>
          <p:spPr bwMode="auto">
            <a:xfrm>
              <a:off x="1112520" y="129510"/>
              <a:ext cx="577088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zh-CN" altLang="en-US" sz="3600" b="1" dirty="0">
                  <a:solidFill>
                    <a:schemeClr val="tx1">
                      <a:lumMod val="85000"/>
                      <a:lumOff val="15000"/>
                    </a:schemeClr>
                  </a:solidFill>
                  <a:cs typeface="+mn-ea"/>
                  <a:sym typeface="+mn-lt"/>
                </a:rPr>
                <a:t>建立工作团队</a:t>
              </a:r>
              <a:endParaRPr lang="zh-CN" altLang="en-US" sz="3600" b="1" dirty="0">
                <a:solidFill>
                  <a:schemeClr val="tx1">
                    <a:lumMod val="85000"/>
                    <a:lumOff val="15000"/>
                  </a:schemeClr>
                </a:solidFill>
                <a:cs typeface="+mn-ea"/>
                <a:sym typeface="+mn-lt"/>
              </a:endParaRPr>
            </a:p>
          </p:txBody>
        </p:sp>
      </p:grpSp>
    </p:spTree>
  </p:cSld>
  <p:clrMapOvr>
    <a:masterClrMapping/>
  </p:clrMapOvr>
  <mc:AlternateContent xmlns:mc="http://schemas.openxmlformats.org/markup-compatibility/2006">
    <mc:Choice xmlns:p14="http://schemas.microsoft.com/office/powerpoint/2010/main" Requires="p14">
      <p:transition spd="slow" p14:dur="3400" advTm="0">
        <p14:reveal/>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wipe(left)">
                                      <p:cBhvr>
                                        <p:cTn id="13" dur="500"/>
                                        <p:tgtEl>
                                          <p:spTgt spid="18"/>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 calcmode="lin" valueType="num">
                                      <p:cBhvr>
                                        <p:cTn id="17" dur="500" fill="hold"/>
                                        <p:tgtEl>
                                          <p:spTgt spid="61"/>
                                        </p:tgtEl>
                                        <p:attrNameLst>
                                          <p:attrName>ppt_w</p:attrName>
                                        </p:attrNameLst>
                                      </p:cBhvr>
                                      <p:tavLst>
                                        <p:tav tm="0">
                                          <p:val>
                                            <p:fltVal val="0"/>
                                          </p:val>
                                        </p:tav>
                                        <p:tav tm="100000">
                                          <p:val>
                                            <p:strVal val="#ppt_w"/>
                                          </p:val>
                                        </p:tav>
                                      </p:tavLst>
                                    </p:anim>
                                    <p:anim calcmode="lin" valueType="num">
                                      <p:cBhvr>
                                        <p:cTn id="18" dur="500" fill="hold"/>
                                        <p:tgtEl>
                                          <p:spTgt spid="61"/>
                                        </p:tgtEl>
                                        <p:attrNameLst>
                                          <p:attrName>ppt_h</p:attrName>
                                        </p:attrNameLst>
                                      </p:cBhvr>
                                      <p:tavLst>
                                        <p:tav tm="0">
                                          <p:val>
                                            <p:fltVal val="0"/>
                                          </p:val>
                                        </p:tav>
                                        <p:tav tm="100000">
                                          <p:val>
                                            <p:strVal val="#ppt_h"/>
                                          </p:val>
                                        </p:tav>
                                      </p:tavLst>
                                    </p:anim>
                                    <p:animEffect transition="in" filter="fade">
                                      <p:cBhvr>
                                        <p:cTn id="19" dur="500"/>
                                        <p:tgtEl>
                                          <p:spTgt spid="61"/>
                                        </p:tgtEl>
                                      </p:cBhvr>
                                    </p:animEffect>
                                  </p:childTnLst>
                                </p:cTn>
                              </p:par>
                              <p:par>
                                <p:cTn id="20" presetID="2" presetClass="entr" presetSubtype="4" accel="20000" decel="80000" fill="hold" nodeType="with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additive="base">
                                        <p:cTn id="22" dur="500" fill="hold"/>
                                        <p:tgtEl>
                                          <p:spTgt spid="19"/>
                                        </p:tgtEl>
                                        <p:attrNameLst>
                                          <p:attrName>ppt_x</p:attrName>
                                        </p:attrNameLst>
                                      </p:cBhvr>
                                      <p:tavLst>
                                        <p:tav tm="0">
                                          <p:val>
                                            <p:strVal val="#ppt_x"/>
                                          </p:val>
                                        </p:tav>
                                        <p:tav tm="100000">
                                          <p:val>
                                            <p:strVal val="#ppt_x"/>
                                          </p:val>
                                        </p:tav>
                                      </p:tavLst>
                                    </p:anim>
                                    <p:anim calcmode="lin" valueType="num">
                                      <p:cBhvr additive="base">
                                        <p:cTn id="23" dur="500" fill="hold"/>
                                        <p:tgtEl>
                                          <p:spTgt spid="19"/>
                                        </p:tgtEl>
                                        <p:attrNameLst>
                                          <p:attrName>ppt_y</p:attrName>
                                        </p:attrNameLst>
                                      </p:cBhvr>
                                      <p:tavLst>
                                        <p:tav tm="0">
                                          <p:val>
                                            <p:strVal val="1+#ppt_h/2"/>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p:cTn id="27" dur="500" fill="hold"/>
                                        <p:tgtEl>
                                          <p:spTgt spid="46"/>
                                        </p:tgtEl>
                                        <p:attrNameLst>
                                          <p:attrName>ppt_w</p:attrName>
                                        </p:attrNameLst>
                                      </p:cBhvr>
                                      <p:tavLst>
                                        <p:tav tm="0">
                                          <p:val>
                                            <p:fltVal val="0"/>
                                          </p:val>
                                        </p:tav>
                                        <p:tav tm="100000">
                                          <p:val>
                                            <p:strVal val="#ppt_w"/>
                                          </p:val>
                                        </p:tav>
                                      </p:tavLst>
                                    </p:anim>
                                    <p:anim calcmode="lin" valueType="num">
                                      <p:cBhvr>
                                        <p:cTn id="28" dur="500" fill="hold"/>
                                        <p:tgtEl>
                                          <p:spTgt spid="46"/>
                                        </p:tgtEl>
                                        <p:attrNameLst>
                                          <p:attrName>ppt_h</p:attrName>
                                        </p:attrNameLst>
                                      </p:cBhvr>
                                      <p:tavLst>
                                        <p:tav tm="0">
                                          <p:val>
                                            <p:fltVal val="0"/>
                                          </p:val>
                                        </p:tav>
                                        <p:tav tm="100000">
                                          <p:val>
                                            <p:strVal val="#ppt_h"/>
                                          </p:val>
                                        </p:tav>
                                      </p:tavLst>
                                    </p:anim>
                                    <p:animEffect transition="in" filter="fade">
                                      <p:cBhvr>
                                        <p:cTn id="29" dur="500"/>
                                        <p:tgtEl>
                                          <p:spTgt spid="46"/>
                                        </p:tgtEl>
                                      </p:cBhvr>
                                    </p:animEffect>
                                  </p:childTnLst>
                                </p:cTn>
                              </p:par>
                              <p:par>
                                <p:cTn id="30" presetID="2" presetClass="entr" presetSubtype="4" accel="20000" decel="80000" fill="hold" grpId="0" nodeType="withEffect">
                                  <p:stCondLst>
                                    <p:cond delay="0"/>
                                  </p:stCondLst>
                                  <p:childTnLst>
                                    <p:set>
                                      <p:cBhvr>
                                        <p:cTn id="31" dur="1" fill="hold">
                                          <p:stCondLst>
                                            <p:cond delay="0"/>
                                          </p:stCondLst>
                                        </p:cTn>
                                        <p:tgtEl>
                                          <p:spTgt spid="42"/>
                                        </p:tgtEl>
                                        <p:attrNameLst>
                                          <p:attrName>style.visibility</p:attrName>
                                        </p:attrNameLst>
                                      </p:cBhvr>
                                      <p:to>
                                        <p:strVal val="visible"/>
                                      </p:to>
                                    </p:set>
                                    <p:anim calcmode="lin" valueType="num">
                                      <p:cBhvr additive="base">
                                        <p:cTn id="32" dur="500" fill="hold"/>
                                        <p:tgtEl>
                                          <p:spTgt spid="42"/>
                                        </p:tgtEl>
                                        <p:attrNameLst>
                                          <p:attrName>ppt_x</p:attrName>
                                        </p:attrNameLst>
                                      </p:cBhvr>
                                      <p:tavLst>
                                        <p:tav tm="0">
                                          <p:val>
                                            <p:strVal val="#ppt_x"/>
                                          </p:val>
                                        </p:tav>
                                        <p:tav tm="100000">
                                          <p:val>
                                            <p:strVal val="#ppt_x"/>
                                          </p:val>
                                        </p:tav>
                                      </p:tavLst>
                                    </p:anim>
                                    <p:anim calcmode="lin" valueType="num">
                                      <p:cBhvr additive="base">
                                        <p:cTn id="33" dur="500" fill="hold"/>
                                        <p:tgtEl>
                                          <p:spTgt spid="42"/>
                                        </p:tgtEl>
                                        <p:attrNameLst>
                                          <p:attrName>ppt_y</p:attrName>
                                        </p:attrNameLst>
                                      </p:cBhvr>
                                      <p:tavLst>
                                        <p:tav tm="0">
                                          <p:val>
                                            <p:strVal val="1+#ppt_h/2"/>
                                          </p:val>
                                        </p:tav>
                                        <p:tav tm="100000">
                                          <p:val>
                                            <p:strVal val="#ppt_y"/>
                                          </p:val>
                                        </p:tav>
                                      </p:tavLst>
                                    </p:anim>
                                  </p:childTnLst>
                                </p:cTn>
                              </p:par>
                            </p:childTnLst>
                          </p:cTn>
                        </p:par>
                        <p:par>
                          <p:cTn id="34" fill="hold">
                            <p:stCondLst>
                              <p:cond delay="2000"/>
                            </p:stCondLst>
                            <p:childTnLst>
                              <p:par>
                                <p:cTn id="35" presetID="22" presetClass="entr" presetSubtype="8"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left)">
                                      <p:cBhvr>
                                        <p:cTn id="37" dur="500"/>
                                        <p:tgtEl>
                                          <p:spTgt spid="14"/>
                                        </p:tgtEl>
                                      </p:cBhvr>
                                    </p:animEffect>
                                  </p:childTnLst>
                                </p:cTn>
                              </p:par>
                            </p:childTnLst>
                          </p:cTn>
                        </p:par>
                        <p:par>
                          <p:cTn id="38" fill="hold">
                            <p:stCondLst>
                              <p:cond delay="2500"/>
                            </p:stCondLst>
                            <p:childTnLst>
                              <p:par>
                                <p:cTn id="39" presetID="53" presetClass="entr" presetSubtype="16" fill="hold" grpId="0" nodeType="afterEffect">
                                  <p:stCondLst>
                                    <p:cond delay="0"/>
                                  </p:stCondLst>
                                  <p:childTnLst>
                                    <p:set>
                                      <p:cBhvr>
                                        <p:cTn id="40" dur="1" fill="hold">
                                          <p:stCondLst>
                                            <p:cond delay="0"/>
                                          </p:stCondLst>
                                        </p:cTn>
                                        <p:tgtEl>
                                          <p:spTgt spid="62"/>
                                        </p:tgtEl>
                                        <p:attrNameLst>
                                          <p:attrName>style.visibility</p:attrName>
                                        </p:attrNameLst>
                                      </p:cBhvr>
                                      <p:to>
                                        <p:strVal val="visible"/>
                                      </p:to>
                                    </p:set>
                                    <p:anim calcmode="lin" valueType="num">
                                      <p:cBhvr>
                                        <p:cTn id="41" dur="500" fill="hold"/>
                                        <p:tgtEl>
                                          <p:spTgt spid="62"/>
                                        </p:tgtEl>
                                        <p:attrNameLst>
                                          <p:attrName>ppt_w</p:attrName>
                                        </p:attrNameLst>
                                      </p:cBhvr>
                                      <p:tavLst>
                                        <p:tav tm="0">
                                          <p:val>
                                            <p:fltVal val="0"/>
                                          </p:val>
                                        </p:tav>
                                        <p:tav tm="100000">
                                          <p:val>
                                            <p:strVal val="#ppt_w"/>
                                          </p:val>
                                        </p:tav>
                                      </p:tavLst>
                                    </p:anim>
                                    <p:anim calcmode="lin" valueType="num">
                                      <p:cBhvr>
                                        <p:cTn id="42" dur="500" fill="hold"/>
                                        <p:tgtEl>
                                          <p:spTgt spid="62"/>
                                        </p:tgtEl>
                                        <p:attrNameLst>
                                          <p:attrName>ppt_h</p:attrName>
                                        </p:attrNameLst>
                                      </p:cBhvr>
                                      <p:tavLst>
                                        <p:tav tm="0">
                                          <p:val>
                                            <p:fltVal val="0"/>
                                          </p:val>
                                        </p:tav>
                                        <p:tav tm="100000">
                                          <p:val>
                                            <p:strVal val="#ppt_h"/>
                                          </p:val>
                                        </p:tav>
                                      </p:tavLst>
                                    </p:anim>
                                    <p:animEffect transition="in" filter="fade">
                                      <p:cBhvr>
                                        <p:cTn id="43" dur="500"/>
                                        <p:tgtEl>
                                          <p:spTgt spid="62"/>
                                        </p:tgtEl>
                                      </p:cBhvr>
                                    </p:animEffect>
                                  </p:childTnLst>
                                </p:cTn>
                              </p:par>
                              <p:par>
                                <p:cTn id="44" presetID="2" presetClass="entr" presetSubtype="4" accel="20000" decel="80000" fill="hold" nodeType="withEffect">
                                  <p:stCondLst>
                                    <p:cond delay="0"/>
                                  </p:stCondLst>
                                  <p:childTnLst>
                                    <p:set>
                                      <p:cBhvr>
                                        <p:cTn id="45" dur="1" fill="hold">
                                          <p:stCondLst>
                                            <p:cond delay="0"/>
                                          </p:stCondLst>
                                        </p:cTn>
                                        <p:tgtEl>
                                          <p:spTgt spid="25"/>
                                        </p:tgtEl>
                                        <p:attrNameLst>
                                          <p:attrName>style.visibility</p:attrName>
                                        </p:attrNameLst>
                                      </p:cBhvr>
                                      <p:to>
                                        <p:strVal val="visible"/>
                                      </p:to>
                                    </p:set>
                                    <p:anim calcmode="lin" valueType="num">
                                      <p:cBhvr additive="base">
                                        <p:cTn id="46" dur="500" fill="hold"/>
                                        <p:tgtEl>
                                          <p:spTgt spid="25"/>
                                        </p:tgtEl>
                                        <p:attrNameLst>
                                          <p:attrName>ppt_x</p:attrName>
                                        </p:attrNameLst>
                                      </p:cBhvr>
                                      <p:tavLst>
                                        <p:tav tm="0">
                                          <p:val>
                                            <p:strVal val="#ppt_x"/>
                                          </p:val>
                                        </p:tav>
                                        <p:tav tm="100000">
                                          <p:val>
                                            <p:strVal val="#ppt_x"/>
                                          </p:val>
                                        </p:tav>
                                      </p:tavLst>
                                    </p:anim>
                                    <p:anim calcmode="lin" valueType="num">
                                      <p:cBhvr additive="base">
                                        <p:cTn id="47" dur="500" fill="hold"/>
                                        <p:tgtEl>
                                          <p:spTgt spid="25"/>
                                        </p:tgtEl>
                                        <p:attrNameLst>
                                          <p:attrName>ppt_y</p:attrName>
                                        </p:attrNameLst>
                                      </p:cBhvr>
                                      <p:tavLst>
                                        <p:tav tm="0">
                                          <p:val>
                                            <p:strVal val="1+#ppt_h/2"/>
                                          </p:val>
                                        </p:tav>
                                        <p:tav tm="100000">
                                          <p:val>
                                            <p:strVal val="#ppt_y"/>
                                          </p:val>
                                        </p:tav>
                                      </p:tavLst>
                                    </p:anim>
                                  </p:childTnLst>
                                </p:cTn>
                              </p:par>
                            </p:childTnLst>
                          </p:cTn>
                        </p:par>
                        <p:par>
                          <p:cTn id="48" fill="hold">
                            <p:stCondLst>
                              <p:cond delay="300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par>
                                <p:cTn id="54" presetID="2" presetClass="entr" presetSubtype="4" accel="20000" decel="80000"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additive="base">
                                        <p:cTn id="56" dur="500" fill="hold"/>
                                        <p:tgtEl>
                                          <p:spTgt spid="44"/>
                                        </p:tgtEl>
                                        <p:attrNameLst>
                                          <p:attrName>ppt_x</p:attrName>
                                        </p:attrNameLst>
                                      </p:cBhvr>
                                      <p:tavLst>
                                        <p:tav tm="0">
                                          <p:val>
                                            <p:strVal val="#ppt_x"/>
                                          </p:val>
                                        </p:tav>
                                        <p:tav tm="100000">
                                          <p:val>
                                            <p:strVal val="#ppt_x"/>
                                          </p:val>
                                        </p:tav>
                                      </p:tavLst>
                                    </p:anim>
                                    <p:anim calcmode="lin" valueType="num">
                                      <p:cBhvr additive="base">
                                        <p:cTn id="57" dur="500" fill="hold"/>
                                        <p:tgtEl>
                                          <p:spTgt spid="44"/>
                                        </p:tgtEl>
                                        <p:attrNameLst>
                                          <p:attrName>ppt_y</p:attrName>
                                        </p:attrNameLst>
                                      </p:cBhvr>
                                      <p:tavLst>
                                        <p:tav tm="0">
                                          <p:val>
                                            <p:strVal val="1+#ppt_h/2"/>
                                          </p:val>
                                        </p:tav>
                                        <p:tav tm="100000">
                                          <p:val>
                                            <p:strVal val="#ppt_y"/>
                                          </p:val>
                                        </p:tav>
                                      </p:tavLst>
                                    </p:anim>
                                  </p:childTnLst>
                                </p:cTn>
                              </p:par>
                            </p:childTnLst>
                          </p:cTn>
                        </p:par>
                        <p:par>
                          <p:cTn id="58" fill="hold">
                            <p:stCondLst>
                              <p:cond delay="3500"/>
                            </p:stCondLst>
                            <p:childTnLst>
                              <p:par>
                                <p:cTn id="59" presetID="22" presetClass="entr" presetSubtype="8" fill="hold" grpId="0" nodeType="after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wipe(left)">
                                      <p:cBhvr>
                                        <p:cTn id="61" dur="500"/>
                                        <p:tgtEl>
                                          <p:spTgt spid="17"/>
                                        </p:tgtEl>
                                      </p:cBhvr>
                                    </p:animEffect>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63"/>
                                        </p:tgtEl>
                                        <p:attrNameLst>
                                          <p:attrName>style.visibility</p:attrName>
                                        </p:attrNameLst>
                                      </p:cBhvr>
                                      <p:to>
                                        <p:strVal val="visible"/>
                                      </p:to>
                                    </p:set>
                                    <p:anim calcmode="lin" valueType="num">
                                      <p:cBhvr>
                                        <p:cTn id="65" dur="500" fill="hold"/>
                                        <p:tgtEl>
                                          <p:spTgt spid="63"/>
                                        </p:tgtEl>
                                        <p:attrNameLst>
                                          <p:attrName>ppt_w</p:attrName>
                                        </p:attrNameLst>
                                      </p:cBhvr>
                                      <p:tavLst>
                                        <p:tav tm="0">
                                          <p:val>
                                            <p:fltVal val="0"/>
                                          </p:val>
                                        </p:tav>
                                        <p:tav tm="100000">
                                          <p:val>
                                            <p:strVal val="#ppt_w"/>
                                          </p:val>
                                        </p:tav>
                                      </p:tavLst>
                                    </p:anim>
                                    <p:anim calcmode="lin" valueType="num">
                                      <p:cBhvr>
                                        <p:cTn id="66" dur="500" fill="hold"/>
                                        <p:tgtEl>
                                          <p:spTgt spid="63"/>
                                        </p:tgtEl>
                                        <p:attrNameLst>
                                          <p:attrName>ppt_h</p:attrName>
                                        </p:attrNameLst>
                                      </p:cBhvr>
                                      <p:tavLst>
                                        <p:tav tm="0">
                                          <p:val>
                                            <p:fltVal val="0"/>
                                          </p:val>
                                        </p:tav>
                                        <p:tav tm="100000">
                                          <p:val>
                                            <p:strVal val="#ppt_h"/>
                                          </p:val>
                                        </p:tav>
                                      </p:tavLst>
                                    </p:anim>
                                    <p:animEffect transition="in" filter="fade">
                                      <p:cBhvr>
                                        <p:cTn id="67" dur="500"/>
                                        <p:tgtEl>
                                          <p:spTgt spid="63"/>
                                        </p:tgtEl>
                                      </p:cBhvr>
                                    </p:animEffect>
                                  </p:childTnLst>
                                </p:cTn>
                              </p:par>
                              <p:par>
                                <p:cTn id="68" presetID="2" presetClass="entr" presetSubtype="4" accel="20000" decel="80000" fill="hold" nodeType="withEffect">
                                  <p:stCondLst>
                                    <p:cond delay="0"/>
                                  </p:stCondLst>
                                  <p:childTnLst>
                                    <p:set>
                                      <p:cBhvr>
                                        <p:cTn id="69" dur="1" fill="hold">
                                          <p:stCondLst>
                                            <p:cond delay="0"/>
                                          </p:stCondLst>
                                        </p:cTn>
                                        <p:tgtEl>
                                          <p:spTgt spid="31"/>
                                        </p:tgtEl>
                                        <p:attrNameLst>
                                          <p:attrName>style.visibility</p:attrName>
                                        </p:attrNameLst>
                                      </p:cBhvr>
                                      <p:to>
                                        <p:strVal val="visible"/>
                                      </p:to>
                                    </p:set>
                                    <p:anim calcmode="lin" valueType="num">
                                      <p:cBhvr additive="base">
                                        <p:cTn id="70" dur="500" fill="hold"/>
                                        <p:tgtEl>
                                          <p:spTgt spid="31"/>
                                        </p:tgtEl>
                                        <p:attrNameLst>
                                          <p:attrName>ppt_x</p:attrName>
                                        </p:attrNameLst>
                                      </p:cBhvr>
                                      <p:tavLst>
                                        <p:tav tm="0">
                                          <p:val>
                                            <p:strVal val="#ppt_x"/>
                                          </p:val>
                                        </p:tav>
                                        <p:tav tm="100000">
                                          <p:val>
                                            <p:strVal val="#ppt_x"/>
                                          </p:val>
                                        </p:tav>
                                      </p:tavLst>
                                    </p:anim>
                                    <p:anim calcmode="lin" valueType="num">
                                      <p:cBhvr additive="base">
                                        <p:cTn id="71" dur="500" fill="hold"/>
                                        <p:tgtEl>
                                          <p:spTgt spid="31"/>
                                        </p:tgtEl>
                                        <p:attrNameLst>
                                          <p:attrName>ppt_y</p:attrName>
                                        </p:attrNameLst>
                                      </p:cBhvr>
                                      <p:tavLst>
                                        <p:tav tm="0">
                                          <p:val>
                                            <p:strVal val="1+#ppt_h/2"/>
                                          </p:val>
                                        </p:tav>
                                        <p:tav tm="100000">
                                          <p:val>
                                            <p:strVal val="#ppt_y"/>
                                          </p:val>
                                        </p:tav>
                                      </p:tavLst>
                                    </p:anim>
                                  </p:childTnLst>
                                </p:cTn>
                              </p:par>
                            </p:childTnLst>
                          </p:cTn>
                        </p:par>
                        <p:par>
                          <p:cTn id="72" fill="hold">
                            <p:stCondLst>
                              <p:cond delay="4500"/>
                            </p:stCondLst>
                            <p:childTnLst>
                              <p:par>
                                <p:cTn id="73" presetID="53" presetClass="entr" presetSubtype="16" fill="hold" nodeType="afterEffect">
                                  <p:stCondLst>
                                    <p:cond delay="0"/>
                                  </p:stCondLst>
                                  <p:childTnLst>
                                    <p:set>
                                      <p:cBhvr>
                                        <p:cTn id="74" dur="1" fill="hold">
                                          <p:stCondLst>
                                            <p:cond delay="0"/>
                                          </p:stCondLst>
                                        </p:cTn>
                                        <p:tgtEl>
                                          <p:spTgt spid="55"/>
                                        </p:tgtEl>
                                        <p:attrNameLst>
                                          <p:attrName>style.visibility</p:attrName>
                                        </p:attrNameLst>
                                      </p:cBhvr>
                                      <p:to>
                                        <p:strVal val="visible"/>
                                      </p:to>
                                    </p:set>
                                    <p:anim calcmode="lin" valueType="num">
                                      <p:cBhvr>
                                        <p:cTn id="75" dur="500" fill="hold"/>
                                        <p:tgtEl>
                                          <p:spTgt spid="55"/>
                                        </p:tgtEl>
                                        <p:attrNameLst>
                                          <p:attrName>ppt_w</p:attrName>
                                        </p:attrNameLst>
                                      </p:cBhvr>
                                      <p:tavLst>
                                        <p:tav tm="0">
                                          <p:val>
                                            <p:fltVal val="0"/>
                                          </p:val>
                                        </p:tav>
                                        <p:tav tm="100000">
                                          <p:val>
                                            <p:strVal val="#ppt_w"/>
                                          </p:val>
                                        </p:tav>
                                      </p:tavLst>
                                    </p:anim>
                                    <p:anim calcmode="lin" valueType="num">
                                      <p:cBhvr>
                                        <p:cTn id="76" dur="500" fill="hold"/>
                                        <p:tgtEl>
                                          <p:spTgt spid="55"/>
                                        </p:tgtEl>
                                        <p:attrNameLst>
                                          <p:attrName>ppt_h</p:attrName>
                                        </p:attrNameLst>
                                      </p:cBhvr>
                                      <p:tavLst>
                                        <p:tav tm="0">
                                          <p:val>
                                            <p:fltVal val="0"/>
                                          </p:val>
                                        </p:tav>
                                        <p:tav tm="100000">
                                          <p:val>
                                            <p:strVal val="#ppt_h"/>
                                          </p:val>
                                        </p:tav>
                                      </p:tavLst>
                                    </p:anim>
                                    <p:animEffect transition="in" filter="fade">
                                      <p:cBhvr>
                                        <p:cTn id="77" dur="500"/>
                                        <p:tgtEl>
                                          <p:spTgt spid="55"/>
                                        </p:tgtEl>
                                      </p:cBhvr>
                                    </p:animEffect>
                                  </p:childTnLst>
                                </p:cTn>
                              </p:par>
                              <p:par>
                                <p:cTn id="78" presetID="2" presetClass="entr" presetSubtype="4" accel="20000" decel="80000" fill="hold" grpId="0" nodeType="withEffect">
                                  <p:stCondLst>
                                    <p:cond delay="0"/>
                                  </p:stCondLst>
                                  <p:childTnLst>
                                    <p:set>
                                      <p:cBhvr>
                                        <p:cTn id="79" dur="1" fill="hold">
                                          <p:stCondLst>
                                            <p:cond delay="0"/>
                                          </p:stCondLst>
                                        </p:cTn>
                                        <p:tgtEl>
                                          <p:spTgt spid="43"/>
                                        </p:tgtEl>
                                        <p:attrNameLst>
                                          <p:attrName>style.visibility</p:attrName>
                                        </p:attrNameLst>
                                      </p:cBhvr>
                                      <p:to>
                                        <p:strVal val="visible"/>
                                      </p:to>
                                    </p:set>
                                    <p:anim calcmode="lin" valueType="num">
                                      <p:cBhvr additive="base">
                                        <p:cTn id="80" dur="500" fill="hold"/>
                                        <p:tgtEl>
                                          <p:spTgt spid="43"/>
                                        </p:tgtEl>
                                        <p:attrNameLst>
                                          <p:attrName>ppt_x</p:attrName>
                                        </p:attrNameLst>
                                      </p:cBhvr>
                                      <p:tavLst>
                                        <p:tav tm="0">
                                          <p:val>
                                            <p:strVal val="#ppt_x"/>
                                          </p:val>
                                        </p:tav>
                                        <p:tav tm="100000">
                                          <p:val>
                                            <p:strVal val="#ppt_x"/>
                                          </p:val>
                                        </p:tav>
                                      </p:tavLst>
                                    </p:anim>
                                    <p:anim calcmode="lin" valueType="num">
                                      <p:cBhvr additive="base">
                                        <p:cTn id="81" dur="500" fill="hold"/>
                                        <p:tgtEl>
                                          <p:spTgt spid="43"/>
                                        </p:tgtEl>
                                        <p:attrNameLst>
                                          <p:attrName>ppt_y</p:attrName>
                                        </p:attrNameLst>
                                      </p:cBhvr>
                                      <p:tavLst>
                                        <p:tav tm="0">
                                          <p:val>
                                            <p:strVal val="1+#ppt_h/2"/>
                                          </p:val>
                                        </p:tav>
                                        <p:tav tm="100000">
                                          <p:val>
                                            <p:strVal val="#ppt_y"/>
                                          </p:val>
                                        </p:tav>
                                      </p:tavLst>
                                    </p:anim>
                                  </p:childTnLst>
                                </p:cTn>
                              </p:par>
                            </p:childTnLst>
                          </p:cTn>
                        </p:par>
                        <p:par>
                          <p:cTn id="82" fill="hold">
                            <p:stCondLst>
                              <p:cond delay="5000"/>
                            </p:stCondLst>
                            <p:childTnLst>
                              <p:par>
                                <p:cTn id="83" presetID="22" presetClass="entr" presetSubtype="8" fill="hold" grpId="0" nodeType="afterEffect">
                                  <p:stCondLst>
                                    <p:cond delay="0"/>
                                  </p:stCondLst>
                                  <p:childTnLst>
                                    <p:set>
                                      <p:cBhvr>
                                        <p:cTn id="84" dur="1" fill="hold">
                                          <p:stCondLst>
                                            <p:cond delay="0"/>
                                          </p:stCondLst>
                                        </p:cTn>
                                        <p:tgtEl>
                                          <p:spTgt spid="15"/>
                                        </p:tgtEl>
                                        <p:attrNameLst>
                                          <p:attrName>style.visibility</p:attrName>
                                        </p:attrNameLst>
                                      </p:cBhvr>
                                      <p:to>
                                        <p:strVal val="visible"/>
                                      </p:to>
                                    </p:set>
                                    <p:animEffect transition="in" filter="wipe(left)">
                                      <p:cBhvr>
                                        <p:cTn id="85" dur="500"/>
                                        <p:tgtEl>
                                          <p:spTgt spid="15"/>
                                        </p:tgtEl>
                                      </p:cBhvr>
                                    </p:animEffect>
                                  </p:childTnLst>
                                </p:cTn>
                              </p:par>
                            </p:childTnLst>
                          </p:cTn>
                        </p:par>
                        <p:par>
                          <p:cTn id="86" fill="hold">
                            <p:stCondLst>
                              <p:cond delay="5500"/>
                            </p:stCondLst>
                            <p:childTnLst>
                              <p:par>
                                <p:cTn id="87" presetID="53" presetClass="entr" presetSubtype="16" fill="hold" grpId="0" nodeType="afterEffect">
                                  <p:stCondLst>
                                    <p:cond delay="0"/>
                                  </p:stCondLst>
                                  <p:childTnLst>
                                    <p:set>
                                      <p:cBhvr>
                                        <p:cTn id="88" dur="1" fill="hold">
                                          <p:stCondLst>
                                            <p:cond delay="0"/>
                                          </p:stCondLst>
                                        </p:cTn>
                                        <p:tgtEl>
                                          <p:spTgt spid="64"/>
                                        </p:tgtEl>
                                        <p:attrNameLst>
                                          <p:attrName>style.visibility</p:attrName>
                                        </p:attrNameLst>
                                      </p:cBhvr>
                                      <p:to>
                                        <p:strVal val="visible"/>
                                      </p:to>
                                    </p:set>
                                    <p:anim calcmode="lin" valueType="num">
                                      <p:cBhvr>
                                        <p:cTn id="89" dur="500" fill="hold"/>
                                        <p:tgtEl>
                                          <p:spTgt spid="64"/>
                                        </p:tgtEl>
                                        <p:attrNameLst>
                                          <p:attrName>ppt_w</p:attrName>
                                        </p:attrNameLst>
                                      </p:cBhvr>
                                      <p:tavLst>
                                        <p:tav tm="0">
                                          <p:val>
                                            <p:fltVal val="0"/>
                                          </p:val>
                                        </p:tav>
                                        <p:tav tm="100000">
                                          <p:val>
                                            <p:strVal val="#ppt_w"/>
                                          </p:val>
                                        </p:tav>
                                      </p:tavLst>
                                    </p:anim>
                                    <p:anim calcmode="lin" valueType="num">
                                      <p:cBhvr>
                                        <p:cTn id="90" dur="500" fill="hold"/>
                                        <p:tgtEl>
                                          <p:spTgt spid="64"/>
                                        </p:tgtEl>
                                        <p:attrNameLst>
                                          <p:attrName>ppt_h</p:attrName>
                                        </p:attrNameLst>
                                      </p:cBhvr>
                                      <p:tavLst>
                                        <p:tav tm="0">
                                          <p:val>
                                            <p:fltVal val="0"/>
                                          </p:val>
                                        </p:tav>
                                        <p:tav tm="100000">
                                          <p:val>
                                            <p:strVal val="#ppt_h"/>
                                          </p:val>
                                        </p:tav>
                                      </p:tavLst>
                                    </p:anim>
                                    <p:animEffect transition="in" filter="fade">
                                      <p:cBhvr>
                                        <p:cTn id="91" dur="500"/>
                                        <p:tgtEl>
                                          <p:spTgt spid="64"/>
                                        </p:tgtEl>
                                      </p:cBhvr>
                                    </p:animEffect>
                                  </p:childTnLst>
                                </p:cTn>
                              </p:par>
                              <p:par>
                                <p:cTn id="92" presetID="2" presetClass="entr" presetSubtype="4" accel="20000" decel="80000" fill="hold" nodeType="withEffect">
                                  <p:stCondLst>
                                    <p:cond delay="0"/>
                                  </p:stCondLst>
                                  <p:childTnLst>
                                    <p:set>
                                      <p:cBhvr>
                                        <p:cTn id="93" dur="1" fill="hold">
                                          <p:stCondLst>
                                            <p:cond delay="0"/>
                                          </p:stCondLst>
                                        </p:cTn>
                                        <p:tgtEl>
                                          <p:spTgt spid="36"/>
                                        </p:tgtEl>
                                        <p:attrNameLst>
                                          <p:attrName>style.visibility</p:attrName>
                                        </p:attrNameLst>
                                      </p:cBhvr>
                                      <p:to>
                                        <p:strVal val="visible"/>
                                      </p:to>
                                    </p:set>
                                    <p:anim calcmode="lin" valueType="num">
                                      <p:cBhvr additive="base">
                                        <p:cTn id="94" dur="500" fill="hold"/>
                                        <p:tgtEl>
                                          <p:spTgt spid="36"/>
                                        </p:tgtEl>
                                        <p:attrNameLst>
                                          <p:attrName>ppt_x</p:attrName>
                                        </p:attrNameLst>
                                      </p:cBhvr>
                                      <p:tavLst>
                                        <p:tav tm="0">
                                          <p:val>
                                            <p:strVal val="#ppt_x"/>
                                          </p:val>
                                        </p:tav>
                                        <p:tav tm="100000">
                                          <p:val>
                                            <p:strVal val="#ppt_x"/>
                                          </p:val>
                                        </p:tav>
                                      </p:tavLst>
                                    </p:anim>
                                    <p:anim calcmode="lin" valueType="num">
                                      <p:cBhvr additive="base">
                                        <p:cTn id="95" dur="500" fill="hold"/>
                                        <p:tgtEl>
                                          <p:spTgt spid="36"/>
                                        </p:tgtEl>
                                        <p:attrNameLst>
                                          <p:attrName>ppt_y</p:attrName>
                                        </p:attrNameLst>
                                      </p:cBhvr>
                                      <p:tavLst>
                                        <p:tav tm="0">
                                          <p:val>
                                            <p:strVal val="1+#ppt_h/2"/>
                                          </p:val>
                                        </p:tav>
                                        <p:tav tm="100000">
                                          <p:val>
                                            <p:strVal val="#ppt_y"/>
                                          </p:val>
                                        </p:tav>
                                      </p:tavLst>
                                    </p:anim>
                                  </p:childTnLst>
                                </p:cTn>
                              </p:par>
                            </p:childTnLst>
                          </p:cTn>
                        </p:par>
                        <p:par>
                          <p:cTn id="96" fill="hold">
                            <p:stCondLst>
                              <p:cond delay="6000"/>
                            </p:stCondLst>
                            <p:childTnLst>
                              <p:par>
                                <p:cTn id="97" presetID="53" presetClass="entr" presetSubtype="16" fill="hold" grpId="0" nodeType="afterEffect">
                                  <p:stCondLst>
                                    <p:cond delay="0"/>
                                  </p:stCondLst>
                                  <p:childTnLst>
                                    <p:set>
                                      <p:cBhvr>
                                        <p:cTn id="98" dur="1" fill="hold">
                                          <p:stCondLst>
                                            <p:cond delay="0"/>
                                          </p:stCondLst>
                                        </p:cTn>
                                        <p:tgtEl>
                                          <p:spTgt spid="60"/>
                                        </p:tgtEl>
                                        <p:attrNameLst>
                                          <p:attrName>style.visibility</p:attrName>
                                        </p:attrNameLst>
                                      </p:cBhvr>
                                      <p:to>
                                        <p:strVal val="visible"/>
                                      </p:to>
                                    </p:set>
                                    <p:anim calcmode="lin" valueType="num">
                                      <p:cBhvr>
                                        <p:cTn id="99" dur="500" fill="hold"/>
                                        <p:tgtEl>
                                          <p:spTgt spid="60"/>
                                        </p:tgtEl>
                                        <p:attrNameLst>
                                          <p:attrName>ppt_w</p:attrName>
                                        </p:attrNameLst>
                                      </p:cBhvr>
                                      <p:tavLst>
                                        <p:tav tm="0">
                                          <p:val>
                                            <p:fltVal val="0"/>
                                          </p:val>
                                        </p:tav>
                                        <p:tav tm="100000">
                                          <p:val>
                                            <p:strVal val="#ppt_w"/>
                                          </p:val>
                                        </p:tav>
                                      </p:tavLst>
                                    </p:anim>
                                    <p:anim calcmode="lin" valueType="num">
                                      <p:cBhvr>
                                        <p:cTn id="100" dur="500" fill="hold"/>
                                        <p:tgtEl>
                                          <p:spTgt spid="60"/>
                                        </p:tgtEl>
                                        <p:attrNameLst>
                                          <p:attrName>ppt_h</p:attrName>
                                        </p:attrNameLst>
                                      </p:cBhvr>
                                      <p:tavLst>
                                        <p:tav tm="0">
                                          <p:val>
                                            <p:fltVal val="0"/>
                                          </p:val>
                                        </p:tav>
                                        <p:tav tm="100000">
                                          <p:val>
                                            <p:strVal val="#ppt_h"/>
                                          </p:val>
                                        </p:tav>
                                      </p:tavLst>
                                    </p:anim>
                                    <p:animEffect transition="in" filter="fade">
                                      <p:cBhvr>
                                        <p:cTn id="101" dur="500"/>
                                        <p:tgtEl>
                                          <p:spTgt spid="60"/>
                                        </p:tgtEl>
                                      </p:cBhvr>
                                    </p:animEffect>
                                  </p:childTnLst>
                                </p:cTn>
                              </p:par>
                              <p:par>
                                <p:cTn id="102" presetID="2" presetClass="entr" presetSubtype="4" accel="20000" decel="80000" fill="hold" grpId="0" nodeType="withEffect">
                                  <p:stCondLst>
                                    <p:cond delay="0"/>
                                  </p:stCondLst>
                                  <p:childTnLst>
                                    <p:set>
                                      <p:cBhvr>
                                        <p:cTn id="103" dur="1" fill="hold">
                                          <p:stCondLst>
                                            <p:cond delay="0"/>
                                          </p:stCondLst>
                                        </p:cTn>
                                        <p:tgtEl>
                                          <p:spTgt spid="45"/>
                                        </p:tgtEl>
                                        <p:attrNameLst>
                                          <p:attrName>style.visibility</p:attrName>
                                        </p:attrNameLst>
                                      </p:cBhvr>
                                      <p:to>
                                        <p:strVal val="visible"/>
                                      </p:to>
                                    </p:set>
                                    <p:anim calcmode="lin" valueType="num">
                                      <p:cBhvr additive="base">
                                        <p:cTn id="104" dur="500" fill="hold"/>
                                        <p:tgtEl>
                                          <p:spTgt spid="45"/>
                                        </p:tgtEl>
                                        <p:attrNameLst>
                                          <p:attrName>ppt_x</p:attrName>
                                        </p:attrNameLst>
                                      </p:cBhvr>
                                      <p:tavLst>
                                        <p:tav tm="0">
                                          <p:val>
                                            <p:strVal val="#ppt_x"/>
                                          </p:val>
                                        </p:tav>
                                        <p:tav tm="100000">
                                          <p:val>
                                            <p:strVal val="#ppt_x"/>
                                          </p:val>
                                        </p:tav>
                                      </p:tavLst>
                                    </p:anim>
                                    <p:anim calcmode="lin" valueType="num">
                                      <p:cBhvr additive="base">
                                        <p:cTn id="105" dur="500" fill="hold"/>
                                        <p:tgtEl>
                                          <p:spTgt spid="45"/>
                                        </p:tgtEl>
                                        <p:attrNameLst>
                                          <p:attrName>ppt_y</p:attrName>
                                        </p:attrNameLst>
                                      </p:cBhvr>
                                      <p:tavLst>
                                        <p:tav tm="0">
                                          <p:val>
                                            <p:strVal val="1+#ppt_h/2"/>
                                          </p:val>
                                        </p:tav>
                                        <p:tav tm="100000">
                                          <p:val>
                                            <p:strVal val="#ppt_y"/>
                                          </p:val>
                                        </p:tav>
                                      </p:tavLst>
                                    </p:anim>
                                  </p:childTnLst>
                                </p:cTn>
                              </p:par>
                            </p:childTnLst>
                          </p:cTn>
                        </p:par>
                        <p:par>
                          <p:cTn id="106" fill="hold">
                            <p:stCondLst>
                              <p:cond delay="6500"/>
                            </p:stCondLst>
                            <p:childTnLst>
                              <p:par>
                                <p:cTn id="107" presetID="22" presetClass="entr" presetSubtype="8" fill="hold" grpId="0" nodeType="afterEffect">
                                  <p:stCondLst>
                                    <p:cond delay="0"/>
                                  </p:stCondLst>
                                  <p:childTnLst>
                                    <p:set>
                                      <p:cBhvr>
                                        <p:cTn id="108" dur="1" fill="hold">
                                          <p:stCondLst>
                                            <p:cond delay="0"/>
                                          </p:stCondLst>
                                        </p:cTn>
                                        <p:tgtEl>
                                          <p:spTgt spid="16"/>
                                        </p:tgtEl>
                                        <p:attrNameLst>
                                          <p:attrName>style.visibility</p:attrName>
                                        </p:attrNameLst>
                                      </p:cBhvr>
                                      <p:to>
                                        <p:strVal val="visible"/>
                                      </p:to>
                                    </p:set>
                                    <p:animEffect transition="in" filter="wipe(left)">
                                      <p:cBhvr>
                                        <p:cTn id="10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42" grpId="0"/>
      <p:bldP spid="43" grpId="0"/>
      <p:bldP spid="44" grpId="0"/>
      <p:bldP spid="45" grpId="0"/>
      <p:bldP spid="54" grpId="0" animBg="1"/>
      <p:bldP spid="60" grpId="0" animBg="1"/>
      <p:bldP spid="61" grpId="0"/>
      <p:bldP spid="62" grpId="0"/>
      <p:bldP spid="63" grpId="0"/>
      <p:bldP spid="6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bwMode="auto">
          <a:xfrm>
            <a:off x="3580606" y="1280470"/>
            <a:ext cx="5400675" cy="633412"/>
            <a:chOff x="6402758" y="1340767"/>
            <a:chExt cx="3522804" cy="756855"/>
          </a:xfrm>
        </p:grpSpPr>
        <p:sp>
          <p:nvSpPr>
            <p:cNvPr id="11" name="圆角矩形 10"/>
            <p:cNvSpPr/>
            <p:nvPr/>
          </p:nvSpPr>
          <p:spPr>
            <a:xfrm>
              <a:off x="6402758" y="1340767"/>
              <a:ext cx="3522804" cy="756855"/>
            </a:xfrm>
            <a:prstGeom prst="roundRect">
              <a:avLst/>
            </a:prstGeom>
            <a:gradFill flip="none" rotWithShape="1">
              <a:gsLst>
                <a:gs pos="0">
                  <a:schemeClr val="accent1"/>
                </a:gs>
                <a:gs pos="100000">
                  <a:schemeClr val="tx1">
                    <a:lumMod val="95000"/>
                    <a:lumOff val="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noProof="1">
                <a:cs typeface="+mn-ea"/>
                <a:sym typeface="+mn-lt"/>
              </a:endParaRPr>
            </a:p>
          </p:txBody>
        </p:sp>
        <p:sp>
          <p:nvSpPr>
            <p:cNvPr id="12" name="圆角矩形 11"/>
            <p:cNvSpPr/>
            <p:nvPr/>
          </p:nvSpPr>
          <p:spPr>
            <a:xfrm>
              <a:off x="6496989" y="1445095"/>
              <a:ext cx="3334341" cy="555787"/>
            </a:xfrm>
            <a:prstGeom prst="roundRect">
              <a:avLst/>
            </a:prstGeom>
            <a:gradFill flip="none" rotWithShape="1">
              <a:gsLst>
                <a:gs pos="0">
                  <a:schemeClr val="accent1"/>
                </a:gs>
                <a:gs pos="100000">
                  <a:schemeClr val="tx1">
                    <a:lumMod val="95000"/>
                    <a:lumOff val="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noProof="1">
                <a:cs typeface="+mn-ea"/>
                <a:sym typeface="+mn-lt"/>
              </a:endParaRPr>
            </a:p>
          </p:txBody>
        </p:sp>
        <p:sp>
          <p:nvSpPr>
            <p:cNvPr id="13" name="文本框 12"/>
            <p:cNvSpPr txBox="1"/>
            <p:nvPr/>
          </p:nvSpPr>
          <p:spPr>
            <a:xfrm flipH="1">
              <a:off x="6465924" y="1386292"/>
              <a:ext cx="3237003" cy="665805"/>
            </a:xfrm>
            <a:prstGeom prst="rect">
              <a:avLst/>
            </a:prstGeom>
            <a:gradFill flip="none" rotWithShape="1">
              <a:gsLst>
                <a:gs pos="0">
                  <a:schemeClr val="accent1"/>
                </a:gs>
                <a:gs pos="100000">
                  <a:schemeClr val="tx1">
                    <a:lumMod val="95000"/>
                    <a:lumOff val="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zh-CN" altLang="en-US" noProof="1">
                  <a:cs typeface="+mn-ea"/>
                  <a:sym typeface="+mn-lt"/>
                </a:rPr>
                <a:t>每个阶段团队成员的感受？ </a:t>
              </a:r>
              <a:endParaRPr lang="zh-CN" altLang="en-US" noProof="1">
                <a:cs typeface="+mn-ea"/>
                <a:sym typeface="+mn-lt"/>
              </a:endParaRPr>
            </a:p>
          </p:txBody>
        </p:sp>
      </p:grpSp>
      <p:grpSp>
        <p:nvGrpSpPr>
          <p:cNvPr id="14" name="组合 13"/>
          <p:cNvGrpSpPr/>
          <p:nvPr/>
        </p:nvGrpSpPr>
        <p:grpSpPr bwMode="auto">
          <a:xfrm>
            <a:off x="2819400" y="2205038"/>
            <a:ext cx="6408738" cy="4183062"/>
            <a:chOff x="1775520" y="2348880"/>
            <a:chExt cx="5184576" cy="3384376"/>
          </a:xfrm>
        </p:grpSpPr>
        <p:cxnSp>
          <p:nvCxnSpPr>
            <p:cNvPr id="15" name="直接箭头连接符 14"/>
            <p:cNvCxnSpPr/>
            <p:nvPr/>
          </p:nvCxnSpPr>
          <p:spPr>
            <a:xfrm>
              <a:off x="1775520" y="5733256"/>
              <a:ext cx="5184576" cy="0"/>
            </a:xfrm>
            <a:prstGeom prst="straightConnector1">
              <a:avLst/>
            </a:prstGeom>
            <a:ln w="28575">
              <a:solidFill>
                <a:schemeClr val="bg2">
                  <a:lumMod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 name="直接箭头连接符 15"/>
            <p:cNvCxnSpPr/>
            <p:nvPr/>
          </p:nvCxnSpPr>
          <p:spPr>
            <a:xfrm flipV="1">
              <a:off x="1775520" y="2348880"/>
              <a:ext cx="0" cy="3384376"/>
            </a:xfrm>
            <a:prstGeom prst="straightConnector1">
              <a:avLst/>
            </a:prstGeom>
            <a:ln w="28575">
              <a:solidFill>
                <a:schemeClr val="bg2">
                  <a:lumMod val="25000"/>
                </a:schemeClr>
              </a:solidFill>
              <a:tailEnd type="triangle"/>
            </a:ln>
          </p:spPr>
          <p:style>
            <a:lnRef idx="1">
              <a:schemeClr val="accent1"/>
            </a:lnRef>
            <a:fillRef idx="0">
              <a:schemeClr val="accent1"/>
            </a:fillRef>
            <a:effectRef idx="0">
              <a:schemeClr val="accent1"/>
            </a:effectRef>
            <a:fontRef idx="minor">
              <a:schemeClr val="tx1"/>
            </a:fontRef>
          </p:style>
        </p:cxnSp>
      </p:grpSp>
      <p:sp>
        <p:nvSpPr>
          <p:cNvPr id="17" name="圆角矩形 16"/>
          <p:cNvSpPr/>
          <p:nvPr/>
        </p:nvSpPr>
        <p:spPr>
          <a:xfrm>
            <a:off x="3114685" y="6139691"/>
            <a:ext cx="936105" cy="497276"/>
          </a:xfrm>
          <a:prstGeom prst="roundRect">
            <a:avLst>
              <a:gd name="adj" fmla="val 7594"/>
            </a:avLst>
          </a:prstGeom>
          <a:gradFill flip="none" rotWithShape="1">
            <a:gsLst>
              <a:gs pos="0">
                <a:schemeClr val="accent1"/>
              </a:gs>
              <a:gs pos="100000">
                <a:schemeClr val="tx1">
                  <a:lumMod val="95000"/>
                  <a:lumOff val="5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noProof="1">
                <a:cs typeface="+mn-ea"/>
                <a:sym typeface="+mn-lt"/>
              </a:rPr>
              <a:t>表现 </a:t>
            </a:r>
            <a:endParaRPr lang="zh-CN" altLang="en-US" noProof="1">
              <a:cs typeface="+mn-ea"/>
              <a:sym typeface="+mn-lt"/>
            </a:endParaRPr>
          </a:p>
        </p:txBody>
      </p:sp>
      <p:sp>
        <p:nvSpPr>
          <p:cNvPr id="18" name="圆角矩形 17"/>
          <p:cNvSpPr/>
          <p:nvPr/>
        </p:nvSpPr>
        <p:spPr>
          <a:xfrm>
            <a:off x="4768530" y="6139691"/>
            <a:ext cx="936105" cy="497276"/>
          </a:xfrm>
          <a:prstGeom prst="roundRect">
            <a:avLst>
              <a:gd name="adj" fmla="val 7594"/>
            </a:avLst>
          </a:prstGeom>
          <a:gradFill flip="none" rotWithShape="1">
            <a:gsLst>
              <a:gs pos="0">
                <a:schemeClr val="accent1"/>
              </a:gs>
              <a:gs pos="100000">
                <a:schemeClr val="tx1">
                  <a:lumMod val="95000"/>
                  <a:lumOff val="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noProof="1">
                <a:cs typeface="+mn-ea"/>
                <a:sym typeface="+mn-lt"/>
              </a:rPr>
              <a:t>规范</a:t>
            </a:r>
            <a:endParaRPr lang="zh-CN" altLang="en-US" noProof="1">
              <a:cs typeface="+mn-ea"/>
              <a:sym typeface="+mn-lt"/>
            </a:endParaRPr>
          </a:p>
        </p:txBody>
      </p:sp>
      <p:sp>
        <p:nvSpPr>
          <p:cNvPr id="19" name="圆角矩形 18"/>
          <p:cNvSpPr/>
          <p:nvPr/>
        </p:nvSpPr>
        <p:spPr>
          <a:xfrm>
            <a:off x="6422375" y="6139691"/>
            <a:ext cx="936105" cy="497276"/>
          </a:xfrm>
          <a:prstGeom prst="roundRect">
            <a:avLst>
              <a:gd name="adj" fmla="val 7594"/>
            </a:avLst>
          </a:prstGeom>
          <a:gradFill flip="none" rotWithShape="1">
            <a:gsLst>
              <a:gs pos="0">
                <a:schemeClr val="accent1"/>
              </a:gs>
              <a:gs pos="100000">
                <a:schemeClr val="tx1">
                  <a:lumMod val="95000"/>
                  <a:lumOff val="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noProof="1">
                <a:cs typeface="+mn-ea"/>
                <a:sym typeface="+mn-lt"/>
              </a:rPr>
              <a:t>动荡 </a:t>
            </a:r>
            <a:endParaRPr lang="zh-CN" altLang="en-US" noProof="1">
              <a:cs typeface="+mn-ea"/>
              <a:sym typeface="+mn-lt"/>
            </a:endParaRPr>
          </a:p>
        </p:txBody>
      </p:sp>
      <p:sp>
        <p:nvSpPr>
          <p:cNvPr id="20" name="圆角矩形 19"/>
          <p:cNvSpPr/>
          <p:nvPr/>
        </p:nvSpPr>
        <p:spPr>
          <a:xfrm>
            <a:off x="8076219" y="6139691"/>
            <a:ext cx="936105" cy="497276"/>
          </a:xfrm>
          <a:prstGeom prst="roundRect">
            <a:avLst>
              <a:gd name="adj" fmla="val 7594"/>
            </a:avLst>
          </a:prstGeom>
          <a:gradFill flip="none" rotWithShape="1">
            <a:gsLst>
              <a:gs pos="0">
                <a:schemeClr val="accent1"/>
              </a:gs>
              <a:gs pos="100000">
                <a:schemeClr val="tx1">
                  <a:lumMod val="95000"/>
                  <a:lumOff val="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noProof="1">
                <a:cs typeface="+mn-ea"/>
                <a:sym typeface="+mn-lt"/>
              </a:rPr>
              <a:t>形成</a:t>
            </a:r>
            <a:endParaRPr lang="zh-CN" altLang="en-US" noProof="1">
              <a:cs typeface="+mn-ea"/>
              <a:sym typeface="+mn-lt"/>
            </a:endParaRPr>
          </a:p>
        </p:txBody>
      </p:sp>
      <p:sp>
        <p:nvSpPr>
          <p:cNvPr id="21" name="圆角矩形 20"/>
          <p:cNvSpPr/>
          <p:nvPr/>
        </p:nvSpPr>
        <p:spPr>
          <a:xfrm>
            <a:off x="1559497" y="5445224"/>
            <a:ext cx="1114846" cy="497276"/>
          </a:xfrm>
          <a:prstGeom prst="roundRect">
            <a:avLst>
              <a:gd name="adj" fmla="val 7594"/>
            </a:avLst>
          </a:prstGeom>
          <a:gradFill flip="none" rotWithShape="1">
            <a:gsLst>
              <a:gs pos="0">
                <a:schemeClr val="accent1"/>
              </a:gs>
              <a:gs pos="100000">
                <a:schemeClr val="tx1">
                  <a:lumMod val="95000"/>
                  <a:lumOff val="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noProof="1">
                <a:cs typeface="+mn-ea"/>
                <a:sym typeface="+mn-lt"/>
              </a:rPr>
              <a:t> </a:t>
            </a:r>
            <a:r>
              <a:rPr lang="zh-CN" altLang="en-US" noProof="1">
                <a:cs typeface="+mn-ea"/>
                <a:sym typeface="+mn-lt"/>
              </a:rPr>
              <a:t>沮丧 </a:t>
            </a:r>
            <a:endParaRPr lang="zh-CN" altLang="en-US" noProof="1">
              <a:cs typeface="+mn-ea"/>
              <a:sym typeface="+mn-lt"/>
            </a:endParaRPr>
          </a:p>
        </p:txBody>
      </p:sp>
      <p:sp>
        <p:nvSpPr>
          <p:cNvPr id="22" name="圆角矩形 21"/>
          <p:cNvSpPr/>
          <p:nvPr/>
        </p:nvSpPr>
        <p:spPr>
          <a:xfrm>
            <a:off x="1559497" y="4473663"/>
            <a:ext cx="1114846" cy="497276"/>
          </a:xfrm>
          <a:prstGeom prst="roundRect">
            <a:avLst>
              <a:gd name="adj" fmla="val 7594"/>
            </a:avLst>
          </a:prstGeom>
          <a:gradFill flip="none" rotWithShape="1">
            <a:gsLst>
              <a:gs pos="0">
                <a:schemeClr val="accent1"/>
              </a:gs>
              <a:gs pos="100000">
                <a:schemeClr val="tx1">
                  <a:lumMod val="95000"/>
                  <a:lumOff val="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noProof="1">
                <a:cs typeface="+mn-ea"/>
                <a:sym typeface="+mn-lt"/>
              </a:rPr>
              <a:t> </a:t>
            </a:r>
            <a:r>
              <a:rPr lang="zh-CN" altLang="en-US" noProof="1">
                <a:cs typeface="+mn-ea"/>
                <a:sym typeface="+mn-lt"/>
              </a:rPr>
              <a:t>焦虑</a:t>
            </a:r>
            <a:endParaRPr lang="zh-CN" altLang="en-US" noProof="1">
              <a:cs typeface="+mn-ea"/>
              <a:sym typeface="+mn-lt"/>
            </a:endParaRPr>
          </a:p>
        </p:txBody>
      </p:sp>
      <p:sp>
        <p:nvSpPr>
          <p:cNvPr id="23" name="圆角矩形 22"/>
          <p:cNvSpPr/>
          <p:nvPr/>
        </p:nvSpPr>
        <p:spPr>
          <a:xfrm>
            <a:off x="1559497" y="3502101"/>
            <a:ext cx="1114846" cy="497276"/>
          </a:xfrm>
          <a:prstGeom prst="roundRect">
            <a:avLst>
              <a:gd name="adj" fmla="val 7594"/>
            </a:avLst>
          </a:prstGeom>
          <a:gradFill flip="none" rotWithShape="1">
            <a:gsLst>
              <a:gs pos="0">
                <a:schemeClr val="accent1"/>
              </a:gs>
              <a:gs pos="100000">
                <a:schemeClr val="tx1">
                  <a:lumMod val="95000"/>
                  <a:lumOff val="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noProof="1">
                <a:cs typeface="+mn-ea"/>
                <a:sym typeface="+mn-lt"/>
              </a:rPr>
              <a:t>有希望 </a:t>
            </a:r>
            <a:endParaRPr lang="zh-CN" altLang="en-US" noProof="1">
              <a:cs typeface="+mn-ea"/>
              <a:sym typeface="+mn-lt"/>
            </a:endParaRPr>
          </a:p>
        </p:txBody>
      </p:sp>
      <p:sp>
        <p:nvSpPr>
          <p:cNvPr id="24" name="圆角矩形 23"/>
          <p:cNvSpPr/>
          <p:nvPr/>
        </p:nvSpPr>
        <p:spPr>
          <a:xfrm>
            <a:off x="1559497" y="2530539"/>
            <a:ext cx="1114846" cy="497276"/>
          </a:xfrm>
          <a:prstGeom prst="roundRect">
            <a:avLst>
              <a:gd name="adj" fmla="val 7594"/>
            </a:avLst>
          </a:prstGeom>
          <a:gradFill flip="none" rotWithShape="1">
            <a:gsLst>
              <a:gs pos="0">
                <a:schemeClr val="accent1"/>
              </a:gs>
              <a:gs pos="100000">
                <a:schemeClr val="tx1">
                  <a:lumMod val="95000"/>
                  <a:lumOff val="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noProof="1">
                <a:cs typeface="+mn-ea"/>
                <a:sym typeface="+mn-lt"/>
              </a:rPr>
              <a:t>热情</a:t>
            </a:r>
            <a:endParaRPr lang="zh-CN" altLang="en-US" noProof="1">
              <a:cs typeface="+mn-ea"/>
              <a:sym typeface="+mn-lt"/>
            </a:endParaRPr>
          </a:p>
        </p:txBody>
      </p:sp>
      <p:sp>
        <p:nvSpPr>
          <p:cNvPr id="25" name="弧形 24"/>
          <p:cNvSpPr/>
          <p:nvPr/>
        </p:nvSpPr>
        <p:spPr>
          <a:xfrm rot="7150489" flipV="1">
            <a:off x="2260600" y="-720725"/>
            <a:ext cx="7908926" cy="5251450"/>
          </a:xfrm>
          <a:prstGeom prst="arc">
            <a:avLst>
              <a:gd name="adj1" fmla="val 20632710"/>
              <a:gd name="adj2" fmla="val 6218710"/>
            </a:avLst>
          </a:prstGeom>
          <a:ln w="38100">
            <a:solidFill>
              <a:srgbClr val="C00000"/>
            </a:solidFill>
            <a:prstDash val="dashDot"/>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zh-CN" altLang="en-US" noProof="1">
              <a:cs typeface="+mn-ea"/>
              <a:sym typeface="+mn-lt"/>
            </a:endParaRPr>
          </a:p>
        </p:txBody>
      </p:sp>
      <p:grpSp>
        <p:nvGrpSpPr>
          <p:cNvPr id="27" name="组合 26"/>
          <p:cNvGrpSpPr/>
          <p:nvPr/>
        </p:nvGrpSpPr>
        <p:grpSpPr>
          <a:xfrm>
            <a:off x="167640" y="377160"/>
            <a:ext cx="6715760" cy="646331"/>
            <a:chOff x="167640" y="129510"/>
            <a:chExt cx="6715760" cy="646331"/>
          </a:xfrm>
        </p:grpSpPr>
        <p:sp>
          <p:nvSpPr>
            <p:cNvPr id="28" name="矩形 27"/>
            <p:cNvSpPr/>
            <p:nvPr/>
          </p:nvSpPr>
          <p:spPr>
            <a:xfrm>
              <a:off x="167640" y="203200"/>
              <a:ext cx="568960" cy="523240"/>
            </a:xfrm>
            <a:prstGeom prst="rect">
              <a:avLst/>
            </a:prstGeom>
            <a:gradFill>
              <a:gsLst>
                <a:gs pos="0">
                  <a:schemeClr val="accent1"/>
                </a:gs>
                <a:gs pos="100000">
                  <a:schemeClr val="tx1">
                    <a:lumMod val="95000"/>
                    <a:lumOff val="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33333"/>
                </a:solidFill>
                <a:cs typeface="+mn-ea"/>
                <a:sym typeface="+mn-lt"/>
              </a:endParaRPr>
            </a:p>
          </p:txBody>
        </p:sp>
        <p:sp>
          <p:nvSpPr>
            <p:cNvPr id="29" name="矩形 28"/>
            <p:cNvSpPr/>
            <p:nvPr/>
          </p:nvSpPr>
          <p:spPr>
            <a:xfrm>
              <a:off x="812800" y="203200"/>
              <a:ext cx="259080" cy="523240"/>
            </a:xfrm>
            <a:prstGeom prst="rect">
              <a:avLst/>
            </a:prstGeom>
            <a:gradFill>
              <a:gsLst>
                <a:gs pos="0">
                  <a:schemeClr val="accent1"/>
                </a:gs>
                <a:gs pos="100000">
                  <a:schemeClr val="tx1">
                    <a:lumMod val="95000"/>
                    <a:lumOff val="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33333"/>
                </a:solidFill>
                <a:cs typeface="+mn-ea"/>
                <a:sym typeface="+mn-lt"/>
              </a:endParaRPr>
            </a:p>
          </p:txBody>
        </p:sp>
        <p:sp>
          <p:nvSpPr>
            <p:cNvPr id="30" name="Rectangle 6"/>
            <p:cNvSpPr>
              <a:spLocks noChangeArrowheads="1"/>
            </p:cNvSpPr>
            <p:nvPr/>
          </p:nvSpPr>
          <p:spPr bwMode="auto">
            <a:xfrm>
              <a:off x="1112520" y="129510"/>
              <a:ext cx="577088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zh-CN" altLang="en-US" sz="3600" b="1" dirty="0">
                  <a:solidFill>
                    <a:schemeClr val="tx1">
                      <a:lumMod val="85000"/>
                      <a:lumOff val="15000"/>
                    </a:schemeClr>
                  </a:solidFill>
                  <a:cs typeface="+mn-ea"/>
                  <a:sym typeface="+mn-lt"/>
                </a:rPr>
                <a:t>建立工作团队</a:t>
              </a:r>
              <a:endParaRPr lang="zh-CN" altLang="en-US" sz="3600" b="1" dirty="0">
                <a:solidFill>
                  <a:schemeClr val="tx1">
                    <a:lumMod val="85000"/>
                    <a:lumOff val="15000"/>
                  </a:schemeClr>
                </a:solidFill>
                <a:cs typeface="+mn-ea"/>
                <a:sym typeface="+mn-lt"/>
              </a:endParaRPr>
            </a:p>
          </p:txBody>
        </p:sp>
      </p:grpSp>
      <p:pic>
        <p:nvPicPr>
          <p:cNvPr id="32" name="图片 31"/>
          <p:cNvPicPr>
            <a:picLocks noChangeAspect="1"/>
          </p:cNvPicPr>
          <p:nvPr/>
        </p:nvPicPr>
        <p:blipFill>
          <a:blip r:embed="rId1" cstate="screen"/>
          <a:stretch>
            <a:fillRect/>
          </a:stretch>
        </p:blipFill>
        <p:spPr>
          <a:xfrm>
            <a:off x="8757436" y="2636965"/>
            <a:ext cx="3355898" cy="3355898"/>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3400" advTm="0">
        <p14:reveal/>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par>
                          <p:cTn id="10" fill="hold">
                            <p:stCondLst>
                              <p:cond delay="500"/>
                            </p:stCondLst>
                            <p:childTnLst>
                              <p:par>
                                <p:cTn id="11" presetID="22" presetClass="entr" presetSubtype="8" fill="hold" nodeType="after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left)">
                                      <p:cBhvr>
                                        <p:cTn id="13" dur="500"/>
                                        <p:tgtEl>
                                          <p:spTgt spid="14"/>
                                        </p:tgtEl>
                                      </p:cBhvr>
                                    </p:animEffect>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left)">
                                      <p:cBhvr>
                                        <p:cTn id="17" dur="500"/>
                                        <p:tgtEl>
                                          <p:spTgt spid="17"/>
                                        </p:tgtEl>
                                      </p:cBhvr>
                                    </p:animEffect>
                                  </p:childTnLst>
                                </p:cTn>
                              </p:par>
                              <p:par>
                                <p:cTn id="18" presetID="22" presetClass="entr" presetSubtype="4" fill="hold" nodeType="with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wipe(down)">
                                      <p:cBhvr>
                                        <p:cTn id="20" dur="500"/>
                                        <p:tgtEl>
                                          <p:spTgt spid="21"/>
                                        </p:tgtEl>
                                      </p:cBhvr>
                                    </p:animEffect>
                                  </p:childTnLst>
                                </p:cTn>
                              </p:par>
                            </p:childTnLst>
                          </p:cTn>
                        </p:par>
                        <p:par>
                          <p:cTn id="21" fill="hold">
                            <p:stCondLst>
                              <p:cond delay="1500"/>
                            </p:stCondLst>
                            <p:childTnLst>
                              <p:par>
                                <p:cTn id="22" presetID="22" presetClass="entr" presetSubtype="8" fill="hold" nodeType="after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wipe(left)">
                                      <p:cBhvr>
                                        <p:cTn id="24" dur="500"/>
                                        <p:tgtEl>
                                          <p:spTgt spid="18"/>
                                        </p:tgtEl>
                                      </p:cBhvr>
                                    </p:animEffect>
                                  </p:childTnLst>
                                </p:cTn>
                              </p:par>
                              <p:par>
                                <p:cTn id="25" presetID="22" presetClass="entr" presetSubtype="4" fill="hold"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wipe(down)">
                                      <p:cBhvr>
                                        <p:cTn id="27" dur="500"/>
                                        <p:tgtEl>
                                          <p:spTgt spid="22"/>
                                        </p:tgtEl>
                                      </p:cBhvr>
                                    </p:animEffect>
                                  </p:childTnLst>
                                </p:cTn>
                              </p:par>
                            </p:childTnLst>
                          </p:cTn>
                        </p:par>
                        <p:par>
                          <p:cTn id="28" fill="hold">
                            <p:stCondLst>
                              <p:cond delay="2000"/>
                            </p:stCondLst>
                            <p:childTnLst>
                              <p:par>
                                <p:cTn id="29" presetID="22" presetClass="entr" presetSubtype="8"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left)">
                                      <p:cBhvr>
                                        <p:cTn id="31" dur="500"/>
                                        <p:tgtEl>
                                          <p:spTgt spid="19"/>
                                        </p:tgtEl>
                                      </p:cBhvr>
                                    </p:animEffect>
                                  </p:childTnLst>
                                </p:cTn>
                              </p:par>
                              <p:par>
                                <p:cTn id="32" presetID="22" presetClass="entr" presetSubtype="4" fill="hold" nodeType="with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wipe(down)">
                                      <p:cBhvr>
                                        <p:cTn id="34" dur="500"/>
                                        <p:tgtEl>
                                          <p:spTgt spid="23"/>
                                        </p:tgtEl>
                                      </p:cBhvr>
                                    </p:animEffect>
                                  </p:childTnLst>
                                </p:cTn>
                              </p:par>
                            </p:childTnLst>
                          </p:cTn>
                        </p:par>
                        <p:par>
                          <p:cTn id="35" fill="hold">
                            <p:stCondLst>
                              <p:cond delay="2500"/>
                            </p:stCondLst>
                            <p:childTnLst>
                              <p:par>
                                <p:cTn id="36" presetID="22" presetClass="entr" presetSubtype="8" fill="hold" nodeType="after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wipe(left)">
                                      <p:cBhvr>
                                        <p:cTn id="38" dur="500"/>
                                        <p:tgtEl>
                                          <p:spTgt spid="20"/>
                                        </p:tgtEl>
                                      </p:cBhvr>
                                    </p:animEffect>
                                  </p:childTnLst>
                                </p:cTn>
                              </p:par>
                              <p:par>
                                <p:cTn id="39" presetID="22" presetClass="entr" presetSubtype="4" fill="hold" nodeType="withEffect">
                                  <p:stCondLst>
                                    <p:cond delay="0"/>
                                  </p:stCondLst>
                                  <p:childTnLst>
                                    <p:set>
                                      <p:cBhvr>
                                        <p:cTn id="40" dur="1" fill="hold">
                                          <p:stCondLst>
                                            <p:cond delay="0"/>
                                          </p:stCondLst>
                                        </p:cTn>
                                        <p:tgtEl>
                                          <p:spTgt spid="24"/>
                                        </p:tgtEl>
                                        <p:attrNameLst>
                                          <p:attrName>style.visibility</p:attrName>
                                        </p:attrNameLst>
                                      </p:cBhvr>
                                      <p:to>
                                        <p:strVal val="visible"/>
                                      </p:to>
                                    </p:set>
                                    <p:animEffect transition="in" filter="wipe(down)">
                                      <p:cBhvr>
                                        <p:cTn id="41" dur="500"/>
                                        <p:tgtEl>
                                          <p:spTgt spid="24"/>
                                        </p:tgtEl>
                                      </p:cBhvr>
                                    </p:animEffect>
                                  </p:childTnLst>
                                </p:cTn>
                              </p:par>
                            </p:childTnLst>
                          </p:cTn>
                        </p:par>
                        <p:par>
                          <p:cTn id="42" fill="hold">
                            <p:stCondLst>
                              <p:cond delay="3000"/>
                            </p:stCondLst>
                            <p:childTnLst>
                              <p:par>
                                <p:cTn id="43" presetID="22" presetClass="entr" presetSubtype="8" fill="hold" nodeType="afterEffect">
                                  <p:stCondLst>
                                    <p:cond delay="0"/>
                                  </p:stCondLst>
                                  <p:childTnLst>
                                    <p:set>
                                      <p:cBhvr>
                                        <p:cTn id="44" dur="1" fill="hold">
                                          <p:stCondLst>
                                            <p:cond delay="0"/>
                                          </p:stCondLst>
                                        </p:cTn>
                                        <p:tgtEl>
                                          <p:spTgt spid="25"/>
                                        </p:tgtEl>
                                        <p:attrNameLst>
                                          <p:attrName>style.visibility</p:attrName>
                                        </p:attrNameLst>
                                      </p:cBhvr>
                                      <p:to>
                                        <p:strVal val="visible"/>
                                      </p:to>
                                    </p:set>
                                    <p:animEffect transition="in" filter="wipe(left)">
                                      <p:cBhvr>
                                        <p:cTn id="4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6117214" y="4205784"/>
            <a:ext cx="536916" cy="400110"/>
          </a:xfrm>
          <a:prstGeom prst="rect">
            <a:avLst/>
          </a:prstGeom>
          <a:gradFill>
            <a:gsLst>
              <a:gs pos="0">
                <a:schemeClr val="accent1"/>
              </a:gs>
              <a:gs pos="100000">
                <a:schemeClr val="tx1">
                  <a:lumMod val="95000"/>
                  <a:lumOff val="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333333"/>
              </a:solidFill>
              <a:cs typeface="+mn-ea"/>
              <a:sym typeface="+mn-lt"/>
            </a:endParaRPr>
          </a:p>
        </p:txBody>
      </p:sp>
      <p:sp>
        <p:nvSpPr>
          <p:cNvPr id="10" name="矩形 9"/>
          <p:cNvSpPr/>
          <p:nvPr/>
        </p:nvSpPr>
        <p:spPr>
          <a:xfrm>
            <a:off x="6128014" y="5051750"/>
            <a:ext cx="536916" cy="400110"/>
          </a:xfrm>
          <a:prstGeom prst="rect">
            <a:avLst/>
          </a:prstGeom>
          <a:gradFill>
            <a:gsLst>
              <a:gs pos="0">
                <a:schemeClr val="accent1"/>
              </a:gs>
              <a:gs pos="100000">
                <a:schemeClr val="tx1">
                  <a:lumMod val="95000"/>
                  <a:lumOff val="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33333"/>
              </a:solidFill>
              <a:cs typeface="+mn-ea"/>
              <a:sym typeface="+mn-lt"/>
            </a:endParaRPr>
          </a:p>
        </p:txBody>
      </p:sp>
      <p:sp>
        <p:nvSpPr>
          <p:cNvPr id="11" name="矩形 10"/>
          <p:cNvSpPr/>
          <p:nvPr/>
        </p:nvSpPr>
        <p:spPr>
          <a:xfrm>
            <a:off x="6128014" y="5811584"/>
            <a:ext cx="536916" cy="400110"/>
          </a:xfrm>
          <a:prstGeom prst="rect">
            <a:avLst/>
          </a:prstGeom>
          <a:gradFill>
            <a:gsLst>
              <a:gs pos="0">
                <a:schemeClr val="accent1"/>
              </a:gs>
              <a:gs pos="100000">
                <a:schemeClr val="tx1">
                  <a:lumMod val="95000"/>
                  <a:lumOff val="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33333"/>
              </a:solidFill>
              <a:cs typeface="+mn-ea"/>
              <a:sym typeface="+mn-lt"/>
            </a:endParaRPr>
          </a:p>
        </p:txBody>
      </p:sp>
      <p:sp>
        <p:nvSpPr>
          <p:cNvPr id="14" name="任意多边形: 形状 13"/>
          <p:cNvSpPr/>
          <p:nvPr/>
        </p:nvSpPr>
        <p:spPr>
          <a:xfrm>
            <a:off x="1852131" y="-6773"/>
            <a:ext cx="4265083" cy="6485466"/>
          </a:xfrm>
          <a:custGeom>
            <a:avLst/>
            <a:gdLst>
              <a:gd name="connsiteX0" fmla="*/ 2954866 w 4233333"/>
              <a:gd name="connsiteY0" fmla="*/ 8466 h 6485466"/>
              <a:gd name="connsiteX1" fmla="*/ 0 w 4233333"/>
              <a:gd name="connsiteY1" fmla="*/ 6485466 h 6485466"/>
              <a:gd name="connsiteX2" fmla="*/ 381000 w 4233333"/>
              <a:gd name="connsiteY2" fmla="*/ 6485466 h 6485466"/>
              <a:gd name="connsiteX3" fmla="*/ 1295400 w 4233333"/>
              <a:gd name="connsiteY3" fmla="*/ 4385733 h 6485466"/>
              <a:gd name="connsiteX4" fmla="*/ 2277533 w 4233333"/>
              <a:gd name="connsiteY4" fmla="*/ 4377266 h 6485466"/>
              <a:gd name="connsiteX5" fmla="*/ 4233333 w 4233333"/>
              <a:gd name="connsiteY5" fmla="*/ 0 h 6485466"/>
              <a:gd name="connsiteX6" fmla="*/ 2954866 w 4233333"/>
              <a:gd name="connsiteY6" fmla="*/ 8466 h 6485466"/>
              <a:gd name="connsiteX0-1" fmla="*/ 2923116 w 4233333"/>
              <a:gd name="connsiteY0-2" fmla="*/ 8466 h 6485466"/>
              <a:gd name="connsiteX1-3" fmla="*/ 0 w 4233333"/>
              <a:gd name="connsiteY1-4" fmla="*/ 6485466 h 6485466"/>
              <a:gd name="connsiteX2-5" fmla="*/ 381000 w 4233333"/>
              <a:gd name="connsiteY2-6" fmla="*/ 6485466 h 6485466"/>
              <a:gd name="connsiteX3-7" fmla="*/ 1295400 w 4233333"/>
              <a:gd name="connsiteY3-8" fmla="*/ 4385733 h 6485466"/>
              <a:gd name="connsiteX4-9" fmla="*/ 2277533 w 4233333"/>
              <a:gd name="connsiteY4-10" fmla="*/ 4377266 h 6485466"/>
              <a:gd name="connsiteX5-11" fmla="*/ 4233333 w 4233333"/>
              <a:gd name="connsiteY5-12" fmla="*/ 0 h 6485466"/>
              <a:gd name="connsiteX6-13" fmla="*/ 2923116 w 4233333"/>
              <a:gd name="connsiteY6-14" fmla="*/ 8466 h 6485466"/>
              <a:gd name="connsiteX0-15" fmla="*/ 2954866 w 4265083"/>
              <a:gd name="connsiteY0-16" fmla="*/ 8466 h 6485466"/>
              <a:gd name="connsiteX1-17" fmla="*/ 0 w 4265083"/>
              <a:gd name="connsiteY1-18" fmla="*/ 6485466 h 6485466"/>
              <a:gd name="connsiteX2-19" fmla="*/ 412750 w 4265083"/>
              <a:gd name="connsiteY2-20" fmla="*/ 6485466 h 6485466"/>
              <a:gd name="connsiteX3-21" fmla="*/ 1327150 w 4265083"/>
              <a:gd name="connsiteY3-22" fmla="*/ 4385733 h 6485466"/>
              <a:gd name="connsiteX4-23" fmla="*/ 2309283 w 4265083"/>
              <a:gd name="connsiteY4-24" fmla="*/ 4377266 h 6485466"/>
              <a:gd name="connsiteX5-25" fmla="*/ 4265083 w 4265083"/>
              <a:gd name="connsiteY5-26" fmla="*/ 0 h 6485466"/>
              <a:gd name="connsiteX6-27" fmla="*/ 2954866 w 4265083"/>
              <a:gd name="connsiteY6-28" fmla="*/ 8466 h 6485466"/>
              <a:gd name="connsiteX0-29" fmla="*/ 2954866 w 4265083"/>
              <a:gd name="connsiteY0-30" fmla="*/ 8466 h 6485466"/>
              <a:gd name="connsiteX1-31" fmla="*/ 0 w 4265083"/>
              <a:gd name="connsiteY1-32" fmla="*/ 6485466 h 6485466"/>
              <a:gd name="connsiteX2-33" fmla="*/ 412750 w 4265083"/>
              <a:gd name="connsiteY2-34" fmla="*/ 6485466 h 6485466"/>
              <a:gd name="connsiteX3-35" fmla="*/ 1352550 w 4265083"/>
              <a:gd name="connsiteY3-36" fmla="*/ 4411133 h 6485466"/>
              <a:gd name="connsiteX4-37" fmla="*/ 2309283 w 4265083"/>
              <a:gd name="connsiteY4-38" fmla="*/ 4377266 h 6485466"/>
              <a:gd name="connsiteX5-39" fmla="*/ 4265083 w 4265083"/>
              <a:gd name="connsiteY5-40" fmla="*/ 0 h 6485466"/>
              <a:gd name="connsiteX6-41" fmla="*/ 2954866 w 4265083"/>
              <a:gd name="connsiteY6-42" fmla="*/ 8466 h 648546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4265083" h="6485466">
                <a:moveTo>
                  <a:pt x="2954866" y="8466"/>
                </a:moveTo>
                <a:lnTo>
                  <a:pt x="0" y="6485466"/>
                </a:lnTo>
                <a:lnTo>
                  <a:pt x="412750" y="6485466"/>
                </a:lnTo>
                <a:lnTo>
                  <a:pt x="1352550" y="4411133"/>
                </a:lnTo>
                <a:lnTo>
                  <a:pt x="2309283" y="4377266"/>
                </a:lnTo>
                <a:lnTo>
                  <a:pt x="4265083" y="0"/>
                </a:lnTo>
                <a:lnTo>
                  <a:pt x="2954866" y="8466"/>
                </a:lnTo>
                <a:close/>
              </a:path>
            </a:pathLst>
          </a:custGeom>
          <a:gradFill>
            <a:gsLst>
              <a:gs pos="0">
                <a:schemeClr val="accent1"/>
              </a:gs>
              <a:gs pos="100000">
                <a:schemeClr val="tx1">
                  <a:lumMod val="95000"/>
                  <a:lumOff val="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5" name="任意多边形: 形状 14"/>
          <p:cNvSpPr/>
          <p:nvPr/>
        </p:nvSpPr>
        <p:spPr>
          <a:xfrm>
            <a:off x="-27468" y="-10584"/>
            <a:ext cx="4849283" cy="6487583"/>
          </a:xfrm>
          <a:custGeom>
            <a:avLst/>
            <a:gdLst>
              <a:gd name="connsiteX0" fmla="*/ 1955800 w 6697133"/>
              <a:gd name="connsiteY0" fmla="*/ 2091267 h 6477000"/>
              <a:gd name="connsiteX1" fmla="*/ 2963333 w 6697133"/>
              <a:gd name="connsiteY1" fmla="*/ 8467 h 6477000"/>
              <a:gd name="connsiteX2" fmla="*/ 6697133 w 6697133"/>
              <a:gd name="connsiteY2" fmla="*/ 0 h 6477000"/>
              <a:gd name="connsiteX3" fmla="*/ 3742266 w 6697133"/>
              <a:gd name="connsiteY3" fmla="*/ 6477000 h 6477000"/>
              <a:gd name="connsiteX4" fmla="*/ 0 w 6697133"/>
              <a:gd name="connsiteY4" fmla="*/ 6451600 h 6477000"/>
              <a:gd name="connsiteX5" fmla="*/ 1134533 w 6697133"/>
              <a:gd name="connsiteY5" fmla="*/ 3928533 h 6477000"/>
              <a:gd name="connsiteX6" fmla="*/ 2836333 w 6697133"/>
              <a:gd name="connsiteY6" fmla="*/ 3920067 h 6477000"/>
              <a:gd name="connsiteX7" fmla="*/ 3666066 w 6697133"/>
              <a:gd name="connsiteY7" fmla="*/ 2108200 h 6477000"/>
              <a:gd name="connsiteX8" fmla="*/ 1955800 w 6697133"/>
              <a:gd name="connsiteY8" fmla="*/ 2091267 h 6477000"/>
              <a:gd name="connsiteX0-1" fmla="*/ 1962150 w 6703483"/>
              <a:gd name="connsiteY0-2" fmla="*/ 2091267 h 6477000"/>
              <a:gd name="connsiteX1-3" fmla="*/ 2969683 w 6703483"/>
              <a:gd name="connsiteY1-4" fmla="*/ 8467 h 6477000"/>
              <a:gd name="connsiteX2-5" fmla="*/ 6703483 w 6703483"/>
              <a:gd name="connsiteY2-6" fmla="*/ 0 h 6477000"/>
              <a:gd name="connsiteX3-7" fmla="*/ 3748616 w 6703483"/>
              <a:gd name="connsiteY3-8" fmla="*/ 6477000 h 6477000"/>
              <a:gd name="connsiteX4-9" fmla="*/ 0 w 6703483"/>
              <a:gd name="connsiteY4-10" fmla="*/ 6477000 h 6477000"/>
              <a:gd name="connsiteX5-11" fmla="*/ 1140883 w 6703483"/>
              <a:gd name="connsiteY5-12" fmla="*/ 3928533 h 6477000"/>
              <a:gd name="connsiteX6-13" fmla="*/ 2842683 w 6703483"/>
              <a:gd name="connsiteY6-14" fmla="*/ 3920067 h 6477000"/>
              <a:gd name="connsiteX7-15" fmla="*/ 3672416 w 6703483"/>
              <a:gd name="connsiteY7-16" fmla="*/ 2108200 h 6477000"/>
              <a:gd name="connsiteX8-17" fmla="*/ 1962150 w 6703483"/>
              <a:gd name="connsiteY8-18" fmla="*/ 2091267 h 6477000"/>
              <a:gd name="connsiteX0-19" fmla="*/ 1962150 w 6703483"/>
              <a:gd name="connsiteY0-20" fmla="*/ 2091267 h 6477000"/>
              <a:gd name="connsiteX1-21" fmla="*/ 2969683 w 6703483"/>
              <a:gd name="connsiteY1-22" fmla="*/ 8467 h 6477000"/>
              <a:gd name="connsiteX2-23" fmla="*/ 6703483 w 6703483"/>
              <a:gd name="connsiteY2-24" fmla="*/ 0 h 6477000"/>
              <a:gd name="connsiteX3-25" fmla="*/ 3748616 w 6703483"/>
              <a:gd name="connsiteY3-26" fmla="*/ 6477000 h 6477000"/>
              <a:gd name="connsiteX4-27" fmla="*/ 0 w 6703483"/>
              <a:gd name="connsiteY4-28" fmla="*/ 6477000 h 6477000"/>
              <a:gd name="connsiteX5-29" fmla="*/ 1159933 w 6703483"/>
              <a:gd name="connsiteY5-30" fmla="*/ 3890433 h 6477000"/>
              <a:gd name="connsiteX6-31" fmla="*/ 2842683 w 6703483"/>
              <a:gd name="connsiteY6-32" fmla="*/ 3920067 h 6477000"/>
              <a:gd name="connsiteX7-33" fmla="*/ 3672416 w 6703483"/>
              <a:gd name="connsiteY7-34" fmla="*/ 2108200 h 6477000"/>
              <a:gd name="connsiteX8-35" fmla="*/ 1962150 w 6703483"/>
              <a:gd name="connsiteY8-36" fmla="*/ 2091267 h 6477000"/>
              <a:gd name="connsiteX0-37" fmla="*/ 1962150 w 6703483"/>
              <a:gd name="connsiteY0-38" fmla="*/ 2091267 h 6477000"/>
              <a:gd name="connsiteX1-39" fmla="*/ 2969683 w 6703483"/>
              <a:gd name="connsiteY1-40" fmla="*/ 8467 h 6477000"/>
              <a:gd name="connsiteX2-41" fmla="*/ 6703483 w 6703483"/>
              <a:gd name="connsiteY2-42" fmla="*/ 0 h 6477000"/>
              <a:gd name="connsiteX3-43" fmla="*/ 3748616 w 6703483"/>
              <a:gd name="connsiteY3-44" fmla="*/ 6477000 h 6477000"/>
              <a:gd name="connsiteX4-45" fmla="*/ 0 w 6703483"/>
              <a:gd name="connsiteY4-46" fmla="*/ 6477000 h 6477000"/>
              <a:gd name="connsiteX5-47" fmla="*/ 1159933 w 6703483"/>
              <a:gd name="connsiteY5-48" fmla="*/ 3890433 h 6477000"/>
              <a:gd name="connsiteX6-49" fmla="*/ 2829983 w 6703483"/>
              <a:gd name="connsiteY6-50" fmla="*/ 3920067 h 6477000"/>
              <a:gd name="connsiteX7-51" fmla="*/ 3672416 w 6703483"/>
              <a:gd name="connsiteY7-52" fmla="*/ 2108200 h 6477000"/>
              <a:gd name="connsiteX8-53" fmla="*/ 1962150 w 6703483"/>
              <a:gd name="connsiteY8-54" fmla="*/ 2091267 h 6477000"/>
              <a:gd name="connsiteX0-55" fmla="*/ 1962150 w 6703483"/>
              <a:gd name="connsiteY0-56" fmla="*/ 2091267 h 6477000"/>
              <a:gd name="connsiteX1-57" fmla="*/ 2969683 w 6703483"/>
              <a:gd name="connsiteY1-58" fmla="*/ 8467 h 6477000"/>
              <a:gd name="connsiteX2-59" fmla="*/ 6703483 w 6703483"/>
              <a:gd name="connsiteY2-60" fmla="*/ 0 h 6477000"/>
              <a:gd name="connsiteX3-61" fmla="*/ 3748616 w 6703483"/>
              <a:gd name="connsiteY3-62" fmla="*/ 6477000 h 6477000"/>
              <a:gd name="connsiteX4-63" fmla="*/ 0 w 6703483"/>
              <a:gd name="connsiteY4-64" fmla="*/ 6477000 h 6477000"/>
              <a:gd name="connsiteX5-65" fmla="*/ 1159933 w 6703483"/>
              <a:gd name="connsiteY5-66" fmla="*/ 3890433 h 6477000"/>
              <a:gd name="connsiteX6-67" fmla="*/ 2829983 w 6703483"/>
              <a:gd name="connsiteY6-68" fmla="*/ 3920067 h 6477000"/>
              <a:gd name="connsiteX7-69" fmla="*/ 3640666 w 6703483"/>
              <a:gd name="connsiteY7-70" fmla="*/ 2108200 h 6477000"/>
              <a:gd name="connsiteX8-71" fmla="*/ 1962150 w 6703483"/>
              <a:gd name="connsiteY8-72" fmla="*/ 2091267 h 6477000"/>
              <a:gd name="connsiteX0-73" fmla="*/ 802217 w 5543550"/>
              <a:gd name="connsiteY0-74" fmla="*/ 2091267 h 6477000"/>
              <a:gd name="connsiteX1-75" fmla="*/ 1809750 w 5543550"/>
              <a:gd name="connsiteY1-76" fmla="*/ 8467 h 6477000"/>
              <a:gd name="connsiteX2-77" fmla="*/ 5543550 w 5543550"/>
              <a:gd name="connsiteY2-78" fmla="*/ 0 h 6477000"/>
              <a:gd name="connsiteX3-79" fmla="*/ 2588683 w 5543550"/>
              <a:gd name="connsiteY3-80" fmla="*/ 6477000 h 6477000"/>
              <a:gd name="connsiteX4-81" fmla="*/ 694267 w 5543550"/>
              <a:gd name="connsiteY4-82" fmla="*/ 6470650 h 6477000"/>
              <a:gd name="connsiteX5-83" fmla="*/ 0 w 5543550"/>
              <a:gd name="connsiteY5-84" fmla="*/ 3890433 h 6477000"/>
              <a:gd name="connsiteX6-85" fmla="*/ 1670050 w 5543550"/>
              <a:gd name="connsiteY6-86" fmla="*/ 3920067 h 6477000"/>
              <a:gd name="connsiteX7-87" fmla="*/ 2480733 w 5543550"/>
              <a:gd name="connsiteY7-88" fmla="*/ 2108200 h 6477000"/>
              <a:gd name="connsiteX8-89" fmla="*/ 802217 w 5543550"/>
              <a:gd name="connsiteY8-90" fmla="*/ 2091267 h 6477000"/>
              <a:gd name="connsiteX0-91" fmla="*/ 107950 w 4849283"/>
              <a:gd name="connsiteY0-92" fmla="*/ 2091267 h 6477000"/>
              <a:gd name="connsiteX1-93" fmla="*/ 1115483 w 4849283"/>
              <a:gd name="connsiteY1-94" fmla="*/ 8467 h 6477000"/>
              <a:gd name="connsiteX2-95" fmla="*/ 4849283 w 4849283"/>
              <a:gd name="connsiteY2-96" fmla="*/ 0 h 6477000"/>
              <a:gd name="connsiteX3-97" fmla="*/ 1894416 w 4849283"/>
              <a:gd name="connsiteY3-98" fmla="*/ 6477000 h 6477000"/>
              <a:gd name="connsiteX4-99" fmla="*/ 0 w 4849283"/>
              <a:gd name="connsiteY4-100" fmla="*/ 6470650 h 6477000"/>
              <a:gd name="connsiteX5-101" fmla="*/ 29633 w 4849283"/>
              <a:gd name="connsiteY5-102" fmla="*/ 3865033 h 6477000"/>
              <a:gd name="connsiteX6-103" fmla="*/ 975783 w 4849283"/>
              <a:gd name="connsiteY6-104" fmla="*/ 3920067 h 6477000"/>
              <a:gd name="connsiteX7-105" fmla="*/ 1786466 w 4849283"/>
              <a:gd name="connsiteY7-106" fmla="*/ 2108200 h 6477000"/>
              <a:gd name="connsiteX8-107" fmla="*/ 107950 w 4849283"/>
              <a:gd name="connsiteY8-108" fmla="*/ 2091267 h 6477000"/>
              <a:gd name="connsiteX0-109" fmla="*/ 107950 w 4849283"/>
              <a:gd name="connsiteY0-110" fmla="*/ 2101850 h 6487583"/>
              <a:gd name="connsiteX1-111" fmla="*/ 1115483 w 4849283"/>
              <a:gd name="connsiteY1-112" fmla="*/ 0 h 6487583"/>
              <a:gd name="connsiteX2-113" fmla="*/ 4849283 w 4849283"/>
              <a:gd name="connsiteY2-114" fmla="*/ 10583 h 6487583"/>
              <a:gd name="connsiteX3-115" fmla="*/ 1894416 w 4849283"/>
              <a:gd name="connsiteY3-116" fmla="*/ 6487583 h 6487583"/>
              <a:gd name="connsiteX4-117" fmla="*/ 0 w 4849283"/>
              <a:gd name="connsiteY4-118" fmla="*/ 6481233 h 6487583"/>
              <a:gd name="connsiteX5-119" fmla="*/ 29633 w 4849283"/>
              <a:gd name="connsiteY5-120" fmla="*/ 3875616 h 6487583"/>
              <a:gd name="connsiteX6-121" fmla="*/ 975783 w 4849283"/>
              <a:gd name="connsiteY6-122" fmla="*/ 3930650 h 6487583"/>
              <a:gd name="connsiteX7-123" fmla="*/ 1786466 w 4849283"/>
              <a:gd name="connsiteY7-124" fmla="*/ 2118783 h 6487583"/>
              <a:gd name="connsiteX8-125" fmla="*/ 107950 w 4849283"/>
              <a:gd name="connsiteY8-126" fmla="*/ 2101850 h 648758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4849283" h="6487583">
                <a:moveTo>
                  <a:pt x="107950" y="2101850"/>
                </a:moveTo>
                <a:lnTo>
                  <a:pt x="1115483" y="0"/>
                </a:lnTo>
                <a:lnTo>
                  <a:pt x="4849283" y="10583"/>
                </a:lnTo>
                <a:lnTo>
                  <a:pt x="1894416" y="6487583"/>
                </a:lnTo>
                <a:lnTo>
                  <a:pt x="0" y="6481233"/>
                </a:lnTo>
                <a:lnTo>
                  <a:pt x="29633" y="3875616"/>
                </a:lnTo>
                <a:lnTo>
                  <a:pt x="975783" y="3930650"/>
                </a:lnTo>
                <a:lnTo>
                  <a:pt x="1786466" y="2118783"/>
                </a:lnTo>
                <a:lnTo>
                  <a:pt x="107950" y="2101850"/>
                </a:lnTo>
                <a:close/>
              </a:path>
            </a:pathLst>
          </a:custGeom>
          <a:blipFill dpi="0" rotWithShape="1">
            <a:blip r:embed="rId1"/>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6" name="任意多边形: 形状 15"/>
          <p:cNvSpPr/>
          <p:nvPr/>
        </p:nvSpPr>
        <p:spPr>
          <a:xfrm>
            <a:off x="0" y="4294717"/>
            <a:ext cx="2241550" cy="2563283"/>
          </a:xfrm>
          <a:custGeom>
            <a:avLst/>
            <a:gdLst>
              <a:gd name="connsiteX0" fmla="*/ 1134533 w 2133600"/>
              <a:gd name="connsiteY0" fmla="*/ 0 h 2548467"/>
              <a:gd name="connsiteX1" fmla="*/ 0 w 2133600"/>
              <a:gd name="connsiteY1" fmla="*/ 2531533 h 2548467"/>
              <a:gd name="connsiteX2" fmla="*/ 999066 w 2133600"/>
              <a:gd name="connsiteY2" fmla="*/ 2548467 h 2548467"/>
              <a:gd name="connsiteX3" fmla="*/ 2133600 w 2133600"/>
              <a:gd name="connsiteY3" fmla="*/ 25400 h 2548467"/>
              <a:gd name="connsiteX4" fmla="*/ 1134533 w 2133600"/>
              <a:gd name="connsiteY4" fmla="*/ 0 h 2548467"/>
              <a:gd name="connsiteX0-1" fmla="*/ 1134533 w 2190750"/>
              <a:gd name="connsiteY0-2" fmla="*/ 0 h 2548467"/>
              <a:gd name="connsiteX1-3" fmla="*/ 0 w 2190750"/>
              <a:gd name="connsiteY1-4" fmla="*/ 2531533 h 2548467"/>
              <a:gd name="connsiteX2-5" fmla="*/ 999066 w 2190750"/>
              <a:gd name="connsiteY2-6" fmla="*/ 2548467 h 2548467"/>
              <a:gd name="connsiteX3-7" fmla="*/ 2190750 w 2190750"/>
              <a:gd name="connsiteY3-8" fmla="*/ 12700 h 2548467"/>
              <a:gd name="connsiteX4-9" fmla="*/ 1134533 w 2190750"/>
              <a:gd name="connsiteY4-10" fmla="*/ 0 h 2548467"/>
              <a:gd name="connsiteX0-11" fmla="*/ 1134533 w 2190750"/>
              <a:gd name="connsiteY0-12" fmla="*/ 0 h 2554817"/>
              <a:gd name="connsiteX1-13" fmla="*/ 0 w 2190750"/>
              <a:gd name="connsiteY1-14" fmla="*/ 2531533 h 2554817"/>
              <a:gd name="connsiteX2-15" fmla="*/ 1024466 w 2190750"/>
              <a:gd name="connsiteY2-16" fmla="*/ 2554817 h 2554817"/>
              <a:gd name="connsiteX3-17" fmla="*/ 2190750 w 2190750"/>
              <a:gd name="connsiteY3-18" fmla="*/ 12700 h 2554817"/>
              <a:gd name="connsiteX4-19" fmla="*/ 1134533 w 2190750"/>
              <a:gd name="connsiteY4-20" fmla="*/ 0 h 2554817"/>
              <a:gd name="connsiteX0-21" fmla="*/ 1159933 w 2216150"/>
              <a:gd name="connsiteY0-22" fmla="*/ 0 h 2563283"/>
              <a:gd name="connsiteX1-23" fmla="*/ 0 w 2216150"/>
              <a:gd name="connsiteY1-24" fmla="*/ 2563283 h 2563283"/>
              <a:gd name="connsiteX2-25" fmla="*/ 1049866 w 2216150"/>
              <a:gd name="connsiteY2-26" fmla="*/ 2554817 h 2563283"/>
              <a:gd name="connsiteX3-27" fmla="*/ 2216150 w 2216150"/>
              <a:gd name="connsiteY3-28" fmla="*/ 12700 h 2563283"/>
              <a:gd name="connsiteX4-29" fmla="*/ 1159933 w 2216150"/>
              <a:gd name="connsiteY4-30" fmla="*/ 0 h 2563283"/>
              <a:gd name="connsiteX0-31" fmla="*/ 1159933 w 2241550"/>
              <a:gd name="connsiteY0-32" fmla="*/ 0 h 2563283"/>
              <a:gd name="connsiteX1-33" fmla="*/ 0 w 2241550"/>
              <a:gd name="connsiteY1-34" fmla="*/ 2563283 h 2563283"/>
              <a:gd name="connsiteX2-35" fmla="*/ 1049866 w 2241550"/>
              <a:gd name="connsiteY2-36" fmla="*/ 2554817 h 2563283"/>
              <a:gd name="connsiteX3-37" fmla="*/ 2241550 w 2241550"/>
              <a:gd name="connsiteY3-38" fmla="*/ 0 h 2563283"/>
              <a:gd name="connsiteX4-39" fmla="*/ 1159933 w 2241550"/>
              <a:gd name="connsiteY4-40" fmla="*/ 0 h 256328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241550" h="2563283">
                <a:moveTo>
                  <a:pt x="1159933" y="0"/>
                </a:moveTo>
                <a:lnTo>
                  <a:pt x="0" y="2563283"/>
                </a:lnTo>
                <a:lnTo>
                  <a:pt x="1049866" y="2554817"/>
                </a:lnTo>
                <a:lnTo>
                  <a:pt x="2241550" y="0"/>
                </a:lnTo>
                <a:lnTo>
                  <a:pt x="1159933" y="0"/>
                </a:lnTo>
                <a:close/>
              </a:path>
            </a:pathLst>
          </a:custGeom>
          <a:gradFill>
            <a:gsLst>
              <a:gs pos="0">
                <a:schemeClr val="accent1"/>
              </a:gs>
              <a:gs pos="100000">
                <a:schemeClr val="tx1">
                  <a:lumMod val="95000"/>
                  <a:lumOff val="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7" name="文本框 16"/>
          <p:cNvSpPr txBox="1"/>
          <p:nvPr/>
        </p:nvSpPr>
        <p:spPr>
          <a:xfrm>
            <a:off x="5957269" y="394696"/>
            <a:ext cx="4582795" cy="830997"/>
          </a:xfrm>
          <a:prstGeom prst="rect">
            <a:avLst/>
          </a:prstGeom>
          <a:noFill/>
        </p:spPr>
        <p:txBody>
          <a:bodyPr wrap="square" rtlCol="0">
            <a:spAutoFit/>
          </a:bodyPr>
          <a:lstStyle/>
          <a:p>
            <a:pPr algn="r"/>
            <a:r>
              <a:rPr lang="zh-CN" altLang="en-US" sz="4800" b="1" dirty="0">
                <a:solidFill>
                  <a:schemeClr val="tx1">
                    <a:lumMod val="85000"/>
                    <a:lumOff val="15000"/>
                  </a:schemeClr>
                </a:solidFill>
                <a:cs typeface="+mn-ea"/>
                <a:sym typeface="+mn-lt"/>
              </a:rPr>
              <a:t>目 录 </a:t>
            </a:r>
            <a:r>
              <a:rPr lang="en-US" altLang="zh-CN" sz="4800" b="1" dirty="0">
                <a:solidFill>
                  <a:schemeClr val="tx1">
                    <a:lumMod val="85000"/>
                    <a:lumOff val="15000"/>
                  </a:schemeClr>
                </a:solidFill>
                <a:cs typeface="+mn-ea"/>
                <a:sym typeface="+mn-lt"/>
              </a:rPr>
              <a:t>/ </a:t>
            </a:r>
            <a:r>
              <a:rPr lang="en-US" altLang="zh-CN" sz="3200" b="1" dirty="0">
                <a:solidFill>
                  <a:schemeClr val="tx1">
                    <a:lumMod val="85000"/>
                    <a:lumOff val="15000"/>
                  </a:schemeClr>
                </a:solidFill>
                <a:cs typeface="+mn-ea"/>
                <a:sym typeface="+mn-lt"/>
              </a:rPr>
              <a:t>CONTENTS</a:t>
            </a:r>
            <a:endParaRPr lang="en-US" altLang="zh-CN" sz="3200" b="1" dirty="0">
              <a:solidFill>
                <a:schemeClr val="tx1">
                  <a:lumMod val="85000"/>
                  <a:lumOff val="15000"/>
                </a:schemeClr>
              </a:solidFill>
              <a:cs typeface="+mn-ea"/>
              <a:sym typeface="+mn-lt"/>
            </a:endParaRPr>
          </a:p>
        </p:txBody>
      </p:sp>
      <p:grpSp>
        <p:nvGrpSpPr>
          <p:cNvPr id="12" name="组合 11"/>
          <p:cNvGrpSpPr/>
          <p:nvPr/>
        </p:nvGrpSpPr>
        <p:grpSpPr>
          <a:xfrm>
            <a:off x="6771647" y="1616025"/>
            <a:ext cx="4260761" cy="746074"/>
            <a:chOff x="7318011" y="1470994"/>
            <a:chExt cx="4260761" cy="746074"/>
          </a:xfrm>
        </p:grpSpPr>
        <p:sp>
          <p:nvSpPr>
            <p:cNvPr id="13" name="文本框 12"/>
            <p:cNvSpPr txBox="1"/>
            <p:nvPr/>
          </p:nvSpPr>
          <p:spPr>
            <a:xfrm>
              <a:off x="7318011" y="1470994"/>
              <a:ext cx="2884123" cy="523220"/>
            </a:xfrm>
            <a:prstGeom prst="rect">
              <a:avLst/>
            </a:prstGeom>
            <a:noFill/>
          </p:spPr>
          <p:txBody>
            <a:bodyPr wrap="none" rtlCol="0">
              <a:spAutoFit/>
              <a:scene3d>
                <a:camera prst="orthographicFront"/>
                <a:lightRig rig="threePt" dir="t"/>
              </a:scene3d>
              <a:sp3d contourW="12700"/>
            </a:bodyPr>
            <a:lstStyle/>
            <a:p>
              <a:r>
                <a:rPr lang="en-US" altLang="zh-CN" sz="2800" dirty="0">
                  <a:solidFill>
                    <a:schemeClr val="tx1">
                      <a:lumMod val="85000"/>
                      <a:lumOff val="15000"/>
                    </a:schemeClr>
                  </a:solidFill>
                  <a:cs typeface="+mn-ea"/>
                  <a:sym typeface="+mn-lt"/>
                </a:rPr>
                <a:t>01.</a:t>
              </a:r>
              <a:r>
                <a:rPr lang="zh-CN" altLang="en-US" sz="2800" dirty="0">
                  <a:solidFill>
                    <a:schemeClr val="tx1">
                      <a:lumMod val="85000"/>
                      <a:lumOff val="15000"/>
                    </a:schemeClr>
                  </a:solidFill>
                  <a:cs typeface="+mn-ea"/>
                  <a:sym typeface="+mn-lt"/>
                </a:rPr>
                <a:t>如何塑造团队</a:t>
              </a:r>
              <a:endParaRPr lang="zh-CN" altLang="en-US" sz="2800" dirty="0">
                <a:solidFill>
                  <a:schemeClr val="tx1">
                    <a:lumMod val="85000"/>
                    <a:lumOff val="15000"/>
                  </a:schemeClr>
                </a:solidFill>
                <a:cs typeface="+mn-ea"/>
                <a:sym typeface="+mn-lt"/>
              </a:endParaRPr>
            </a:p>
          </p:txBody>
        </p:sp>
        <p:sp>
          <p:nvSpPr>
            <p:cNvPr id="18" name="文本框 17"/>
            <p:cNvSpPr txBox="1"/>
            <p:nvPr/>
          </p:nvSpPr>
          <p:spPr>
            <a:xfrm>
              <a:off x="7318011" y="1940517"/>
              <a:ext cx="4260761" cy="276551"/>
            </a:xfrm>
            <a:prstGeom prst="rect">
              <a:avLst/>
            </a:prstGeom>
            <a:noFill/>
          </p:spPr>
          <p:txBody>
            <a:bodyPr wrap="square" rtlCol="0">
              <a:spAutoFit/>
              <a:scene3d>
                <a:camera prst="orthographicFront"/>
                <a:lightRig rig="threePt" dir="t"/>
              </a:scene3d>
              <a:sp3d contourW="12700"/>
            </a:bodyPr>
            <a:lstStyle/>
            <a:p>
              <a:pPr>
                <a:lnSpc>
                  <a:spcPct val="114000"/>
                </a:lnSpc>
              </a:pPr>
              <a:endParaRPr lang="en-US" altLang="zh-CN" sz="1050" dirty="0">
                <a:solidFill>
                  <a:schemeClr val="bg1">
                    <a:lumMod val="65000"/>
                  </a:schemeClr>
                </a:solidFill>
                <a:cs typeface="+mn-ea"/>
                <a:sym typeface="+mn-lt"/>
              </a:endParaRPr>
            </a:p>
          </p:txBody>
        </p:sp>
      </p:grpSp>
      <p:grpSp>
        <p:nvGrpSpPr>
          <p:cNvPr id="19" name="组合 18"/>
          <p:cNvGrpSpPr/>
          <p:nvPr/>
        </p:nvGrpSpPr>
        <p:grpSpPr>
          <a:xfrm>
            <a:off x="6786979" y="2469515"/>
            <a:ext cx="4634602" cy="746074"/>
            <a:chOff x="7318011" y="1470994"/>
            <a:chExt cx="4634602" cy="746074"/>
          </a:xfrm>
        </p:grpSpPr>
        <p:sp>
          <p:nvSpPr>
            <p:cNvPr id="20" name="文本框 19"/>
            <p:cNvSpPr txBox="1"/>
            <p:nvPr/>
          </p:nvSpPr>
          <p:spPr>
            <a:xfrm>
              <a:off x="7318011" y="1470994"/>
              <a:ext cx="4634602" cy="523220"/>
            </a:xfrm>
            <a:prstGeom prst="rect">
              <a:avLst/>
            </a:prstGeom>
            <a:noFill/>
          </p:spPr>
          <p:txBody>
            <a:bodyPr wrap="none" rtlCol="0">
              <a:spAutoFit/>
              <a:scene3d>
                <a:camera prst="orthographicFront"/>
                <a:lightRig rig="threePt" dir="t"/>
              </a:scene3d>
              <a:sp3d contourW="12700"/>
            </a:bodyPr>
            <a:lstStyle/>
            <a:p>
              <a:r>
                <a:rPr lang="en-US" altLang="zh-CN" sz="2800" dirty="0">
                  <a:solidFill>
                    <a:schemeClr val="tx1">
                      <a:lumMod val="85000"/>
                      <a:lumOff val="15000"/>
                    </a:schemeClr>
                  </a:solidFill>
                  <a:cs typeface="+mn-ea"/>
                  <a:sym typeface="+mn-lt"/>
                </a:rPr>
                <a:t>02.</a:t>
              </a:r>
              <a:r>
                <a:rPr lang="zh-CN" altLang="en-US" sz="2800" dirty="0">
                  <a:solidFill>
                    <a:schemeClr val="tx1">
                      <a:lumMod val="85000"/>
                      <a:lumOff val="15000"/>
                    </a:schemeClr>
                  </a:solidFill>
                  <a:cs typeface="+mn-ea"/>
                  <a:sym typeface="+mn-lt"/>
                </a:rPr>
                <a:t>如何使团队达到共同目标</a:t>
              </a:r>
              <a:endParaRPr lang="zh-CN" altLang="en-US" sz="2800" dirty="0">
                <a:solidFill>
                  <a:schemeClr val="tx1">
                    <a:lumMod val="85000"/>
                    <a:lumOff val="15000"/>
                  </a:schemeClr>
                </a:solidFill>
                <a:cs typeface="+mn-ea"/>
                <a:sym typeface="+mn-lt"/>
              </a:endParaRPr>
            </a:p>
          </p:txBody>
        </p:sp>
        <p:sp>
          <p:nvSpPr>
            <p:cNvPr id="21" name="文本框 20"/>
            <p:cNvSpPr txBox="1"/>
            <p:nvPr/>
          </p:nvSpPr>
          <p:spPr>
            <a:xfrm>
              <a:off x="7318011" y="1940517"/>
              <a:ext cx="4260761" cy="276551"/>
            </a:xfrm>
            <a:prstGeom prst="rect">
              <a:avLst/>
            </a:prstGeom>
            <a:noFill/>
          </p:spPr>
          <p:txBody>
            <a:bodyPr wrap="square" rtlCol="0">
              <a:spAutoFit/>
              <a:scene3d>
                <a:camera prst="orthographicFront"/>
                <a:lightRig rig="threePt" dir="t"/>
              </a:scene3d>
              <a:sp3d contourW="12700"/>
            </a:bodyPr>
            <a:lstStyle/>
            <a:p>
              <a:pPr>
                <a:lnSpc>
                  <a:spcPct val="114000"/>
                </a:lnSpc>
              </a:pPr>
              <a:endParaRPr lang="en-US" altLang="zh-CN" sz="1050" dirty="0">
                <a:solidFill>
                  <a:schemeClr val="bg1">
                    <a:lumMod val="65000"/>
                  </a:schemeClr>
                </a:solidFill>
                <a:cs typeface="+mn-ea"/>
                <a:sym typeface="+mn-lt"/>
              </a:endParaRPr>
            </a:p>
          </p:txBody>
        </p:sp>
      </p:grpSp>
      <p:grpSp>
        <p:nvGrpSpPr>
          <p:cNvPr id="22" name="组合 21"/>
          <p:cNvGrpSpPr/>
          <p:nvPr/>
        </p:nvGrpSpPr>
        <p:grpSpPr>
          <a:xfrm>
            <a:off x="6786979" y="3292795"/>
            <a:ext cx="4260761" cy="746074"/>
            <a:chOff x="7318011" y="1470994"/>
            <a:chExt cx="4260761" cy="746074"/>
          </a:xfrm>
        </p:grpSpPr>
        <p:sp>
          <p:nvSpPr>
            <p:cNvPr id="23" name="文本框 22"/>
            <p:cNvSpPr txBox="1"/>
            <p:nvPr/>
          </p:nvSpPr>
          <p:spPr>
            <a:xfrm>
              <a:off x="7318011" y="1470994"/>
              <a:ext cx="3961341" cy="523220"/>
            </a:xfrm>
            <a:prstGeom prst="rect">
              <a:avLst/>
            </a:prstGeom>
            <a:noFill/>
          </p:spPr>
          <p:txBody>
            <a:bodyPr wrap="none" rtlCol="0">
              <a:spAutoFit/>
              <a:scene3d>
                <a:camera prst="orthographicFront"/>
                <a:lightRig rig="threePt" dir="t"/>
              </a:scene3d>
              <a:sp3d contourW="12700"/>
            </a:bodyPr>
            <a:lstStyle/>
            <a:p>
              <a:r>
                <a:rPr lang="en-US" altLang="zh-CN" sz="2800" dirty="0">
                  <a:solidFill>
                    <a:schemeClr val="tx1">
                      <a:lumMod val="85000"/>
                      <a:lumOff val="15000"/>
                    </a:schemeClr>
                  </a:solidFill>
                  <a:cs typeface="+mn-ea"/>
                  <a:sym typeface="+mn-lt"/>
                </a:rPr>
                <a:t>03.</a:t>
              </a:r>
              <a:r>
                <a:rPr lang="zh-CN" altLang="en-US" sz="2800" dirty="0">
                  <a:solidFill>
                    <a:schemeClr val="tx1">
                      <a:lumMod val="85000"/>
                      <a:lumOff val="15000"/>
                    </a:schemeClr>
                  </a:solidFill>
                  <a:cs typeface="+mn-ea"/>
                  <a:sym typeface="+mn-lt"/>
                </a:rPr>
                <a:t>有效管理和领导团队</a:t>
              </a:r>
              <a:endParaRPr lang="zh-CN" altLang="en-US" sz="2800" dirty="0">
                <a:solidFill>
                  <a:schemeClr val="tx1">
                    <a:lumMod val="85000"/>
                    <a:lumOff val="15000"/>
                  </a:schemeClr>
                </a:solidFill>
                <a:cs typeface="+mn-ea"/>
                <a:sym typeface="+mn-lt"/>
              </a:endParaRPr>
            </a:p>
          </p:txBody>
        </p:sp>
        <p:sp>
          <p:nvSpPr>
            <p:cNvPr id="24" name="文本框 23"/>
            <p:cNvSpPr txBox="1"/>
            <p:nvPr/>
          </p:nvSpPr>
          <p:spPr>
            <a:xfrm>
              <a:off x="7318011" y="1940517"/>
              <a:ext cx="4260761" cy="276551"/>
            </a:xfrm>
            <a:prstGeom prst="rect">
              <a:avLst/>
            </a:prstGeom>
            <a:noFill/>
          </p:spPr>
          <p:txBody>
            <a:bodyPr wrap="square" rtlCol="0">
              <a:spAutoFit/>
              <a:scene3d>
                <a:camera prst="orthographicFront"/>
                <a:lightRig rig="threePt" dir="t"/>
              </a:scene3d>
              <a:sp3d contourW="12700"/>
            </a:bodyPr>
            <a:lstStyle/>
            <a:p>
              <a:pPr>
                <a:lnSpc>
                  <a:spcPct val="114000"/>
                </a:lnSpc>
              </a:pPr>
              <a:endParaRPr lang="en-US" altLang="zh-CN" sz="1050" dirty="0">
                <a:solidFill>
                  <a:schemeClr val="bg1">
                    <a:lumMod val="65000"/>
                  </a:schemeClr>
                </a:solidFill>
                <a:cs typeface="+mn-ea"/>
                <a:sym typeface="+mn-lt"/>
              </a:endParaRPr>
            </a:p>
          </p:txBody>
        </p:sp>
      </p:grpSp>
      <p:grpSp>
        <p:nvGrpSpPr>
          <p:cNvPr id="25" name="组合 24"/>
          <p:cNvGrpSpPr/>
          <p:nvPr/>
        </p:nvGrpSpPr>
        <p:grpSpPr>
          <a:xfrm>
            <a:off x="6801493" y="4144229"/>
            <a:ext cx="4260761" cy="746074"/>
            <a:chOff x="7318011" y="1470994"/>
            <a:chExt cx="4260761" cy="746074"/>
          </a:xfrm>
        </p:grpSpPr>
        <p:sp>
          <p:nvSpPr>
            <p:cNvPr id="26" name="文本框 25"/>
            <p:cNvSpPr txBox="1"/>
            <p:nvPr/>
          </p:nvSpPr>
          <p:spPr>
            <a:xfrm>
              <a:off x="7318011" y="1470994"/>
              <a:ext cx="3760922" cy="523220"/>
            </a:xfrm>
            <a:prstGeom prst="rect">
              <a:avLst/>
            </a:prstGeom>
            <a:noFill/>
          </p:spPr>
          <p:txBody>
            <a:bodyPr wrap="square" rtlCol="0">
              <a:spAutoFit/>
              <a:scene3d>
                <a:camera prst="orthographicFront"/>
                <a:lightRig rig="threePt" dir="t"/>
              </a:scene3d>
              <a:sp3d contourW="12700"/>
            </a:bodyPr>
            <a:lstStyle/>
            <a:p>
              <a:r>
                <a:rPr lang="en-US" altLang="zh-CN" sz="2800" dirty="0">
                  <a:solidFill>
                    <a:schemeClr val="tx1">
                      <a:lumMod val="85000"/>
                      <a:lumOff val="15000"/>
                    </a:schemeClr>
                  </a:solidFill>
                  <a:cs typeface="+mn-ea"/>
                  <a:sym typeface="+mn-lt"/>
                </a:rPr>
                <a:t>04.</a:t>
              </a:r>
              <a:r>
                <a:rPr lang="zh-CN" altLang="en-US" sz="2800" dirty="0">
                  <a:solidFill>
                    <a:schemeClr val="tx1">
                      <a:lumMod val="85000"/>
                      <a:lumOff val="15000"/>
                    </a:schemeClr>
                  </a:solidFill>
                  <a:cs typeface="+mn-ea"/>
                  <a:sym typeface="+mn-lt"/>
                </a:rPr>
                <a:t>与上司的相处之道</a:t>
              </a:r>
              <a:endParaRPr lang="zh-CN" altLang="en-US" sz="2800" dirty="0">
                <a:solidFill>
                  <a:schemeClr val="tx1">
                    <a:lumMod val="85000"/>
                    <a:lumOff val="15000"/>
                  </a:schemeClr>
                </a:solidFill>
                <a:cs typeface="+mn-ea"/>
                <a:sym typeface="+mn-lt"/>
              </a:endParaRPr>
            </a:p>
          </p:txBody>
        </p:sp>
        <p:sp>
          <p:nvSpPr>
            <p:cNvPr id="27" name="文本框 26"/>
            <p:cNvSpPr txBox="1"/>
            <p:nvPr/>
          </p:nvSpPr>
          <p:spPr>
            <a:xfrm>
              <a:off x="7318011" y="1940517"/>
              <a:ext cx="4260761" cy="276551"/>
            </a:xfrm>
            <a:prstGeom prst="rect">
              <a:avLst/>
            </a:prstGeom>
            <a:noFill/>
          </p:spPr>
          <p:txBody>
            <a:bodyPr wrap="square" rtlCol="0">
              <a:spAutoFit/>
              <a:scene3d>
                <a:camera prst="orthographicFront"/>
                <a:lightRig rig="threePt" dir="t"/>
              </a:scene3d>
              <a:sp3d contourW="12700"/>
            </a:bodyPr>
            <a:lstStyle/>
            <a:p>
              <a:pPr>
                <a:lnSpc>
                  <a:spcPct val="114000"/>
                </a:lnSpc>
              </a:pPr>
              <a:endParaRPr lang="en-US" altLang="zh-CN" sz="1050" dirty="0">
                <a:solidFill>
                  <a:schemeClr val="bg1">
                    <a:lumMod val="65000"/>
                  </a:schemeClr>
                </a:solidFill>
                <a:cs typeface="+mn-ea"/>
                <a:sym typeface="+mn-lt"/>
              </a:endParaRPr>
            </a:p>
          </p:txBody>
        </p:sp>
      </p:grpSp>
      <p:grpSp>
        <p:nvGrpSpPr>
          <p:cNvPr id="28" name="组合 27"/>
          <p:cNvGrpSpPr/>
          <p:nvPr/>
        </p:nvGrpSpPr>
        <p:grpSpPr>
          <a:xfrm>
            <a:off x="6801493" y="4990195"/>
            <a:ext cx="4260762" cy="746074"/>
            <a:chOff x="7318010" y="1470994"/>
            <a:chExt cx="4260762" cy="746074"/>
          </a:xfrm>
        </p:grpSpPr>
        <p:sp>
          <p:nvSpPr>
            <p:cNvPr id="29" name="文本框 28"/>
            <p:cNvSpPr txBox="1"/>
            <p:nvPr/>
          </p:nvSpPr>
          <p:spPr>
            <a:xfrm>
              <a:off x="7318010" y="1470994"/>
              <a:ext cx="4260761" cy="523220"/>
            </a:xfrm>
            <a:prstGeom prst="rect">
              <a:avLst/>
            </a:prstGeom>
            <a:noFill/>
          </p:spPr>
          <p:txBody>
            <a:bodyPr wrap="square" rtlCol="0">
              <a:spAutoFit/>
              <a:scene3d>
                <a:camera prst="orthographicFront"/>
                <a:lightRig rig="threePt" dir="t"/>
              </a:scene3d>
              <a:sp3d contourW="12700"/>
            </a:bodyPr>
            <a:lstStyle/>
            <a:p>
              <a:r>
                <a:rPr lang="en-US" altLang="zh-CN" sz="2800" dirty="0">
                  <a:solidFill>
                    <a:schemeClr val="tx1">
                      <a:lumMod val="85000"/>
                      <a:lumOff val="15000"/>
                    </a:schemeClr>
                  </a:solidFill>
                  <a:cs typeface="+mn-ea"/>
                  <a:sym typeface="+mn-lt"/>
                </a:rPr>
                <a:t>05.</a:t>
              </a:r>
              <a:r>
                <a:rPr lang="zh-CN" altLang="en-US" sz="2800" dirty="0">
                  <a:solidFill>
                    <a:schemeClr val="tx1">
                      <a:lumMod val="85000"/>
                      <a:lumOff val="15000"/>
                    </a:schemeClr>
                  </a:solidFill>
                  <a:cs typeface="+mn-ea"/>
                  <a:sym typeface="+mn-lt"/>
                </a:rPr>
                <a:t>如何建立高效团队</a:t>
              </a:r>
              <a:endParaRPr lang="zh-CN" altLang="en-US" sz="2800" dirty="0">
                <a:solidFill>
                  <a:schemeClr val="tx1">
                    <a:lumMod val="85000"/>
                    <a:lumOff val="15000"/>
                  </a:schemeClr>
                </a:solidFill>
                <a:cs typeface="+mn-ea"/>
                <a:sym typeface="+mn-lt"/>
              </a:endParaRPr>
            </a:p>
          </p:txBody>
        </p:sp>
        <p:sp>
          <p:nvSpPr>
            <p:cNvPr id="30" name="文本框 29"/>
            <p:cNvSpPr txBox="1"/>
            <p:nvPr/>
          </p:nvSpPr>
          <p:spPr>
            <a:xfrm>
              <a:off x="7318011" y="1940517"/>
              <a:ext cx="4260761" cy="276551"/>
            </a:xfrm>
            <a:prstGeom prst="rect">
              <a:avLst/>
            </a:prstGeom>
            <a:noFill/>
          </p:spPr>
          <p:txBody>
            <a:bodyPr wrap="square" rtlCol="0">
              <a:spAutoFit/>
              <a:scene3d>
                <a:camera prst="orthographicFront"/>
                <a:lightRig rig="threePt" dir="t"/>
              </a:scene3d>
              <a:sp3d contourW="12700"/>
            </a:bodyPr>
            <a:lstStyle/>
            <a:p>
              <a:pPr>
                <a:lnSpc>
                  <a:spcPct val="114000"/>
                </a:lnSpc>
              </a:pPr>
              <a:endParaRPr lang="en-US" altLang="zh-CN" sz="1050" dirty="0">
                <a:solidFill>
                  <a:schemeClr val="bg1">
                    <a:lumMod val="65000"/>
                  </a:schemeClr>
                </a:solidFill>
                <a:cs typeface="+mn-ea"/>
                <a:sym typeface="+mn-lt"/>
              </a:endParaRPr>
            </a:p>
          </p:txBody>
        </p:sp>
      </p:grpSp>
      <p:grpSp>
        <p:nvGrpSpPr>
          <p:cNvPr id="31" name="组合 30"/>
          <p:cNvGrpSpPr/>
          <p:nvPr/>
        </p:nvGrpSpPr>
        <p:grpSpPr>
          <a:xfrm>
            <a:off x="6801493" y="5765246"/>
            <a:ext cx="4260762" cy="746074"/>
            <a:chOff x="7318010" y="1470994"/>
            <a:chExt cx="4260762" cy="746074"/>
          </a:xfrm>
        </p:grpSpPr>
        <p:sp>
          <p:nvSpPr>
            <p:cNvPr id="32" name="文本框 31"/>
            <p:cNvSpPr txBox="1"/>
            <p:nvPr/>
          </p:nvSpPr>
          <p:spPr>
            <a:xfrm>
              <a:off x="7318010" y="1470994"/>
              <a:ext cx="4260761" cy="523220"/>
            </a:xfrm>
            <a:prstGeom prst="rect">
              <a:avLst/>
            </a:prstGeom>
            <a:noFill/>
          </p:spPr>
          <p:txBody>
            <a:bodyPr wrap="square" rtlCol="0">
              <a:spAutoFit/>
              <a:scene3d>
                <a:camera prst="orthographicFront"/>
                <a:lightRig rig="threePt" dir="t"/>
              </a:scene3d>
              <a:sp3d contourW="12700"/>
            </a:bodyPr>
            <a:lstStyle/>
            <a:p>
              <a:r>
                <a:rPr lang="en-US" altLang="zh-CN" sz="2800" dirty="0">
                  <a:solidFill>
                    <a:schemeClr val="tx1">
                      <a:lumMod val="85000"/>
                      <a:lumOff val="15000"/>
                    </a:schemeClr>
                  </a:solidFill>
                  <a:cs typeface="+mn-ea"/>
                  <a:sym typeface="+mn-lt"/>
                </a:rPr>
                <a:t>06.</a:t>
              </a:r>
              <a:r>
                <a:rPr lang="zh-CN" altLang="en-US" sz="2800" dirty="0">
                  <a:solidFill>
                    <a:schemeClr val="tx1">
                      <a:lumMod val="85000"/>
                      <a:lumOff val="15000"/>
                    </a:schemeClr>
                  </a:solidFill>
                  <a:cs typeface="+mn-ea"/>
                  <a:sym typeface="+mn-lt"/>
                </a:rPr>
                <a:t>团队士气与团队评估</a:t>
              </a:r>
              <a:endParaRPr lang="zh-CN" altLang="en-US" sz="2800" dirty="0">
                <a:solidFill>
                  <a:schemeClr val="tx1">
                    <a:lumMod val="85000"/>
                    <a:lumOff val="15000"/>
                  </a:schemeClr>
                </a:solidFill>
                <a:cs typeface="+mn-ea"/>
                <a:sym typeface="+mn-lt"/>
              </a:endParaRPr>
            </a:p>
          </p:txBody>
        </p:sp>
        <p:sp>
          <p:nvSpPr>
            <p:cNvPr id="33" name="文本框 32"/>
            <p:cNvSpPr txBox="1"/>
            <p:nvPr/>
          </p:nvSpPr>
          <p:spPr>
            <a:xfrm>
              <a:off x="7318011" y="1940517"/>
              <a:ext cx="4260761" cy="276551"/>
            </a:xfrm>
            <a:prstGeom prst="rect">
              <a:avLst/>
            </a:prstGeom>
            <a:noFill/>
          </p:spPr>
          <p:txBody>
            <a:bodyPr wrap="square" rtlCol="0">
              <a:spAutoFit/>
              <a:scene3d>
                <a:camera prst="orthographicFront"/>
                <a:lightRig rig="threePt" dir="t"/>
              </a:scene3d>
              <a:sp3d contourW="12700"/>
            </a:bodyPr>
            <a:lstStyle/>
            <a:p>
              <a:pPr>
                <a:lnSpc>
                  <a:spcPct val="114000"/>
                </a:lnSpc>
              </a:pPr>
              <a:endParaRPr lang="en-US" altLang="zh-CN" sz="1050" dirty="0">
                <a:solidFill>
                  <a:schemeClr val="bg1">
                    <a:lumMod val="65000"/>
                  </a:schemeClr>
                </a:solidFill>
                <a:cs typeface="+mn-ea"/>
                <a:sym typeface="+mn-lt"/>
              </a:endParaRPr>
            </a:p>
          </p:txBody>
        </p:sp>
      </p:grpSp>
      <p:sp>
        <p:nvSpPr>
          <p:cNvPr id="34" name="矩形 33"/>
          <p:cNvSpPr/>
          <p:nvPr/>
        </p:nvSpPr>
        <p:spPr>
          <a:xfrm>
            <a:off x="6117214" y="1673460"/>
            <a:ext cx="536916" cy="400110"/>
          </a:xfrm>
          <a:prstGeom prst="rect">
            <a:avLst/>
          </a:prstGeom>
          <a:gradFill>
            <a:gsLst>
              <a:gs pos="0">
                <a:schemeClr val="accent1"/>
              </a:gs>
              <a:gs pos="100000">
                <a:schemeClr val="tx1">
                  <a:lumMod val="95000"/>
                  <a:lumOff val="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33333"/>
              </a:solidFill>
              <a:cs typeface="+mn-ea"/>
              <a:sym typeface="+mn-lt"/>
            </a:endParaRPr>
          </a:p>
        </p:txBody>
      </p:sp>
      <p:sp>
        <p:nvSpPr>
          <p:cNvPr id="35" name="矩形 34"/>
          <p:cNvSpPr/>
          <p:nvPr/>
        </p:nvSpPr>
        <p:spPr>
          <a:xfrm>
            <a:off x="6128014" y="2528417"/>
            <a:ext cx="536916" cy="400110"/>
          </a:xfrm>
          <a:prstGeom prst="rect">
            <a:avLst/>
          </a:prstGeom>
          <a:gradFill>
            <a:gsLst>
              <a:gs pos="0">
                <a:schemeClr val="accent1"/>
              </a:gs>
              <a:gs pos="100000">
                <a:schemeClr val="tx1">
                  <a:lumMod val="95000"/>
                  <a:lumOff val="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33333"/>
              </a:solidFill>
              <a:cs typeface="+mn-ea"/>
              <a:sym typeface="+mn-lt"/>
            </a:endParaRPr>
          </a:p>
        </p:txBody>
      </p:sp>
      <p:sp>
        <p:nvSpPr>
          <p:cNvPr id="36" name="矩形 35"/>
          <p:cNvSpPr/>
          <p:nvPr/>
        </p:nvSpPr>
        <p:spPr>
          <a:xfrm>
            <a:off x="6118830" y="3350827"/>
            <a:ext cx="536916" cy="400110"/>
          </a:xfrm>
          <a:prstGeom prst="rect">
            <a:avLst/>
          </a:prstGeom>
          <a:gradFill>
            <a:gsLst>
              <a:gs pos="0">
                <a:schemeClr val="accent1"/>
              </a:gs>
              <a:gs pos="100000">
                <a:schemeClr val="tx1">
                  <a:lumMod val="95000"/>
                  <a:lumOff val="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33333"/>
              </a:solidFill>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250" advTm="7000">
        <p14:switch dir="r"/>
      </p:transition>
    </mc:Choice>
    <mc:Fallback>
      <p:transition spd="slow" advTm="7000">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300" fill="hold"/>
                                            <p:tgtEl>
                                              <p:spTgt spid="15"/>
                                            </p:tgtEl>
                                            <p:attrNameLst>
                                              <p:attrName>ppt_x</p:attrName>
                                            </p:attrNameLst>
                                          </p:cBhvr>
                                          <p:tavLst>
                                            <p:tav tm="0">
                                              <p:val>
                                                <p:strVal val="#ppt_x"/>
                                              </p:val>
                                            </p:tav>
                                            <p:tav tm="100000">
                                              <p:val>
                                                <p:strVal val="#ppt_x"/>
                                              </p:val>
                                            </p:tav>
                                          </p:tavLst>
                                        </p:anim>
                                        <p:anim calcmode="lin" valueType="num">
                                          <p:cBhvr additive="base">
                                            <p:cTn id="8" dur="300" fill="hold"/>
                                            <p:tgtEl>
                                              <p:spTgt spid="15"/>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1" fill="hold" grpId="0" nodeType="after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additive="base">
                                            <p:cTn id="12" dur="300" fill="hold"/>
                                            <p:tgtEl>
                                              <p:spTgt spid="14"/>
                                            </p:tgtEl>
                                            <p:attrNameLst>
                                              <p:attrName>ppt_x</p:attrName>
                                            </p:attrNameLst>
                                          </p:cBhvr>
                                          <p:tavLst>
                                            <p:tav tm="0">
                                              <p:val>
                                                <p:strVal val="#ppt_x"/>
                                              </p:val>
                                            </p:tav>
                                            <p:tav tm="100000">
                                              <p:val>
                                                <p:strVal val="#ppt_x"/>
                                              </p:val>
                                            </p:tav>
                                          </p:tavLst>
                                        </p:anim>
                                        <p:anim calcmode="lin" valueType="num">
                                          <p:cBhvr additive="base">
                                            <p:cTn id="13" dur="300" fill="hold"/>
                                            <p:tgtEl>
                                              <p:spTgt spid="14"/>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300" fill="hold"/>
                                            <p:tgtEl>
                                              <p:spTgt spid="16"/>
                                            </p:tgtEl>
                                            <p:attrNameLst>
                                              <p:attrName>ppt_x</p:attrName>
                                            </p:attrNameLst>
                                          </p:cBhvr>
                                          <p:tavLst>
                                            <p:tav tm="0">
                                              <p:val>
                                                <p:strVal val="#ppt_x"/>
                                              </p:val>
                                            </p:tav>
                                            <p:tav tm="100000">
                                              <p:val>
                                                <p:strVal val="#ppt_x"/>
                                              </p:val>
                                            </p:tav>
                                          </p:tavLst>
                                        </p:anim>
                                        <p:anim calcmode="lin" valueType="num">
                                          <p:cBhvr additive="base">
                                            <p:cTn id="18" dur="300" fill="hold"/>
                                            <p:tgtEl>
                                              <p:spTgt spid="16"/>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 presetClass="entr" presetSubtype="8" fill="hold" grpId="0" nodeType="afterEffect" p14:presetBounceEnd="50000">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14:bounceEnd="50000">
                                          <p:cBhvr additive="base">
                                            <p:cTn id="22" dur="500" fill="hold"/>
                                            <p:tgtEl>
                                              <p:spTgt spid="9"/>
                                            </p:tgtEl>
                                            <p:attrNameLst>
                                              <p:attrName>ppt_x</p:attrName>
                                            </p:attrNameLst>
                                          </p:cBhvr>
                                          <p:tavLst>
                                            <p:tav tm="0">
                                              <p:val>
                                                <p:strVal val="0-#ppt_w/2"/>
                                              </p:val>
                                            </p:tav>
                                            <p:tav tm="100000">
                                              <p:val>
                                                <p:strVal val="#ppt_x"/>
                                              </p:val>
                                            </p:tav>
                                          </p:tavLst>
                                        </p:anim>
                                        <p:anim calcmode="lin" valueType="num" p14:bounceEnd="50000">
                                          <p:cBhvr additive="base">
                                            <p:cTn id="23" dur="500" fill="hold"/>
                                            <p:tgtEl>
                                              <p:spTgt spid="9"/>
                                            </p:tgtEl>
                                            <p:attrNameLst>
                                              <p:attrName>ppt_y</p:attrName>
                                            </p:attrNameLst>
                                          </p:cBhvr>
                                          <p:tavLst>
                                            <p:tav tm="0">
                                              <p:val>
                                                <p:strVal val="#ppt_y"/>
                                              </p:val>
                                            </p:tav>
                                            <p:tav tm="100000">
                                              <p:val>
                                                <p:strVal val="#ppt_y"/>
                                              </p:val>
                                            </p:tav>
                                          </p:tavLst>
                                        </p:anim>
                                      </p:childTnLst>
                                    </p:cTn>
                                  </p:par>
                                  <p:par>
                                    <p:cTn id="24" presetID="2" presetClass="entr" presetSubtype="8" fill="hold" grpId="0" nodeType="withEffect" p14:presetBounceEnd="62000">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14:bounceEnd="62000">
                                          <p:cBhvr additive="base">
                                            <p:cTn id="26" dur="500" fill="hold"/>
                                            <p:tgtEl>
                                              <p:spTgt spid="10"/>
                                            </p:tgtEl>
                                            <p:attrNameLst>
                                              <p:attrName>ppt_x</p:attrName>
                                            </p:attrNameLst>
                                          </p:cBhvr>
                                          <p:tavLst>
                                            <p:tav tm="0">
                                              <p:val>
                                                <p:strVal val="0-#ppt_w/2"/>
                                              </p:val>
                                            </p:tav>
                                            <p:tav tm="100000">
                                              <p:val>
                                                <p:strVal val="#ppt_x"/>
                                              </p:val>
                                            </p:tav>
                                          </p:tavLst>
                                        </p:anim>
                                        <p:anim calcmode="lin" valueType="num" p14:bounceEnd="62000">
                                          <p:cBhvr additive="base">
                                            <p:cTn id="27" dur="500" fill="hold"/>
                                            <p:tgtEl>
                                              <p:spTgt spid="10"/>
                                            </p:tgtEl>
                                            <p:attrNameLst>
                                              <p:attrName>ppt_y</p:attrName>
                                            </p:attrNameLst>
                                          </p:cBhvr>
                                          <p:tavLst>
                                            <p:tav tm="0">
                                              <p:val>
                                                <p:strVal val="#ppt_y"/>
                                              </p:val>
                                            </p:tav>
                                            <p:tav tm="100000">
                                              <p:val>
                                                <p:strVal val="#ppt_y"/>
                                              </p:val>
                                            </p:tav>
                                          </p:tavLst>
                                        </p:anim>
                                      </p:childTnLst>
                                    </p:cTn>
                                  </p:par>
                                  <p:par>
                                    <p:cTn id="28" presetID="2" presetClass="entr" presetSubtype="8" fill="hold" grpId="0" nodeType="withEffect" p14:presetBounceEnd="60000">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14:bounceEnd="60000">
                                          <p:cBhvr additive="base">
                                            <p:cTn id="30" dur="500" fill="hold"/>
                                            <p:tgtEl>
                                              <p:spTgt spid="11"/>
                                            </p:tgtEl>
                                            <p:attrNameLst>
                                              <p:attrName>ppt_x</p:attrName>
                                            </p:attrNameLst>
                                          </p:cBhvr>
                                          <p:tavLst>
                                            <p:tav tm="0">
                                              <p:val>
                                                <p:strVal val="0-#ppt_w/2"/>
                                              </p:val>
                                            </p:tav>
                                            <p:tav tm="100000">
                                              <p:val>
                                                <p:strVal val="#ppt_x"/>
                                              </p:val>
                                            </p:tav>
                                          </p:tavLst>
                                        </p:anim>
                                        <p:anim calcmode="lin" valueType="num" p14:bounceEnd="60000">
                                          <p:cBhvr additive="base">
                                            <p:cTn id="31" dur="500" fill="hold"/>
                                            <p:tgtEl>
                                              <p:spTgt spid="11"/>
                                            </p:tgtEl>
                                            <p:attrNameLst>
                                              <p:attrName>ppt_y</p:attrName>
                                            </p:attrNameLst>
                                          </p:cBhvr>
                                          <p:tavLst>
                                            <p:tav tm="0">
                                              <p:val>
                                                <p:strVal val="#ppt_y"/>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wipe(left)">
                                          <p:cBhvr>
                                            <p:cTn id="35" dur="500"/>
                                            <p:tgtEl>
                                              <p:spTgt spid="17"/>
                                            </p:tgtEl>
                                          </p:cBhvr>
                                        </p:animEffect>
                                      </p:childTnLst>
                                    </p:cTn>
                                  </p:par>
                                </p:childTnLst>
                              </p:cTn>
                            </p:par>
                            <p:par>
                              <p:cTn id="36" fill="hold">
                                <p:stCondLst>
                                  <p:cond delay="2500"/>
                                </p:stCondLst>
                                <p:childTnLst>
                                  <p:par>
                                    <p:cTn id="37" presetID="10" presetClass="entr" presetSubtype="0"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fade">
                                          <p:cBhvr>
                                            <p:cTn id="39" dur="750"/>
                                            <p:tgtEl>
                                              <p:spTgt spid="12"/>
                                            </p:tgtEl>
                                          </p:cBhvr>
                                        </p:animEffect>
                                      </p:childTnLst>
                                    </p:cTn>
                                  </p:par>
                                  <p:par>
                                    <p:cTn id="40" presetID="35" presetClass="path" presetSubtype="0" fill="hold" nodeType="withEffect">
                                      <p:stCondLst>
                                        <p:cond delay="0"/>
                                      </p:stCondLst>
                                      <p:childTnLst>
                                        <p:animMotion origin="layout" path="M -0.05091 -4.81481E-6 L -4.16667E-6 -4.81481E-6 " pathEditMode="relative" rAng="0" ptsTypes="AA">
                                          <p:cBhvr>
                                            <p:cTn id="41" dur="750" fill="hold"/>
                                            <p:tgtEl>
                                              <p:spTgt spid="12"/>
                                            </p:tgtEl>
                                            <p:attrNameLst>
                                              <p:attrName>ppt_x</p:attrName>
                                              <p:attrName>ppt_y</p:attrName>
                                            </p:attrNameLst>
                                          </p:cBhvr>
                                          <p:rCtr x="2539" y="0"/>
                                        </p:animMotion>
                                      </p:childTnLst>
                                    </p:cTn>
                                  </p:par>
                                  <p:par>
                                    <p:cTn id="42" presetID="10" presetClass="entr" presetSubtype="0" fill="hold" nodeType="withEffect">
                                      <p:stCondLst>
                                        <p:cond delay="250"/>
                                      </p:stCondLst>
                                      <p:childTnLst>
                                        <p:set>
                                          <p:cBhvr>
                                            <p:cTn id="43" dur="1" fill="hold">
                                              <p:stCondLst>
                                                <p:cond delay="0"/>
                                              </p:stCondLst>
                                            </p:cTn>
                                            <p:tgtEl>
                                              <p:spTgt spid="19"/>
                                            </p:tgtEl>
                                            <p:attrNameLst>
                                              <p:attrName>style.visibility</p:attrName>
                                            </p:attrNameLst>
                                          </p:cBhvr>
                                          <p:to>
                                            <p:strVal val="visible"/>
                                          </p:to>
                                        </p:set>
                                        <p:animEffect transition="in" filter="fade">
                                          <p:cBhvr>
                                            <p:cTn id="44" dur="750"/>
                                            <p:tgtEl>
                                              <p:spTgt spid="19"/>
                                            </p:tgtEl>
                                          </p:cBhvr>
                                        </p:animEffect>
                                      </p:childTnLst>
                                    </p:cTn>
                                  </p:par>
                                  <p:par>
                                    <p:cTn id="45" presetID="35" presetClass="path" presetSubtype="0" fill="hold" nodeType="withEffect">
                                      <p:stCondLst>
                                        <p:cond delay="250"/>
                                      </p:stCondLst>
                                      <p:childTnLst>
                                        <p:animMotion origin="layout" path="M -0.05091 -1.85185E-6 L -6.25E-7 -1.85185E-6 " pathEditMode="relative" rAng="0" ptsTypes="AA">
                                          <p:cBhvr>
                                            <p:cTn id="46" dur="750" fill="hold"/>
                                            <p:tgtEl>
                                              <p:spTgt spid="19"/>
                                            </p:tgtEl>
                                            <p:attrNameLst>
                                              <p:attrName>ppt_x</p:attrName>
                                              <p:attrName>ppt_y</p:attrName>
                                            </p:attrNameLst>
                                          </p:cBhvr>
                                          <p:rCtr x="2539" y="0"/>
                                        </p:animMotion>
                                      </p:childTnLst>
                                    </p:cTn>
                                  </p:par>
                                  <p:par>
                                    <p:cTn id="47" presetID="10" presetClass="entr" presetSubtype="0" fill="hold" nodeType="withEffect">
                                      <p:stCondLst>
                                        <p:cond delay="50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750"/>
                                            <p:tgtEl>
                                              <p:spTgt spid="22"/>
                                            </p:tgtEl>
                                          </p:cBhvr>
                                        </p:animEffect>
                                      </p:childTnLst>
                                    </p:cTn>
                                  </p:par>
                                  <p:par>
                                    <p:cTn id="50" presetID="35" presetClass="path" presetSubtype="0" fill="hold" nodeType="withEffect">
                                      <p:stCondLst>
                                        <p:cond delay="500"/>
                                      </p:stCondLst>
                                      <p:childTnLst>
                                        <p:animMotion origin="layout" path="M -0.05092 7.40741E-7 L 3.75E-6 7.40741E-7 " pathEditMode="relative" rAng="0" ptsTypes="AA">
                                          <p:cBhvr>
                                            <p:cTn id="51" dur="750" fill="hold"/>
                                            <p:tgtEl>
                                              <p:spTgt spid="22"/>
                                            </p:tgtEl>
                                            <p:attrNameLst>
                                              <p:attrName>ppt_x</p:attrName>
                                              <p:attrName>ppt_y</p:attrName>
                                            </p:attrNameLst>
                                          </p:cBhvr>
                                          <p:rCtr x="2539" y="0"/>
                                        </p:animMotion>
                                      </p:childTnLst>
                                    </p:cTn>
                                  </p:par>
                                  <p:par>
                                    <p:cTn id="52" presetID="10" presetClass="entr" presetSubtype="0" fill="hold" nodeType="withEffect">
                                      <p:stCondLst>
                                        <p:cond delay="750"/>
                                      </p:stCondLst>
                                      <p:childTnLst>
                                        <p:set>
                                          <p:cBhvr>
                                            <p:cTn id="53" dur="1" fill="hold">
                                              <p:stCondLst>
                                                <p:cond delay="0"/>
                                              </p:stCondLst>
                                            </p:cTn>
                                            <p:tgtEl>
                                              <p:spTgt spid="25"/>
                                            </p:tgtEl>
                                            <p:attrNameLst>
                                              <p:attrName>style.visibility</p:attrName>
                                            </p:attrNameLst>
                                          </p:cBhvr>
                                          <p:to>
                                            <p:strVal val="visible"/>
                                          </p:to>
                                        </p:set>
                                        <p:animEffect transition="in" filter="fade">
                                          <p:cBhvr>
                                            <p:cTn id="54" dur="750"/>
                                            <p:tgtEl>
                                              <p:spTgt spid="25"/>
                                            </p:tgtEl>
                                          </p:cBhvr>
                                        </p:animEffect>
                                      </p:childTnLst>
                                    </p:cTn>
                                  </p:par>
                                  <p:par>
                                    <p:cTn id="55" presetID="35" presetClass="path" presetSubtype="0" fill="hold" nodeType="withEffect">
                                      <p:stCondLst>
                                        <p:cond delay="750"/>
                                      </p:stCondLst>
                                      <p:childTnLst>
                                        <p:animMotion origin="layout" path="M -0.05091 -4.81481E-6 L 1.875E-6 -4.81481E-6 " pathEditMode="relative" rAng="0" ptsTypes="AA">
                                          <p:cBhvr>
                                            <p:cTn id="56" dur="750" fill="hold"/>
                                            <p:tgtEl>
                                              <p:spTgt spid="25"/>
                                            </p:tgtEl>
                                            <p:attrNameLst>
                                              <p:attrName>ppt_x</p:attrName>
                                              <p:attrName>ppt_y</p:attrName>
                                            </p:attrNameLst>
                                          </p:cBhvr>
                                          <p:rCtr x="2539" y="0"/>
                                        </p:animMotion>
                                      </p:childTnLst>
                                    </p:cTn>
                                  </p:par>
                                  <p:par>
                                    <p:cTn id="57" presetID="10" presetClass="entr" presetSubtype="0" fill="hold" nodeType="withEffect">
                                      <p:stCondLst>
                                        <p:cond delay="1000"/>
                                      </p:stCondLst>
                                      <p:childTnLst>
                                        <p:set>
                                          <p:cBhvr>
                                            <p:cTn id="58" dur="1" fill="hold">
                                              <p:stCondLst>
                                                <p:cond delay="0"/>
                                              </p:stCondLst>
                                            </p:cTn>
                                            <p:tgtEl>
                                              <p:spTgt spid="28"/>
                                            </p:tgtEl>
                                            <p:attrNameLst>
                                              <p:attrName>style.visibility</p:attrName>
                                            </p:attrNameLst>
                                          </p:cBhvr>
                                          <p:to>
                                            <p:strVal val="visible"/>
                                          </p:to>
                                        </p:set>
                                        <p:animEffect transition="in" filter="fade">
                                          <p:cBhvr>
                                            <p:cTn id="59" dur="750"/>
                                            <p:tgtEl>
                                              <p:spTgt spid="28"/>
                                            </p:tgtEl>
                                          </p:cBhvr>
                                        </p:animEffect>
                                      </p:childTnLst>
                                    </p:cTn>
                                  </p:par>
                                  <p:par>
                                    <p:cTn id="60" presetID="35" presetClass="path" presetSubtype="0" fill="hold" nodeType="withEffect">
                                      <p:stCondLst>
                                        <p:cond delay="1000"/>
                                      </p:stCondLst>
                                      <p:childTnLst>
                                        <p:animMotion origin="layout" path="M -0.05091 -4.44444E-6 L 1.875E-6 -4.44444E-6 " pathEditMode="relative" rAng="0" ptsTypes="AA">
                                          <p:cBhvr>
                                            <p:cTn id="61" dur="750" fill="hold"/>
                                            <p:tgtEl>
                                              <p:spTgt spid="28"/>
                                            </p:tgtEl>
                                            <p:attrNameLst>
                                              <p:attrName>ppt_x</p:attrName>
                                              <p:attrName>ppt_y</p:attrName>
                                            </p:attrNameLst>
                                          </p:cBhvr>
                                          <p:rCtr x="2539" y="0"/>
                                        </p:animMotion>
                                      </p:childTnLst>
                                    </p:cTn>
                                  </p:par>
                                  <p:par>
                                    <p:cTn id="62" presetID="10" presetClass="entr" presetSubtype="0" fill="hold" nodeType="withEffect">
                                      <p:stCondLst>
                                        <p:cond delay="1250"/>
                                      </p:stCondLst>
                                      <p:childTnLst>
                                        <p:set>
                                          <p:cBhvr>
                                            <p:cTn id="63" dur="1" fill="hold">
                                              <p:stCondLst>
                                                <p:cond delay="0"/>
                                              </p:stCondLst>
                                            </p:cTn>
                                            <p:tgtEl>
                                              <p:spTgt spid="31"/>
                                            </p:tgtEl>
                                            <p:attrNameLst>
                                              <p:attrName>style.visibility</p:attrName>
                                            </p:attrNameLst>
                                          </p:cBhvr>
                                          <p:to>
                                            <p:strVal val="visible"/>
                                          </p:to>
                                        </p:set>
                                        <p:animEffect transition="in" filter="fade">
                                          <p:cBhvr>
                                            <p:cTn id="64" dur="750"/>
                                            <p:tgtEl>
                                              <p:spTgt spid="31"/>
                                            </p:tgtEl>
                                          </p:cBhvr>
                                        </p:animEffect>
                                      </p:childTnLst>
                                    </p:cTn>
                                  </p:par>
                                  <p:par>
                                    <p:cTn id="65" presetID="35" presetClass="path" presetSubtype="0" fill="hold" nodeType="withEffect">
                                      <p:stCondLst>
                                        <p:cond delay="1250"/>
                                      </p:stCondLst>
                                      <p:childTnLst>
                                        <p:animMotion origin="layout" path="M -0.05091 2.59259E-6 L 1.875E-6 2.59259E-6 " pathEditMode="relative" rAng="0" ptsTypes="AA">
                                          <p:cBhvr>
                                            <p:cTn id="66" dur="750" fill="hold"/>
                                            <p:tgtEl>
                                              <p:spTgt spid="31"/>
                                            </p:tgtEl>
                                            <p:attrNameLst>
                                              <p:attrName>ppt_x</p:attrName>
                                              <p:attrName>ppt_y</p:attrName>
                                            </p:attrNameLst>
                                          </p:cBhvr>
                                          <p:rCtr x="2539" y="0"/>
                                        </p:animMotion>
                                      </p:childTnLst>
                                    </p:cTn>
                                  </p:par>
                                </p:childTnLst>
                              </p:cTn>
                            </p:par>
                            <p:par>
                              <p:cTn id="67" fill="hold">
                                <p:stCondLst>
                                  <p:cond delay="3500"/>
                                </p:stCondLst>
                                <p:childTnLst>
                                  <p:par>
                                    <p:cTn id="68" presetID="2" presetClass="entr" presetSubtype="8" fill="hold" grpId="0" nodeType="afterEffect" p14:presetBounceEnd="50000">
                                      <p:stCondLst>
                                        <p:cond delay="0"/>
                                      </p:stCondLst>
                                      <p:childTnLst>
                                        <p:set>
                                          <p:cBhvr>
                                            <p:cTn id="69" dur="1" fill="hold">
                                              <p:stCondLst>
                                                <p:cond delay="0"/>
                                              </p:stCondLst>
                                            </p:cTn>
                                            <p:tgtEl>
                                              <p:spTgt spid="34"/>
                                            </p:tgtEl>
                                            <p:attrNameLst>
                                              <p:attrName>style.visibility</p:attrName>
                                            </p:attrNameLst>
                                          </p:cBhvr>
                                          <p:to>
                                            <p:strVal val="visible"/>
                                          </p:to>
                                        </p:set>
                                        <p:anim calcmode="lin" valueType="num" p14:bounceEnd="50000">
                                          <p:cBhvr additive="base">
                                            <p:cTn id="70" dur="500" fill="hold"/>
                                            <p:tgtEl>
                                              <p:spTgt spid="34"/>
                                            </p:tgtEl>
                                            <p:attrNameLst>
                                              <p:attrName>ppt_x</p:attrName>
                                            </p:attrNameLst>
                                          </p:cBhvr>
                                          <p:tavLst>
                                            <p:tav tm="0">
                                              <p:val>
                                                <p:strVal val="0-#ppt_w/2"/>
                                              </p:val>
                                            </p:tav>
                                            <p:tav tm="100000">
                                              <p:val>
                                                <p:strVal val="#ppt_x"/>
                                              </p:val>
                                            </p:tav>
                                          </p:tavLst>
                                        </p:anim>
                                        <p:anim calcmode="lin" valueType="num" p14:bounceEnd="50000">
                                          <p:cBhvr additive="base">
                                            <p:cTn id="71" dur="500" fill="hold"/>
                                            <p:tgtEl>
                                              <p:spTgt spid="34"/>
                                            </p:tgtEl>
                                            <p:attrNameLst>
                                              <p:attrName>ppt_y</p:attrName>
                                            </p:attrNameLst>
                                          </p:cBhvr>
                                          <p:tavLst>
                                            <p:tav tm="0">
                                              <p:val>
                                                <p:strVal val="#ppt_y"/>
                                              </p:val>
                                            </p:tav>
                                            <p:tav tm="100000">
                                              <p:val>
                                                <p:strVal val="#ppt_y"/>
                                              </p:val>
                                            </p:tav>
                                          </p:tavLst>
                                        </p:anim>
                                      </p:childTnLst>
                                    </p:cTn>
                                  </p:par>
                                  <p:par>
                                    <p:cTn id="72" presetID="2" presetClass="entr" presetSubtype="8" fill="hold" grpId="0" nodeType="withEffect" p14:presetBounceEnd="62000">
                                      <p:stCondLst>
                                        <p:cond delay="0"/>
                                      </p:stCondLst>
                                      <p:childTnLst>
                                        <p:set>
                                          <p:cBhvr>
                                            <p:cTn id="73" dur="1" fill="hold">
                                              <p:stCondLst>
                                                <p:cond delay="0"/>
                                              </p:stCondLst>
                                            </p:cTn>
                                            <p:tgtEl>
                                              <p:spTgt spid="35"/>
                                            </p:tgtEl>
                                            <p:attrNameLst>
                                              <p:attrName>style.visibility</p:attrName>
                                            </p:attrNameLst>
                                          </p:cBhvr>
                                          <p:to>
                                            <p:strVal val="visible"/>
                                          </p:to>
                                        </p:set>
                                        <p:anim calcmode="lin" valueType="num" p14:bounceEnd="62000">
                                          <p:cBhvr additive="base">
                                            <p:cTn id="74" dur="500" fill="hold"/>
                                            <p:tgtEl>
                                              <p:spTgt spid="35"/>
                                            </p:tgtEl>
                                            <p:attrNameLst>
                                              <p:attrName>ppt_x</p:attrName>
                                            </p:attrNameLst>
                                          </p:cBhvr>
                                          <p:tavLst>
                                            <p:tav tm="0">
                                              <p:val>
                                                <p:strVal val="0-#ppt_w/2"/>
                                              </p:val>
                                            </p:tav>
                                            <p:tav tm="100000">
                                              <p:val>
                                                <p:strVal val="#ppt_x"/>
                                              </p:val>
                                            </p:tav>
                                          </p:tavLst>
                                        </p:anim>
                                        <p:anim calcmode="lin" valueType="num" p14:bounceEnd="62000">
                                          <p:cBhvr additive="base">
                                            <p:cTn id="75" dur="500" fill="hold"/>
                                            <p:tgtEl>
                                              <p:spTgt spid="35"/>
                                            </p:tgtEl>
                                            <p:attrNameLst>
                                              <p:attrName>ppt_y</p:attrName>
                                            </p:attrNameLst>
                                          </p:cBhvr>
                                          <p:tavLst>
                                            <p:tav tm="0">
                                              <p:val>
                                                <p:strVal val="#ppt_y"/>
                                              </p:val>
                                            </p:tav>
                                            <p:tav tm="100000">
                                              <p:val>
                                                <p:strVal val="#ppt_y"/>
                                              </p:val>
                                            </p:tav>
                                          </p:tavLst>
                                        </p:anim>
                                      </p:childTnLst>
                                    </p:cTn>
                                  </p:par>
                                  <p:par>
                                    <p:cTn id="76" presetID="2" presetClass="entr" presetSubtype="8" fill="hold" grpId="0" nodeType="withEffect" p14:presetBounceEnd="60000">
                                      <p:stCondLst>
                                        <p:cond delay="0"/>
                                      </p:stCondLst>
                                      <p:childTnLst>
                                        <p:set>
                                          <p:cBhvr>
                                            <p:cTn id="77" dur="1" fill="hold">
                                              <p:stCondLst>
                                                <p:cond delay="0"/>
                                              </p:stCondLst>
                                            </p:cTn>
                                            <p:tgtEl>
                                              <p:spTgt spid="36"/>
                                            </p:tgtEl>
                                            <p:attrNameLst>
                                              <p:attrName>style.visibility</p:attrName>
                                            </p:attrNameLst>
                                          </p:cBhvr>
                                          <p:to>
                                            <p:strVal val="visible"/>
                                          </p:to>
                                        </p:set>
                                        <p:anim calcmode="lin" valueType="num" p14:bounceEnd="60000">
                                          <p:cBhvr additive="base">
                                            <p:cTn id="78" dur="500" fill="hold"/>
                                            <p:tgtEl>
                                              <p:spTgt spid="36"/>
                                            </p:tgtEl>
                                            <p:attrNameLst>
                                              <p:attrName>ppt_x</p:attrName>
                                            </p:attrNameLst>
                                          </p:cBhvr>
                                          <p:tavLst>
                                            <p:tav tm="0">
                                              <p:val>
                                                <p:strVal val="0-#ppt_w/2"/>
                                              </p:val>
                                            </p:tav>
                                            <p:tav tm="100000">
                                              <p:val>
                                                <p:strVal val="#ppt_x"/>
                                              </p:val>
                                            </p:tav>
                                          </p:tavLst>
                                        </p:anim>
                                        <p:anim calcmode="lin" valueType="num" p14:bounceEnd="60000">
                                          <p:cBhvr additive="base">
                                            <p:cTn id="79" dur="500" fill="hold"/>
                                            <p:tgtEl>
                                              <p:spTgt spid="3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4" grpId="0" animBg="1"/>
          <p:bldP spid="15" grpId="0" animBg="1"/>
          <p:bldP spid="16" grpId="0" animBg="1"/>
          <p:bldP spid="17" grpId="0"/>
          <p:bldP spid="34" grpId="0" animBg="1"/>
          <p:bldP spid="35" grpId="0" animBg="1"/>
          <p:bldP spid="36" grpId="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300" fill="hold"/>
                                            <p:tgtEl>
                                              <p:spTgt spid="15"/>
                                            </p:tgtEl>
                                            <p:attrNameLst>
                                              <p:attrName>ppt_x</p:attrName>
                                            </p:attrNameLst>
                                          </p:cBhvr>
                                          <p:tavLst>
                                            <p:tav tm="0">
                                              <p:val>
                                                <p:strVal val="#ppt_x"/>
                                              </p:val>
                                            </p:tav>
                                            <p:tav tm="100000">
                                              <p:val>
                                                <p:strVal val="#ppt_x"/>
                                              </p:val>
                                            </p:tav>
                                          </p:tavLst>
                                        </p:anim>
                                        <p:anim calcmode="lin" valueType="num">
                                          <p:cBhvr additive="base">
                                            <p:cTn id="8" dur="300" fill="hold"/>
                                            <p:tgtEl>
                                              <p:spTgt spid="15"/>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1" fill="hold" grpId="0" nodeType="after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additive="base">
                                            <p:cTn id="12" dur="300" fill="hold"/>
                                            <p:tgtEl>
                                              <p:spTgt spid="14"/>
                                            </p:tgtEl>
                                            <p:attrNameLst>
                                              <p:attrName>ppt_x</p:attrName>
                                            </p:attrNameLst>
                                          </p:cBhvr>
                                          <p:tavLst>
                                            <p:tav tm="0">
                                              <p:val>
                                                <p:strVal val="#ppt_x"/>
                                              </p:val>
                                            </p:tav>
                                            <p:tav tm="100000">
                                              <p:val>
                                                <p:strVal val="#ppt_x"/>
                                              </p:val>
                                            </p:tav>
                                          </p:tavLst>
                                        </p:anim>
                                        <p:anim calcmode="lin" valueType="num">
                                          <p:cBhvr additive="base">
                                            <p:cTn id="13" dur="300" fill="hold"/>
                                            <p:tgtEl>
                                              <p:spTgt spid="14"/>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300" fill="hold"/>
                                            <p:tgtEl>
                                              <p:spTgt spid="16"/>
                                            </p:tgtEl>
                                            <p:attrNameLst>
                                              <p:attrName>ppt_x</p:attrName>
                                            </p:attrNameLst>
                                          </p:cBhvr>
                                          <p:tavLst>
                                            <p:tav tm="0">
                                              <p:val>
                                                <p:strVal val="#ppt_x"/>
                                              </p:val>
                                            </p:tav>
                                            <p:tav tm="100000">
                                              <p:val>
                                                <p:strVal val="#ppt_x"/>
                                              </p:val>
                                            </p:tav>
                                          </p:tavLst>
                                        </p:anim>
                                        <p:anim calcmode="lin" valueType="num">
                                          <p:cBhvr additive="base">
                                            <p:cTn id="18" dur="300" fill="hold"/>
                                            <p:tgtEl>
                                              <p:spTgt spid="16"/>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0-#ppt_w/2"/>
                                              </p:val>
                                            </p:tav>
                                            <p:tav tm="100000">
                                              <p:val>
                                                <p:strVal val="#ppt_x"/>
                                              </p:val>
                                            </p:tav>
                                          </p:tavLst>
                                        </p:anim>
                                        <p:anim calcmode="lin" valueType="num">
                                          <p:cBhvr additive="base">
                                            <p:cTn id="23" dur="500" fill="hold"/>
                                            <p:tgtEl>
                                              <p:spTgt spid="9"/>
                                            </p:tgtEl>
                                            <p:attrNameLst>
                                              <p:attrName>ppt_y</p:attrName>
                                            </p:attrNameLst>
                                          </p:cBhvr>
                                          <p:tavLst>
                                            <p:tav tm="0">
                                              <p:val>
                                                <p:strVal val="#ppt_y"/>
                                              </p:val>
                                            </p:tav>
                                            <p:tav tm="100000">
                                              <p:val>
                                                <p:strVal val="#ppt_y"/>
                                              </p:val>
                                            </p:tav>
                                          </p:tavLst>
                                        </p:anim>
                                      </p:childTnLst>
                                    </p:cTn>
                                  </p:par>
                                  <p:par>
                                    <p:cTn id="24" presetID="2" presetClass="entr" presetSubtype="8"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additive="base">
                                            <p:cTn id="26" dur="500" fill="hold"/>
                                            <p:tgtEl>
                                              <p:spTgt spid="10"/>
                                            </p:tgtEl>
                                            <p:attrNameLst>
                                              <p:attrName>ppt_x</p:attrName>
                                            </p:attrNameLst>
                                          </p:cBhvr>
                                          <p:tavLst>
                                            <p:tav tm="0">
                                              <p:val>
                                                <p:strVal val="0-#ppt_w/2"/>
                                              </p:val>
                                            </p:tav>
                                            <p:tav tm="100000">
                                              <p:val>
                                                <p:strVal val="#ppt_x"/>
                                              </p:val>
                                            </p:tav>
                                          </p:tavLst>
                                        </p:anim>
                                        <p:anim calcmode="lin" valueType="num">
                                          <p:cBhvr additive="base">
                                            <p:cTn id="27" dur="500" fill="hold"/>
                                            <p:tgtEl>
                                              <p:spTgt spid="10"/>
                                            </p:tgtEl>
                                            <p:attrNameLst>
                                              <p:attrName>ppt_y</p:attrName>
                                            </p:attrNameLst>
                                          </p:cBhvr>
                                          <p:tavLst>
                                            <p:tav tm="0">
                                              <p:val>
                                                <p:strVal val="#ppt_y"/>
                                              </p:val>
                                            </p:tav>
                                            <p:tav tm="100000">
                                              <p:val>
                                                <p:strVal val="#ppt_y"/>
                                              </p:val>
                                            </p:tav>
                                          </p:tavLst>
                                        </p:anim>
                                      </p:childTnLst>
                                    </p:cTn>
                                  </p:par>
                                  <p:par>
                                    <p:cTn id="28" presetID="2" presetClass="entr" presetSubtype="8" fill="hold" grpId="0" nodeType="with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additive="base">
                                            <p:cTn id="30" dur="500" fill="hold"/>
                                            <p:tgtEl>
                                              <p:spTgt spid="11"/>
                                            </p:tgtEl>
                                            <p:attrNameLst>
                                              <p:attrName>ppt_x</p:attrName>
                                            </p:attrNameLst>
                                          </p:cBhvr>
                                          <p:tavLst>
                                            <p:tav tm="0">
                                              <p:val>
                                                <p:strVal val="0-#ppt_w/2"/>
                                              </p:val>
                                            </p:tav>
                                            <p:tav tm="100000">
                                              <p:val>
                                                <p:strVal val="#ppt_x"/>
                                              </p:val>
                                            </p:tav>
                                          </p:tavLst>
                                        </p:anim>
                                        <p:anim calcmode="lin" valueType="num">
                                          <p:cBhvr additive="base">
                                            <p:cTn id="31" dur="500" fill="hold"/>
                                            <p:tgtEl>
                                              <p:spTgt spid="11"/>
                                            </p:tgtEl>
                                            <p:attrNameLst>
                                              <p:attrName>ppt_y</p:attrName>
                                            </p:attrNameLst>
                                          </p:cBhvr>
                                          <p:tavLst>
                                            <p:tav tm="0">
                                              <p:val>
                                                <p:strVal val="#ppt_y"/>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wipe(left)">
                                          <p:cBhvr>
                                            <p:cTn id="35" dur="500"/>
                                            <p:tgtEl>
                                              <p:spTgt spid="17"/>
                                            </p:tgtEl>
                                          </p:cBhvr>
                                        </p:animEffect>
                                      </p:childTnLst>
                                    </p:cTn>
                                  </p:par>
                                </p:childTnLst>
                              </p:cTn>
                            </p:par>
                            <p:par>
                              <p:cTn id="36" fill="hold">
                                <p:stCondLst>
                                  <p:cond delay="2500"/>
                                </p:stCondLst>
                                <p:childTnLst>
                                  <p:par>
                                    <p:cTn id="37" presetID="10" presetClass="entr" presetSubtype="0"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fade">
                                          <p:cBhvr>
                                            <p:cTn id="39" dur="750"/>
                                            <p:tgtEl>
                                              <p:spTgt spid="12"/>
                                            </p:tgtEl>
                                          </p:cBhvr>
                                        </p:animEffect>
                                      </p:childTnLst>
                                    </p:cTn>
                                  </p:par>
                                  <p:par>
                                    <p:cTn id="40" presetID="35" presetClass="path" presetSubtype="0" fill="hold" nodeType="withEffect">
                                      <p:stCondLst>
                                        <p:cond delay="0"/>
                                      </p:stCondLst>
                                      <p:childTnLst>
                                        <p:animMotion origin="layout" path="M -0.05091 -4.81481E-6 L -4.16667E-6 -4.81481E-6 " pathEditMode="relative" rAng="0" ptsTypes="AA">
                                          <p:cBhvr>
                                            <p:cTn id="41" dur="750" fill="hold"/>
                                            <p:tgtEl>
                                              <p:spTgt spid="12"/>
                                            </p:tgtEl>
                                            <p:attrNameLst>
                                              <p:attrName>ppt_x</p:attrName>
                                              <p:attrName>ppt_y</p:attrName>
                                            </p:attrNameLst>
                                          </p:cBhvr>
                                          <p:rCtr x="2539" y="0"/>
                                        </p:animMotion>
                                      </p:childTnLst>
                                    </p:cTn>
                                  </p:par>
                                  <p:par>
                                    <p:cTn id="42" presetID="10" presetClass="entr" presetSubtype="0" fill="hold" nodeType="withEffect">
                                      <p:stCondLst>
                                        <p:cond delay="250"/>
                                      </p:stCondLst>
                                      <p:childTnLst>
                                        <p:set>
                                          <p:cBhvr>
                                            <p:cTn id="43" dur="1" fill="hold">
                                              <p:stCondLst>
                                                <p:cond delay="0"/>
                                              </p:stCondLst>
                                            </p:cTn>
                                            <p:tgtEl>
                                              <p:spTgt spid="19"/>
                                            </p:tgtEl>
                                            <p:attrNameLst>
                                              <p:attrName>style.visibility</p:attrName>
                                            </p:attrNameLst>
                                          </p:cBhvr>
                                          <p:to>
                                            <p:strVal val="visible"/>
                                          </p:to>
                                        </p:set>
                                        <p:animEffect transition="in" filter="fade">
                                          <p:cBhvr>
                                            <p:cTn id="44" dur="750"/>
                                            <p:tgtEl>
                                              <p:spTgt spid="19"/>
                                            </p:tgtEl>
                                          </p:cBhvr>
                                        </p:animEffect>
                                      </p:childTnLst>
                                    </p:cTn>
                                  </p:par>
                                  <p:par>
                                    <p:cTn id="45" presetID="35" presetClass="path" presetSubtype="0" fill="hold" nodeType="withEffect">
                                      <p:stCondLst>
                                        <p:cond delay="250"/>
                                      </p:stCondLst>
                                      <p:childTnLst>
                                        <p:animMotion origin="layout" path="M -0.05091 -1.85185E-6 L -6.25E-7 -1.85185E-6 " pathEditMode="relative" rAng="0" ptsTypes="AA">
                                          <p:cBhvr>
                                            <p:cTn id="46" dur="750" fill="hold"/>
                                            <p:tgtEl>
                                              <p:spTgt spid="19"/>
                                            </p:tgtEl>
                                            <p:attrNameLst>
                                              <p:attrName>ppt_x</p:attrName>
                                              <p:attrName>ppt_y</p:attrName>
                                            </p:attrNameLst>
                                          </p:cBhvr>
                                          <p:rCtr x="2539" y="0"/>
                                        </p:animMotion>
                                      </p:childTnLst>
                                    </p:cTn>
                                  </p:par>
                                  <p:par>
                                    <p:cTn id="47" presetID="10" presetClass="entr" presetSubtype="0" fill="hold" nodeType="withEffect">
                                      <p:stCondLst>
                                        <p:cond delay="50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750"/>
                                            <p:tgtEl>
                                              <p:spTgt spid="22"/>
                                            </p:tgtEl>
                                          </p:cBhvr>
                                        </p:animEffect>
                                      </p:childTnLst>
                                    </p:cTn>
                                  </p:par>
                                  <p:par>
                                    <p:cTn id="50" presetID="35" presetClass="path" presetSubtype="0" fill="hold" nodeType="withEffect">
                                      <p:stCondLst>
                                        <p:cond delay="500"/>
                                      </p:stCondLst>
                                      <p:childTnLst>
                                        <p:animMotion origin="layout" path="M -0.05092 7.40741E-7 L 3.75E-6 7.40741E-7 " pathEditMode="relative" rAng="0" ptsTypes="AA">
                                          <p:cBhvr>
                                            <p:cTn id="51" dur="750" fill="hold"/>
                                            <p:tgtEl>
                                              <p:spTgt spid="22"/>
                                            </p:tgtEl>
                                            <p:attrNameLst>
                                              <p:attrName>ppt_x</p:attrName>
                                              <p:attrName>ppt_y</p:attrName>
                                            </p:attrNameLst>
                                          </p:cBhvr>
                                          <p:rCtr x="2539" y="0"/>
                                        </p:animMotion>
                                      </p:childTnLst>
                                    </p:cTn>
                                  </p:par>
                                  <p:par>
                                    <p:cTn id="52" presetID="10" presetClass="entr" presetSubtype="0" fill="hold" nodeType="withEffect">
                                      <p:stCondLst>
                                        <p:cond delay="750"/>
                                      </p:stCondLst>
                                      <p:childTnLst>
                                        <p:set>
                                          <p:cBhvr>
                                            <p:cTn id="53" dur="1" fill="hold">
                                              <p:stCondLst>
                                                <p:cond delay="0"/>
                                              </p:stCondLst>
                                            </p:cTn>
                                            <p:tgtEl>
                                              <p:spTgt spid="25"/>
                                            </p:tgtEl>
                                            <p:attrNameLst>
                                              <p:attrName>style.visibility</p:attrName>
                                            </p:attrNameLst>
                                          </p:cBhvr>
                                          <p:to>
                                            <p:strVal val="visible"/>
                                          </p:to>
                                        </p:set>
                                        <p:animEffect transition="in" filter="fade">
                                          <p:cBhvr>
                                            <p:cTn id="54" dur="750"/>
                                            <p:tgtEl>
                                              <p:spTgt spid="25"/>
                                            </p:tgtEl>
                                          </p:cBhvr>
                                        </p:animEffect>
                                      </p:childTnLst>
                                    </p:cTn>
                                  </p:par>
                                  <p:par>
                                    <p:cTn id="55" presetID="35" presetClass="path" presetSubtype="0" fill="hold" nodeType="withEffect">
                                      <p:stCondLst>
                                        <p:cond delay="750"/>
                                      </p:stCondLst>
                                      <p:childTnLst>
                                        <p:animMotion origin="layout" path="M -0.05091 -4.81481E-6 L 1.875E-6 -4.81481E-6 " pathEditMode="relative" rAng="0" ptsTypes="AA">
                                          <p:cBhvr>
                                            <p:cTn id="56" dur="750" fill="hold"/>
                                            <p:tgtEl>
                                              <p:spTgt spid="25"/>
                                            </p:tgtEl>
                                            <p:attrNameLst>
                                              <p:attrName>ppt_x</p:attrName>
                                              <p:attrName>ppt_y</p:attrName>
                                            </p:attrNameLst>
                                          </p:cBhvr>
                                          <p:rCtr x="2539" y="0"/>
                                        </p:animMotion>
                                      </p:childTnLst>
                                    </p:cTn>
                                  </p:par>
                                  <p:par>
                                    <p:cTn id="57" presetID="10" presetClass="entr" presetSubtype="0" fill="hold" nodeType="withEffect">
                                      <p:stCondLst>
                                        <p:cond delay="1000"/>
                                      </p:stCondLst>
                                      <p:childTnLst>
                                        <p:set>
                                          <p:cBhvr>
                                            <p:cTn id="58" dur="1" fill="hold">
                                              <p:stCondLst>
                                                <p:cond delay="0"/>
                                              </p:stCondLst>
                                            </p:cTn>
                                            <p:tgtEl>
                                              <p:spTgt spid="28"/>
                                            </p:tgtEl>
                                            <p:attrNameLst>
                                              <p:attrName>style.visibility</p:attrName>
                                            </p:attrNameLst>
                                          </p:cBhvr>
                                          <p:to>
                                            <p:strVal val="visible"/>
                                          </p:to>
                                        </p:set>
                                        <p:animEffect transition="in" filter="fade">
                                          <p:cBhvr>
                                            <p:cTn id="59" dur="750"/>
                                            <p:tgtEl>
                                              <p:spTgt spid="28"/>
                                            </p:tgtEl>
                                          </p:cBhvr>
                                        </p:animEffect>
                                      </p:childTnLst>
                                    </p:cTn>
                                  </p:par>
                                  <p:par>
                                    <p:cTn id="60" presetID="35" presetClass="path" presetSubtype="0" fill="hold" nodeType="withEffect">
                                      <p:stCondLst>
                                        <p:cond delay="1000"/>
                                      </p:stCondLst>
                                      <p:childTnLst>
                                        <p:animMotion origin="layout" path="M -0.05091 -4.44444E-6 L 1.875E-6 -4.44444E-6 " pathEditMode="relative" rAng="0" ptsTypes="AA">
                                          <p:cBhvr>
                                            <p:cTn id="61" dur="750" fill="hold"/>
                                            <p:tgtEl>
                                              <p:spTgt spid="28"/>
                                            </p:tgtEl>
                                            <p:attrNameLst>
                                              <p:attrName>ppt_x</p:attrName>
                                              <p:attrName>ppt_y</p:attrName>
                                            </p:attrNameLst>
                                          </p:cBhvr>
                                          <p:rCtr x="2539" y="0"/>
                                        </p:animMotion>
                                      </p:childTnLst>
                                    </p:cTn>
                                  </p:par>
                                  <p:par>
                                    <p:cTn id="62" presetID="10" presetClass="entr" presetSubtype="0" fill="hold" nodeType="withEffect">
                                      <p:stCondLst>
                                        <p:cond delay="1250"/>
                                      </p:stCondLst>
                                      <p:childTnLst>
                                        <p:set>
                                          <p:cBhvr>
                                            <p:cTn id="63" dur="1" fill="hold">
                                              <p:stCondLst>
                                                <p:cond delay="0"/>
                                              </p:stCondLst>
                                            </p:cTn>
                                            <p:tgtEl>
                                              <p:spTgt spid="31"/>
                                            </p:tgtEl>
                                            <p:attrNameLst>
                                              <p:attrName>style.visibility</p:attrName>
                                            </p:attrNameLst>
                                          </p:cBhvr>
                                          <p:to>
                                            <p:strVal val="visible"/>
                                          </p:to>
                                        </p:set>
                                        <p:animEffect transition="in" filter="fade">
                                          <p:cBhvr>
                                            <p:cTn id="64" dur="750"/>
                                            <p:tgtEl>
                                              <p:spTgt spid="31"/>
                                            </p:tgtEl>
                                          </p:cBhvr>
                                        </p:animEffect>
                                      </p:childTnLst>
                                    </p:cTn>
                                  </p:par>
                                  <p:par>
                                    <p:cTn id="65" presetID="35" presetClass="path" presetSubtype="0" fill="hold" nodeType="withEffect">
                                      <p:stCondLst>
                                        <p:cond delay="1250"/>
                                      </p:stCondLst>
                                      <p:childTnLst>
                                        <p:animMotion origin="layout" path="M -0.05091 2.59259E-6 L 1.875E-6 2.59259E-6 " pathEditMode="relative" rAng="0" ptsTypes="AA">
                                          <p:cBhvr>
                                            <p:cTn id="66" dur="750" fill="hold"/>
                                            <p:tgtEl>
                                              <p:spTgt spid="31"/>
                                            </p:tgtEl>
                                            <p:attrNameLst>
                                              <p:attrName>ppt_x</p:attrName>
                                              <p:attrName>ppt_y</p:attrName>
                                            </p:attrNameLst>
                                          </p:cBhvr>
                                          <p:rCtr x="2539" y="0"/>
                                        </p:animMotion>
                                      </p:childTnLst>
                                    </p:cTn>
                                  </p:par>
                                </p:childTnLst>
                              </p:cTn>
                            </p:par>
                            <p:par>
                              <p:cTn id="67" fill="hold">
                                <p:stCondLst>
                                  <p:cond delay="3500"/>
                                </p:stCondLst>
                                <p:childTnLst>
                                  <p:par>
                                    <p:cTn id="68" presetID="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 calcmode="lin" valueType="num">
                                          <p:cBhvr additive="base">
                                            <p:cTn id="70" dur="500" fill="hold"/>
                                            <p:tgtEl>
                                              <p:spTgt spid="34"/>
                                            </p:tgtEl>
                                            <p:attrNameLst>
                                              <p:attrName>ppt_x</p:attrName>
                                            </p:attrNameLst>
                                          </p:cBhvr>
                                          <p:tavLst>
                                            <p:tav tm="0">
                                              <p:val>
                                                <p:strVal val="0-#ppt_w/2"/>
                                              </p:val>
                                            </p:tav>
                                            <p:tav tm="100000">
                                              <p:val>
                                                <p:strVal val="#ppt_x"/>
                                              </p:val>
                                            </p:tav>
                                          </p:tavLst>
                                        </p:anim>
                                        <p:anim calcmode="lin" valueType="num">
                                          <p:cBhvr additive="base">
                                            <p:cTn id="71" dur="500" fill="hold"/>
                                            <p:tgtEl>
                                              <p:spTgt spid="34"/>
                                            </p:tgtEl>
                                            <p:attrNameLst>
                                              <p:attrName>ppt_y</p:attrName>
                                            </p:attrNameLst>
                                          </p:cBhvr>
                                          <p:tavLst>
                                            <p:tav tm="0">
                                              <p:val>
                                                <p:strVal val="#ppt_y"/>
                                              </p:val>
                                            </p:tav>
                                            <p:tav tm="100000">
                                              <p:val>
                                                <p:strVal val="#ppt_y"/>
                                              </p:val>
                                            </p:tav>
                                          </p:tavLst>
                                        </p:anim>
                                      </p:childTnLst>
                                    </p:cTn>
                                  </p:par>
                                  <p:par>
                                    <p:cTn id="72" presetID="2" presetClass="entr" presetSubtype="8" fill="hold" grpId="0" nodeType="withEffect">
                                      <p:stCondLst>
                                        <p:cond delay="0"/>
                                      </p:stCondLst>
                                      <p:childTnLst>
                                        <p:set>
                                          <p:cBhvr>
                                            <p:cTn id="73" dur="1" fill="hold">
                                              <p:stCondLst>
                                                <p:cond delay="0"/>
                                              </p:stCondLst>
                                            </p:cTn>
                                            <p:tgtEl>
                                              <p:spTgt spid="35"/>
                                            </p:tgtEl>
                                            <p:attrNameLst>
                                              <p:attrName>style.visibility</p:attrName>
                                            </p:attrNameLst>
                                          </p:cBhvr>
                                          <p:to>
                                            <p:strVal val="visible"/>
                                          </p:to>
                                        </p:set>
                                        <p:anim calcmode="lin" valueType="num">
                                          <p:cBhvr additive="base">
                                            <p:cTn id="74" dur="500" fill="hold"/>
                                            <p:tgtEl>
                                              <p:spTgt spid="35"/>
                                            </p:tgtEl>
                                            <p:attrNameLst>
                                              <p:attrName>ppt_x</p:attrName>
                                            </p:attrNameLst>
                                          </p:cBhvr>
                                          <p:tavLst>
                                            <p:tav tm="0">
                                              <p:val>
                                                <p:strVal val="0-#ppt_w/2"/>
                                              </p:val>
                                            </p:tav>
                                            <p:tav tm="100000">
                                              <p:val>
                                                <p:strVal val="#ppt_x"/>
                                              </p:val>
                                            </p:tav>
                                          </p:tavLst>
                                        </p:anim>
                                        <p:anim calcmode="lin" valueType="num">
                                          <p:cBhvr additive="base">
                                            <p:cTn id="75" dur="500" fill="hold"/>
                                            <p:tgtEl>
                                              <p:spTgt spid="35"/>
                                            </p:tgtEl>
                                            <p:attrNameLst>
                                              <p:attrName>ppt_y</p:attrName>
                                            </p:attrNameLst>
                                          </p:cBhvr>
                                          <p:tavLst>
                                            <p:tav tm="0">
                                              <p:val>
                                                <p:strVal val="#ppt_y"/>
                                              </p:val>
                                            </p:tav>
                                            <p:tav tm="100000">
                                              <p:val>
                                                <p:strVal val="#ppt_y"/>
                                              </p:val>
                                            </p:tav>
                                          </p:tavLst>
                                        </p:anim>
                                      </p:childTnLst>
                                    </p:cTn>
                                  </p:par>
                                  <p:par>
                                    <p:cTn id="76" presetID="2" presetClass="entr" presetSubtype="8" fill="hold" grpId="0" nodeType="withEffect">
                                      <p:stCondLst>
                                        <p:cond delay="0"/>
                                      </p:stCondLst>
                                      <p:childTnLst>
                                        <p:set>
                                          <p:cBhvr>
                                            <p:cTn id="77" dur="1" fill="hold">
                                              <p:stCondLst>
                                                <p:cond delay="0"/>
                                              </p:stCondLst>
                                            </p:cTn>
                                            <p:tgtEl>
                                              <p:spTgt spid="36"/>
                                            </p:tgtEl>
                                            <p:attrNameLst>
                                              <p:attrName>style.visibility</p:attrName>
                                            </p:attrNameLst>
                                          </p:cBhvr>
                                          <p:to>
                                            <p:strVal val="visible"/>
                                          </p:to>
                                        </p:set>
                                        <p:anim calcmode="lin" valueType="num">
                                          <p:cBhvr additive="base">
                                            <p:cTn id="78" dur="500" fill="hold"/>
                                            <p:tgtEl>
                                              <p:spTgt spid="36"/>
                                            </p:tgtEl>
                                            <p:attrNameLst>
                                              <p:attrName>ppt_x</p:attrName>
                                            </p:attrNameLst>
                                          </p:cBhvr>
                                          <p:tavLst>
                                            <p:tav tm="0">
                                              <p:val>
                                                <p:strVal val="0-#ppt_w/2"/>
                                              </p:val>
                                            </p:tav>
                                            <p:tav tm="100000">
                                              <p:val>
                                                <p:strVal val="#ppt_x"/>
                                              </p:val>
                                            </p:tav>
                                          </p:tavLst>
                                        </p:anim>
                                        <p:anim calcmode="lin" valueType="num">
                                          <p:cBhvr additive="base">
                                            <p:cTn id="79" dur="500" fill="hold"/>
                                            <p:tgtEl>
                                              <p:spTgt spid="3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4" grpId="0" animBg="1"/>
          <p:bldP spid="15" grpId="0" animBg="1"/>
          <p:bldP spid="16" grpId="0" animBg="1"/>
          <p:bldP spid="17" grpId="0"/>
          <p:bldP spid="34" grpId="0" animBg="1"/>
          <p:bldP spid="35" grpId="0" animBg="1"/>
          <p:bldP spid="36" grpId="0" animBg="1"/>
        </p:bldLst>
      </p:timing>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flipV="1">
            <a:off x="10733412" y="1739901"/>
            <a:ext cx="1458588" cy="3378200"/>
            <a:chOff x="10388520" y="407701"/>
            <a:chExt cx="1803479" cy="4176999"/>
          </a:xfrm>
        </p:grpSpPr>
        <p:sp>
          <p:nvSpPr>
            <p:cNvPr id="2" name="任意多边形: 形状 1"/>
            <p:cNvSpPr/>
            <p:nvPr/>
          </p:nvSpPr>
          <p:spPr>
            <a:xfrm flipH="1" flipV="1">
              <a:off x="10388520" y="1716461"/>
              <a:ext cx="1803479" cy="2868239"/>
            </a:xfrm>
            <a:custGeom>
              <a:avLst/>
              <a:gdLst>
                <a:gd name="connsiteX0" fmla="*/ 0 w 1917700"/>
                <a:gd name="connsiteY0" fmla="*/ 0 h 3049896"/>
                <a:gd name="connsiteX1" fmla="*/ 1917700 w 1917700"/>
                <a:gd name="connsiteY1" fmla="*/ 1747238 h 3049896"/>
                <a:gd name="connsiteX2" fmla="*/ 1628322 w 1917700"/>
                <a:gd name="connsiteY2" fmla="*/ 3049896 h 3049896"/>
                <a:gd name="connsiteX3" fmla="*/ 0 w 1917700"/>
                <a:gd name="connsiteY3" fmla="*/ 2054166 h 3049896"/>
              </a:gdLst>
              <a:ahLst/>
              <a:cxnLst>
                <a:cxn ang="0">
                  <a:pos x="connsiteX0" y="connsiteY0"/>
                </a:cxn>
                <a:cxn ang="0">
                  <a:pos x="connsiteX1" y="connsiteY1"/>
                </a:cxn>
                <a:cxn ang="0">
                  <a:pos x="connsiteX2" y="connsiteY2"/>
                </a:cxn>
                <a:cxn ang="0">
                  <a:pos x="connsiteX3" y="connsiteY3"/>
                </a:cxn>
              </a:cxnLst>
              <a:rect l="l" t="t" r="r" b="b"/>
              <a:pathLst>
                <a:path w="1917700" h="3049896">
                  <a:moveTo>
                    <a:pt x="0" y="0"/>
                  </a:moveTo>
                  <a:lnTo>
                    <a:pt x="1917700" y="1747238"/>
                  </a:lnTo>
                  <a:lnTo>
                    <a:pt x="1628322" y="3049896"/>
                  </a:lnTo>
                  <a:lnTo>
                    <a:pt x="0" y="2054166"/>
                  </a:lnTo>
                  <a:close/>
                </a:path>
              </a:pathLst>
            </a:custGeom>
            <a:gradFill flip="none" rotWithShape="1">
              <a:gsLst>
                <a:gs pos="0">
                  <a:schemeClr val="accent1"/>
                </a:gs>
                <a:gs pos="100000">
                  <a:schemeClr val="tx1">
                    <a:lumMod val="95000"/>
                    <a:lumOff val="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3" name="任意多边形: 形状 2"/>
            <p:cNvSpPr/>
            <p:nvPr/>
          </p:nvSpPr>
          <p:spPr>
            <a:xfrm flipH="1" flipV="1">
              <a:off x="10388520" y="407701"/>
              <a:ext cx="1803479" cy="2527431"/>
            </a:xfrm>
            <a:custGeom>
              <a:avLst/>
              <a:gdLst>
                <a:gd name="connsiteX0" fmla="*/ 1917700 w 1917700"/>
                <a:gd name="connsiteY0" fmla="*/ 0 h 2687503"/>
                <a:gd name="connsiteX1" fmla="*/ 1888672 w 1917700"/>
                <a:gd name="connsiteY1" fmla="*/ 1480457 h 2687503"/>
                <a:gd name="connsiteX2" fmla="*/ 0 w 1917700"/>
                <a:gd name="connsiteY2" fmla="*/ 2687503 h 2687503"/>
                <a:gd name="connsiteX3" fmla="*/ 0 w 1917700"/>
                <a:gd name="connsiteY3" fmla="*/ 1030407 h 2687503"/>
              </a:gdLst>
              <a:ahLst/>
              <a:cxnLst>
                <a:cxn ang="0">
                  <a:pos x="connsiteX0" y="connsiteY0"/>
                </a:cxn>
                <a:cxn ang="0">
                  <a:pos x="connsiteX1" y="connsiteY1"/>
                </a:cxn>
                <a:cxn ang="0">
                  <a:pos x="connsiteX2" y="connsiteY2"/>
                </a:cxn>
                <a:cxn ang="0">
                  <a:pos x="connsiteX3" y="connsiteY3"/>
                </a:cxn>
              </a:cxnLst>
              <a:rect l="l" t="t" r="r" b="b"/>
              <a:pathLst>
                <a:path w="1917700" h="2687503">
                  <a:moveTo>
                    <a:pt x="1917700" y="0"/>
                  </a:moveTo>
                  <a:lnTo>
                    <a:pt x="1888672" y="1480457"/>
                  </a:lnTo>
                  <a:lnTo>
                    <a:pt x="0" y="2687503"/>
                  </a:lnTo>
                  <a:lnTo>
                    <a:pt x="0" y="1030407"/>
                  </a:lnTo>
                  <a:close/>
                </a:path>
              </a:pathLst>
            </a:custGeom>
            <a:gradFill>
              <a:gsLst>
                <a:gs pos="0">
                  <a:schemeClr val="accent1"/>
                </a:gs>
                <a:gs pos="100000">
                  <a:schemeClr val="tx1">
                    <a:lumMod val="95000"/>
                    <a:lumOff val="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grpSp>
      <p:grpSp>
        <p:nvGrpSpPr>
          <p:cNvPr id="5" name="组合 4"/>
          <p:cNvGrpSpPr/>
          <p:nvPr/>
        </p:nvGrpSpPr>
        <p:grpSpPr>
          <a:xfrm flipH="1">
            <a:off x="0" y="1739901"/>
            <a:ext cx="1458586" cy="3378200"/>
            <a:chOff x="10388520" y="407701"/>
            <a:chExt cx="1803479" cy="4176999"/>
          </a:xfrm>
        </p:grpSpPr>
        <p:sp>
          <p:nvSpPr>
            <p:cNvPr id="6" name="任意多边形: 形状 5"/>
            <p:cNvSpPr/>
            <p:nvPr/>
          </p:nvSpPr>
          <p:spPr>
            <a:xfrm flipH="1" flipV="1">
              <a:off x="10388520" y="1716461"/>
              <a:ext cx="1803479" cy="2868239"/>
            </a:xfrm>
            <a:custGeom>
              <a:avLst/>
              <a:gdLst>
                <a:gd name="connsiteX0" fmla="*/ 0 w 1917700"/>
                <a:gd name="connsiteY0" fmla="*/ 0 h 3049896"/>
                <a:gd name="connsiteX1" fmla="*/ 1917700 w 1917700"/>
                <a:gd name="connsiteY1" fmla="*/ 1747238 h 3049896"/>
                <a:gd name="connsiteX2" fmla="*/ 1628322 w 1917700"/>
                <a:gd name="connsiteY2" fmla="*/ 3049896 h 3049896"/>
                <a:gd name="connsiteX3" fmla="*/ 0 w 1917700"/>
                <a:gd name="connsiteY3" fmla="*/ 2054166 h 3049896"/>
              </a:gdLst>
              <a:ahLst/>
              <a:cxnLst>
                <a:cxn ang="0">
                  <a:pos x="connsiteX0" y="connsiteY0"/>
                </a:cxn>
                <a:cxn ang="0">
                  <a:pos x="connsiteX1" y="connsiteY1"/>
                </a:cxn>
                <a:cxn ang="0">
                  <a:pos x="connsiteX2" y="connsiteY2"/>
                </a:cxn>
                <a:cxn ang="0">
                  <a:pos x="connsiteX3" y="connsiteY3"/>
                </a:cxn>
              </a:cxnLst>
              <a:rect l="l" t="t" r="r" b="b"/>
              <a:pathLst>
                <a:path w="1917700" h="3049896">
                  <a:moveTo>
                    <a:pt x="0" y="0"/>
                  </a:moveTo>
                  <a:lnTo>
                    <a:pt x="1917700" y="1747238"/>
                  </a:lnTo>
                  <a:lnTo>
                    <a:pt x="1628322" y="3049896"/>
                  </a:lnTo>
                  <a:lnTo>
                    <a:pt x="0" y="2054166"/>
                  </a:lnTo>
                  <a:close/>
                </a:path>
              </a:pathLst>
            </a:custGeom>
            <a:gradFill flip="none" rotWithShape="1">
              <a:gsLst>
                <a:gs pos="0">
                  <a:schemeClr val="accent1"/>
                </a:gs>
                <a:gs pos="100000">
                  <a:schemeClr val="tx1">
                    <a:lumMod val="95000"/>
                    <a:lumOff val="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7" name="任意多边形: 形状 6"/>
            <p:cNvSpPr/>
            <p:nvPr/>
          </p:nvSpPr>
          <p:spPr>
            <a:xfrm flipH="1" flipV="1">
              <a:off x="10388520" y="407701"/>
              <a:ext cx="1803479" cy="2527431"/>
            </a:xfrm>
            <a:custGeom>
              <a:avLst/>
              <a:gdLst>
                <a:gd name="connsiteX0" fmla="*/ 1917700 w 1917700"/>
                <a:gd name="connsiteY0" fmla="*/ 0 h 2687503"/>
                <a:gd name="connsiteX1" fmla="*/ 1888672 w 1917700"/>
                <a:gd name="connsiteY1" fmla="*/ 1480457 h 2687503"/>
                <a:gd name="connsiteX2" fmla="*/ 0 w 1917700"/>
                <a:gd name="connsiteY2" fmla="*/ 2687503 h 2687503"/>
                <a:gd name="connsiteX3" fmla="*/ 0 w 1917700"/>
                <a:gd name="connsiteY3" fmla="*/ 1030407 h 2687503"/>
              </a:gdLst>
              <a:ahLst/>
              <a:cxnLst>
                <a:cxn ang="0">
                  <a:pos x="connsiteX0" y="connsiteY0"/>
                </a:cxn>
                <a:cxn ang="0">
                  <a:pos x="connsiteX1" y="connsiteY1"/>
                </a:cxn>
                <a:cxn ang="0">
                  <a:pos x="connsiteX2" y="connsiteY2"/>
                </a:cxn>
                <a:cxn ang="0">
                  <a:pos x="connsiteX3" y="connsiteY3"/>
                </a:cxn>
              </a:cxnLst>
              <a:rect l="l" t="t" r="r" b="b"/>
              <a:pathLst>
                <a:path w="1917700" h="2687503">
                  <a:moveTo>
                    <a:pt x="1917700" y="0"/>
                  </a:moveTo>
                  <a:lnTo>
                    <a:pt x="1888672" y="1480457"/>
                  </a:lnTo>
                  <a:lnTo>
                    <a:pt x="0" y="2687503"/>
                  </a:lnTo>
                  <a:lnTo>
                    <a:pt x="0" y="1030407"/>
                  </a:lnTo>
                  <a:close/>
                </a:path>
              </a:pathLst>
            </a:custGeom>
            <a:gradFill>
              <a:gsLst>
                <a:gs pos="0">
                  <a:schemeClr val="accent1"/>
                </a:gs>
                <a:gs pos="100000">
                  <a:schemeClr val="tx1">
                    <a:lumMod val="95000"/>
                    <a:lumOff val="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grpSp>
      <p:sp>
        <p:nvSpPr>
          <p:cNvPr id="8" name="文本框 7"/>
          <p:cNvSpPr txBox="1"/>
          <p:nvPr/>
        </p:nvSpPr>
        <p:spPr>
          <a:xfrm>
            <a:off x="2483755" y="2727090"/>
            <a:ext cx="7799713" cy="2123658"/>
          </a:xfrm>
          <a:prstGeom prst="rect">
            <a:avLst/>
          </a:prstGeom>
          <a:noFill/>
        </p:spPr>
        <p:txBody>
          <a:bodyPr wrap="square" rtlCol="0">
            <a:spAutoFit/>
            <a:scene3d>
              <a:camera prst="orthographicFront"/>
              <a:lightRig rig="threePt" dir="t"/>
            </a:scene3d>
            <a:sp3d contourW="12700"/>
          </a:bodyPr>
          <a:lstStyle/>
          <a:p>
            <a:pPr algn="ctr"/>
            <a:r>
              <a:rPr lang="zh-CN" altLang="en-US" sz="6600" b="1" dirty="0">
                <a:solidFill>
                  <a:schemeClr val="tx1">
                    <a:lumMod val="85000"/>
                    <a:lumOff val="15000"/>
                  </a:schemeClr>
                </a:solidFill>
                <a:cs typeface="+mn-ea"/>
                <a:sym typeface="+mn-lt"/>
              </a:rPr>
              <a:t>如何有效管理和领导团队</a:t>
            </a:r>
            <a:endParaRPr lang="zh-CN" altLang="en-US" sz="6600" b="1" dirty="0">
              <a:solidFill>
                <a:schemeClr val="tx1">
                  <a:lumMod val="85000"/>
                  <a:lumOff val="15000"/>
                </a:schemeClr>
              </a:solidFill>
              <a:cs typeface="+mn-ea"/>
              <a:sym typeface="+mn-lt"/>
            </a:endParaRPr>
          </a:p>
        </p:txBody>
      </p:sp>
      <p:sp>
        <p:nvSpPr>
          <p:cNvPr id="9" name="文本框 8"/>
          <p:cNvSpPr txBox="1"/>
          <p:nvPr/>
        </p:nvSpPr>
        <p:spPr>
          <a:xfrm>
            <a:off x="3394763" y="5045203"/>
            <a:ext cx="5663730" cy="286873"/>
          </a:xfrm>
          <a:prstGeom prst="rect">
            <a:avLst/>
          </a:prstGeom>
          <a:noFill/>
        </p:spPr>
        <p:txBody>
          <a:bodyPr wrap="square" rtlCol="0">
            <a:spAutoFit/>
            <a:scene3d>
              <a:camera prst="orthographicFront"/>
              <a:lightRig rig="threePt" dir="t"/>
            </a:scene3d>
            <a:sp3d contourW="12700"/>
          </a:bodyPr>
          <a:lstStyle/>
          <a:p>
            <a:pPr algn="ctr">
              <a:lnSpc>
                <a:spcPct val="114000"/>
              </a:lnSpc>
            </a:pPr>
            <a:r>
              <a:rPr lang="en-US" altLang="zh-CN" sz="1200" dirty="0">
                <a:cs typeface="+mn-ea"/>
                <a:sym typeface="+mn-lt"/>
              </a:rPr>
              <a:t>How to management and leadership team</a:t>
            </a:r>
            <a:endParaRPr lang="en-US" altLang="zh-CN" sz="1200" dirty="0">
              <a:solidFill>
                <a:schemeClr val="bg1">
                  <a:lumMod val="50000"/>
                </a:schemeClr>
              </a:solidFill>
              <a:cs typeface="+mn-ea"/>
              <a:sym typeface="+mn-lt"/>
            </a:endParaRPr>
          </a:p>
        </p:txBody>
      </p:sp>
      <p:sp>
        <p:nvSpPr>
          <p:cNvPr id="10" name="文本框 9"/>
          <p:cNvSpPr txBox="1"/>
          <p:nvPr/>
        </p:nvSpPr>
        <p:spPr>
          <a:xfrm>
            <a:off x="3704916" y="1803760"/>
            <a:ext cx="4778684" cy="923330"/>
          </a:xfrm>
          <a:prstGeom prst="rect">
            <a:avLst/>
          </a:prstGeom>
          <a:noFill/>
        </p:spPr>
        <p:txBody>
          <a:bodyPr wrap="square" rtlCol="0">
            <a:spAutoFit/>
            <a:scene3d>
              <a:camera prst="orthographicFront"/>
              <a:lightRig rig="threePt" dir="t"/>
            </a:scene3d>
            <a:sp3d contourW="12700"/>
          </a:bodyPr>
          <a:lstStyle/>
          <a:p>
            <a:pPr algn="ctr"/>
            <a:r>
              <a:rPr lang="en-US" altLang="zh-CN" sz="5400" dirty="0">
                <a:gradFill>
                  <a:gsLst>
                    <a:gs pos="0">
                      <a:schemeClr val="accent1"/>
                    </a:gs>
                    <a:gs pos="100000">
                      <a:schemeClr val="tx1">
                        <a:lumMod val="95000"/>
                        <a:lumOff val="5000"/>
                      </a:schemeClr>
                    </a:gs>
                  </a:gsLst>
                  <a:lin ang="5400000" scaled="1"/>
                </a:gradFill>
                <a:cs typeface="+mn-ea"/>
                <a:sym typeface="+mn-lt"/>
              </a:rPr>
              <a:t>PART 03</a:t>
            </a:r>
            <a:endParaRPr lang="zh-CN" altLang="en-US" sz="5400" dirty="0">
              <a:gradFill>
                <a:gsLst>
                  <a:gs pos="0">
                    <a:schemeClr val="accent1"/>
                  </a:gs>
                  <a:gs pos="100000">
                    <a:schemeClr val="tx1">
                      <a:lumMod val="95000"/>
                      <a:lumOff val="5000"/>
                    </a:schemeClr>
                  </a:gs>
                </a:gsLst>
                <a:lin ang="5400000" scaled="1"/>
              </a:gradFill>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500" advTm="0">
        <p14:ripple dir="ld"/>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par>
                                <p:cTn id="17" presetID="35" presetClass="path" presetSubtype="0" fill="hold" grpId="1" nodeType="withEffect">
                                  <p:stCondLst>
                                    <p:cond delay="0"/>
                                  </p:stCondLst>
                                  <p:childTnLst>
                                    <p:animMotion origin="layout" path="M -0.0819 -0.00324 L 2.29167E-6 3.7037E-6 " pathEditMode="relative" rAng="0" ptsTypes="AA">
                                      <p:cBhvr>
                                        <p:cTn id="18" dur="500" fill="hold"/>
                                        <p:tgtEl>
                                          <p:spTgt spid="8"/>
                                        </p:tgtEl>
                                        <p:attrNameLst>
                                          <p:attrName>ppt_x</p:attrName>
                                          <p:attrName>ppt_y</p:attrName>
                                        </p:attrNameLst>
                                      </p:cBhvr>
                                      <p:rCtr x="4089" y="162"/>
                                    </p:animMotion>
                                  </p:childTnLst>
                                </p:cTn>
                              </p:par>
                              <p:par>
                                <p:cTn id="19" presetID="10"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par>
                                <p:cTn id="22" presetID="35" presetClass="path" presetSubtype="0" fill="hold" grpId="1" nodeType="withEffect">
                                  <p:stCondLst>
                                    <p:cond delay="0"/>
                                  </p:stCondLst>
                                  <p:childTnLst>
                                    <p:animMotion origin="layout" path="M 0.06953 -0.00116 L 2.91667E-6 -1.48148E-6 " pathEditMode="relative" rAng="0" ptsTypes="AA">
                                      <p:cBhvr>
                                        <p:cTn id="23" dur="500" fill="hold"/>
                                        <p:tgtEl>
                                          <p:spTgt spid="9"/>
                                        </p:tgtEl>
                                        <p:attrNameLst>
                                          <p:attrName>ppt_x</p:attrName>
                                          <p:attrName>ppt_y</p:attrName>
                                        </p:attrNameLst>
                                      </p:cBhvr>
                                      <p:rCtr x="-3477" y="46"/>
                                    </p:animMotion>
                                  </p:childTnLst>
                                </p:cTn>
                              </p:par>
                              <p:par>
                                <p:cTn id="24" presetID="10"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500"/>
                                        <p:tgtEl>
                                          <p:spTgt spid="10"/>
                                        </p:tgtEl>
                                      </p:cBhvr>
                                    </p:animEffect>
                                  </p:childTnLst>
                                </p:cTn>
                              </p:par>
                              <p:par>
                                <p:cTn id="27" presetID="35" presetClass="path" presetSubtype="0" fill="hold" grpId="1" nodeType="withEffect">
                                  <p:stCondLst>
                                    <p:cond delay="0"/>
                                  </p:stCondLst>
                                  <p:childTnLst>
                                    <p:animMotion origin="layout" path="M 0.00013 -0.09606 L 2.08333E-7 -4.07407E-6 " pathEditMode="relative" rAng="0" ptsTypes="AA">
                                      <p:cBhvr>
                                        <p:cTn id="28" dur="500" fill="hold"/>
                                        <p:tgtEl>
                                          <p:spTgt spid="10"/>
                                        </p:tgtEl>
                                        <p:attrNameLst>
                                          <p:attrName>ppt_x</p:attrName>
                                          <p:attrName>ppt_y</p:attrName>
                                        </p:attrNameLst>
                                      </p:cBhvr>
                                      <p:rCtr x="-13" y="479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9" grpId="0"/>
      <p:bldP spid="9" grpId="1"/>
      <p:bldP spid="10" grpId="0"/>
      <p:bldP spid="10" grpId="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305e7c1a-4ea9-40f3-a916-1b3b8f196b63" descr="wQIAAB+LCAAAAAAABACVkcFOwzAMht/FgluZsl0GuYEQqIdNSJ3ggHaIlGgLSrIqc1BR1XfHabO2YwUJ5ZLY/u3vd2q4wq9SAYfCCo+PWuy8sDkqCxnkErgLxmTwoJ3UbvfsD6E8An+ve9k486Zx/ypMUFHrNGphuie/qD+VrbTTNthUxmaMQqIaheasC2opjRqX5Q6V/+wnzGOsvRfoacDTwVuBNLBmzTWkFPDl7Yw1USxVRY0y2HRYJ56EFxcw6TMmos17+RGOaJXDQfQiaHWKqCb8XuqG6h5n8XMfN3cTG1ksWeshdS72olRrahV50wZiCLa9uTNYmkuXM9tN9ivvRlX/dBgVY29T3/EnfTtygE8EU9hbOt/YjfJNwQIAAA=="/>
          <p:cNvGrpSpPr>
            <a:grpSpLocks noChangeAspect="1"/>
          </p:cNvGrpSpPr>
          <p:nvPr/>
        </p:nvGrpSpPr>
        <p:grpSpPr>
          <a:xfrm>
            <a:off x="1068046" y="2362200"/>
            <a:ext cx="2170926" cy="2169340"/>
            <a:chOff x="4348425" y="1645280"/>
            <a:chExt cx="3538275" cy="3535690"/>
          </a:xfrm>
        </p:grpSpPr>
        <p:sp>
          <p:nvSpPr>
            <p:cNvPr id="11" name="Freeform 193"/>
            <p:cNvSpPr/>
            <p:nvPr/>
          </p:nvSpPr>
          <p:spPr bwMode="auto">
            <a:xfrm>
              <a:off x="4348425" y="1645280"/>
              <a:ext cx="3538275" cy="3535690"/>
            </a:xfrm>
            <a:custGeom>
              <a:avLst/>
              <a:gdLst>
                <a:gd name="T0" fmla="*/ 569 w 1639"/>
                <a:gd name="T1" fmla="*/ 1600 h 1640"/>
                <a:gd name="T2" fmla="*/ 459 w 1639"/>
                <a:gd name="T3" fmla="*/ 1547 h 1640"/>
                <a:gd name="T4" fmla="*/ 628 w 1639"/>
                <a:gd name="T5" fmla="*/ 1617 h 1640"/>
                <a:gd name="T6" fmla="*/ 689 w 1639"/>
                <a:gd name="T7" fmla="*/ 1621 h 1640"/>
                <a:gd name="T8" fmla="*/ 380 w 1639"/>
                <a:gd name="T9" fmla="*/ 1503 h 1640"/>
                <a:gd name="T10" fmla="*/ 325 w 1639"/>
                <a:gd name="T11" fmla="*/ 1474 h 1640"/>
                <a:gd name="T12" fmla="*/ 840 w 1639"/>
                <a:gd name="T13" fmla="*/ 1632 h 1640"/>
                <a:gd name="T14" fmla="*/ 278 w 1639"/>
                <a:gd name="T15" fmla="*/ 1435 h 1640"/>
                <a:gd name="T16" fmla="*/ 212 w 1639"/>
                <a:gd name="T17" fmla="*/ 1371 h 1640"/>
                <a:gd name="T18" fmla="*/ 962 w 1639"/>
                <a:gd name="T19" fmla="*/ 1627 h 1640"/>
                <a:gd name="T20" fmla="*/ 992 w 1639"/>
                <a:gd name="T21" fmla="*/ 1621 h 1640"/>
                <a:gd name="T22" fmla="*/ 144 w 1639"/>
                <a:gd name="T23" fmla="*/ 1270 h 1640"/>
                <a:gd name="T24" fmla="*/ 1051 w 1639"/>
                <a:gd name="T25" fmla="*/ 1606 h 1640"/>
                <a:gd name="T26" fmla="*/ 1107 w 1639"/>
                <a:gd name="T27" fmla="*/ 1579 h 1640"/>
                <a:gd name="T28" fmla="*/ 98 w 1639"/>
                <a:gd name="T29" fmla="*/ 1191 h 1640"/>
                <a:gd name="T30" fmla="*/ 65 w 1639"/>
                <a:gd name="T31" fmla="*/ 1139 h 1640"/>
                <a:gd name="T32" fmla="*/ 1243 w 1639"/>
                <a:gd name="T33" fmla="*/ 1513 h 1640"/>
                <a:gd name="T34" fmla="*/ 43 w 1639"/>
                <a:gd name="T35" fmla="*/ 1082 h 1640"/>
                <a:gd name="T36" fmla="*/ 19 w 1639"/>
                <a:gd name="T37" fmla="*/ 993 h 1640"/>
                <a:gd name="T38" fmla="*/ 1346 w 1639"/>
                <a:gd name="T39" fmla="*/ 1448 h 1640"/>
                <a:gd name="T40" fmla="*/ 1369 w 1639"/>
                <a:gd name="T41" fmla="*/ 1428 h 1640"/>
                <a:gd name="T42" fmla="*/ 9 w 1639"/>
                <a:gd name="T43" fmla="*/ 872 h 1640"/>
                <a:gd name="T44" fmla="*/ 1413 w 1639"/>
                <a:gd name="T45" fmla="*/ 1385 h 1640"/>
                <a:gd name="T46" fmla="*/ 1448 w 1639"/>
                <a:gd name="T47" fmla="*/ 1334 h 1640"/>
                <a:gd name="T48" fmla="*/ 9 w 1639"/>
                <a:gd name="T49" fmla="*/ 781 h 1640"/>
                <a:gd name="T50" fmla="*/ 6 w 1639"/>
                <a:gd name="T51" fmla="*/ 720 h 1640"/>
                <a:gd name="T52" fmla="*/ 1533 w 1639"/>
                <a:gd name="T53" fmla="*/ 1208 h 1640"/>
                <a:gd name="T54" fmla="*/ 16 w 1639"/>
                <a:gd name="T55" fmla="*/ 659 h 1640"/>
                <a:gd name="T56" fmla="*/ 39 w 1639"/>
                <a:gd name="T57" fmla="*/ 570 h 1640"/>
                <a:gd name="T58" fmla="*/ 1583 w 1639"/>
                <a:gd name="T59" fmla="*/ 1095 h 1640"/>
                <a:gd name="T60" fmla="*/ 60 w 1639"/>
                <a:gd name="T61" fmla="*/ 513 h 1640"/>
                <a:gd name="T62" fmla="*/ 1600 w 1639"/>
                <a:gd name="T63" fmla="*/ 1069 h 1640"/>
                <a:gd name="T64" fmla="*/ 1609 w 1639"/>
                <a:gd name="T65" fmla="*/ 1008 h 1640"/>
                <a:gd name="T66" fmla="*/ 114 w 1639"/>
                <a:gd name="T67" fmla="*/ 403 h 1640"/>
                <a:gd name="T68" fmla="*/ 1621 w 1639"/>
                <a:gd name="T69" fmla="*/ 948 h 1640"/>
                <a:gd name="T70" fmla="*/ 1631 w 1639"/>
                <a:gd name="T71" fmla="*/ 858 h 1640"/>
                <a:gd name="T72" fmla="*/ 190 w 1639"/>
                <a:gd name="T73" fmla="*/ 307 h 1640"/>
                <a:gd name="T74" fmla="*/ 210 w 1639"/>
                <a:gd name="T75" fmla="*/ 284 h 1640"/>
                <a:gd name="T76" fmla="*/ 1635 w 1639"/>
                <a:gd name="T77" fmla="*/ 736 h 1640"/>
                <a:gd name="T78" fmla="*/ 252 w 1639"/>
                <a:gd name="T79" fmla="*/ 240 h 1640"/>
                <a:gd name="T80" fmla="*/ 292 w 1639"/>
                <a:gd name="T81" fmla="*/ 193 h 1640"/>
                <a:gd name="T82" fmla="*/ 1620 w 1639"/>
                <a:gd name="T83" fmla="*/ 645 h 1640"/>
                <a:gd name="T84" fmla="*/ 1598 w 1639"/>
                <a:gd name="T85" fmla="*/ 588 h 1640"/>
                <a:gd name="T86" fmla="*/ 418 w 1639"/>
                <a:gd name="T87" fmla="*/ 106 h 1640"/>
                <a:gd name="T88" fmla="*/ 1578 w 1639"/>
                <a:gd name="T89" fmla="*/ 531 h 1640"/>
                <a:gd name="T90" fmla="*/ 1541 w 1639"/>
                <a:gd name="T91" fmla="*/ 448 h 1640"/>
                <a:gd name="T92" fmla="*/ 531 w 1639"/>
                <a:gd name="T93" fmla="*/ 61 h 1640"/>
                <a:gd name="T94" fmla="*/ 560 w 1639"/>
                <a:gd name="T95" fmla="*/ 51 h 1640"/>
                <a:gd name="T96" fmla="*/ 1484 w 1639"/>
                <a:gd name="T97" fmla="*/ 340 h 1640"/>
                <a:gd name="T98" fmla="*/ 618 w 1639"/>
                <a:gd name="T99" fmla="*/ 34 h 1640"/>
                <a:gd name="T100" fmla="*/ 676 w 1639"/>
                <a:gd name="T101" fmla="*/ 13 h 1640"/>
                <a:gd name="T102" fmla="*/ 1426 w 1639"/>
                <a:gd name="T103" fmla="*/ 269 h 1640"/>
                <a:gd name="T104" fmla="*/ 1378 w 1639"/>
                <a:gd name="T105" fmla="*/ 230 h 1640"/>
                <a:gd name="T106" fmla="*/ 828 w 1639"/>
                <a:gd name="T107" fmla="*/ 1 h 1640"/>
                <a:gd name="T108" fmla="*/ 1332 w 1639"/>
                <a:gd name="T109" fmla="*/ 190 h 1640"/>
                <a:gd name="T110" fmla="*/ 1258 w 1639"/>
                <a:gd name="T111" fmla="*/ 137 h 1640"/>
                <a:gd name="T112" fmla="*/ 948 w 1639"/>
                <a:gd name="T113" fmla="*/ 19 h 1640"/>
                <a:gd name="T114" fmla="*/ 978 w 1639"/>
                <a:gd name="T115" fmla="*/ 24 h 1640"/>
                <a:gd name="T116" fmla="*/ 1154 w 1639"/>
                <a:gd name="T117" fmla="*/ 72 h 1640"/>
                <a:gd name="T118" fmla="*/ 1037 w 1639"/>
                <a:gd name="T119" fmla="*/ 38 h 1640"/>
                <a:gd name="T120" fmla="*/ 1123 w 1639"/>
                <a:gd name="T121" fmla="*/ 67 h 1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639" h="1640">
                  <a:moveTo>
                    <a:pt x="540" y="1590"/>
                  </a:moveTo>
                  <a:cubicBezTo>
                    <a:pt x="539" y="1590"/>
                    <a:pt x="539" y="1590"/>
                    <a:pt x="539" y="1590"/>
                  </a:cubicBezTo>
                  <a:cubicBezTo>
                    <a:pt x="530" y="1587"/>
                    <a:pt x="521" y="1583"/>
                    <a:pt x="511" y="1579"/>
                  </a:cubicBezTo>
                  <a:cubicBezTo>
                    <a:pt x="514" y="1572"/>
                    <a:pt x="514" y="1572"/>
                    <a:pt x="514" y="1572"/>
                  </a:cubicBezTo>
                  <a:cubicBezTo>
                    <a:pt x="523" y="1576"/>
                    <a:pt x="533" y="1580"/>
                    <a:pt x="542" y="1583"/>
                  </a:cubicBezTo>
                  <a:lnTo>
                    <a:pt x="540" y="1590"/>
                  </a:lnTo>
                  <a:close/>
                  <a:moveTo>
                    <a:pt x="569" y="1600"/>
                  </a:moveTo>
                  <a:cubicBezTo>
                    <a:pt x="571" y="1593"/>
                    <a:pt x="571" y="1593"/>
                    <a:pt x="571" y="1593"/>
                  </a:cubicBezTo>
                  <a:cubicBezTo>
                    <a:pt x="581" y="1596"/>
                    <a:pt x="591" y="1599"/>
                    <a:pt x="600" y="1602"/>
                  </a:cubicBezTo>
                  <a:cubicBezTo>
                    <a:pt x="598" y="1609"/>
                    <a:pt x="598" y="1609"/>
                    <a:pt x="598" y="1609"/>
                  </a:cubicBezTo>
                  <a:cubicBezTo>
                    <a:pt x="589" y="1606"/>
                    <a:pt x="579" y="1603"/>
                    <a:pt x="569" y="1600"/>
                  </a:cubicBezTo>
                  <a:close/>
                  <a:moveTo>
                    <a:pt x="483" y="1567"/>
                  </a:moveTo>
                  <a:cubicBezTo>
                    <a:pt x="474" y="1563"/>
                    <a:pt x="465" y="1559"/>
                    <a:pt x="456" y="1554"/>
                  </a:cubicBezTo>
                  <a:cubicBezTo>
                    <a:pt x="459" y="1547"/>
                    <a:pt x="459" y="1547"/>
                    <a:pt x="459" y="1547"/>
                  </a:cubicBezTo>
                  <a:cubicBezTo>
                    <a:pt x="468" y="1552"/>
                    <a:pt x="477" y="1556"/>
                    <a:pt x="486" y="1560"/>
                  </a:cubicBezTo>
                  <a:lnTo>
                    <a:pt x="483" y="1567"/>
                  </a:lnTo>
                  <a:close/>
                  <a:moveTo>
                    <a:pt x="628" y="1617"/>
                  </a:moveTo>
                  <a:cubicBezTo>
                    <a:pt x="630" y="1609"/>
                    <a:pt x="630" y="1609"/>
                    <a:pt x="630" y="1609"/>
                  </a:cubicBezTo>
                  <a:cubicBezTo>
                    <a:pt x="640" y="1612"/>
                    <a:pt x="649" y="1614"/>
                    <a:pt x="659" y="1616"/>
                  </a:cubicBezTo>
                  <a:cubicBezTo>
                    <a:pt x="658" y="1624"/>
                    <a:pt x="658" y="1624"/>
                    <a:pt x="658" y="1624"/>
                  </a:cubicBezTo>
                  <a:cubicBezTo>
                    <a:pt x="648" y="1622"/>
                    <a:pt x="638" y="1619"/>
                    <a:pt x="628" y="1617"/>
                  </a:cubicBezTo>
                  <a:close/>
                  <a:moveTo>
                    <a:pt x="428" y="1540"/>
                  </a:moveTo>
                  <a:cubicBezTo>
                    <a:pt x="419" y="1535"/>
                    <a:pt x="410" y="1530"/>
                    <a:pt x="402" y="1525"/>
                  </a:cubicBezTo>
                  <a:cubicBezTo>
                    <a:pt x="406" y="1519"/>
                    <a:pt x="406" y="1519"/>
                    <a:pt x="406" y="1519"/>
                  </a:cubicBezTo>
                  <a:cubicBezTo>
                    <a:pt x="414" y="1524"/>
                    <a:pt x="423" y="1529"/>
                    <a:pt x="432" y="1533"/>
                  </a:cubicBezTo>
                  <a:lnTo>
                    <a:pt x="428" y="1540"/>
                  </a:lnTo>
                  <a:close/>
                  <a:moveTo>
                    <a:pt x="688" y="1629"/>
                  </a:moveTo>
                  <a:cubicBezTo>
                    <a:pt x="689" y="1621"/>
                    <a:pt x="689" y="1621"/>
                    <a:pt x="689" y="1621"/>
                  </a:cubicBezTo>
                  <a:cubicBezTo>
                    <a:pt x="699" y="1623"/>
                    <a:pt x="709" y="1625"/>
                    <a:pt x="719" y="1626"/>
                  </a:cubicBezTo>
                  <a:cubicBezTo>
                    <a:pt x="718" y="1633"/>
                    <a:pt x="718" y="1633"/>
                    <a:pt x="718" y="1633"/>
                  </a:cubicBezTo>
                  <a:cubicBezTo>
                    <a:pt x="708" y="1632"/>
                    <a:pt x="698" y="1631"/>
                    <a:pt x="688" y="1629"/>
                  </a:cubicBezTo>
                  <a:close/>
                  <a:moveTo>
                    <a:pt x="376" y="1509"/>
                  </a:moveTo>
                  <a:cubicBezTo>
                    <a:pt x="367" y="1504"/>
                    <a:pt x="359" y="1498"/>
                    <a:pt x="350" y="1492"/>
                  </a:cubicBezTo>
                  <a:cubicBezTo>
                    <a:pt x="355" y="1486"/>
                    <a:pt x="355" y="1486"/>
                    <a:pt x="355" y="1486"/>
                  </a:cubicBezTo>
                  <a:cubicBezTo>
                    <a:pt x="363" y="1492"/>
                    <a:pt x="371" y="1497"/>
                    <a:pt x="380" y="1503"/>
                  </a:cubicBezTo>
                  <a:lnTo>
                    <a:pt x="376" y="1509"/>
                  </a:lnTo>
                  <a:close/>
                  <a:moveTo>
                    <a:pt x="749" y="1637"/>
                  </a:moveTo>
                  <a:cubicBezTo>
                    <a:pt x="749" y="1629"/>
                    <a:pt x="749" y="1629"/>
                    <a:pt x="749" y="1629"/>
                  </a:cubicBezTo>
                  <a:cubicBezTo>
                    <a:pt x="759" y="1630"/>
                    <a:pt x="770" y="1631"/>
                    <a:pt x="780" y="1631"/>
                  </a:cubicBezTo>
                  <a:cubicBezTo>
                    <a:pt x="779" y="1639"/>
                    <a:pt x="779" y="1639"/>
                    <a:pt x="779" y="1639"/>
                  </a:cubicBezTo>
                  <a:cubicBezTo>
                    <a:pt x="769" y="1638"/>
                    <a:pt x="759" y="1638"/>
                    <a:pt x="749" y="1637"/>
                  </a:cubicBezTo>
                  <a:close/>
                  <a:moveTo>
                    <a:pt x="325" y="1474"/>
                  </a:moveTo>
                  <a:cubicBezTo>
                    <a:pt x="317" y="1468"/>
                    <a:pt x="309" y="1462"/>
                    <a:pt x="301" y="1455"/>
                  </a:cubicBezTo>
                  <a:cubicBezTo>
                    <a:pt x="306" y="1449"/>
                    <a:pt x="306" y="1449"/>
                    <a:pt x="306" y="1449"/>
                  </a:cubicBezTo>
                  <a:cubicBezTo>
                    <a:pt x="314" y="1456"/>
                    <a:pt x="322" y="1462"/>
                    <a:pt x="330" y="1468"/>
                  </a:cubicBezTo>
                  <a:lnTo>
                    <a:pt x="325" y="1474"/>
                  </a:lnTo>
                  <a:close/>
                  <a:moveTo>
                    <a:pt x="810" y="1640"/>
                  </a:moveTo>
                  <a:cubicBezTo>
                    <a:pt x="810" y="1632"/>
                    <a:pt x="810" y="1632"/>
                    <a:pt x="810" y="1632"/>
                  </a:cubicBezTo>
                  <a:cubicBezTo>
                    <a:pt x="820" y="1632"/>
                    <a:pt x="830" y="1632"/>
                    <a:pt x="840" y="1632"/>
                  </a:cubicBezTo>
                  <a:cubicBezTo>
                    <a:pt x="841" y="1639"/>
                    <a:pt x="841" y="1639"/>
                    <a:pt x="841" y="1639"/>
                  </a:cubicBezTo>
                  <a:cubicBezTo>
                    <a:pt x="830" y="1640"/>
                    <a:pt x="820" y="1640"/>
                    <a:pt x="810" y="1640"/>
                  </a:cubicBezTo>
                  <a:close/>
                  <a:moveTo>
                    <a:pt x="278" y="1435"/>
                  </a:moveTo>
                  <a:cubicBezTo>
                    <a:pt x="270" y="1428"/>
                    <a:pt x="263" y="1422"/>
                    <a:pt x="255" y="1414"/>
                  </a:cubicBezTo>
                  <a:cubicBezTo>
                    <a:pt x="261" y="1409"/>
                    <a:pt x="261" y="1409"/>
                    <a:pt x="261" y="1409"/>
                  </a:cubicBezTo>
                  <a:cubicBezTo>
                    <a:pt x="268" y="1416"/>
                    <a:pt x="275" y="1423"/>
                    <a:pt x="283" y="1429"/>
                  </a:cubicBezTo>
                  <a:lnTo>
                    <a:pt x="278" y="1435"/>
                  </a:lnTo>
                  <a:close/>
                  <a:moveTo>
                    <a:pt x="871" y="1638"/>
                  </a:moveTo>
                  <a:cubicBezTo>
                    <a:pt x="871" y="1630"/>
                    <a:pt x="871" y="1630"/>
                    <a:pt x="871" y="1630"/>
                  </a:cubicBezTo>
                  <a:cubicBezTo>
                    <a:pt x="881" y="1630"/>
                    <a:pt x="891" y="1629"/>
                    <a:pt x="901" y="1628"/>
                  </a:cubicBezTo>
                  <a:cubicBezTo>
                    <a:pt x="901" y="1636"/>
                    <a:pt x="901" y="1636"/>
                    <a:pt x="901" y="1636"/>
                  </a:cubicBezTo>
                  <a:cubicBezTo>
                    <a:pt x="891" y="1637"/>
                    <a:pt x="881" y="1637"/>
                    <a:pt x="871" y="1638"/>
                  </a:cubicBezTo>
                  <a:close/>
                  <a:moveTo>
                    <a:pt x="233" y="1393"/>
                  </a:moveTo>
                  <a:cubicBezTo>
                    <a:pt x="226" y="1386"/>
                    <a:pt x="219" y="1378"/>
                    <a:pt x="212" y="1371"/>
                  </a:cubicBezTo>
                  <a:cubicBezTo>
                    <a:pt x="218" y="1365"/>
                    <a:pt x="218" y="1365"/>
                    <a:pt x="218" y="1365"/>
                  </a:cubicBezTo>
                  <a:cubicBezTo>
                    <a:pt x="225" y="1373"/>
                    <a:pt x="232" y="1380"/>
                    <a:pt x="239" y="1388"/>
                  </a:cubicBezTo>
                  <a:lnTo>
                    <a:pt x="233" y="1393"/>
                  </a:lnTo>
                  <a:close/>
                  <a:moveTo>
                    <a:pt x="932" y="1632"/>
                  </a:moveTo>
                  <a:cubicBezTo>
                    <a:pt x="931" y="1624"/>
                    <a:pt x="931" y="1624"/>
                    <a:pt x="931" y="1624"/>
                  </a:cubicBezTo>
                  <a:cubicBezTo>
                    <a:pt x="941" y="1623"/>
                    <a:pt x="951" y="1621"/>
                    <a:pt x="961" y="1620"/>
                  </a:cubicBezTo>
                  <a:cubicBezTo>
                    <a:pt x="962" y="1627"/>
                    <a:pt x="962" y="1627"/>
                    <a:pt x="962" y="1627"/>
                  </a:cubicBezTo>
                  <a:cubicBezTo>
                    <a:pt x="952" y="1629"/>
                    <a:pt x="942" y="1631"/>
                    <a:pt x="932" y="1632"/>
                  </a:cubicBezTo>
                  <a:close/>
                  <a:moveTo>
                    <a:pt x="192" y="1347"/>
                  </a:moveTo>
                  <a:cubicBezTo>
                    <a:pt x="186" y="1340"/>
                    <a:pt x="179" y="1332"/>
                    <a:pt x="173" y="1324"/>
                  </a:cubicBezTo>
                  <a:cubicBezTo>
                    <a:pt x="179" y="1319"/>
                    <a:pt x="179" y="1319"/>
                    <a:pt x="179" y="1319"/>
                  </a:cubicBezTo>
                  <a:cubicBezTo>
                    <a:pt x="185" y="1327"/>
                    <a:pt x="192" y="1335"/>
                    <a:pt x="198" y="1342"/>
                  </a:cubicBezTo>
                  <a:lnTo>
                    <a:pt x="192" y="1347"/>
                  </a:lnTo>
                  <a:close/>
                  <a:moveTo>
                    <a:pt x="992" y="1621"/>
                  </a:moveTo>
                  <a:cubicBezTo>
                    <a:pt x="990" y="1614"/>
                    <a:pt x="990" y="1614"/>
                    <a:pt x="990" y="1614"/>
                  </a:cubicBezTo>
                  <a:cubicBezTo>
                    <a:pt x="1000" y="1612"/>
                    <a:pt x="1010" y="1609"/>
                    <a:pt x="1020" y="1607"/>
                  </a:cubicBezTo>
                  <a:cubicBezTo>
                    <a:pt x="1022" y="1614"/>
                    <a:pt x="1022" y="1614"/>
                    <a:pt x="1022" y="1614"/>
                  </a:cubicBezTo>
                  <a:cubicBezTo>
                    <a:pt x="1012" y="1617"/>
                    <a:pt x="1002" y="1619"/>
                    <a:pt x="992" y="1621"/>
                  </a:cubicBezTo>
                  <a:close/>
                  <a:moveTo>
                    <a:pt x="155" y="1299"/>
                  </a:moveTo>
                  <a:cubicBezTo>
                    <a:pt x="149" y="1291"/>
                    <a:pt x="143" y="1282"/>
                    <a:pt x="137" y="1274"/>
                  </a:cubicBezTo>
                  <a:cubicBezTo>
                    <a:pt x="144" y="1270"/>
                    <a:pt x="144" y="1270"/>
                    <a:pt x="144" y="1270"/>
                  </a:cubicBezTo>
                  <a:cubicBezTo>
                    <a:pt x="149" y="1278"/>
                    <a:pt x="155" y="1286"/>
                    <a:pt x="161" y="1295"/>
                  </a:cubicBezTo>
                  <a:lnTo>
                    <a:pt x="155" y="1299"/>
                  </a:lnTo>
                  <a:close/>
                  <a:moveTo>
                    <a:pt x="1051" y="1606"/>
                  </a:moveTo>
                  <a:cubicBezTo>
                    <a:pt x="1049" y="1599"/>
                    <a:pt x="1049" y="1599"/>
                    <a:pt x="1049" y="1599"/>
                  </a:cubicBezTo>
                  <a:cubicBezTo>
                    <a:pt x="1059" y="1596"/>
                    <a:pt x="1068" y="1593"/>
                    <a:pt x="1078" y="1590"/>
                  </a:cubicBezTo>
                  <a:cubicBezTo>
                    <a:pt x="1081" y="1597"/>
                    <a:pt x="1081" y="1597"/>
                    <a:pt x="1081" y="1597"/>
                  </a:cubicBezTo>
                  <a:cubicBezTo>
                    <a:pt x="1071" y="1600"/>
                    <a:pt x="1061" y="1603"/>
                    <a:pt x="1051" y="1606"/>
                  </a:cubicBezTo>
                  <a:close/>
                  <a:moveTo>
                    <a:pt x="121" y="1248"/>
                  </a:moveTo>
                  <a:cubicBezTo>
                    <a:pt x="115" y="1239"/>
                    <a:pt x="110" y="1230"/>
                    <a:pt x="105" y="1221"/>
                  </a:cubicBezTo>
                  <a:cubicBezTo>
                    <a:pt x="112" y="1218"/>
                    <a:pt x="112" y="1218"/>
                    <a:pt x="112" y="1218"/>
                  </a:cubicBezTo>
                  <a:cubicBezTo>
                    <a:pt x="117" y="1227"/>
                    <a:pt x="122" y="1235"/>
                    <a:pt x="127" y="1244"/>
                  </a:cubicBezTo>
                  <a:lnTo>
                    <a:pt x="121" y="1248"/>
                  </a:lnTo>
                  <a:close/>
                  <a:moveTo>
                    <a:pt x="1109" y="1587"/>
                  </a:moveTo>
                  <a:cubicBezTo>
                    <a:pt x="1107" y="1579"/>
                    <a:pt x="1107" y="1579"/>
                    <a:pt x="1107" y="1579"/>
                  </a:cubicBezTo>
                  <a:cubicBezTo>
                    <a:pt x="1116" y="1576"/>
                    <a:pt x="1125" y="1572"/>
                    <a:pt x="1135" y="1568"/>
                  </a:cubicBezTo>
                  <a:cubicBezTo>
                    <a:pt x="1138" y="1575"/>
                    <a:pt x="1138" y="1575"/>
                    <a:pt x="1138" y="1575"/>
                  </a:cubicBezTo>
                  <a:cubicBezTo>
                    <a:pt x="1128" y="1579"/>
                    <a:pt x="1119" y="1583"/>
                    <a:pt x="1109" y="1587"/>
                  </a:cubicBezTo>
                  <a:close/>
                  <a:moveTo>
                    <a:pt x="91" y="1195"/>
                  </a:moveTo>
                  <a:cubicBezTo>
                    <a:pt x="86" y="1185"/>
                    <a:pt x="82" y="1176"/>
                    <a:pt x="77" y="1167"/>
                  </a:cubicBezTo>
                  <a:cubicBezTo>
                    <a:pt x="84" y="1164"/>
                    <a:pt x="84" y="1164"/>
                    <a:pt x="84" y="1164"/>
                  </a:cubicBezTo>
                  <a:cubicBezTo>
                    <a:pt x="88" y="1173"/>
                    <a:pt x="93" y="1182"/>
                    <a:pt x="98" y="1191"/>
                  </a:cubicBezTo>
                  <a:lnTo>
                    <a:pt x="91" y="1195"/>
                  </a:lnTo>
                  <a:close/>
                  <a:moveTo>
                    <a:pt x="1166" y="1563"/>
                  </a:moveTo>
                  <a:cubicBezTo>
                    <a:pt x="1162" y="1556"/>
                    <a:pt x="1162" y="1556"/>
                    <a:pt x="1162" y="1556"/>
                  </a:cubicBezTo>
                  <a:cubicBezTo>
                    <a:pt x="1172" y="1552"/>
                    <a:pt x="1181" y="1547"/>
                    <a:pt x="1190" y="1543"/>
                  </a:cubicBezTo>
                  <a:cubicBezTo>
                    <a:pt x="1193" y="1549"/>
                    <a:pt x="1193" y="1549"/>
                    <a:pt x="1193" y="1549"/>
                  </a:cubicBezTo>
                  <a:cubicBezTo>
                    <a:pt x="1184" y="1554"/>
                    <a:pt x="1175" y="1559"/>
                    <a:pt x="1166" y="1563"/>
                  </a:cubicBezTo>
                  <a:close/>
                  <a:moveTo>
                    <a:pt x="65" y="1139"/>
                  </a:moveTo>
                  <a:cubicBezTo>
                    <a:pt x="61" y="1130"/>
                    <a:pt x="57" y="1120"/>
                    <a:pt x="53" y="1111"/>
                  </a:cubicBezTo>
                  <a:cubicBezTo>
                    <a:pt x="61" y="1108"/>
                    <a:pt x="61" y="1108"/>
                    <a:pt x="61" y="1108"/>
                  </a:cubicBezTo>
                  <a:cubicBezTo>
                    <a:pt x="64" y="1117"/>
                    <a:pt x="68" y="1127"/>
                    <a:pt x="72" y="1136"/>
                  </a:cubicBezTo>
                  <a:lnTo>
                    <a:pt x="65" y="1139"/>
                  </a:lnTo>
                  <a:close/>
                  <a:moveTo>
                    <a:pt x="1220" y="1535"/>
                  </a:moveTo>
                  <a:cubicBezTo>
                    <a:pt x="1216" y="1528"/>
                    <a:pt x="1216" y="1528"/>
                    <a:pt x="1216" y="1528"/>
                  </a:cubicBezTo>
                  <a:cubicBezTo>
                    <a:pt x="1225" y="1523"/>
                    <a:pt x="1234" y="1518"/>
                    <a:pt x="1243" y="1513"/>
                  </a:cubicBezTo>
                  <a:cubicBezTo>
                    <a:pt x="1247" y="1519"/>
                    <a:pt x="1247" y="1519"/>
                    <a:pt x="1247" y="1519"/>
                  </a:cubicBezTo>
                  <a:cubicBezTo>
                    <a:pt x="1238" y="1525"/>
                    <a:pt x="1229" y="1530"/>
                    <a:pt x="1220" y="1535"/>
                  </a:cubicBezTo>
                  <a:close/>
                  <a:moveTo>
                    <a:pt x="43" y="1082"/>
                  </a:moveTo>
                  <a:cubicBezTo>
                    <a:pt x="40" y="1072"/>
                    <a:pt x="37" y="1062"/>
                    <a:pt x="34" y="1053"/>
                  </a:cubicBezTo>
                  <a:cubicBezTo>
                    <a:pt x="41" y="1050"/>
                    <a:pt x="41" y="1050"/>
                    <a:pt x="41" y="1050"/>
                  </a:cubicBezTo>
                  <a:cubicBezTo>
                    <a:pt x="44" y="1060"/>
                    <a:pt x="47" y="1070"/>
                    <a:pt x="50" y="1079"/>
                  </a:cubicBezTo>
                  <a:lnTo>
                    <a:pt x="43" y="1082"/>
                  </a:lnTo>
                  <a:close/>
                  <a:moveTo>
                    <a:pt x="1273" y="1503"/>
                  </a:moveTo>
                  <a:cubicBezTo>
                    <a:pt x="1268" y="1497"/>
                    <a:pt x="1268" y="1497"/>
                    <a:pt x="1268" y="1497"/>
                  </a:cubicBezTo>
                  <a:cubicBezTo>
                    <a:pt x="1277" y="1491"/>
                    <a:pt x="1285" y="1485"/>
                    <a:pt x="1293" y="1479"/>
                  </a:cubicBezTo>
                  <a:cubicBezTo>
                    <a:pt x="1298" y="1486"/>
                    <a:pt x="1298" y="1486"/>
                    <a:pt x="1298" y="1486"/>
                  </a:cubicBezTo>
                  <a:cubicBezTo>
                    <a:pt x="1290" y="1492"/>
                    <a:pt x="1281" y="1497"/>
                    <a:pt x="1273" y="1503"/>
                  </a:cubicBezTo>
                  <a:close/>
                  <a:moveTo>
                    <a:pt x="26" y="1023"/>
                  </a:moveTo>
                  <a:cubicBezTo>
                    <a:pt x="23" y="1013"/>
                    <a:pt x="21" y="1003"/>
                    <a:pt x="19" y="993"/>
                  </a:cubicBezTo>
                  <a:cubicBezTo>
                    <a:pt x="26" y="992"/>
                    <a:pt x="26" y="992"/>
                    <a:pt x="26" y="992"/>
                  </a:cubicBezTo>
                  <a:cubicBezTo>
                    <a:pt x="28" y="1002"/>
                    <a:pt x="31" y="1011"/>
                    <a:pt x="33" y="1021"/>
                  </a:cubicBezTo>
                  <a:lnTo>
                    <a:pt x="26" y="1023"/>
                  </a:lnTo>
                  <a:close/>
                  <a:moveTo>
                    <a:pt x="1322" y="1467"/>
                  </a:moveTo>
                  <a:cubicBezTo>
                    <a:pt x="1318" y="1461"/>
                    <a:pt x="1318" y="1461"/>
                    <a:pt x="1318" y="1461"/>
                  </a:cubicBezTo>
                  <a:cubicBezTo>
                    <a:pt x="1326" y="1455"/>
                    <a:pt x="1334" y="1449"/>
                    <a:pt x="1341" y="1442"/>
                  </a:cubicBezTo>
                  <a:cubicBezTo>
                    <a:pt x="1346" y="1448"/>
                    <a:pt x="1346" y="1448"/>
                    <a:pt x="1346" y="1448"/>
                  </a:cubicBezTo>
                  <a:cubicBezTo>
                    <a:pt x="1338" y="1455"/>
                    <a:pt x="1330" y="1461"/>
                    <a:pt x="1322" y="1467"/>
                  </a:cubicBezTo>
                  <a:close/>
                  <a:moveTo>
                    <a:pt x="13" y="963"/>
                  </a:moveTo>
                  <a:cubicBezTo>
                    <a:pt x="11" y="953"/>
                    <a:pt x="9" y="943"/>
                    <a:pt x="8" y="933"/>
                  </a:cubicBezTo>
                  <a:cubicBezTo>
                    <a:pt x="15" y="932"/>
                    <a:pt x="15" y="932"/>
                    <a:pt x="15" y="932"/>
                  </a:cubicBezTo>
                  <a:cubicBezTo>
                    <a:pt x="17" y="942"/>
                    <a:pt x="18" y="952"/>
                    <a:pt x="20" y="962"/>
                  </a:cubicBezTo>
                  <a:lnTo>
                    <a:pt x="13" y="963"/>
                  </a:lnTo>
                  <a:close/>
                  <a:moveTo>
                    <a:pt x="1369" y="1428"/>
                  </a:moveTo>
                  <a:cubicBezTo>
                    <a:pt x="1364" y="1422"/>
                    <a:pt x="1364" y="1422"/>
                    <a:pt x="1364" y="1422"/>
                  </a:cubicBezTo>
                  <a:cubicBezTo>
                    <a:pt x="1372" y="1415"/>
                    <a:pt x="1379" y="1408"/>
                    <a:pt x="1386" y="1401"/>
                  </a:cubicBezTo>
                  <a:cubicBezTo>
                    <a:pt x="1392" y="1407"/>
                    <a:pt x="1392" y="1407"/>
                    <a:pt x="1392" y="1407"/>
                  </a:cubicBezTo>
                  <a:cubicBezTo>
                    <a:pt x="1384" y="1414"/>
                    <a:pt x="1377" y="1421"/>
                    <a:pt x="1369" y="1428"/>
                  </a:cubicBezTo>
                  <a:close/>
                  <a:moveTo>
                    <a:pt x="4" y="903"/>
                  </a:moveTo>
                  <a:cubicBezTo>
                    <a:pt x="3" y="893"/>
                    <a:pt x="2" y="883"/>
                    <a:pt x="2" y="872"/>
                  </a:cubicBezTo>
                  <a:cubicBezTo>
                    <a:pt x="9" y="872"/>
                    <a:pt x="9" y="872"/>
                    <a:pt x="9" y="872"/>
                  </a:cubicBezTo>
                  <a:cubicBezTo>
                    <a:pt x="10" y="882"/>
                    <a:pt x="11" y="892"/>
                    <a:pt x="12" y="902"/>
                  </a:cubicBezTo>
                  <a:lnTo>
                    <a:pt x="4" y="903"/>
                  </a:lnTo>
                  <a:close/>
                  <a:moveTo>
                    <a:pt x="1413" y="1385"/>
                  </a:moveTo>
                  <a:cubicBezTo>
                    <a:pt x="1408" y="1380"/>
                    <a:pt x="1408" y="1380"/>
                    <a:pt x="1408" y="1380"/>
                  </a:cubicBezTo>
                  <a:cubicBezTo>
                    <a:pt x="1415" y="1372"/>
                    <a:pt x="1422" y="1365"/>
                    <a:pt x="1428" y="1357"/>
                  </a:cubicBezTo>
                  <a:cubicBezTo>
                    <a:pt x="1434" y="1362"/>
                    <a:pt x="1434" y="1362"/>
                    <a:pt x="1434" y="1362"/>
                  </a:cubicBezTo>
                  <a:cubicBezTo>
                    <a:pt x="1427" y="1370"/>
                    <a:pt x="1420" y="1378"/>
                    <a:pt x="1413" y="1385"/>
                  </a:cubicBezTo>
                  <a:close/>
                  <a:moveTo>
                    <a:pt x="0" y="842"/>
                  </a:moveTo>
                  <a:cubicBezTo>
                    <a:pt x="0" y="832"/>
                    <a:pt x="0" y="821"/>
                    <a:pt x="0" y="811"/>
                  </a:cubicBezTo>
                  <a:cubicBezTo>
                    <a:pt x="8" y="811"/>
                    <a:pt x="8" y="811"/>
                    <a:pt x="8" y="811"/>
                  </a:cubicBezTo>
                  <a:cubicBezTo>
                    <a:pt x="8" y="821"/>
                    <a:pt x="8" y="832"/>
                    <a:pt x="8" y="842"/>
                  </a:cubicBezTo>
                  <a:lnTo>
                    <a:pt x="0" y="842"/>
                  </a:lnTo>
                  <a:close/>
                  <a:moveTo>
                    <a:pt x="1454" y="1339"/>
                  </a:moveTo>
                  <a:cubicBezTo>
                    <a:pt x="1448" y="1334"/>
                    <a:pt x="1448" y="1334"/>
                    <a:pt x="1448" y="1334"/>
                  </a:cubicBezTo>
                  <a:cubicBezTo>
                    <a:pt x="1454" y="1326"/>
                    <a:pt x="1461" y="1318"/>
                    <a:pt x="1467" y="1310"/>
                  </a:cubicBezTo>
                  <a:cubicBezTo>
                    <a:pt x="1473" y="1315"/>
                    <a:pt x="1473" y="1315"/>
                    <a:pt x="1473" y="1315"/>
                  </a:cubicBezTo>
                  <a:cubicBezTo>
                    <a:pt x="1467" y="1323"/>
                    <a:pt x="1460" y="1331"/>
                    <a:pt x="1454" y="1339"/>
                  </a:cubicBezTo>
                  <a:close/>
                  <a:moveTo>
                    <a:pt x="1" y="781"/>
                  </a:moveTo>
                  <a:cubicBezTo>
                    <a:pt x="1" y="770"/>
                    <a:pt x="2" y="760"/>
                    <a:pt x="3" y="750"/>
                  </a:cubicBezTo>
                  <a:cubicBezTo>
                    <a:pt x="11" y="751"/>
                    <a:pt x="11" y="751"/>
                    <a:pt x="11" y="751"/>
                  </a:cubicBezTo>
                  <a:cubicBezTo>
                    <a:pt x="10" y="761"/>
                    <a:pt x="9" y="771"/>
                    <a:pt x="9" y="781"/>
                  </a:cubicBezTo>
                  <a:lnTo>
                    <a:pt x="1" y="781"/>
                  </a:lnTo>
                  <a:close/>
                  <a:moveTo>
                    <a:pt x="1491" y="1290"/>
                  </a:moveTo>
                  <a:cubicBezTo>
                    <a:pt x="1485" y="1286"/>
                    <a:pt x="1485" y="1286"/>
                    <a:pt x="1485" y="1286"/>
                  </a:cubicBezTo>
                  <a:cubicBezTo>
                    <a:pt x="1490" y="1277"/>
                    <a:pt x="1496" y="1269"/>
                    <a:pt x="1502" y="1261"/>
                  </a:cubicBezTo>
                  <a:cubicBezTo>
                    <a:pt x="1508" y="1265"/>
                    <a:pt x="1508" y="1265"/>
                    <a:pt x="1508" y="1265"/>
                  </a:cubicBezTo>
                  <a:cubicBezTo>
                    <a:pt x="1503" y="1273"/>
                    <a:pt x="1497" y="1282"/>
                    <a:pt x="1491" y="1290"/>
                  </a:cubicBezTo>
                  <a:close/>
                  <a:moveTo>
                    <a:pt x="6" y="720"/>
                  </a:moveTo>
                  <a:cubicBezTo>
                    <a:pt x="7" y="710"/>
                    <a:pt x="9" y="699"/>
                    <a:pt x="11" y="689"/>
                  </a:cubicBezTo>
                  <a:cubicBezTo>
                    <a:pt x="18" y="691"/>
                    <a:pt x="18" y="691"/>
                    <a:pt x="18" y="691"/>
                  </a:cubicBezTo>
                  <a:cubicBezTo>
                    <a:pt x="17" y="701"/>
                    <a:pt x="15" y="711"/>
                    <a:pt x="14" y="721"/>
                  </a:cubicBezTo>
                  <a:lnTo>
                    <a:pt x="6" y="720"/>
                  </a:lnTo>
                  <a:close/>
                  <a:moveTo>
                    <a:pt x="1524" y="1239"/>
                  </a:moveTo>
                  <a:cubicBezTo>
                    <a:pt x="1518" y="1235"/>
                    <a:pt x="1518" y="1235"/>
                    <a:pt x="1518" y="1235"/>
                  </a:cubicBezTo>
                  <a:cubicBezTo>
                    <a:pt x="1523" y="1226"/>
                    <a:pt x="1528" y="1217"/>
                    <a:pt x="1533" y="1208"/>
                  </a:cubicBezTo>
                  <a:cubicBezTo>
                    <a:pt x="1539" y="1212"/>
                    <a:pt x="1539" y="1212"/>
                    <a:pt x="1539" y="1212"/>
                  </a:cubicBezTo>
                  <a:cubicBezTo>
                    <a:pt x="1534" y="1221"/>
                    <a:pt x="1529" y="1230"/>
                    <a:pt x="1524" y="1239"/>
                  </a:cubicBezTo>
                  <a:close/>
                  <a:moveTo>
                    <a:pt x="16" y="659"/>
                  </a:moveTo>
                  <a:cubicBezTo>
                    <a:pt x="18" y="649"/>
                    <a:pt x="20" y="639"/>
                    <a:pt x="23" y="629"/>
                  </a:cubicBezTo>
                  <a:cubicBezTo>
                    <a:pt x="30" y="631"/>
                    <a:pt x="30" y="631"/>
                    <a:pt x="30" y="631"/>
                  </a:cubicBezTo>
                  <a:cubicBezTo>
                    <a:pt x="28" y="641"/>
                    <a:pt x="26" y="651"/>
                    <a:pt x="24" y="661"/>
                  </a:cubicBezTo>
                  <a:lnTo>
                    <a:pt x="16" y="659"/>
                  </a:lnTo>
                  <a:close/>
                  <a:moveTo>
                    <a:pt x="1553" y="1185"/>
                  </a:moveTo>
                  <a:cubicBezTo>
                    <a:pt x="1547" y="1181"/>
                    <a:pt x="1547" y="1181"/>
                    <a:pt x="1547" y="1181"/>
                  </a:cubicBezTo>
                  <a:cubicBezTo>
                    <a:pt x="1551" y="1172"/>
                    <a:pt x="1555" y="1163"/>
                    <a:pt x="1559" y="1154"/>
                  </a:cubicBezTo>
                  <a:cubicBezTo>
                    <a:pt x="1566" y="1157"/>
                    <a:pt x="1566" y="1157"/>
                    <a:pt x="1566" y="1157"/>
                  </a:cubicBezTo>
                  <a:cubicBezTo>
                    <a:pt x="1562" y="1166"/>
                    <a:pt x="1558" y="1176"/>
                    <a:pt x="1553" y="1185"/>
                  </a:cubicBezTo>
                  <a:close/>
                  <a:moveTo>
                    <a:pt x="30" y="600"/>
                  </a:moveTo>
                  <a:cubicBezTo>
                    <a:pt x="33" y="590"/>
                    <a:pt x="36" y="580"/>
                    <a:pt x="39" y="570"/>
                  </a:cubicBezTo>
                  <a:cubicBezTo>
                    <a:pt x="47" y="573"/>
                    <a:pt x="47" y="573"/>
                    <a:pt x="47" y="573"/>
                  </a:cubicBezTo>
                  <a:cubicBezTo>
                    <a:pt x="43" y="582"/>
                    <a:pt x="40" y="592"/>
                    <a:pt x="38" y="602"/>
                  </a:cubicBezTo>
                  <a:lnTo>
                    <a:pt x="30" y="600"/>
                  </a:lnTo>
                  <a:close/>
                  <a:moveTo>
                    <a:pt x="1579" y="1129"/>
                  </a:moveTo>
                  <a:cubicBezTo>
                    <a:pt x="1571" y="1126"/>
                    <a:pt x="1571" y="1126"/>
                    <a:pt x="1571" y="1126"/>
                  </a:cubicBezTo>
                  <a:cubicBezTo>
                    <a:pt x="1575" y="1117"/>
                    <a:pt x="1579" y="1107"/>
                    <a:pt x="1582" y="1098"/>
                  </a:cubicBezTo>
                  <a:cubicBezTo>
                    <a:pt x="1583" y="1095"/>
                    <a:pt x="1583" y="1095"/>
                    <a:pt x="1583" y="1095"/>
                  </a:cubicBezTo>
                  <a:cubicBezTo>
                    <a:pt x="1591" y="1098"/>
                    <a:pt x="1591" y="1098"/>
                    <a:pt x="1591" y="1098"/>
                  </a:cubicBezTo>
                  <a:cubicBezTo>
                    <a:pt x="1590" y="1100"/>
                    <a:pt x="1590" y="1100"/>
                    <a:pt x="1590" y="1100"/>
                  </a:cubicBezTo>
                  <a:cubicBezTo>
                    <a:pt x="1586" y="1110"/>
                    <a:pt x="1582" y="1120"/>
                    <a:pt x="1579" y="1129"/>
                  </a:cubicBezTo>
                  <a:close/>
                  <a:moveTo>
                    <a:pt x="56" y="544"/>
                  </a:moveTo>
                  <a:cubicBezTo>
                    <a:pt x="49" y="541"/>
                    <a:pt x="49" y="541"/>
                    <a:pt x="49" y="541"/>
                  </a:cubicBezTo>
                  <a:cubicBezTo>
                    <a:pt x="50" y="540"/>
                    <a:pt x="50" y="540"/>
                    <a:pt x="50" y="540"/>
                  </a:cubicBezTo>
                  <a:cubicBezTo>
                    <a:pt x="53" y="531"/>
                    <a:pt x="56" y="522"/>
                    <a:pt x="60" y="513"/>
                  </a:cubicBezTo>
                  <a:cubicBezTo>
                    <a:pt x="67" y="516"/>
                    <a:pt x="67" y="516"/>
                    <a:pt x="67" y="516"/>
                  </a:cubicBezTo>
                  <a:cubicBezTo>
                    <a:pt x="64" y="524"/>
                    <a:pt x="60" y="533"/>
                    <a:pt x="57" y="543"/>
                  </a:cubicBezTo>
                  <a:lnTo>
                    <a:pt x="56" y="544"/>
                  </a:lnTo>
                  <a:close/>
                  <a:moveTo>
                    <a:pt x="1593" y="1066"/>
                  </a:moveTo>
                  <a:cubicBezTo>
                    <a:pt x="1596" y="1057"/>
                    <a:pt x="1599" y="1047"/>
                    <a:pt x="1602" y="1037"/>
                  </a:cubicBezTo>
                  <a:cubicBezTo>
                    <a:pt x="1609" y="1039"/>
                    <a:pt x="1609" y="1039"/>
                    <a:pt x="1609" y="1039"/>
                  </a:cubicBezTo>
                  <a:cubicBezTo>
                    <a:pt x="1606" y="1049"/>
                    <a:pt x="1604" y="1059"/>
                    <a:pt x="1600" y="1069"/>
                  </a:cubicBezTo>
                  <a:lnTo>
                    <a:pt x="1593" y="1066"/>
                  </a:lnTo>
                  <a:close/>
                  <a:moveTo>
                    <a:pt x="79" y="488"/>
                  </a:moveTo>
                  <a:cubicBezTo>
                    <a:pt x="72" y="485"/>
                    <a:pt x="72" y="485"/>
                    <a:pt x="72" y="485"/>
                  </a:cubicBezTo>
                  <a:cubicBezTo>
                    <a:pt x="76" y="475"/>
                    <a:pt x="81" y="466"/>
                    <a:pt x="85" y="457"/>
                  </a:cubicBezTo>
                  <a:cubicBezTo>
                    <a:pt x="92" y="460"/>
                    <a:pt x="92" y="460"/>
                    <a:pt x="92" y="460"/>
                  </a:cubicBezTo>
                  <a:cubicBezTo>
                    <a:pt x="87" y="469"/>
                    <a:pt x="83" y="478"/>
                    <a:pt x="79" y="488"/>
                  </a:cubicBezTo>
                  <a:close/>
                  <a:moveTo>
                    <a:pt x="1609" y="1008"/>
                  </a:moveTo>
                  <a:cubicBezTo>
                    <a:pt x="1612" y="998"/>
                    <a:pt x="1614" y="988"/>
                    <a:pt x="1616" y="978"/>
                  </a:cubicBezTo>
                  <a:cubicBezTo>
                    <a:pt x="1623" y="980"/>
                    <a:pt x="1623" y="980"/>
                    <a:pt x="1623" y="980"/>
                  </a:cubicBezTo>
                  <a:cubicBezTo>
                    <a:pt x="1621" y="990"/>
                    <a:pt x="1619" y="1000"/>
                    <a:pt x="1617" y="1010"/>
                  </a:cubicBezTo>
                  <a:lnTo>
                    <a:pt x="1609" y="1008"/>
                  </a:lnTo>
                  <a:close/>
                  <a:moveTo>
                    <a:pt x="106" y="433"/>
                  </a:moveTo>
                  <a:cubicBezTo>
                    <a:pt x="99" y="430"/>
                    <a:pt x="99" y="430"/>
                    <a:pt x="99" y="430"/>
                  </a:cubicBezTo>
                  <a:cubicBezTo>
                    <a:pt x="104" y="421"/>
                    <a:pt x="109" y="412"/>
                    <a:pt x="114" y="403"/>
                  </a:cubicBezTo>
                  <a:cubicBezTo>
                    <a:pt x="121" y="407"/>
                    <a:pt x="121" y="407"/>
                    <a:pt x="121" y="407"/>
                  </a:cubicBezTo>
                  <a:cubicBezTo>
                    <a:pt x="116" y="416"/>
                    <a:pt x="111" y="424"/>
                    <a:pt x="106" y="433"/>
                  </a:cubicBezTo>
                  <a:close/>
                  <a:moveTo>
                    <a:pt x="1621" y="948"/>
                  </a:moveTo>
                  <a:cubicBezTo>
                    <a:pt x="1623" y="938"/>
                    <a:pt x="1624" y="928"/>
                    <a:pt x="1625" y="918"/>
                  </a:cubicBezTo>
                  <a:cubicBezTo>
                    <a:pt x="1633" y="919"/>
                    <a:pt x="1633" y="919"/>
                    <a:pt x="1633" y="919"/>
                  </a:cubicBezTo>
                  <a:cubicBezTo>
                    <a:pt x="1632" y="929"/>
                    <a:pt x="1630" y="939"/>
                    <a:pt x="1629" y="950"/>
                  </a:cubicBezTo>
                  <a:lnTo>
                    <a:pt x="1621" y="948"/>
                  </a:lnTo>
                  <a:close/>
                  <a:moveTo>
                    <a:pt x="137" y="381"/>
                  </a:moveTo>
                  <a:cubicBezTo>
                    <a:pt x="130" y="377"/>
                    <a:pt x="130" y="377"/>
                    <a:pt x="130" y="377"/>
                  </a:cubicBezTo>
                  <a:cubicBezTo>
                    <a:pt x="136" y="368"/>
                    <a:pt x="141" y="360"/>
                    <a:pt x="147" y="351"/>
                  </a:cubicBezTo>
                  <a:cubicBezTo>
                    <a:pt x="154" y="356"/>
                    <a:pt x="154" y="356"/>
                    <a:pt x="154" y="356"/>
                  </a:cubicBezTo>
                  <a:cubicBezTo>
                    <a:pt x="148" y="364"/>
                    <a:pt x="142" y="372"/>
                    <a:pt x="137" y="381"/>
                  </a:cubicBezTo>
                  <a:close/>
                  <a:moveTo>
                    <a:pt x="1629" y="888"/>
                  </a:moveTo>
                  <a:cubicBezTo>
                    <a:pt x="1629" y="878"/>
                    <a:pt x="1630" y="868"/>
                    <a:pt x="1631" y="858"/>
                  </a:cubicBezTo>
                  <a:cubicBezTo>
                    <a:pt x="1638" y="858"/>
                    <a:pt x="1638" y="858"/>
                    <a:pt x="1638" y="858"/>
                  </a:cubicBezTo>
                  <a:cubicBezTo>
                    <a:pt x="1638" y="868"/>
                    <a:pt x="1637" y="879"/>
                    <a:pt x="1636" y="889"/>
                  </a:cubicBezTo>
                  <a:lnTo>
                    <a:pt x="1629" y="888"/>
                  </a:lnTo>
                  <a:close/>
                  <a:moveTo>
                    <a:pt x="171" y="331"/>
                  </a:moveTo>
                  <a:cubicBezTo>
                    <a:pt x="165" y="327"/>
                    <a:pt x="165" y="327"/>
                    <a:pt x="165" y="327"/>
                  </a:cubicBezTo>
                  <a:cubicBezTo>
                    <a:pt x="171" y="318"/>
                    <a:pt x="178" y="310"/>
                    <a:pt x="184" y="302"/>
                  </a:cubicBezTo>
                  <a:cubicBezTo>
                    <a:pt x="190" y="307"/>
                    <a:pt x="190" y="307"/>
                    <a:pt x="190" y="307"/>
                  </a:cubicBezTo>
                  <a:cubicBezTo>
                    <a:pt x="184" y="315"/>
                    <a:pt x="177" y="323"/>
                    <a:pt x="171" y="331"/>
                  </a:cubicBezTo>
                  <a:close/>
                  <a:moveTo>
                    <a:pt x="1631" y="828"/>
                  </a:moveTo>
                  <a:cubicBezTo>
                    <a:pt x="1632" y="817"/>
                    <a:pt x="1631" y="807"/>
                    <a:pt x="1631" y="797"/>
                  </a:cubicBezTo>
                  <a:cubicBezTo>
                    <a:pt x="1639" y="797"/>
                    <a:pt x="1639" y="797"/>
                    <a:pt x="1639" y="797"/>
                  </a:cubicBezTo>
                  <a:cubicBezTo>
                    <a:pt x="1639" y="807"/>
                    <a:pt x="1639" y="817"/>
                    <a:pt x="1639" y="828"/>
                  </a:cubicBezTo>
                  <a:lnTo>
                    <a:pt x="1631" y="828"/>
                  </a:lnTo>
                  <a:close/>
                  <a:moveTo>
                    <a:pt x="210" y="284"/>
                  </a:moveTo>
                  <a:cubicBezTo>
                    <a:pt x="204" y="279"/>
                    <a:pt x="204" y="279"/>
                    <a:pt x="204" y="279"/>
                  </a:cubicBezTo>
                  <a:cubicBezTo>
                    <a:pt x="211" y="271"/>
                    <a:pt x="218" y="264"/>
                    <a:pt x="225" y="256"/>
                  </a:cubicBezTo>
                  <a:cubicBezTo>
                    <a:pt x="230" y="262"/>
                    <a:pt x="230" y="262"/>
                    <a:pt x="230" y="262"/>
                  </a:cubicBezTo>
                  <a:cubicBezTo>
                    <a:pt x="223" y="269"/>
                    <a:pt x="217" y="276"/>
                    <a:pt x="210" y="284"/>
                  </a:cubicBezTo>
                  <a:close/>
                  <a:moveTo>
                    <a:pt x="1630" y="767"/>
                  </a:moveTo>
                  <a:cubicBezTo>
                    <a:pt x="1629" y="757"/>
                    <a:pt x="1628" y="747"/>
                    <a:pt x="1627" y="737"/>
                  </a:cubicBezTo>
                  <a:cubicBezTo>
                    <a:pt x="1635" y="736"/>
                    <a:pt x="1635" y="736"/>
                    <a:pt x="1635" y="736"/>
                  </a:cubicBezTo>
                  <a:cubicBezTo>
                    <a:pt x="1636" y="746"/>
                    <a:pt x="1637" y="756"/>
                    <a:pt x="1637" y="766"/>
                  </a:cubicBezTo>
                  <a:lnTo>
                    <a:pt x="1630" y="767"/>
                  </a:lnTo>
                  <a:close/>
                  <a:moveTo>
                    <a:pt x="252" y="240"/>
                  </a:moveTo>
                  <a:cubicBezTo>
                    <a:pt x="246" y="234"/>
                    <a:pt x="246" y="234"/>
                    <a:pt x="246" y="234"/>
                  </a:cubicBezTo>
                  <a:cubicBezTo>
                    <a:pt x="254" y="227"/>
                    <a:pt x="261" y="220"/>
                    <a:pt x="269" y="213"/>
                  </a:cubicBezTo>
                  <a:cubicBezTo>
                    <a:pt x="274" y="219"/>
                    <a:pt x="274" y="219"/>
                    <a:pt x="274" y="219"/>
                  </a:cubicBezTo>
                  <a:cubicBezTo>
                    <a:pt x="266" y="226"/>
                    <a:pt x="259" y="233"/>
                    <a:pt x="252" y="240"/>
                  </a:cubicBezTo>
                  <a:close/>
                  <a:moveTo>
                    <a:pt x="1623" y="707"/>
                  </a:moveTo>
                  <a:cubicBezTo>
                    <a:pt x="1622" y="697"/>
                    <a:pt x="1620" y="687"/>
                    <a:pt x="1619" y="677"/>
                  </a:cubicBezTo>
                  <a:cubicBezTo>
                    <a:pt x="1626" y="675"/>
                    <a:pt x="1626" y="675"/>
                    <a:pt x="1626" y="675"/>
                  </a:cubicBezTo>
                  <a:cubicBezTo>
                    <a:pt x="1628" y="685"/>
                    <a:pt x="1630" y="696"/>
                    <a:pt x="1631" y="706"/>
                  </a:cubicBezTo>
                  <a:lnTo>
                    <a:pt x="1623" y="707"/>
                  </a:lnTo>
                  <a:close/>
                  <a:moveTo>
                    <a:pt x="297" y="199"/>
                  </a:moveTo>
                  <a:cubicBezTo>
                    <a:pt x="292" y="193"/>
                    <a:pt x="292" y="193"/>
                    <a:pt x="292" y="193"/>
                  </a:cubicBezTo>
                  <a:cubicBezTo>
                    <a:pt x="300" y="187"/>
                    <a:pt x="308" y="180"/>
                    <a:pt x="316" y="174"/>
                  </a:cubicBezTo>
                  <a:cubicBezTo>
                    <a:pt x="320" y="180"/>
                    <a:pt x="320" y="180"/>
                    <a:pt x="320" y="180"/>
                  </a:cubicBezTo>
                  <a:cubicBezTo>
                    <a:pt x="312" y="186"/>
                    <a:pt x="304" y="193"/>
                    <a:pt x="297" y="199"/>
                  </a:cubicBezTo>
                  <a:close/>
                  <a:moveTo>
                    <a:pt x="1613" y="647"/>
                  </a:moveTo>
                  <a:cubicBezTo>
                    <a:pt x="1611" y="637"/>
                    <a:pt x="1608" y="627"/>
                    <a:pt x="1606" y="618"/>
                  </a:cubicBezTo>
                  <a:cubicBezTo>
                    <a:pt x="1613" y="616"/>
                    <a:pt x="1613" y="616"/>
                    <a:pt x="1613" y="616"/>
                  </a:cubicBezTo>
                  <a:cubicBezTo>
                    <a:pt x="1616" y="626"/>
                    <a:pt x="1618" y="635"/>
                    <a:pt x="1620" y="645"/>
                  </a:cubicBezTo>
                  <a:lnTo>
                    <a:pt x="1613" y="647"/>
                  </a:lnTo>
                  <a:close/>
                  <a:moveTo>
                    <a:pt x="345" y="162"/>
                  </a:moveTo>
                  <a:cubicBezTo>
                    <a:pt x="340" y="156"/>
                    <a:pt x="340" y="156"/>
                    <a:pt x="340" y="156"/>
                  </a:cubicBezTo>
                  <a:cubicBezTo>
                    <a:pt x="348" y="150"/>
                    <a:pt x="357" y="144"/>
                    <a:pt x="365" y="138"/>
                  </a:cubicBezTo>
                  <a:cubicBezTo>
                    <a:pt x="370" y="145"/>
                    <a:pt x="370" y="145"/>
                    <a:pt x="370" y="145"/>
                  </a:cubicBezTo>
                  <a:cubicBezTo>
                    <a:pt x="361" y="150"/>
                    <a:pt x="353" y="156"/>
                    <a:pt x="345" y="162"/>
                  </a:cubicBezTo>
                  <a:close/>
                  <a:moveTo>
                    <a:pt x="1598" y="588"/>
                  </a:moveTo>
                  <a:cubicBezTo>
                    <a:pt x="1595" y="579"/>
                    <a:pt x="1592" y="569"/>
                    <a:pt x="1588" y="560"/>
                  </a:cubicBezTo>
                  <a:cubicBezTo>
                    <a:pt x="1596" y="557"/>
                    <a:pt x="1596" y="557"/>
                    <a:pt x="1596" y="557"/>
                  </a:cubicBezTo>
                  <a:cubicBezTo>
                    <a:pt x="1599" y="567"/>
                    <a:pt x="1602" y="576"/>
                    <a:pt x="1605" y="586"/>
                  </a:cubicBezTo>
                  <a:lnTo>
                    <a:pt x="1598" y="588"/>
                  </a:lnTo>
                  <a:close/>
                  <a:moveTo>
                    <a:pt x="395" y="128"/>
                  </a:moveTo>
                  <a:cubicBezTo>
                    <a:pt x="391" y="122"/>
                    <a:pt x="391" y="122"/>
                    <a:pt x="391" y="122"/>
                  </a:cubicBezTo>
                  <a:cubicBezTo>
                    <a:pt x="400" y="116"/>
                    <a:pt x="409" y="111"/>
                    <a:pt x="418" y="106"/>
                  </a:cubicBezTo>
                  <a:cubicBezTo>
                    <a:pt x="421" y="113"/>
                    <a:pt x="421" y="113"/>
                    <a:pt x="421" y="113"/>
                  </a:cubicBezTo>
                  <a:cubicBezTo>
                    <a:pt x="413" y="118"/>
                    <a:pt x="404" y="123"/>
                    <a:pt x="395" y="128"/>
                  </a:cubicBezTo>
                  <a:close/>
                  <a:moveTo>
                    <a:pt x="1578" y="531"/>
                  </a:moveTo>
                  <a:cubicBezTo>
                    <a:pt x="1574" y="522"/>
                    <a:pt x="1571" y="512"/>
                    <a:pt x="1567" y="503"/>
                  </a:cubicBezTo>
                  <a:cubicBezTo>
                    <a:pt x="1574" y="500"/>
                    <a:pt x="1574" y="500"/>
                    <a:pt x="1574" y="500"/>
                  </a:cubicBezTo>
                  <a:cubicBezTo>
                    <a:pt x="1578" y="509"/>
                    <a:pt x="1582" y="519"/>
                    <a:pt x="1585" y="528"/>
                  </a:cubicBezTo>
                  <a:lnTo>
                    <a:pt x="1578" y="531"/>
                  </a:lnTo>
                  <a:close/>
                  <a:moveTo>
                    <a:pt x="448" y="98"/>
                  </a:moveTo>
                  <a:cubicBezTo>
                    <a:pt x="445" y="92"/>
                    <a:pt x="445" y="92"/>
                    <a:pt x="445" y="92"/>
                  </a:cubicBezTo>
                  <a:cubicBezTo>
                    <a:pt x="454" y="87"/>
                    <a:pt x="463" y="82"/>
                    <a:pt x="472" y="78"/>
                  </a:cubicBezTo>
                  <a:cubicBezTo>
                    <a:pt x="475" y="85"/>
                    <a:pt x="475" y="85"/>
                    <a:pt x="475" y="85"/>
                  </a:cubicBezTo>
                  <a:cubicBezTo>
                    <a:pt x="466" y="89"/>
                    <a:pt x="457" y="94"/>
                    <a:pt x="448" y="98"/>
                  </a:cubicBezTo>
                  <a:close/>
                  <a:moveTo>
                    <a:pt x="1554" y="475"/>
                  </a:moveTo>
                  <a:cubicBezTo>
                    <a:pt x="1550" y="466"/>
                    <a:pt x="1546" y="457"/>
                    <a:pt x="1541" y="448"/>
                  </a:cubicBezTo>
                  <a:cubicBezTo>
                    <a:pt x="1548" y="444"/>
                    <a:pt x="1548" y="444"/>
                    <a:pt x="1548" y="444"/>
                  </a:cubicBezTo>
                  <a:cubicBezTo>
                    <a:pt x="1552" y="454"/>
                    <a:pt x="1557" y="463"/>
                    <a:pt x="1561" y="472"/>
                  </a:cubicBezTo>
                  <a:lnTo>
                    <a:pt x="1554" y="475"/>
                  </a:lnTo>
                  <a:close/>
                  <a:moveTo>
                    <a:pt x="503" y="73"/>
                  </a:moveTo>
                  <a:cubicBezTo>
                    <a:pt x="500" y="66"/>
                    <a:pt x="500" y="66"/>
                    <a:pt x="500" y="66"/>
                  </a:cubicBezTo>
                  <a:cubicBezTo>
                    <a:pt x="509" y="62"/>
                    <a:pt x="519" y="58"/>
                    <a:pt x="528" y="54"/>
                  </a:cubicBezTo>
                  <a:cubicBezTo>
                    <a:pt x="531" y="61"/>
                    <a:pt x="531" y="61"/>
                    <a:pt x="531" y="61"/>
                  </a:cubicBezTo>
                  <a:cubicBezTo>
                    <a:pt x="522" y="65"/>
                    <a:pt x="512" y="69"/>
                    <a:pt x="503" y="73"/>
                  </a:cubicBezTo>
                  <a:close/>
                  <a:moveTo>
                    <a:pt x="1527" y="421"/>
                  </a:moveTo>
                  <a:cubicBezTo>
                    <a:pt x="1522" y="412"/>
                    <a:pt x="1516" y="404"/>
                    <a:pt x="1511" y="395"/>
                  </a:cubicBezTo>
                  <a:cubicBezTo>
                    <a:pt x="1518" y="391"/>
                    <a:pt x="1518" y="391"/>
                    <a:pt x="1518" y="391"/>
                  </a:cubicBezTo>
                  <a:cubicBezTo>
                    <a:pt x="1523" y="400"/>
                    <a:pt x="1528" y="409"/>
                    <a:pt x="1533" y="418"/>
                  </a:cubicBezTo>
                  <a:lnTo>
                    <a:pt x="1527" y="421"/>
                  </a:lnTo>
                  <a:close/>
                  <a:moveTo>
                    <a:pt x="560" y="51"/>
                  </a:moveTo>
                  <a:cubicBezTo>
                    <a:pt x="557" y="44"/>
                    <a:pt x="557" y="44"/>
                    <a:pt x="557" y="44"/>
                  </a:cubicBezTo>
                  <a:cubicBezTo>
                    <a:pt x="567" y="41"/>
                    <a:pt x="577" y="37"/>
                    <a:pt x="586" y="35"/>
                  </a:cubicBezTo>
                  <a:cubicBezTo>
                    <a:pt x="589" y="42"/>
                    <a:pt x="589" y="42"/>
                    <a:pt x="589" y="42"/>
                  </a:cubicBezTo>
                  <a:cubicBezTo>
                    <a:pt x="579" y="45"/>
                    <a:pt x="569" y="48"/>
                    <a:pt x="560" y="51"/>
                  </a:cubicBezTo>
                  <a:close/>
                  <a:moveTo>
                    <a:pt x="1495" y="370"/>
                  </a:moveTo>
                  <a:cubicBezTo>
                    <a:pt x="1489" y="361"/>
                    <a:pt x="1483" y="353"/>
                    <a:pt x="1477" y="345"/>
                  </a:cubicBezTo>
                  <a:cubicBezTo>
                    <a:pt x="1484" y="340"/>
                    <a:pt x="1484" y="340"/>
                    <a:pt x="1484" y="340"/>
                  </a:cubicBezTo>
                  <a:cubicBezTo>
                    <a:pt x="1490" y="348"/>
                    <a:pt x="1495" y="357"/>
                    <a:pt x="1501" y="365"/>
                  </a:cubicBezTo>
                  <a:lnTo>
                    <a:pt x="1495" y="370"/>
                  </a:lnTo>
                  <a:close/>
                  <a:moveTo>
                    <a:pt x="618" y="34"/>
                  </a:moveTo>
                  <a:cubicBezTo>
                    <a:pt x="616" y="26"/>
                    <a:pt x="616" y="26"/>
                    <a:pt x="616" y="26"/>
                  </a:cubicBezTo>
                  <a:cubicBezTo>
                    <a:pt x="626" y="24"/>
                    <a:pt x="636" y="22"/>
                    <a:pt x="646" y="19"/>
                  </a:cubicBezTo>
                  <a:cubicBezTo>
                    <a:pt x="647" y="27"/>
                    <a:pt x="647" y="27"/>
                    <a:pt x="647" y="27"/>
                  </a:cubicBezTo>
                  <a:cubicBezTo>
                    <a:pt x="637" y="29"/>
                    <a:pt x="628" y="31"/>
                    <a:pt x="618" y="34"/>
                  </a:cubicBezTo>
                  <a:close/>
                  <a:moveTo>
                    <a:pt x="1459" y="320"/>
                  </a:moveTo>
                  <a:cubicBezTo>
                    <a:pt x="1453" y="312"/>
                    <a:pt x="1447" y="304"/>
                    <a:pt x="1440" y="297"/>
                  </a:cubicBezTo>
                  <a:cubicBezTo>
                    <a:pt x="1446" y="292"/>
                    <a:pt x="1446" y="292"/>
                    <a:pt x="1446" y="292"/>
                  </a:cubicBezTo>
                  <a:cubicBezTo>
                    <a:pt x="1453" y="300"/>
                    <a:pt x="1459" y="308"/>
                    <a:pt x="1465" y="316"/>
                  </a:cubicBezTo>
                  <a:lnTo>
                    <a:pt x="1459" y="320"/>
                  </a:lnTo>
                  <a:close/>
                  <a:moveTo>
                    <a:pt x="677" y="21"/>
                  </a:moveTo>
                  <a:cubicBezTo>
                    <a:pt x="676" y="13"/>
                    <a:pt x="676" y="13"/>
                    <a:pt x="676" y="13"/>
                  </a:cubicBezTo>
                  <a:cubicBezTo>
                    <a:pt x="686" y="12"/>
                    <a:pt x="696" y="10"/>
                    <a:pt x="706" y="9"/>
                  </a:cubicBezTo>
                  <a:cubicBezTo>
                    <a:pt x="707" y="16"/>
                    <a:pt x="707" y="16"/>
                    <a:pt x="707" y="16"/>
                  </a:cubicBezTo>
                  <a:cubicBezTo>
                    <a:pt x="697" y="18"/>
                    <a:pt x="687" y="19"/>
                    <a:pt x="677" y="21"/>
                  </a:cubicBezTo>
                  <a:close/>
                  <a:moveTo>
                    <a:pt x="1420" y="274"/>
                  </a:moveTo>
                  <a:cubicBezTo>
                    <a:pt x="1413" y="266"/>
                    <a:pt x="1406" y="259"/>
                    <a:pt x="1399" y="252"/>
                  </a:cubicBezTo>
                  <a:cubicBezTo>
                    <a:pt x="1405" y="246"/>
                    <a:pt x="1405" y="246"/>
                    <a:pt x="1405" y="246"/>
                  </a:cubicBezTo>
                  <a:cubicBezTo>
                    <a:pt x="1412" y="254"/>
                    <a:pt x="1419" y="261"/>
                    <a:pt x="1426" y="269"/>
                  </a:cubicBezTo>
                  <a:lnTo>
                    <a:pt x="1420" y="274"/>
                  </a:lnTo>
                  <a:close/>
                  <a:moveTo>
                    <a:pt x="737" y="12"/>
                  </a:moveTo>
                  <a:cubicBezTo>
                    <a:pt x="736" y="5"/>
                    <a:pt x="736" y="5"/>
                    <a:pt x="736" y="5"/>
                  </a:cubicBezTo>
                  <a:cubicBezTo>
                    <a:pt x="746" y="4"/>
                    <a:pt x="756" y="3"/>
                    <a:pt x="767" y="2"/>
                  </a:cubicBezTo>
                  <a:cubicBezTo>
                    <a:pt x="767" y="10"/>
                    <a:pt x="767" y="10"/>
                    <a:pt x="767" y="10"/>
                  </a:cubicBezTo>
                  <a:cubicBezTo>
                    <a:pt x="757" y="11"/>
                    <a:pt x="747" y="11"/>
                    <a:pt x="737" y="12"/>
                  </a:cubicBezTo>
                  <a:close/>
                  <a:moveTo>
                    <a:pt x="1378" y="230"/>
                  </a:moveTo>
                  <a:cubicBezTo>
                    <a:pt x="1370" y="223"/>
                    <a:pt x="1363" y="217"/>
                    <a:pt x="1355" y="210"/>
                  </a:cubicBezTo>
                  <a:cubicBezTo>
                    <a:pt x="1360" y="204"/>
                    <a:pt x="1360" y="204"/>
                    <a:pt x="1360" y="204"/>
                  </a:cubicBezTo>
                  <a:cubicBezTo>
                    <a:pt x="1368" y="211"/>
                    <a:pt x="1375" y="218"/>
                    <a:pt x="1383" y="225"/>
                  </a:cubicBezTo>
                  <a:lnTo>
                    <a:pt x="1378" y="230"/>
                  </a:lnTo>
                  <a:close/>
                  <a:moveTo>
                    <a:pt x="797" y="9"/>
                  </a:moveTo>
                  <a:cubicBezTo>
                    <a:pt x="797" y="1"/>
                    <a:pt x="797" y="1"/>
                    <a:pt x="797" y="1"/>
                  </a:cubicBezTo>
                  <a:cubicBezTo>
                    <a:pt x="807" y="1"/>
                    <a:pt x="818" y="0"/>
                    <a:pt x="828" y="1"/>
                  </a:cubicBezTo>
                  <a:cubicBezTo>
                    <a:pt x="828" y="8"/>
                    <a:pt x="828" y="8"/>
                    <a:pt x="828" y="8"/>
                  </a:cubicBezTo>
                  <a:cubicBezTo>
                    <a:pt x="818" y="8"/>
                    <a:pt x="807" y="8"/>
                    <a:pt x="797" y="9"/>
                  </a:cubicBezTo>
                  <a:close/>
                  <a:moveTo>
                    <a:pt x="1332" y="190"/>
                  </a:moveTo>
                  <a:cubicBezTo>
                    <a:pt x="1324" y="184"/>
                    <a:pt x="1316" y="178"/>
                    <a:pt x="1308" y="172"/>
                  </a:cubicBezTo>
                  <a:cubicBezTo>
                    <a:pt x="1313" y="165"/>
                    <a:pt x="1313" y="165"/>
                    <a:pt x="1313" y="165"/>
                  </a:cubicBezTo>
                  <a:cubicBezTo>
                    <a:pt x="1321" y="172"/>
                    <a:pt x="1329" y="178"/>
                    <a:pt x="1337" y="184"/>
                  </a:cubicBezTo>
                  <a:lnTo>
                    <a:pt x="1332" y="190"/>
                  </a:lnTo>
                  <a:close/>
                  <a:moveTo>
                    <a:pt x="858" y="9"/>
                  </a:moveTo>
                  <a:cubicBezTo>
                    <a:pt x="858" y="1"/>
                    <a:pt x="858" y="1"/>
                    <a:pt x="858" y="1"/>
                  </a:cubicBezTo>
                  <a:cubicBezTo>
                    <a:pt x="869" y="2"/>
                    <a:pt x="879" y="3"/>
                    <a:pt x="889" y="3"/>
                  </a:cubicBezTo>
                  <a:cubicBezTo>
                    <a:pt x="888" y="11"/>
                    <a:pt x="888" y="11"/>
                    <a:pt x="888" y="11"/>
                  </a:cubicBezTo>
                  <a:cubicBezTo>
                    <a:pt x="878" y="10"/>
                    <a:pt x="868" y="10"/>
                    <a:pt x="858" y="9"/>
                  </a:cubicBezTo>
                  <a:close/>
                  <a:moveTo>
                    <a:pt x="1283" y="154"/>
                  </a:moveTo>
                  <a:cubicBezTo>
                    <a:pt x="1275" y="148"/>
                    <a:pt x="1267" y="142"/>
                    <a:pt x="1258" y="137"/>
                  </a:cubicBezTo>
                  <a:cubicBezTo>
                    <a:pt x="1262" y="130"/>
                    <a:pt x="1262" y="130"/>
                    <a:pt x="1262" y="130"/>
                  </a:cubicBezTo>
                  <a:cubicBezTo>
                    <a:pt x="1271" y="136"/>
                    <a:pt x="1279" y="142"/>
                    <a:pt x="1288" y="147"/>
                  </a:cubicBezTo>
                  <a:lnTo>
                    <a:pt x="1283" y="154"/>
                  </a:lnTo>
                  <a:close/>
                  <a:moveTo>
                    <a:pt x="918" y="14"/>
                  </a:moveTo>
                  <a:cubicBezTo>
                    <a:pt x="919" y="7"/>
                    <a:pt x="919" y="7"/>
                    <a:pt x="919" y="7"/>
                  </a:cubicBezTo>
                  <a:cubicBezTo>
                    <a:pt x="929" y="8"/>
                    <a:pt x="940" y="9"/>
                    <a:pt x="950" y="11"/>
                  </a:cubicBezTo>
                  <a:cubicBezTo>
                    <a:pt x="948" y="19"/>
                    <a:pt x="948" y="19"/>
                    <a:pt x="948" y="19"/>
                  </a:cubicBezTo>
                  <a:cubicBezTo>
                    <a:pt x="938" y="17"/>
                    <a:pt x="928" y="16"/>
                    <a:pt x="918" y="14"/>
                  </a:cubicBezTo>
                  <a:close/>
                  <a:moveTo>
                    <a:pt x="1232" y="121"/>
                  </a:moveTo>
                  <a:cubicBezTo>
                    <a:pt x="1224" y="116"/>
                    <a:pt x="1215" y="111"/>
                    <a:pt x="1206" y="106"/>
                  </a:cubicBezTo>
                  <a:cubicBezTo>
                    <a:pt x="1209" y="99"/>
                    <a:pt x="1209" y="99"/>
                    <a:pt x="1209" y="99"/>
                  </a:cubicBezTo>
                  <a:cubicBezTo>
                    <a:pt x="1218" y="104"/>
                    <a:pt x="1227" y="109"/>
                    <a:pt x="1236" y="114"/>
                  </a:cubicBezTo>
                  <a:lnTo>
                    <a:pt x="1232" y="121"/>
                  </a:lnTo>
                  <a:close/>
                  <a:moveTo>
                    <a:pt x="978" y="24"/>
                  </a:moveTo>
                  <a:cubicBezTo>
                    <a:pt x="980" y="16"/>
                    <a:pt x="980" y="16"/>
                    <a:pt x="980" y="16"/>
                  </a:cubicBezTo>
                  <a:cubicBezTo>
                    <a:pt x="990" y="18"/>
                    <a:pt x="1000" y="21"/>
                    <a:pt x="1010" y="23"/>
                  </a:cubicBezTo>
                  <a:cubicBezTo>
                    <a:pt x="1008" y="31"/>
                    <a:pt x="1008" y="31"/>
                    <a:pt x="1008" y="31"/>
                  </a:cubicBezTo>
                  <a:cubicBezTo>
                    <a:pt x="998" y="28"/>
                    <a:pt x="988" y="26"/>
                    <a:pt x="978" y="24"/>
                  </a:cubicBezTo>
                  <a:close/>
                  <a:moveTo>
                    <a:pt x="1179" y="92"/>
                  </a:moveTo>
                  <a:cubicBezTo>
                    <a:pt x="1170" y="88"/>
                    <a:pt x="1161" y="83"/>
                    <a:pt x="1151" y="79"/>
                  </a:cubicBezTo>
                  <a:cubicBezTo>
                    <a:pt x="1154" y="72"/>
                    <a:pt x="1154" y="72"/>
                    <a:pt x="1154" y="72"/>
                  </a:cubicBezTo>
                  <a:cubicBezTo>
                    <a:pt x="1164" y="76"/>
                    <a:pt x="1173" y="81"/>
                    <a:pt x="1182" y="85"/>
                  </a:cubicBezTo>
                  <a:lnTo>
                    <a:pt x="1179" y="92"/>
                  </a:lnTo>
                  <a:close/>
                  <a:moveTo>
                    <a:pt x="1037" y="38"/>
                  </a:moveTo>
                  <a:cubicBezTo>
                    <a:pt x="1039" y="31"/>
                    <a:pt x="1039" y="31"/>
                    <a:pt x="1039" y="31"/>
                  </a:cubicBezTo>
                  <a:cubicBezTo>
                    <a:pt x="1049" y="33"/>
                    <a:pt x="1059" y="36"/>
                    <a:pt x="1069" y="40"/>
                  </a:cubicBezTo>
                  <a:cubicBezTo>
                    <a:pt x="1066" y="47"/>
                    <a:pt x="1066" y="47"/>
                    <a:pt x="1066" y="47"/>
                  </a:cubicBezTo>
                  <a:cubicBezTo>
                    <a:pt x="1057" y="44"/>
                    <a:pt x="1047" y="41"/>
                    <a:pt x="1037" y="38"/>
                  </a:cubicBezTo>
                  <a:close/>
                  <a:moveTo>
                    <a:pt x="1123" y="67"/>
                  </a:moveTo>
                  <a:cubicBezTo>
                    <a:pt x="1115" y="64"/>
                    <a:pt x="1106" y="61"/>
                    <a:pt x="1097" y="57"/>
                  </a:cubicBezTo>
                  <a:cubicBezTo>
                    <a:pt x="1095" y="57"/>
                    <a:pt x="1095" y="57"/>
                    <a:pt x="1095" y="57"/>
                  </a:cubicBezTo>
                  <a:cubicBezTo>
                    <a:pt x="1098" y="49"/>
                    <a:pt x="1098" y="49"/>
                    <a:pt x="1098" y="49"/>
                  </a:cubicBezTo>
                  <a:cubicBezTo>
                    <a:pt x="1100" y="50"/>
                    <a:pt x="1100" y="50"/>
                    <a:pt x="1100" y="50"/>
                  </a:cubicBezTo>
                  <a:cubicBezTo>
                    <a:pt x="1109" y="53"/>
                    <a:pt x="1118" y="57"/>
                    <a:pt x="1126" y="60"/>
                  </a:cubicBezTo>
                  <a:lnTo>
                    <a:pt x="1123" y="67"/>
                  </a:lnTo>
                  <a:close/>
                </a:path>
              </a:pathLst>
            </a:custGeom>
            <a:solidFill>
              <a:schemeClr val="bg1">
                <a:lumMod val="95000"/>
                <a:alpha val="21000"/>
              </a:schemeClr>
            </a:solidFill>
            <a:ln>
              <a:noFill/>
            </a:ln>
          </p:spPr>
          <p:txBody>
            <a:bodyPr anchor="ctr">
              <a:scene3d>
                <a:camera prst="orthographicFront"/>
                <a:lightRig rig="threePt" dir="t"/>
              </a:scene3d>
              <a:sp3d contourW="12700"/>
            </a:bodyPr>
            <a:lstStyle/>
            <a:p>
              <a:pPr algn="ctr"/>
              <a:endParaRPr dirty="0">
                <a:solidFill>
                  <a:schemeClr val="tx1">
                    <a:lumMod val="75000"/>
                    <a:lumOff val="25000"/>
                  </a:schemeClr>
                </a:solidFill>
                <a:cs typeface="+mn-ea"/>
                <a:sym typeface="+mn-lt"/>
              </a:endParaRPr>
            </a:p>
          </p:txBody>
        </p:sp>
        <p:sp>
          <p:nvSpPr>
            <p:cNvPr id="12" name="BackShape"/>
            <p:cNvSpPr/>
            <p:nvPr/>
          </p:nvSpPr>
          <p:spPr bwMode="auto">
            <a:xfrm>
              <a:off x="4446639" y="1799062"/>
              <a:ext cx="3277234" cy="3213912"/>
            </a:xfrm>
            <a:custGeom>
              <a:avLst/>
              <a:gdLst>
                <a:gd name="T0" fmla="*/ 1308 w 1518"/>
                <a:gd name="T1" fmla="*/ 599 h 1491"/>
                <a:gd name="T2" fmla="*/ 1379 w 1518"/>
                <a:gd name="T3" fmla="*/ 367 h 1491"/>
                <a:gd name="T4" fmla="*/ 1323 w 1518"/>
                <a:gd name="T5" fmla="*/ 239 h 1491"/>
                <a:gd name="T6" fmla="*/ 1117 w 1518"/>
                <a:gd name="T7" fmla="*/ 304 h 1491"/>
                <a:gd name="T8" fmla="*/ 1029 w 1518"/>
                <a:gd name="T9" fmla="*/ 246 h 1491"/>
                <a:gd name="T10" fmla="*/ 1007 w 1518"/>
                <a:gd name="T11" fmla="*/ 30 h 1491"/>
                <a:gd name="T12" fmla="*/ 868 w 1518"/>
                <a:gd name="T13" fmla="*/ 29 h 1491"/>
                <a:gd name="T14" fmla="*/ 684 w 1518"/>
                <a:gd name="T15" fmla="*/ 183 h 1491"/>
                <a:gd name="T16" fmla="*/ 539 w 1518"/>
                <a:gd name="T17" fmla="*/ 21 h 1491"/>
                <a:gd name="T18" fmla="*/ 425 w 1518"/>
                <a:gd name="T19" fmla="*/ 102 h 1491"/>
                <a:gd name="T20" fmla="*/ 366 w 1518"/>
                <a:gd name="T21" fmla="*/ 335 h 1491"/>
                <a:gd name="T22" fmla="*/ 155 w 1518"/>
                <a:gd name="T23" fmla="*/ 289 h 1491"/>
                <a:gd name="T24" fmla="*/ 110 w 1518"/>
                <a:gd name="T25" fmla="*/ 421 h 1491"/>
                <a:gd name="T26" fmla="*/ 200 w 1518"/>
                <a:gd name="T27" fmla="*/ 644 h 1491"/>
                <a:gd name="T28" fmla="*/ 1 w 1518"/>
                <a:gd name="T29" fmla="*/ 731 h 1491"/>
                <a:gd name="T30" fmla="*/ 43 w 1518"/>
                <a:gd name="T31" fmla="*/ 864 h 1491"/>
                <a:gd name="T32" fmla="*/ 247 w 1518"/>
                <a:gd name="T33" fmla="*/ 992 h 1491"/>
                <a:gd name="T34" fmla="*/ 137 w 1518"/>
                <a:gd name="T35" fmla="*/ 1179 h 1491"/>
                <a:gd name="T36" fmla="*/ 249 w 1518"/>
                <a:gd name="T37" fmla="*/ 1262 h 1491"/>
                <a:gd name="T38" fmla="*/ 445 w 1518"/>
                <a:gd name="T39" fmla="*/ 1219 h 1491"/>
                <a:gd name="T40" fmla="*/ 481 w 1518"/>
                <a:gd name="T41" fmla="*/ 1416 h 1491"/>
                <a:gd name="T42" fmla="*/ 601 w 1518"/>
                <a:gd name="T43" fmla="*/ 1486 h 1491"/>
                <a:gd name="T44" fmla="*/ 729 w 1518"/>
                <a:gd name="T45" fmla="*/ 1313 h 1491"/>
                <a:gd name="T46" fmla="*/ 928 w 1518"/>
                <a:gd name="T47" fmla="*/ 1451 h 1491"/>
                <a:gd name="T48" fmla="*/ 1067 w 1518"/>
                <a:gd name="T49" fmla="*/ 1437 h 1491"/>
                <a:gd name="T50" fmla="*/ 1069 w 1518"/>
                <a:gd name="T51" fmla="*/ 1222 h 1491"/>
                <a:gd name="T52" fmla="*/ 1311 w 1518"/>
                <a:gd name="T53" fmla="*/ 1217 h 1491"/>
                <a:gd name="T54" fmla="*/ 1415 w 1518"/>
                <a:gd name="T55" fmla="*/ 1124 h 1491"/>
                <a:gd name="T56" fmla="*/ 1290 w 1518"/>
                <a:gd name="T57" fmla="*/ 949 h 1491"/>
                <a:gd name="T58" fmla="*/ 1483 w 1518"/>
                <a:gd name="T59" fmla="*/ 803 h 1491"/>
                <a:gd name="T60" fmla="*/ 1513 w 1518"/>
                <a:gd name="T61" fmla="*/ 667 h 1491"/>
                <a:gd name="T62" fmla="*/ 777 w 1518"/>
                <a:gd name="T63" fmla="*/ 1086 h 1491"/>
                <a:gd name="T64" fmla="*/ 741 w 1518"/>
                <a:gd name="T65" fmla="*/ 406 h 1491"/>
                <a:gd name="T66" fmla="*/ 777 w 1518"/>
                <a:gd name="T67" fmla="*/ 1086 h 1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18" h="1491">
                  <a:moveTo>
                    <a:pt x="1475" y="627"/>
                  </a:moveTo>
                  <a:cubicBezTo>
                    <a:pt x="1308" y="599"/>
                    <a:pt x="1308" y="599"/>
                    <a:pt x="1308" y="599"/>
                  </a:cubicBezTo>
                  <a:cubicBezTo>
                    <a:pt x="1299" y="565"/>
                    <a:pt x="1287" y="531"/>
                    <a:pt x="1272" y="500"/>
                  </a:cubicBezTo>
                  <a:cubicBezTo>
                    <a:pt x="1379" y="367"/>
                    <a:pt x="1379" y="367"/>
                    <a:pt x="1379" y="367"/>
                  </a:cubicBezTo>
                  <a:cubicBezTo>
                    <a:pt x="1392" y="350"/>
                    <a:pt x="1393" y="328"/>
                    <a:pt x="1381" y="312"/>
                  </a:cubicBezTo>
                  <a:cubicBezTo>
                    <a:pt x="1323" y="239"/>
                    <a:pt x="1323" y="239"/>
                    <a:pt x="1323" y="239"/>
                  </a:cubicBezTo>
                  <a:cubicBezTo>
                    <a:pt x="1311" y="224"/>
                    <a:pt x="1288" y="220"/>
                    <a:pt x="1269" y="229"/>
                  </a:cubicBezTo>
                  <a:cubicBezTo>
                    <a:pt x="1117" y="304"/>
                    <a:pt x="1117" y="304"/>
                    <a:pt x="1117" y="304"/>
                  </a:cubicBezTo>
                  <a:cubicBezTo>
                    <a:pt x="1103" y="293"/>
                    <a:pt x="1089" y="282"/>
                    <a:pt x="1074" y="272"/>
                  </a:cubicBezTo>
                  <a:cubicBezTo>
                    <a:pt x="1059" y="262"/>
                    <a:pt x="1044" y="254"/>
                    <a:pt x="1029" y="246"/>
                  </a:cubicBezTo>
                  <a:cubicBezTo>
                    <a:pt x="1038" y="76"/>
                    <a:pt x="1038" y="76"/>
                    <a:pt x="1038" y="76"/>
                  </a:cubicBezTo>
                  <a:cubicBezTo>
                    <a:pt x="1039" y="54"/>
                    <a:pt x="1026" y="35"/>
                    <a:pt x="1007" y="30"/>
                  </a:cubicBezTo>
                  <a:cubicBezTo>
                    <a:pt x="917" y="5"/>
                    <a:pt x="917" y="5"/>
                    <a:pt x="917" y="5"/>
                  </a:cubicBezTo>
                  <a:cubicBezTo>
                    <a:pt x="898" y="0"/>
                    <a:pt x="878" y="10"/>
                    <a:pt x="868" y="29"/>
                  </a:cubicBezTo>
                  <a:cubicBezTo>
                    <a:pt x="789" y="179"/>
                    <a:pt x="789" y="179"/>
                    <a:pt x="789" y="179"/>
                  </a:cubicBezTo>
                  <a:cubicBezTo>
                    <a:pt x="754" y="177"/>
                    <a:pt x="718" y="178"/>
                    <a:pt x="684" y="183"/>
                  </a:cubicBezTo>
                  <a:cubicBezTo>
                    <a:pt x="590" y="40"/>
                    <a:pt x="590" y="40"/>
                    <a:pt x="590" y="40"/>
                  </a:cubicBezTo>
                  <a:cubicBezTo>
                    <a:pt x="578" y="22"/>
                    <a:pt x="557" y="15"/>
                    <a:pt x="539" y="21"/>
                  </a:cubicBezTo>
                  <a:cubicBezTo>
                    <a:pt x="451" y="54"/>
                    <a:pt x="451" y="54"/>
                    <a:pt x="451" y="54"/>
                  </a:cubicBezTo>
                  <a:cubicBezTo>
                    <a:pt x="433" y="61"/>
                    <a:pt x="422" y="81"/>
                    <a:pt x="425" y="102"/>
                  </a:cubicBezTo>
                  <a:cubicBezTo>
                    <a:pt x="450" y="269"/>
                    <a:pt x="450" y="269"/>
                    <a:pt x="450" y="269"/>
                  </a:cubicBezTo>
                  <a:cubicBezTo>
                    <a:pt x="420" y="288"/>
                    <a:pt x="392" y="310"/>
                    <a:pt x="366" y="335"/>
                  </a:cubicBezTo>
                  <a:cubicBezTo>
                    <a:pt x="207" y="274"/>
                    <a:pt x="207" y="274"/>
                    <a:pt x="207" y="274"/>
                  </a:cubicBezTo>
                  <a:cubicBezTo>
                    <a:pt x="187" y="267"/>
                    <a:pt x="165" y="273"/>
                    <a:pt x="155" y="289"/>
                  </a:cubicBezTo>
                  <a:cubicBezTo>
                    <a:pt x="103" y="367"/>
                    <a:pt x="103" y="367"/>
                    <a:pt x="103" y="367"/>
                  </a:cubicBezTo>
                  <a:cubicBezTo>
                    <a:pt x="92" y="383"/>
                    <a:pt x="95" y="406"/>
                    <a:pt x="110" y="421"/>
                  </a:cubicBezTo>
                  <a:cubicBezTo>
                    <a:pt x="228" y="542"/>
                    <a:pt x="228" y="542"/>
                    <a:pt x="228" y="542"/>
                  </a:cubicBezTo>
                  <a:cubicBezTo>
                    <a:pt x="215" y="576"/>
                    <a:pt x="206" y="610"/>
                    <a:pt x="200" y="644"/>
                  </a:cubicBezTo>
                  <a:cubicBezTo>
                    <a:pt x="35" y="689"/>
                    <a:pt x="35" y="689"/>
                    <a:pt x="35" y="689"/>
                  </a:cubicBezTo>
                  <a:cubicBezTo>
                    <a:pt x="14" y="694"/>
                    <a:pt x="0" y="712"/>
                    <a:pt x="1" y="731"/>
                  </a:cubicBezTo>
                  <a:cubicBezTo>
                    <a:pt x="5" y="825"/>
                    <a:pt x="5" y="825"/>
                    <a:pt x="5" y="825"/>
                  </a:cubicBezTo>
                  <a:cubicBezTo>
                    <a:pt x="6" y="844"/>
                    <a:pt x="22" y="861"/>
                    <a:pt x="43" y="864"/>
                  </a:cubicBezTo>
                  <a:cubicBezTo>
                    <a:pt x="210" y="893"/>
                    <a:pt x="210" y="893"/>
                    <a:pt x="210" y="893"/>
                  </a:cubicBezTo>
                  <a:cubicBezTo>
                    <a:pt x="219" y="927"/>
                    <a:pt x="231" y="960"/>
                    <a:pt x="247" y="992"/>
                  </a:cubicBezTo>
                  <a:cubicBezTo>
                    <a:pt x="139" y="1124"/>
                    <a:pt x="139" y="1124"/>
                    <a:pt x="139" y="1124"/>
                  </a:cubicBezTo>
                  <a:cubicBezTo>
                    <a:pt x="126" y="1141"/>
                    <a:pt x="125" y="1164"/>
                    <a:pt x="137" y="1179"/>
                  </a:cubicBezTo>
                  <a:cubicBezTo>
                    <a:pt x="195" y="1252"/>
                    <a:pt x="195" y="1252"/>
                    <a:pt x="195" y="1252"/>
                  </a:cubicBezTo>
                  <a:cubicBezTo>
                    <a:pt x="208" y="1267"/>
                    <a:pt x="230" y="1272"/>
                    <a:pt x="249" y="1262"/>
                  </a:cubicBezTo>
                  <a:cubicBezTo>
                    <a:pt x="401" y="1187"/>
                    <a:pt x="401" y="1187"/>
                    <a:pt x="401" y="1187"/>
                  </a:cubicBezTo>
                  <a:cubicBezTo>
                    <a:pt x="415" y="1198"/>
                    <a:pt x="430" y="1209"/>
                    <a:pt x="445" y="1219"/>
                  </a:cubicBezTo>
                  <a:cubicBezTo>
                    <a:pt x="459" y="1229"/>
                    <a:pt x="474" y="1238"/>
                    <a:pt x="489" y="1246"/>
                  </a:cubicBezTo>
                  <a:cubicBezTo>
                    <a:pt x="481" y="1416"/>
                    <a:pt x="481" y="1416"/>
                    <a:pt x="481" y="1416"/>
                  </a:cubicBezTo>
                  <a:cubicBezTo>
                    <a:pt x="479" y="1437"/>
                    <a:pt x="492" y="1456"/>
                    <a:pt x="511" y="1461"/>
                  </a:cubicBezTo>
                  <a:cubicBezTo>
                    <a:pt x="601" y="1486"/>
                    <a:pt x="601" y="1486"/>
                    <a:pt x="601" y="1486"/>
                  </a:cubicBezTo>
                  <a:cubicBezTo>
                    <a:pt x="620" y="1491"/>
                    <a:pt x="640" y="1482"/>
                    <a:pt x="651" y="1462"/>
                  </a:cubicBezTo>
                  <a:cubicBezTo>
                    <a:pt x="729" y="1313"/>
                    <a:pt x="729" y="1313"/>
                    <a:pt x="729" y="1313"/>
                  </a:cubicBezTo>
                  <a:cubicBezTo>
                    <a:pt x="765" y="1315"/>
                    <a:pt x="800" y="1313"/>
                    <a:pt x="835" y="1308"/>
                  </a:cubicBezTo>
                  <a:cubicBezTo>
                    <a:pt x="928" y="1451"/>
                    <a:pt x="928" y="1451"/>
                    <a:pt x="928" y="1451"/>
                  </a:cubicBezTo>
                  <a:cubicBezTo>
                    <a:pt x="940" y="1469"/>
                    <a:pt x="961" y="1477"/>
                    <a:pt x="979" y="1470"/>
                  </a:cubicBezTo>
                  <a:cubicBezTo>
                    <a:pt x="1067" y="1437"/>
                    <a:pt x="1067" y="1437"/>
                    <a:pt x="1067" y="1437"/>
                  </a:cubicBezTo>
                  <a:cubicBezTo>
                    <a:pt x="1085" y="1431"/>
                    <a:pt x="1096" y="1410"/>
                    <a:pt x="1093" y="1389"/>
                  </a:cubicBezTo>
                  <a:cubicBezTo>
                    <a:pt x="1069" y="1222"/>
                    <a:pt x="1069" y="1222"/>
                    <a:pt x="1069" y="1222"/>
                  </a:cubicBezTo>
                  <a:cubicBezTo>
                    <a:pt x="1098" y="1203"/>
                    <a:pt x="1126" y="1181"/>
                    <a:pt x="1152" y="1156"/>
                  </a:cubicBezTo>
                  <a:cubicBezTo>
                    <a:pt x="1311" y="1217"/>
                    <a:pt x="1311" y="1217"/>
                    <a:pt x="1311" y="1217"/>
                  </a:cubicBezTo>
                  <a:cubicBezTo>
                    <a:pt x="1331" y="1225"/>
                    <a:pt x="1353" y="1219"/>
                    <a:pt x="1364" y="1202"/>
                  </a:cubicBezTo>
                  <a:cubicBezTo>
                    <a:pt x="1415" y="1124"/>
                    <a:pt x="1415" y="1124"/>
                    <a:pt x="1415" y="1124"/>
                  </a:cubicBezTo>
                  <a:cubicBezTo>
                    <a:pt x="1426" y="1108"/>
                    <a:pt x="1423" y="1085"/>
                    <a:pt x="1408" y="1070"/>
                  </a:cubicBezTo>
                  <a:cubicBezTo>
                    <a:pt x="1290" y="949"/>
                    <a:pt x="1290" y="949"/>
                    <a:pt x="1290" y="949"/>
                  </a:cubicBezTo>
                  <a:cubicBezTo>
                    <a:pt x="1303" y="916"/>
                    <a:pt x="1312" y="882"/>
                    <a:pt x="1319" y="847"/>
                  </a:cubicBezTo>
                  <a:cubicBezTo>
                    <a:pt x="1483" y="803"/>
                    <a:pt x="1483" y="803"/>
                    <a:pt x="1483" y="803"/>
                  </a:cubicBezTo>
                  <a:cubicBezTo>
                    <a:pt x="1504" y="797"/>
                    <a:pt x="1518" y="780"/>
                    <a:pt x="1517" y="760"/>
                  </a:cubicBezTo>
                  <a:cubicBezTo>
                    <a:pt x="1513" y="667"/>
                    <a:pt x="1513" y="667"/>
                    <a:pt x="1513" y="667"/>
                  </a:cubicBezTo>
                  <a:cubicBezTo>
                    <a:pt x="1512" y="647"/>
                    <a:pt x="1497" y="631"/>
                    <a:pt x="1475" y="627"/>
                  </a:cubicBezTo>
                  <a:moveTo>
                    <a:pt x="777" y="1086"/>
                  </a:moveTo>
                  <a:cubicBezTo>
                    <a:pt x="589" y="1096"/>
                    <a:pt x="429" y="952"/>
                    <a:pt x="419" y="764"/>
                  </a:cubicBezTo>
                  <a:cubicBezTo>
                    <a:pt x="409" y="576"/>
                    <a:pt x="553" y="416"/>
                    <a:pt x="741" y="406"/>
                  </a:cubicBezTo>
                  <a:cubicBezTo>
                    <a:pt x="929" y="396"/>
                    <a:pt x="1090" y="540"/>
                    <a:pt x="1100" y="728"/>
                  </a:cubicBezTo>
                  <a:cubicBezTo>
                    <a:pt x="1109" y="915"/>
                    <a:pt x="965" y="1076"/>
                    <a:pt x="777" y="1086"/>
                  </a:cubicBezTo>
                </a:path>
              </a:pathLst>
            </a:custGeom>
            <a:solidFill>
              <a:schemeClr val="accent1"/>
            </a:solidFill>
            <a:ln>
              <a:noFill/>
            </a:ln>
          </p:spPr>
          <p:txBody>
            <a:bodyPr anchor="ctr">
              <a:scene3d>
                <a:camera prst="orthographicFront"/>
                <a:lightRig rig="threePt" dir="t"/>
              </a:scene3d>
              <a:sp3d contourW="12700"/>
            </a:bodyPr>
            <a:lstStyle/>
            <a:p>
              <a:pPr algn="ctr"/>
              <a:endParaRPr dirty="0">
                <a:solidFill>
                  <a:schemeClr val="tx1">
                    <a:lumMod val="75000"/>
                    <a:lumOff val="25000"/>
                  </a:schemeClr>
                </a:solidFill>
                <a:cs typeface="+mn-ea"/>
                <a:sym typeface="+mn-lt"/>
              </a:endParaRPr>
            </a:p>
          </p:txBody>
        </p:sp>
        <p:sp>
          <p:nvSpPr>
            <p:cNvPr id="13" name="Freeform 113"/>
            <p:cNvSpPr/>
            <p:nvPr/>
          </p:nvSpPr>
          <p:spPr bwMode="auto">
            <a:xfrm>
              <a:off x="4951922" y="2274623"/>
              <a:ext cx="2266666" cy="2261498"/>
            </a:xfrm>
            <a:custGeom>
              <a:avLst/>
              <a:gdLst>
                <a:gd name="T0" fmla="*/ 270 w 1050"/>
                <a:gd name="T1" fmla="*/ 909 h 1049"/>
                <a:gd name="T2" fmla="*/ 910 w 1050"/>
                <a:gd name="T3" fmla="*/ 779 h 1049"/>
                <a:gd name="T4" fmla="*/ 780 w 1050"/>
                <a:gd name="T5" fmla="*/ 141 h 1049"/>
                <a:gd name="T6" fmla="*/ 141 w 1050"/>
                <a:gd name="T7" fmla="*/ 270 h 1049"/>
                <a:gd name="T8" fmla="*/ 270 w 1050"/>
                <a:gd name="T9" fmla="*/ 909 h 1049"/>
                <a:gd name="T10" fmla="*/ 303 w 1050"/>
                <a:gd name="T11" fmla="*/ 860 h 1049"/>
                <a:gd name="T12" fmla="*/ 190 w 1050"/>
                <a:gd name="T13" fmla="*/ 303 h 1049"/>
                <a:gd name="T14" fmla="*/ 748 w 1050"/>
                <a:gd name="T15" fmla="*/ 189 h 1049"/>
                <a:gd name="T16" fmla="*/ 861 w 1050"/>
                <a:gd name="T17" fmla="*/ 747 h 1049"/>
                <a:gd name="T18" fmla="*/ 303 w 1050"/>
                <a:gd name="T19" fmla="*/ 860 h 10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50" h="1049">
                  <a:moveTo>
                    <a:pt x="270" y="909"/>
                  </a:moveTo>
                  <a:cubicBezTo>
                    <a:pt x="482" y="1049"/>
                    <a:pt x="769" y="991"/>
                    <a:pt x="910" y="779"/>
                  </a:cubicBezTo>
                  <a:cubicBezTo>
                    <a:pt x="1050" y="567"/>
                    <a:pt x="992" y="281"/>
                    <a:pt x="780" y="141"/>
                  </a:cubicBezTo>
                  <a:cubicBezTo>
                    <a:pt x="568" y="0"/>
                    <a:pt x="281" y="59"/>
                    <a:pt x="141" y="270"/>
                  </a:cubicBezTo>
                  <a:cubicBezTo>
                    <a:pt x="0" y="482"/>
                    <a:pt x="58" y="768"/>
                    <a:pt x="270" y="909"/>
                  </a:cubicBezTo>
                  <a:moveTo>
                    <a:pt x="303" y="860"/>
                  </a:moveTo>
                  <a:cubicBezTo>
                    <a:pt x="118" y="738"/>
                    <a:pt x="67" y="488"/>
                    <a:pt x="190" y="303"/>
                  </a:cubicBezTo>
                  <a:cubicBezTo>
                    <a:pt x="312" y="118"/>
                    <a:pt x="563" y="67"/>
                    <a:pt x="748" y="189"/>
                  </a:cubicBezTo>
                  <a:cubicBezTo>
                    <a:pt x="933" y="312"/>
                    <a:pt x="983" y="562"/>
                    <a:pt x="861" y="747"/>
                  </a:cubicBezTo>
                  <a:cubicBezTo>
                    <a:pt x="738" y="932"/>
                    <a:pt x="488" y="982"/>
                    <a:pt x="303" y="860"/>
                  </a:cubicBezTo>
                </a:path>
              </a:pathLst>
            </a:custGeom>
            <a:solidFill>
              <a:schemeClr val="accent1">
                <a:lumMod val="40000"/>
                <a:lumOff val="60000"/>
              </a:schemeClr>
            </a:solidFill>
            <a:ln>
              <a:noFill/>
            </a:ln>
          </p:spPr>
          <p:txBody>
            <a:bodyPr anchor="ctr">
              <a:scene3d>
                <a:camera prst="orthographicFront"/>
                <a:lightRig rig="threePt" dir="t"/>
              </a:scene3d>
              <a:sp3d contourW="12700"/>
            </a:bodyPr>
            <a:lstStyle/>
            <a:p>
              <a:pPr algn="ctr"/>
              <a:endParaRPr dirty="0">
                <a:solidFill>
                  <a:schemeClr val="tx1">
                    <a:lumMod val="75000"/>
                    <a:lumOff val="25000"/>
                  </a:schemeClr>
                </a:solidFill>
                <a:cs typeface="+mn-ea"/>
                <a:sym typeface="+mn-lt"/>
              </a:endParaRPr>
            </a:p>
          </p:txBody>
        </p:sp>
        <p:sp>
          <p:nvSpPr>
            <p:cNvPr id="14" name="ValueShape"/>
            <p:cNvSpPr/>
            <p:nvPr/>
          </p:nvSpPr>
          <p:spPr>
            <a:xfrm>
              <a:off x="5533353" y="2842277"/>
              <a:ext cx="1168421" cy="1126188"/>
            </a:xfrm>
            <a:prstGeom prst="arc">
              <a:avLst>
                <a:gd name="adj1" fmla="val 16200000"/>
                <a:gd name="adj2" fmla="val 11448000"/>
              </a:avLst>
            </a:prstGeom>
            <a:noFill/>
            <a:ln w="76200" cap="rnd" cmpd="sng">
              <a:solidFill>
                <a:schemeClr val="accent1"/>
              </a:solidFill>
              <a:prstDash val="sysDot"/>
              <a:round/>
            </a:ln>
          </p:spPr>
          <p:style>
            <a:lnRef idx="1">
              <a:schemeClr val="accent1"/>
            </a:lnRef>
            <a:fillRef idx="0">
              <a:schemeClr val="accent1"/>
            </a:fillRef>
            <a:effectRef idx="0">
              <a:schemeClr val="accent1"/>
            </a:effectRef>
            <a:fontRef idx="minor">
              <a:schemeClr val="tx1"/>
            </a:fontRef>
          </p:style>
          <p:txBody>
            <a:bodyPr anchor="ctr">
              <a:scene3d>
                <a:camera prst="orthographicFront"/>
                <a:lightRig rig="threePt" dir="t"/>
              </a:scene3d>
              <a:sp3d contourW="12700"/>
            </a:bodyPr>
            <a:lstStyle/>
            <a:p>
              <a:pPr algn="ctr"/>
              <a:endParaRPr dirty="0">
                <a:solidFill>
                  <a:schemeClr val="tx1">
                    <a:lumMod val="75000"/>
                    <a:lumOff val="25000"/>
                  </a:schemeClr>
                </a:solidFill>
                <a:cs typeface="+mn-ea"/>
                <a:sym typeface="+mn-lt"/>
              </a:endParaRPr>
            </a:p>
          </p:txBody>
        </p:sp>
        <p:sp>
          <p:nvSpPr>
            <p:cNvPr id="15" name="ValueText"/>
            <p:cNvSpPr txBox="1"/>
            <p:nvPr/>
          </p:nvSpPr>
          <p:spPr>
            <a:xfrm>
              <a:off x="5627975" y="3132814"/>
              <a:ext cx="859291" cy="514213"/>
            </a:xfrm>
            <a:prstGeom prst="rect">
              <a:avLst/>
            </a:prstGeom>
            <a:noFill/>
          </p:spPr>
          <p:txBody>
            <a:bodyPr wrap="none" lIns="0" tIns="0" rIns="0" bIns="0">
              <a:prstTxWarp prst="textPlain">
                <a:avLst/>
              </a:prstTxWarp>
              <a:normAutofit/>
              <a:scene3d>
                <a:camera prst="orthographicFront"/>
                <a:lightRig rig="threePt" dir="t"/>
              </a:scene3d>
              <a:sp3d contourW="12700"/>
            </a:bodyPr>
            <a:lstStyle/>
            <a:p>
              <a:pPr algn="ctr"/>
              <a:r>
                <a:rPr lang="zh-CN" altLang="en-US" sz="1400" b="1" dirty="0">
                  <a:solidFill>
                    <a:schemeClr val="tx1">
                      <a:lumMod val="85000"/>
                      <a:lumOff val="15000"/>
                    </a:schemeClr>
                  </a:solidFill>
                  <a:cs typeface="+mn-ea"/>
                  <a:sym typeface="+mn-lt"/>
                </a:rPr>
                <a:t>计划</a:t>
              </a:r>
              <a:endParaRPr lang="en-US" sz="1400" b="1" dirty="0">
                <a:solidFill>
                  <a:schemeClr val="tx1">
                    <a:lumMod val="85000"/>
                    <a:lumOff val="15000"/>
                  </a:schemeClr>
                </a:solidFill>
                <a:cs typeface="+mn-ea"/>
                <a:sym typeface="+mn-lt"/>
              </a:endParaRPr>
            </a:p>
          </p:txBody>
        </p:sp>
        <p:sp>
          <p:nvSpPr>
            <p:cNvPr id="16" name="ExtraShape"/>
            <p:cNvSpPr/>
            <p:nvPr/>
          </p:nvSpPr>
          <p:spPr bwMode="auto">
            <a:xfrm>
              <a:off x="4459033" y="1801247"/>
              <a:ext cx="2829361" cy="2515185"/>
            </a:xfrm>
            <a:custGeom>
              <a:avLst/>
              <a:gdLst>
                <a:gd name="T0" fmla="*/ 1269 w 1306"/>
                <a:gd name="T1" fmla="*/ 229 h 1162"/>
                <a:gd name="T2" fmla="*/ 1117 w 1306"/>
                <a:gd name="T3" fmla="*/ 304 h 1162"/>
                <a:gd name="T4" fmla="*/ 1074 w 1306"/>
                <a:gd name="T5" fmla="*/ 272 h 1162"/>
                <a:gd name="T6" fmla="*/ 1029 w 1306"/>
                <a:gd name="T7" fmla="*/ 245 h 1162"/>
                <a:gd name="T8" fmla="*/ 1038 w 1306"/>
                <a:gd name="T9" fmla="*/ 75 h 1162"/>
                <a:gd name="T10" fmla="*/ 1008 w 1306"/>
                <a:gd name="T11" fmla="*/ 30 h 1162"/>
                <a:gd name="T12" fmla="*/ 918 w 1306"/>
                <a:gd name="T13" fmla="*/ 5 h 1162"/>
                <a:gd name="T14" fmla="*/ 868 w 1306"/>
                <a:gd name="T15" fmla="*/ 29 h 1162"/>
                <a:gd name="T16" fmla="*/ 789 w 1306"/>
                <a:gd name="T17" fmla="*/ 178 h 1162"/>
                <a:gd name="T18" fmla="*/ 684 w 1306"/>
                <a:gd name="T19" fmla="*/ 183 h 1162"/>
                <a:gd name="T20" fmla="*/ 590 w 1306"/>
                <a:gd name="T21" fmla="*/ 40 h 1162"/>
                <a:gd name="T22" fmla="*/ 539 w 1306"/>
                <a:gd name="T23" fmla="*/ 21 h 1162"/>
                <a:gd name="T24" fmla="*/ 452 w 1306"/>
                <a:gd name="T25" fmla="*/ 54 h 1162"/>
                <a:gd name="T26" fmla="*/ 425 w 1306"/>
                <a:gd name="T27" fmla="*/ 102 h 1162"/>
                <a:gd name="T28" fmla="*/ 450 w 1306"/>
                <a:gd name="T29" fmla="*/ 269 h 1162"/>
                <a:gd name="T30" fmla="*/ 367 w 1306"/>
                <a:gd name="T31" fmla="*/ 335 h 1162"/>
                <a:gd name="T32" fmla="*/ 207 w 1306"/>
                <a:gd name="T33" fmla="*/ 274 h 1162"/>
                <a:gd name="T34" fmla="*/ 155 w 1306"/>
                <a:gd name="T35" fmla="*/ 289 h 1162"/>
                <a:gd name="T36" fmla="*/ 103 w 1306"/>
                <a:gd name="T37" fmla="*/ 367 h 1162"/>
                <a:gd name="T38" fmla="*/ 110 w 1306"/>
                <a:gd name="T39" fmla="*/ 421 h 1162"/>
                <a:gd name="T40" fmla="*/ 228 w 1306"/>
                <a:gd name="T41" fmla="*/ 542 h 1162"/>
                <a:gd name="T42" fmla="*/ 200 w 1306"/>
                <a:gd name="T43" fmla="*/ 644 h 1162"/>
                <a:gd name="T44" fmla="*/ 35 w 1306"/>
                <a:gd name="T45" fmla="*/ 688 h 1162"/>
                <a:gd name="T46" fmla="*/ 1 w 1306"/>
                <a:gd name="T47" fmla="*/ 731 h 1162"/>
                <a:gd name="T48" fmla="*/ 5 w 1306"/>
                <a:gd name="T49" fmla="*/ 824 h 1162"/>
                <a:gd name="T50" fmla="*/ 43 w 1306"/>
                <a:gd name="T51" fmla="*/ 864 h 1162"/>
                <a:gd name="T52" fmla="*/ 210 w 1306"/>
                <a:gd name="T53" fmla="*/ 893 h 1162"/>
                <a:gd name="T54" fmla="*/ 247 w 1306"/>
                <a:gd name="T55" fmla="*/ 992 h 1162"/>
                <a:gd name="T56" fmla="*/ 140 w 1306"/>
                <a:gd name="T57" fmla="*/ 1124 h 1162"/>
                <a:gd name="T58" fmla="*/ 129 w 1306"/>
                <a:gd name="T59" fmla="*/ 1159 h 1162"/>
                <a:gd name="T60" fmla="*/ 257 w 1306"/>
                <a:gd name="T61" fmla="*/ 1159 h 1162"/>
                <a:gd name="T62" fmla="*/ 648 w 1306"/>
                <a:gd name="T63" fmla="*/ 1067 h 1162"/>
                <a:gd name="T64" fmla="*/ 419 w 1306"/>
                <a:gd name="T65" fmla="*/ 764 h 1162"/>
                <a:gd name="T66" fmla="*/ 741 w 1306"/>
                <a:gd name="T67" fmla="*/ 406 h 1162"/>
                <a:gd name="T68" fmla="*/ 1098 w 1306"/>
                <a:gd name="T69" fmla="*/ 710 h 1162"/>
                <a:gd name="T70" fmla="*/ 1306 w 1306"/>
                <a:gd name="T71" fmla="*/ 227 h 1162"/>
                <a:gd name="T72" fmla="*/ 1269 w 1306"/>
                <a:gd name="T73" fmla="*/ 229 h 1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6" h="1162">
                  <a:moveTo>
                    <a:pt x="1269" y="229"/>
                  </a:moveTo>
                  <a:cubicBezTo>
                    <a:pt x="1117" y="304"/>
                    <a:pt x="1117" y="304"/>
                    <a:pt x="1117" y="304"/>
                  </a:cubicBezTo>
                  <a:cubicBezTo>
                    <a:pt x="1103" y="293"/>
                    <a:pt x="1089" y="282"/>
                    <a:pt x="1074" y="272"/>
                  </a:cubicBezTo>
                  <a:cubicBezTo>
                    <a:pt x="1059" y="262"/>
                    <a:pt x="1044" y="253"/>
                    <a:pt x="1029" y="245"/>
                  </a:cubicBezTo>
                  <a:cubicBezTo>
                    <a:pt x="1038" y="75"/>
                    <a:pt x="1038" y="75"/>
                    <a:pt x="1038" y="75"/>
                  </a:cubicBezTo>
                  <a:cubicBezTo>
                    <a:pt x="1039" y="54"/>
                    <a:pt x="1027" y="35"/>
                    <a:pt x="1008" y="30"/>
                  </a:cubicBezTo>
                  <a:cubicBezTo>
                    <a:pt x="918" y="5"/>
                    <a:pt x="918" y="5"/>
                    <a:pt x="918" y="5"/>
                  </a:cubicBezTo>
                  <a:cubicBezTo>
                    <a:pt x="899" y="0"/>
                    <a:pt x="878" y="10"/>
                    <a:pt x="868" y="29"/>
                  </a:cubicBezTo>
                  <a:cubicBezTo>
                    <a:pt x="789" y="178"/>
                    <a:pt x="789" y="178"/>
                    <a:pt x="789" y="178"/>
                  </a:cubicBezTo>
                  <a:cubicBezTo>
                    <a:pt x="754" y="177"/>
                    <a:pt x="719" y="178"/>
                    <a:pt x="684" y="183"/>
                  </a:cubicBezTo>
                  <a:cubicBezTo>
                    <a:pt x="590" y="40"/>
                    <a:pt x="590" y="40"/>
                    <a:pt x="590" y="40"/>
                  </a:cubicBezTo>
                  <a:cubicBezTo>
                    <a:pt x="579" y="22"/>
                    <a:pt x="557" y="14"/>
                    <a:pt x="539" y="21"/>
                  </a:cubicBezTo>
                  <a:cubicBezTo>
                    <a:pt x="452" y="54"/>
                    <a:pt x="452" y="54"/>
                    <a:pt x="452" y="54"/>
                  </a:cubicBezTo>
                  <a:cubicBezTo>
                    <a:pt x="433" y="61"/>
                    <a:pt x="422" y="81"/>
                    <a:pt x="425" y="102"/>
                  </a:cubicBezTo>
                  <a:cubicBezTo>
                    <a:pt x="450" y="269"/>
                    <a:pt x="450" y="269"/>
                    <a:pt x="450" y="269"/>
                  </a:cubicBezTo>
                  <a:cubicBezTo>
                    <a:pt x="420" y="288"/>
                    <a:pt x="392" y="310"/>
                    <a:pt x="367" y="335"/>
                  </a:cubicBezTo>
                  <a:cubicBezTo>
                    <a:pt x="207" y="274"/>
                    <a:pt x="207" y="274"/>
                    <a:pt x="207" y="274"/>
                  </a:cubicBezTo>
                  <a:cubicBezTo>
                    <a:pt x="187" y="266"/>
                    <a:pt x="166" y="273"/>
                    <a:pt x="155" y="289"/>
                  </a:cubicBezTo>
                  <a:cubicBezTo>
                    <a:pt x="103" y="367"/>
                    <a:pt x="103" y="367"/>
                    <a:pt x="103" y="367"/>
                  </a:cubicBezTo>
                  <a:cubicBezTo>
                    <a:pt x="92" y="383"/>
                    <a:pt x="95" y="406"/>
                    <a:pt x="110" y="421"/>
                  </a:cubicBezTo>
                  <a:cubicBezTo>
                    <a:pt x="228" y="542"/>
                    <a:pt x="228" y="542"/>
                    <a:pt x="228" y="542"/>
                  </a:cubicBezTo>
                  <a:cubicBezTo>
                    <a:pt x="216" y="575"/>
                    <a:pt x="206" y="609"/>
                    <a:pt x="200" y="644"/>
                  </a:cubicBezTo>
                  <a:cubicBezTo>
                    <a:pt x="35" y="688"/>
                    <a:pt x="35" y="688"/>
                    <a:pt x="35" y="688"/>
                  </a:cubicBezTo>
                  <a:cubicBezTo>
                    <a:pt x="14" y="694"/>
                    <a:pt x="0" y="712"/>
                    <a:pt x="1" y="731"/>
                  </a:cubicBezTo>
                  <a:cubicBezTo>
                    <a:pt x="5" y="824"/>
                    <a:pt x="5" y="824"/>
                    <a:pt x="5" y="824"/>
                  </a:cubicBezTo>
                  <a:cubicBezTo>
                    <a:pt x="6" y="844"/>
                    <a:pt x="22" y="860"/>
                    <a:pt x="43" y="864"/>
                  </a:cubicBezTo>
                  <a:cubicBezTo>
                    <a:pt x="210" y="893"/>
                    <a:pt x="210" y="893"/>
                    <a:pt x="210" y="893"/>
                  </a:cubicBezTo>
                  <a:cubicBezTo>
                    <a:pt x="219" y="927"/>
                    <a:pt x="231" y="960"/>
                    <a:pt x="247" y="992"/>
                  </a:cubicBezTo>
                  <a:cubicBezTo>
                    <a:pt x="140" y="1124"/>
                    <a:pt x="140" y="1124"/>
                    <a:pt x="140" y="1124"/>
                  </a:cubicBezTo>
                  <a:cubicBezTo>
                    <a:pt x="131" y="1135"/>
                    <a:pt x="128" y="1147"/>
                    <a:pt x="129" y="1159"/>
                  </a:cubicBezTo>
                  <a:cubicBezTo>
                    <a:pt x="171" y="1161"/>
                    <a:pt x="214" y="1162"/>
                    <a:pt x="257" y="1159"/>
                  </a:cubicBezTo>
                  <a:cubicBezTo>
                    <a:pt x="396" y="1152"/>
                    <a:pt x="527" y="1120"/>
                    <a:pt x="648" y="1067"/>
                  </a:cubicBezTo>
                  <a:cubicBezTo>
                    <a:pt x="521" y="1023"/>
                    <a:pt x="426" y="906"/>
                    <a:pt x="419" y="764"/>
                  </a:cubicBezTo>
                  <a:cubicBezTo>
                    <a:pt x="409" y="576"/>
                    <a:pt x="553" y="416"/>
                    <a:pt x="741" y="406"/>
                  </a:cubicBezTo>
                  <a:cubicBezTo>
                    <a:pt x="923" y="396"/>
                    <a:pt x="1080" y="531"/>
                    <a:pt x="1098" y="710"/>
                  </a:cubicBezTo>
                  <a:cubicBezTo>
                    <a:pt x="1203" y="570"/>
                    <a:pt x="1276" y="405"/>
                    <a:pt x="1306" y="227"/>
                  </a:cubicBezTo>
                  <a:cubicBezTo>
                    <a:pt x="1295" y="222"/>
                    <a:pt x="1281" y="223"/>
                    <a:pt x="1269" y="229"/>
                  </a:cubicBezTo>
                  <a:close/>
                </a:path>
              </a:pathLst>
            </a:custGeom>
            <a:solidFill>
              <a:schemeClr val="bg1">
                <a:alpha val="16000"/>
              </a:schemeClr>
            </a:solidFill>
            <a:ln>
              <a:noFill/>
            </a:ln>
          </p:spPr>
          <p:txBody>
            <a:bodyPr anchor="ctr">
              <a:scene3d>
                <a:camera prst="orthographicFront"/>
                <a:lightRig rig="threePt" dir="t"/>
              </a:scene3d>
              <a:sp3d contourW="12700"/>
            </a:bodyPr>
            <a:lstStyle/>
            <a:p>
              <a:pPr algn="ctr"/>
              <a:endParaRPr dirty="0">
                <a:solidFill>
                  <a:schemeClr val="tx1">
                    <a:lumMod val="75000"/>
                    <a:lumOff val="25000"/>
                  </a:schemeClr>
                </a:solidFill>
                <a:cs typeface="+mn-ea"/>
                <a:sym typeface="+mn-lt"/>
              </a:endParaRPr>
            </a:p>
          </p:txBody>
        </p:sp>
      </p:grpSp>
      <p:grpSp>
        <p:nvGrpSpPr>
          <p:cNvPr id="17" name="305e7c1a-4ea9-40f3-a916-1b3b8f196b63" descr="wQIAAB+LCAAAAAAABACVkVFLwzAQx7/LoW9VuiGIeVNkow+K0KEPsodAji2SZCW7SKX0u3tZs7ZzVZC8JHf3v/v9Lw1c0FeFIKC00tOjlhsvbUFoIYNCgXDBmAwetFPabZZ+F6o9iPeml40zb5q2r9IEjFqnSUvTPcVZ/bHsSTttg01l+XXOIVmPQrO8C2qlDI7LCkfoP/sJsxg73EvyPGCx81YSD2zy9hJSCsQNa9soVlhzowxWHdaRJ+HFBUz6jIlo8159hD1ZdDSIXiSvDplqwu+5bqjuceY/93F1N7GR+W3nIXUut7LCZ24VedMGYgjWvbkTWJ7LlxPbbfYr7wrrfzqMirG3qe/4k/4wcoBPBFPYaz7fyZmoSsECAAA="/>
          <p:cNvGrpSpPr>
            <a:grpSpLocks noChangeAspect="1"/>
          </p:cNvGrpSpPr>
          <p:nvPr/>
        </p:nvGrpSpPr>
        <p:grpSpPr>
          <a:xfrm>
            <a:off x="3708727" y="3634238"/>
            <a:ext cx="2170926" cy="2169340"/>
            <a:chOff x="4348425" y="1645280"/>
            <a:chExt cx="3538275" cy="3535690"/>
          </a:xfrm>
        </p:grpSpPr>
        <p:sp>
          <p:nvSpPr>
            <p:cNvPr id="18" name="Freeform 193"/>
            <p:cNvSpPr/>
            <p:nvPr/>
          </p:nvSpPr>
          <p:spPr bwMode="auto">
            <a:xfrm>
              <a:off x="4348425" y="1645280"/>
              <a:ext cx="3538275" cy="3535690"/>
            </a:xfrm>
            <a:custGeom>
              <a:avLst/>
              <a:gdLst>
                <a:gd name="T0" fmla="*/ 569 w 1639"/>
                <a:gd name="T1" fmla="*/ 1600 h 1640"/>
                <a:gd name="T2" fmla="*/ 459 w 1639"/>
                <a:gd name="T3" fmla="*/ 1547 h 1640"/>
                <a:gd name="T4" fmla="*/ 628 w 1639"/>
                <a:gd name="T5" fmla="*/ 1617 h 1640"/>
                <a:gd name="T6" fmla="*/ 689 w 1639"/>
                <a:gd name="T7" fmla="*/ 1621 h 1640"/>
                <a:gd name="T8" fmla="*/ 380 w 1639"/>
                <a:gd name="T9" fmla="*/ 1503 h 1640"/>
                <a:gd name="T10" fmla="*/ 325 w 1639"/>
                <a:gd name="T11" fmla="*/ 1474 h 1640"/>
                <a:gd name="T12" fmla="*/ 840 w 1639"/>
                <a:gd name="T13" fmla="*/ 1632 h 1640"/>
                <a:gd name="T14" fmla="*/ 278 w 1639"/>
                <a:gd name="T15" fmla="*/ 1435 h 1640"/>
                <a:gd name="T16" fmla="*/ 212 w 1639"/>
                <a:gd name="T17" fmla="*/ 1371 h 1640"/>
                <a:gd name="T18" fmla="*/ 962 w 1639"/>
                <a:gd name="T19" fmla="*/ 1627 h 1640"/>
                <a:gd name="T20" fmla="*/ 992 w 1639"/>
                <a:gd name="T21" fmla="*/ 1621 h 1640"/>
                <a:gd name="T22" fmla="*/ 144 w 1639"/>
                <a:gd name="T23" fmla="*/ 1270 h 1640"/>
                <a:gd name="T24" fmla="*/ 1051 w 1639"/>
                <a:gd name="T25" fmla="*/ 1606 h 1640"/>
                <a:gd name="T26" fmla="*/ 1107 w 1639"/>
                <a:gd name="T27" fmla="*/ 1579 h 1640"/>
                <a:gd name="T28" fmla="*/ 98 w 1639"/>
                <a:gd name="T29" fmla="*/ 1191 h 1640"/>
                <a:gd name="T30" fmla="*/ 65 w 1639"/>
                <a:gd name="T31" fmla="*/ 1139 h 1640"/>
                <a:gd name="T32" fmla="*/ 1243 w 1639"/>
                <a:gd name="T33" fmla="*/ 1513 h 1640"/>
                <a:gd name="T34" fmla="*/ 43 w 1639"/>
                <a:gd name="T35" fmla="*/ 1082 h 1640"/>
                <a:gd name="T36" fmla="*/ 19 w 1639"/>
                <a:gd name="T37" fmla="*/ 993 h 1640"/>
                <a:gd name="T38" fmla="*/ 1346 w 1639"/>
                <a:gd name="T39" fmla="*/ 1448 h 1640"/>
                <a:gd name="T40" fmla="*/ 1369 w 1639"/>
                <a:gd name="T41" fmla="*/ 1428 h 1640"/>
                <a:gd name="T42" fmla="*/ 9 w 1639"/>
                <a:gd name="T43" fmla="*/ 872 h 1640"/>
                <a:gd name="T44" fmla="*/ 1413 w 1639"/>
                <a:gd name="T45" fmla="*/ 1385 h 1640"/>
                <a:gd name="T46" fmla="*/ 1448 w 1639"/>
                <a:gd name="T47" fmla="*/ 1334 h 1640"/>
                <a:gd name="T48" fmla="*/ 9 w 1639"/>
                <a:gd name="T49" fmla="*/ 781 h 1640"/>
                <a:gd name="T50" fmla="*/ 6 w 1639"/>
                <a:gd name="T51" fmla="*/ 720 h 1640"/>
                <a:gd name="T52" fmla="*/ 1533 w 1639"/>
                <a:gd name="T53" fmla="*/ 1208 h 1640"/>
                <a:gd name="T54" fmla="*/ 16 w 1639"/>
                <a:gd name="T55" fmla="*/ 659 h 1640"/>
                <a:gd name="T56" fmla="*/ 39 w 1639"/>
                <a:gd name="T57" fmla="*/ 570 h 1640"/>
                <a:gd name="T58" fmla="*/ 1583 w 1639"/>
                <a:gd name="T59" fmla="*/ 1095 h 1640"/>
                <a:gd name="T60" fmla="*/ 60 w 1639"/>
                <a:gd name="T61" fmla="*/ 513 h 1640"/>
                <a:gd name="T62" fmla="*/ 1600 w 1639"/>
                <a:gd name="T63" fmla="*/ 1069 h 1640"/>
                <a:gd name="T64" fmla="*/ 1609 w 1639"/>
                <a:gd name="T65" fmla="*/ 1008 h 1640"/>
                <a:gd name="T66" fmla="*/ 114 w 1639"/>
                <a:gd name="T67" fmla="*/ 403 h 1640"/>
                <a:gd name="T68" fmla="*/ 1621 w 1639"/>
                <a:gd name="T69" fmla="*/ 948 h 1640"/>
                <a:gd name="T70" fmla="*/ 1631 w 1639"/>
                <a:gd name="T71" fmla="*/ 858 h 1640"/>
                <a:gd name="T72" fmla="*/ 190 w 1639"/>
                <a:gd name="T73" fmla="*/ 307 h 1640"/>
                <a:gd name="T74" fmla="*/ 210 w 1639"/>
                <a:gd name="T75" fmla="*/ 284 h 1640"/>
                <a:gd name="T76" fmla="*/ 1635 w 1639"/>
                <a:gd name="T77" fmla="*/ 736 h 1640"/>
                <a:gd name="T78" fmla="*/ 252 w 1639"/>
                <a:gd name="T79" fmla="*/ 240 h 1640"/>
                <a:gd name="T80" fmla="*/ 292 w 1639"/>
                <a:gd name="T81" fmla="*/ 193 h 1640"/>
                <a:gd name="T82" fmla="*/ 1620 w 1639"/>
                <a:gd name="T83" fmla="*/ 645 h 1640"/>
                <a:gd name="T84" fmla="*/ 1598 w 1639"/>
                <a:gd name="T85" fmla="*/ 588 h 1640"/>
                <a:gd name="T86" fmla="*/ 418 w 1639"/>
                <a:gd name="T87" fmla="*/ 106 h 1640"/>
                <a:gd name="T88" fmla="*/ 1578 w 1639"/>
                <a:gd name="T89" fmla="*/ 531 h 1640"/>
                <a:gd name="T90" fmla="*/ 1541 w 1639"/>
                <a:gd name="T91" fmla="*/ 448 h 1640"/>
                <a:gd name="T92" fmla="*/ 531 w 1639"/>
                <a:gd name="T93" fmla="*/ 61 h 1640"/>
                <a:gd name="T94" fmla="*/ 560 w 1639"/>
                <a:gd name="T95" fmla="*/ 51 h 1640"/>
                <a:gd name="T96" fmla="*/ 1484 w 1639"/>
                <a:gd name="T97" fmla="*/ 340 h 1640"/>
                <a:gd name="T98" fmla="*/ 618 w 1639"/>
                <a:gd name="T99" fmla="*/ 34 h 1640"/>
                <a:gd name="T100" fmla="*/ 676 w 1639"/>
                <a:gd name="T101" fmla="*/ 13 h 1640"/>
                <a:gd name="T102" fmla="*/ 1426 w 1639"/>
                <a:gd name="T103" fmla="*/ 269 h 1640"/>
                <a:gd name="T104" fmla="*/ 1378 w 1639"/>
                <a:gd name="T105" fmla="*/ 230 h 1640"/>
                <a:gd name="T106" fmla="*/ 828 w 1639"/>
                <a:gd name="T107" fmla="*/ 1 h 1640"/>
                <a:gd name="T108" fmla="*/ 1332 w 1639"/>
                <a:gd name="T109" fmla="*/ 190 h 1640"/>
                <a:gd name="T110" fmla="*/ 1258 w 1639"/>
                <a:gd name="T111" fmla="*/ 137 h 1640"/>
                <a:gd name="T112" fmla="*/ 948 w 1639"/>
                <a:gd name="T113" fmla="*/ 19 h 1640"/>
                <a:gd name="T114" fmla="*/ 978 w 1639"/>
                <a:gd name="T115" fmla="*/ 24 h 1640"/>
                <a:gd name="T116" fmla="*/ 1154 w 1639"/>
                <a:gd name="T117" fmla="*/ 72 h 1640"/>
                <a:gd name="T118" fmla="*/ 1037 w 1639"/>
                <a:gd name="T119" fmla="*/ 38 h 1640"/>
                <a:gd name="T120" fmla="*/ 1123 w 1639"/>
                <a:gd name="T121" fmla="*/ 67 h 1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639" h="1640">
                  <a:moveTo>
                    <a:pt x="540" y="1590"/>
                  </a:moveTo>
                  <a:cubicBezTo>
                    <a:pt x="539" y="1590"/>
                    <a:pt x="539" y="1590"/>
                    <a:pt x="539" y="1590"/>
                  </a:cubicBezTo>
                  <a:cubicBezTo>
                    <a:pt x="530" y="1587"/>
                    <a:pt x="521" y="1583"/>
                    <a:pt x="511" y="1579"/>
                  </a:cubicBezTo>
                  <a:cubicBezTo>
                    <a:pt x="514" y="1572"/>
                    <a:pt x="514" y="1572"/>
                    <a:pt x="514" y="1572"/>
                  </a:cubicBezTo>
                  <a:cubicBezTo>
                    <a:pt x="523" y="1576"/>
                    <a:pt x="533" y="1580"/>
                    <a:pt x="542" y="1583"/>
                  </a:cubicBezTo>
                  <a:lnTo>
                    <a:pt x="540" y="1590"/>
                  </a:lnTo>
                  <a:close/>
                  <a:moveTo>
                    <a:pt x="569" y="1600"/>
                  </a:moveTo>
                  <a:cubicBezTo>
                    <a:pt x="571" y="1593"/>
                    <a:pt x="571" y="1593"/>
                    <a:pt x="571" y="1593"/>
                  </a:cubicBezTo>
                  <a:cubicBezTo>
                    <a:pt x="581" y="1596"/>
                    <a:pt x="591" y="1599"/>
                    <a:pt x="600" y="1602"/>
                  </a:cubicBezTo>
                  <a:cubicBezTo>
                    <a:pt x="598" y="1609"/>
                    <a:pt x="598" y="1609"/>
                    <a:pt x="598" y="1609"/>
                  </a:cubicBezTo>
                  <a:cubicBezTo>
                    <a:pt x="589" y="1606"/>
                    <a:pt x="579" y="1603"/>
                    <a:pt x="569" y="1600"/>
                  </a:cubicBezTo>
                  <a:close/>
                  <a:moveTo>
                    <a:pt x="483" y="1567"/>
                  </a:moveTo>
                  <a:cubicBezTo>
                    <a:pt x="474" y="1563"/>
                    <a:pt x="465" y="1559"/>
                    <a:pt x="456" y="1554"/>
                  </a:cubicBezTo>
                  <a:cubicBezTo>
                    <a:pt x="459" y="1547"/>
                    <a:pt x="459" y="1547"/>
                    <a:pt x="459" y="1547"/>
                  </a:cubicBezTo>
                  <a:cubicBezTo>
                    <a:pt x="468" y="1552"/>
                    <a:pt x="477" y="1556"/>
                    <a:pt x="486" y="1560"/>
                  </a:cubicBezTo>
                  <a:lnTo>
                    <a:pt x="483" y="1567"/>
                  </a:lnTo>
                  <a:close/>
                  <a:moveTo>
                    <a:pt x="628" y="1617"/>
                  </a:moveTo>
                  <a:cubicBezTo>
                    <a:pt x="630" y="1609"/>
                    <a:pt x="630" y="1609"/>
                    <a:pt x="630" y="1609"/>
                  </a:cubicBezTo>
                  <a:cubicBezTo>
                    <a:pt x="640" y="1612"/>
                    <a:pt x="649" y="1614"/>
                    <a:pt x="659" y="1616"/>
                  </a:cubicBezTo>
                  <a:cubicBezTo>
                    <a:pt x="658" y="1624"/>
                    <a:pt x="658" y="1624"/>
                    <a:pt x="658" y="1624"/>
                  </a:cubicBezTo>
                  <a:cubicBezTo>
                    <a:pt x="648" y="1622"/>
                    <a:pt x="638" y="1619"/>
                    <a:pt x="628" y="1617"/>
                  </a:cubicBezTo>
                  <a:close/>
                  <a:moveTo>
                    <a:pt x="428" y="1540"/>
                  </a:moveTo>
                  <a:cubicBezTo>
                    <a:pt x="419" y="1535"/>
                    <a:pt x="410" y="1530"/>
                    <a:pt x="402" y="1525"/>
                  </a:cubicBezTo>
                  <a:cubicBezTo>
                    <a:pt x="406" y="1519"/>
                    <a:pt x="406" y="1519"/>
                    <a:pt x="406" y="1519"/>
                  </a:cubicBezTo>
                  <a:cubicBezTo>
                    <a:pt x="414" y="1524"/>
                    <a:pt x="423" y="1529"/>
                    <a:pt x="432" y="1533"/>
                  </a:cubicBezTo>
                  <a:lnTo>
                    <a:pt x="428" y="1540"/>
                  </a:lnTo>
                  <a:close/>
                  <a:moveTo>
                    <a:pt x="688" y="1629"/>
                  </a:moveTo>
                  <a:cubicBezTo>
                    <a:pt x="689" y="1621"/>
                    <a:pt x="689" y="1621"/>
                    <a:pt x="689" y="1621"/>
                  </a:cubicBezTo>
                  <a:cubicBezTo>
                    <a:pt x="699" y="1623"/>
                    <a:pt x="709" y="1625"/>
                    <a:pt x="719" y="1626"/>
                  </a:cubicBezTo>
                  <a:cubicBezTo>
                    <a:pt x="718" y="1633"/>
                    <a:pt x="718" y="1633"/>
                    <a:pt x="718" y="1633"/>
                  </a:cubicBezTo>
                  <a:cubicBezTo>
                    <a:pt x="708" y="1632"/>
                    <a:pt x="698" y="1631"/>
                    <a:pt x="688" y="1629"/>
                  </a:cubicBezTo>
                  <a:close/>
                  <a:moveTo>
                    <a:pt x="376" y="1509"/>
                  </a:moveTo>
                  <a:cubicBezTo>
                    <a:pt x="367" y="1504"/>
                    <a:pt x="359" y="1498"/>
                    <a:pt x="350" y="1492"/>
                  </a:cubicBezTo>
                  <a:cubicBezTo>
                    <a:pt x="355" y="1486"/>
                    <a:pt x="355" y="1486"/>
                    <a:pt x="355" y="1486"/>
                  </a:cubicBezTo>
                  <a:cubicBezTo>
                    <a:pt x="363" y="1492"/>
                    <a:pt x="371" y="1497"/>
                    <a:pt x="380" y="1503"/>
                  </a:cubicBezTo>
                  <a:lnTo>
                    <a:pt x="376" y="1509"/>
                  </a:lnTo>
                  <a:close/>
                  <a:moveTo>
                    <a:pt x="749" y="1637"/>
                  </a:moveTo>
                  <a:cubicBezTo>
                    <a:pt x="749" y="1629"/>
                    <a:pt x="749" y="1629"/>
                    <a:pt x="749" y="1629"/>
                  </a:cubicBezTo>
                  <a:cubicBezTo>
                    <a:pt x="759" y="1630"/>
                    <a:pt x="770" y="1631"/>
                    <a:pt x="780" y="1631"/>
                  </a:cubicBezTo>
                  <a:cubicBezTo>
                    <a:pt x="779" y="1639"/>
                    <a:pt x="779" y="1639"/>
                    <a:pt x="779" y="1639"/>
                  </a:cubicBezTo>
                  <a:cubicBezTo>
                    <a:pt x="769" y="1638"/>
                    <a:pt x="759" y="1638"/>
                    <a:pt x="749" y="1637"/>
                  </a:cubicBezTo>
                  <a:close/>
                  <a:moveTo>
                    <a:pt x="325" y="1474"/>
                  </a:moveTo>
                  <a:cubicBezTo>
                    <a:pt x="317" y="1468"/>
                    <a:pt x="309" y="1462"/>
                    <a:pt x="301" y="1455"/>
                  </a:cubicBezTo>
                  <a:cubicBezTo>
                    <a:pt x="306" y="1449"/>
                    <a:pt x="306" y="1449"/>
                    <a:pt x="306" y="1449"/>
                  </a:cubicBezTo>
                  <a:cubicBezTo>
                    <a:pt x="314" y="1456"/>
                    <a:pt x="322" y="1462"/>
                    <a:pt x="330" y="1468"/>
                  </a:cubicBezTo>
                  <a:lnTo>
                    <a:pt x="325" y="1474"/>
                  </a:lnTo>
                  <a:close/>
                  <a:moveTo>
                    <a:pt x="810" y="1640"/>
                  </a:moveTo>
                  <a:cubicBezTo>
                    <a:pt x="810" y="1632"/>
                    <a:pt x="810" y="1632"/>
                    <a:pt x="810" y="1632"/>
                  </a:cubicBezTo>
                  <a:cubicBezTo>
                    <a:pt x="820" y="1632"/>
                    <a:pt x="830" y="1632"/>
                    <a:pt x="840" y="1632"/>
                  </a:cubicBezTo>
                  <a:cubicBezTo>
                    <a:pt x="841" y="1639"/>
                    <a:pt x="841" y="1639"/>
                    <a:pt x="841" y="1639"/>
                  </a:cubicBezTo>
                  <a:cubicBezTo>
                    <a:pt x="830" y="1640"/>
                    <a:pt x="820" y="1640"/>
                    <a:pt x="810" y="1640"/>
                  </a:cubicBezTo>
                  <a:close/>
                  <a:moveTo>
                    <a:pt x="278" y="1435"/>
                  </a:moveTo>
                  <a:cubicBezTo>
                    <a:pt x="270" y="1428"/>
                    <a:pt x="263" y="1422"/>
                    <a:pt x="255" y="1414"/>
                  </a:cubicBezTo>
                  <a:cubicBezTo>
                    <a:pt x="261" y="1409"/>
                    <a:pt x="261" y="1409"/>
                    <a:pt x="261" y="1409"/>
                  </a:cubicBezTo>
                  <a:cubicBezTo>
                    <a:pt x="268" y="1416"/>
                    <a:pt x="275" y="1423"/>
                    <a:pt x="283" y="1429"/>
                  </a:cubicBezTo>
                  <a:lnTo>
                    <a:pt x="278" y="1435"/>
                  </a:lnTo>
                  <a:close/>
                  <a:moveTo>
                    <a:pt x="871" y="1638"/>
                  </a:moveTo>
                  <a:cubicBezTo>
                    <a:pt x="871" y="1630"/>
                    <a:pt x="871" y="1630"/>
                    <a:pt x="871" y="1630"/>
                  </a:cubicBezTo>
                  <a:cubicBezTo>
                    <a:pt x="881" y="1630"/>
                    <a:pt x="891" y="1629"/>
                    <a:pt x="901" y="1628"/>
                  </a:cubicBezTo>
                  <a:cubicBezTo>
                    <a:pt x="901" y="1636"/>
                    <a:pt x="901" y="1636"/>
                    <a:pt x="901" y="1636"/>
                  </a:cubicBezTo>
                  <a:cubicBezTo>
                    <a:pt x="891" y="1637"/>
                    <a:pt x="881" y="1637"/>
                    <a:pt x="871" y="1638"/>
                  </a:cubicBezTo>
                  <a:close/>
                  <a:moveTo>
                    <a:pt x="233" y="1393"/>
                  </a:moveTo>
                  <a:cubicBezTo>
                    <a:pt x="226" y="1386"/>
                    <a:pt x="219" y="1378"/>
                    <a:pt x="212" y="1371"/>
                  </a:cubicBezTo>
                  <a:cubicBezTo>
                    <a:pt x="218" y="1365"/>
                    <a:pt x="218" y="1365"/>
                    <a:pt x="218" y="1365"/>
                  </a:cubicBezTo>
                  <a:cubicBezTo>
                    <a:pt x="225" y="1373"/>
                    <a:pt x="232" y="1380"/>
                    <a:pt x="239" y="1388"/>
                  </a:cubicBezTo>
                  <a:lnTo>
                    <a:pt x="233" y="1393"/>
                  </a:lnTo>
                  <a:close/>
                  <a:moveTo>
                    <a:pt x="932" y="1632"/>
                  </a:moveTo>
                  <a:cubicBezTo>
                    <a:pt x="931" y="1624"/>
                    <a:pt x="931" y="1624"/>
                    <a:pt x="931" y="1624"/>
                  </a:cubicBezTo>
                  <a:cubicBezTo>
                    <a:pt x="941" y="1623"/>
                    <a:pt x="951" y="1621"/>
                    <a:pt x="961" y="1620"/>
                  </a:cubicBezTo>
                  <a:cubicBezTo>
                    <a:pt x="962" y="1627"/>
                    <a:pt x="962" y="1627"/>
                    <a:pt x="962" y="1627"/>
                  </a:cubicBezTo>
                  <a:cubicBezTo>
                    <a:pt x="952" y="1629"/>
                    <a:pt x="942" y="1631"/>
                    <a:pt x="932" y="1632"/>
                  </a:cubicBezTo>
                  <a:close/>
                  <a:moveTo>
                    <a:pt x="192" y="1347"/>
                  </a:moveTo>
                  <a:cubicBezTo>
                    <a:pt x="186" y="1340"/>
                    <a:pt x="179" y="1332"/>
                    <a:pt x="173" y="1324"/>
                  </a:cubicBezTo>
                  <a:cubicBezTo>
                    <a:pt x="179" y="1319"/>
                    <a:pt x="179" y="1319"/>
                    <a:pt x="179" y="1319"/>
                  </a:cubicBezTo>
                  <a:cubicBezTo>
                    <a:pt x="185" y="1327"/>
                    <a:pt x="192" y="1335"/>
                    <a:pt x="198" y="1342"/>
                  </a:cubicBezTo>
                  <a:lnTo>
                    <a:pt x="192" y="1347"/>
                  </a:lnTo>
                  <a:close/>
                  <a:moveTo>
                    <a:pt x="992" y="1621"/>
                  </a:moveTo>
                  <a:cubicBezTo>
                    <a:pt x="990" y="1614"/>
                    <a:pt x="990" y="1614"/>
                    <a:pt x="990" y="1614"/>
                  </a:cubicBezTo>
                  <a:cubicBezTo>
                    <a:pt x="1000" y="1612"/>
                    <a:pt x="1010" y="1609"/>
                    <a:pt x="1020" y="1607"/>
                  </a:cubicBezTo>
                  <a:cubicBezTo>
                    <a:pt x="1022" y="1614"/>
                    <a:pt x="1022" y="1614"/>
                    <a:pt x="1022" y="1614"/>
                  </a:cubicBezTo>
                  <a:cubicBezTo>
                    <a:pt x="1012" y="1617"/>
                    <a:pt x="1002" y="1619"/>
                    <a:pt x="992" y="1621"/>
                  </a:cubicBezTo>
                  <a:close/>
                  <a:moveTo>
                    <a:pt x="155" y="1299"/>
                  </a:moveTo>
                  <a:cubicBezTo>
                    <a:pt x="149" y="1291"/>
                    <a:pt x="143" y="1282"/>
                    <a:pt x="137" y="1274"/>
                  </a:cubicBezTo>
                  <a:cubicBezTo>
                    <a:pt x="144" y="1270"/>
                    <a:pt x="144" y="1270"/>
                    <a:pt x="144" y="1270"/>
                  </a:cubicBezTo>
                  <a:cubicBezTo>
                    <a:pt x="149" y="1278"/>
                    <a:pt x="155" y="1286"/>
                    <a:pt x="161" y="1295"/>
                  </a:cubicBezTo>
                  <a:lnTo>
                    <a:pt x="155" y="1299"/>
                  </a:lnTo>
                  <a:close/>
                  <a:moveTo>
                    <a:pt x="1051" y="1606"/>
                  </a:moveTo>
                  <a:cubicBezTo>
                    <a:pt x="1049" y="1599"/>
                    <a:pt x="1049" y="1599"/>
                    <a:pt x="1049" y="1599"/>
                  </a:cubicBezTo>
                  <a:cubicBezTo>
                    <a:pt x="1059" y="1596"/>
                    <a:pt x="1068" y="1593"/>
                    <a:pt x="1078" y="1590"/>
                  </a:cubicBezTo>
                  <a:cubicBezTo>
                    <a:pt x="1081" y="1597"/>
                    <a:pt x="1081" y="1597"/>
                    <a:pt x="1081" y="1597"/>
                  </a:cubicBezTo>
                  <a:cubicBezTo>
                    <a:pt x="1071" y="1600"/>
                    <a:pt x="1061" y="1603"/>
                    <a:pt x="1051" y="1606"/>
                  </a:cubicBezTo>
                  <a:close/>
                  <a:moveTo>
                    <a:pt x="121" y="1248"/>
                  </a:moveTo>
                  <a:cubicBezTo>
                    <a:pt x="115" y="1239"/>
                    <a:pt x="110" y="1230"/>
                    <a:pt x="105" y="1221"/>
                  </a:cubicBezTo>
                  <a:cubicBezTo>
                    <a:pt x="112" y="1218"/>
                    <a:pt x="112" y="1218"/>
                    <a:pt x="112" y="1218"/>
                  </a:cubicBezTo>
                  <a:cubicBezTo>
                    <a:pt x="117" y="1227"/>
                    <a:pt x="122" y="1235"/>
                    <a:pt x="127" y="1244"/>
                  </a:cubicBezTo>
                  <a:lnTo>
                    <a:pt x="121" y="1248"/>
                  </a:lnTo>
                  <a:close/>
                  <a:moveTo>
                    <a:pt x="1109" y="1587"/>
                  </a:moveTo>
                  <a:cubicBezTo>
                    <a:pt x="1107" y="1579"/>
                    <a:pt x="1107" y="1579"/>
                    <a:pt x="1107" y="1579"/>
                  </a:cubicBezTo>
                  <a:cubicBezTo>
                    <a:pt x="1116" y="1576"/>
                    <a:pt x="1125" y="1572"/>
                    <a:pt x="1135" y="1568"/>
                  </a:cubicBezTo>
                  <a:cubicBezTo>
                    <a:pt x="1138" y="1575"/>
                    <a:pt x="1138" y="1575"/>
                    <a:pt x="1138" y="1575"/>
                  </a:cubicBezTo>
                  <a:cubicBezTo>
                    <a:pt x="1128" y="1579"/>
                    <a:pt x="1119" y="1583"/>
                    <a:pt x="1109" y="1587"/>
                  </a:cubicBezTo>
                  <a:close/>
                  <a:moveTo>
                    <a:pt x="91" y="1195"/>
                  </a:moveTo>
                  <a:cubicBezTo>
                    <a:pt x="86" y="1185"/>
                    <a:pt x="82" y="1176"/>
                    <a:pt x="77" y="1167"/>
                  </a:cubicBezTo>
                  <a:cubicBezTo>
                    <a:pt x="84" y="1164"/>
                    <a:pt x="84" y="1164"/>
                    <a:pt x="84" y="1164"/>
                  </a:cubicBezTo>
                  <a:cubicBezTo>
                    <a:pt x="88" y="1173"/>
                    <a:pt x="93" y="1182"/>
                    <a:pt x="98" y="1191"/>
                  </a:cubicBezTo>
                  <a:lnTo>
                    <a:pt x="91" y="1195"/>
                  </a:lnTo>
                  <a:close/>
                  <a:moveTo>
                    <a:pt x="1166" y="1563"/>
                  </a:moveTo>
                  <a:cubicBezTo>
                    <a:pt x="1162" y="1556"/>
                    <a:pt x="1162" y="1556"/>
                    <a:pt x="1162" y="1556"/>
                  </a:cubicBezTo>
                  <a:cubicBezTo>
                    <a:pt x="1172" y="1552"/>
                    <a:pt x="1181" y="1547"/>
                    <a:pt x="1190" y="1543"/>
                  </a:cubicBezTo>
                  <a:cubicBezTo>
                    <a:pt x="1193" y="1549"/>
                    <a:pt x="1193" y="1549"/>
                    <a:pt x="1193" y="1549"/>
                  </a:cubicBezTo>
                  <a:cubicBezTo>
                    <a:pt x="1184" y="1554"/>
                    <a:pt x="1175" y="1559"/>
                    <a:pt x="1166" y="1563"/>
                  </a:cubicBezTo>
                  <a:close/>
                  <a:moveTo>
                    <a:pt x="65" y="1139"/>
                  </a:moveTo>
                  <a:cubicBezTo>
                    <a:pt x="61" y="1130"/>
                    <a:pt x="57" y="1120"/>
                    <a:pt x="53" y="1111"/>
                  </a:cubicBezTo>
                  <a:cubicBezTo>
                    <a:pt x="61" y="1108"/>
                    <a:pt x="61" y="1108"/>
                    <a:pt x="61" y="1108"/>
                  </a:cubicBezTo>
                  <a:cubicBezTo>
                    <a:pt x="64" y="1117"/>
                    <a:pt x="68" y="1127"/>
                    <a:pt x="72" y="1136"/>
                  </a:cubicBezTo>
                  <a:lnTo>
                    <a:pt x="65" y="1139"/>
                  </a:lnTo>
                  <a:close/>
                  <a:moveTo>
                    <a:pt x="1220" y="1535"/>
                  </a:moveTo>
                  <a:cubicBezTo>
                    <a:pt x="1216" y="1528"/>
                    <a:pt x="1216" y="1528"/>
                    <a:pt x="1216" y="1528"/>
                  </a:cubicBezTo>
                  <a:cubicBezTo>
                    <a:pt x="1225" y="1523"/>
                    <a:pt x="1234" y="1518"/>
                    <a:pt x="1243" y="1513"/>
                  </a:cubicBezTo>
                  <a:cubicBezTo>
                    <a:pt x="1247" y="1519"/>
                    <a:pt x="1247" y="1519"/>
                    <a:pt x="1247" y="1519"/>
                  </a:cubicBezTo>
                  <a:cubicBezTo>
                    <a:pt x="1238" y="1525"/>
                    <a:pt x="1229" y="1530"/>
                    <a:pt x="1220" y="1535"/>
                  </a:cubicBezTo>
                  <a:close/>
                  <a:moveTo>
                    <a:pt x="43" y="1082"/>
                  </a:moveTo>
                  <a:cubicBezTo>
                    <a:pt x="40" y="1072"/>
                    <a:pt x="37" y="1062"/>
                    <a:pt x="34" y="1053"/>
                  </a:cubicBezTo>
                  <a:cubicBezTo>
                    <a:pt x="41" y="1050"/>
                    <a:pt x="41" y="1050"/>
                    <a:pt x="41" y="1050"/>
                  </a:cubicBezTo>
                  <a:cubicBezTo>
                    <a:pt x="44" y="1060"/>
                    <a:pt x="47" y="1070"/>
                    <a:pt x="50" y="1079"/>
                  </a:cubicBezTo>
                  <a:lnTo>
                    <a:pt x="43" y="1082"/>
                  </a:lnTo>
                  <a:close/>
                  <a:moveTo>
                    <a:pt x="1273" y="1503"/>
                  </a:moveTo>
                  <a:cubicBezTo>
                    <a:pt x="1268" y="1497"/>
                    <a:pt x="1268" y="1497"/>
                    <a:pt x="1268" y="1497"/>
                  </a:cubicBezTo>
                  <a:cubicBezTo>
                    <a:pt x="1277" y="1491"/>
                    <a:pt x="1285" y="1485"/>
                    <a:pt x="1293" y="1479"/>
                  </a:cubicBezTo>
                  <a:cubicBezTo>
                    <a:pt x="1298" y="1486"/>
                    <a:pt x="1298" y="1486"/>
                    <a:pt x="1298" y="1486"/>
                  </a:cubicBezTo>
                  <a:cubicBezTo>
                    <a:pt x="1290" y="1492"/>
                    <a:pt x="1281" y="1497"/>
                    <a:pt x="1273" y="1503"/>
                  </a:cubicBezTo>
                  <a:close/>
                  <a:moveTo>
                    <a:pt x="26" y="1023"/>
                  </a:moveTo>
                  <a:cubicBezTo>
                    <a:pt x="23" y="1013"/>
                    <a:pt x="21" y="1003"/>
                    <a:pt x="19" y="993"/>
                  </a:cubicBezTo>
                  <a:cubicBezTo>
                    <a:pt x="26" y="992"/>
                    <a:pt x="26" y="992"/>
                    <a:pt x="26" y="992"/>
                  </a:cubicBezTo>
                  <a:cubicBezTo>
                    <a:pt x="28" y="1002"/>
                    <a:pt x="31" y="1011"/>
                    <a:pt x="33" y="1021"/>
                  </a:cubicBezTo>
                  <a:lnTo>
                    <a:pt x="26" y="1023"/>
                  </a:lnTo>
                  <a:close/>
                  <a:moveTo>
                    <a:pt x="1322" y="1467"/>
                  </a:moveTo>
                  <a:cubicBezTo>
                    <a:pt x="1318" y="1461"/>
                    <a:pt x="1318" y="1461"/>
                    <a:pt x="1318" y="1461"/>
                  </a:cubicBezTo>
                  <a:cubicBezTo>
                    <a:pt x="1326" y="1455"/>
                    <a:pt x="1334" y="1449"/>
                    <a:pt x="1341" y="1442"/>
                  </a:cubicBezTo>
                  <a:cubicBezTo>
                    <a:pt x="1346" y="1448"/>
                    <a:pt x="1346" y="1448"/>
                    <a:pt x="1346" y="1448"/>
                  </a:cubicBezTo>
                  <a:cubicBezTo>
                    <a:pt x="1338" y="1455"/>
                    <a:pt x="1330" y="1461"/>
                    <a:pt x="1322" y="1467"/>
                  </a:cubicBezTo>
                  <a:close/>
                  <a:moveTo>
                    <a:pt x="13" y="963"/>
                  </a:moveTo>
                  <a:cubicBezTo>
                    <a:pt x="11" y="953"/>
                    <a:pt x="9" y="943"/>
                    <a:pt x="8" y="933"/>
                  </a:cubicBezTo>
                  <a:cubicBezTo>
                    <a:pt x="15" y="932"/>
                    <a:pt x="15" y="932"/>
                    <a:pt x="15" y="932"/>
                  </a:cubicBezTo>
                  <a:cubicBezTo>
                    <a:pt x="17" y="942"/>
                    <a:pt x="18" y="952"/>
                    <a:pt x="20" y="962"/>
                  </a:cubicBezTo>
                  <a:lnTo>
                    <a:pt x="13" y="963"/>
                  </a:lnTo>
                  <a:close/>
                  <a:moveTo>
                    <a:pt x="1369" y="1428"/>
                  </a:moveTo>
                  <a:cubicBezTo>
                    <a:pt x="1364" y="1422"/>
                    <a:pt x="1364" y="1422"/>
                    <a:pt x="1364" y="1422"/>
                  </a:cubicBezTo>
                  <a:cubicBezTo>
                    <a:pt x="1372" y="1415"/>
                    <a:pt x="1379" y="1408"/>
                    <a:pt x="1386" y="1401"/>
                  </a:cubicBezTo>
                  <a:cubicBezTo>
                    <a:pt x="1392" y="1407"/>
                    <a:pt x="1392" y="1407"/>
                    <a:pt x="1392" y="1407"/>
                  </a:cubicBezTo>
                  <a:cubicBezTo>
                    <a:pt x="1384" y="1414"/>
                    <a:pt x="1377" y="1421"/>
                    <a:pt x="1369" y="1428"/>
                  </a:cubicBezTo>
                  <a:close/>
                  <a:moveTo>
                    <a:pt x="4" y="903"/>
                  </a:moveTo>
                  <a:cubicBezTo>
                    <a:pt x="3" y="893"/>
                    <a:pt x="2" y="883"/>
                    <a:pt x="2" y="872"/>
                  </a:cubicBezTo>
                  <a:cubicBezTo>
                    <a:pt x="9" y="872"/>
                    <a:pt x="9" y="872"/>
                    <a:pt x="9" y="872"/>
                  </a:cubicBezTo>
                  <a:cubicBezTo>
                    <a:pt x="10" y="882"/>
                    <a:pt x="11" y="892"/>
                    <a:pt x="12" y="902"/>
                  </a:cubicBezTo>
                  <a:lnTo>
                    <a:pt x="4" y="903"/>
                  </a:lnTo>
                  <a:close/>
                  <a:moveTo>
                    <a:pt x="1413" y="1385"/>
                  </a:moveTo>
                  <a:cubicBezTo>
                    <a:pt x="1408" y="1380"/>
                    <a:pt x="1408" y="1380"/>
                    <a:pt x="1408" y="1380"/>
                  </a:cubicBezTo>
                  <a:cubicBezTo>
                    <a:pt x="1415" y="1372"/>
                    <a:pt x="1422" y="1365"/>
                    <a:pt x="1428" y="1357"/>
                  </a:cubicBezTo>
                  <a:cubicBezTo>
                    <a:pt x="1434" y="1362"/>
                    <a:pt x="1434" y="1362"/>
                    <a:pt x="1434" y="1362"/>
                  </a:cubicBezTo>
                  <a:cubicBezTo>
                    <a:pt x="1427" y="1370"/>
                    <a:pt x="1420" y="1378"/>
                    <a:pt x="1413" y="1385"/>
                  </a:cubicBezTo>
                  <a:close/>
                  <a:moveTo>
                    <a:pt x="0" y="842"/>
                  </a:moveTo>
                  <a:cubicBezTo>
                    <a:pt x="0" y="832"/>
                    <a:pt x="0" y="821"/>
                    <a:pt x="0" y="811"/>
                  </a:cubicBezTo>
                  <a:cubicBezTo>
                    <a:pt x="8" y="811"/>
                    <a:pt x="8" y="811"/>
                    <a:pt x="8" y="811"/>
                  </a:cubicBezTo>
                  <a:cubicBezTo>
                    <a:pt x="8" y="821"/>
                    <a:pt x="8" y="832"/>
                    <a:pt x="8" y="842"/>
                  </a:cubicBezTo>
                  <a:lnTo>
                    <a:pt x="0" y="842"/>
                  </a:lnTo>
                  <a:close/>
                  <a:moveTo>
                    <a:pt x="1454" y="1339"/>
                  </a:moveTo>
                  <a:cubicBezTo>
                    <a:pt x="1448" y="1334"/>
                    <a:pt x="1448" y="1334"/>
                    <a:pt x="1448" y="1334"/>
                  </a:cubicBezTo>
                  <a:cubicBezTo>
                    <a:pt x="1454" y="1326"/>
                    <a:pt x="1461" y="1318"/>
                    <a:pt x="1467" y="1310"/>
                  </a:cubicBezTo>
                  <a:cubicBezTo>
                    <a:pt x="1473" y="1315"/>
                    <a:pt x="1473" y="1315"/>
                    <a:pt x="1473" y="1315"/>
                  </a:cubicBezTo>
                  <a:cubicBezTo>
                    <a:pt x="1467" y="1323"/>
                    <a:pt x="1460" y="1331"/>
                    <a:pt x="1454" y="1339"/>
                  </a:cubicBezTo>
                  <a:close/>
                  <a:moveTo>
                    <a:pt x="1" y="781"/>
                  </a:moveTo>
                  <a:cubicBezTo>
                    <a:pt x="1" y="770"/>
                    <a:pt x="2" y="760"/>
                    <a:pt x="3" y="750"/>
                  </a:cubicBezTo>
                  <a:cubicBezTo>
                    <a:pt x="11" y="751"/>
                    <a:pt x="11" y="751"/>
                    <a:pt x="11" y="751"/>
                  </a:cubicBezTo>
                  <a:cubicBezTo>
                    <a:pt x="10" y="761"/>
                    <a:pt x="9" y="771"/>
                    <a:pt x="9" y="781"/>
                  </a:cubicBezTo>
                  <a:lnTo>
                    <a:pt x="1" y="781"/>
                  </a:lnTo>
                  <a:close/>
                  <a:moveTo>
                    <a:pt x="1491" y="1290"/>
                  </a:moveTo>
                  <a:cubicBezTo>
                    <a:pt x="1485" y="1286"/>
                    <a:pt x="1485" y="1286"/>
                    <a:pt x="1485" y="1286"/>
                  </a:cubicBezTo>
                  <a:cubicBezTo>
                    <a:pt x="1490" y="1277"/>
                    <a:pt x="1496" y="1269"/>
                    <a:pt x="1502" y="1261"/>
                  </a:cubicBezTo>
                  <a:cubicBezTo>
                    <a:pt x="1508" y="1265"/>
                    <a:pt x="1508" y="1265"/>
                    <a:pt x="1508" y="1265"/>
                  </a:cubicBezTo>
                  <a:cubicBezTo>
                    <a:pt x="1503" y="1273"/>
                    <a:pt x="1497" y="1282"/>
                    <a:pt x="1491" y="1290"/>
                  </a:cubicBezTo>
                  <a:close/>
                  <a:moveTo>
                    <a:pt x="6" y="720"/>
                  </a:moveTo>
                  <a:cubicBezTo>
                    <a:pt x="7" y="710"/>
                    <a:pt x="9" y="699"/>
                    <a:pt x="11" y="689"/>
                  </a:cubicBezTo>
                  <a:cubicBezTo>
                    <a:pt x="18" y="691"/>
                    <a:pt x="18" y="691"/>
                    <a:pt x="18" y="691"/>
                  </a:cubicBezTo>
                  <a:cubicBezTo>
                    <a:pt x="17" y="701"/>
                    <a:pt x="15" y="711"/>
                    <a:pt x="14" y="721"/>
                  </a:cubicBezTo>
                  <a:lnTo>
                    <a:pt x="6" y="720"/>
                  </a:lnTo>
                  <a:close/>
                  <a:moveTo>
                    <a:pt x="1524" y="1239"/>
                  </a:moveTo>
                  <a:cubicBezTo>
                    <a:pt x="1518" y="1235"/>
                    <a:pt x="1518" y="1235"/>
                    <a:pt x="1518" y="1235"/>
                  </a:cubicBezTo>
                  <a:cubicBezTo>
                    <a:pt x="1523" y="1226"/>
                    <a:pt x="1528" y="1217"/>
                    <a:pt x="1533" y="1208"/>
                  </a:cubicBezTo>
                  <a:cubicBezTo>
                    <a:pt x="1539" y="1212"/>
                    <a:pt x="1539" y="1212"/>
                    <a:pt x="1539" y="1212"/>
                  </a:cubicBezTo>
                  <a:cubicBezTo>
                    <a:pt x="1534" y="1221"/>
                    <a:pt x="1529" y="1230"/>
                    <a:pt x="1524" y="1239"/>
                  </a:cubicBezTo>
                  <a:close/>
                  <a:moveTo>
                    <a:pt x="16" y="659"/>
                  </a:moveTo>
                  <a:cubicBezTo>
                    <a:pt x="18" y="649"/>
                    <a:pt x="20" y="639"/>
                    <a:pt x="23" y="629"/>
                  </a:cubicBezTo>
                  <a:cubicBezTo>
                    <a:pt x="30" y="631"/>
                    <a:pt x="30" y="631"/>
                    <a:pt x="30" y="631"/>
                  </a:cubicBezTo>
                  <a:cubicBezTo>
                    <a:pt x="28" y="641"/>
                    <a:pt x="26" y="651"/>
                    <a:pt x="24" y="661"/>
                  </a:cubicBezTo>
                  <a:lnTo>
                    <a:pt x="16" y="659"/>
                  </a:lnTo>
                  <a:close/>
                  <a:moveTo>
                    <a:pt x="1553" y="1185"/>
                  </a:moveTo>
                  <a:cubicBezTo>
                    <a:pt x="1547" y="1181"/>
                    <a:pt x="1547" y="1181"/>
                    <a:pt x="1547" y="1181"/>
                  </a:cubicBezTo>
                  <a:cubicBezTo>
                    <a:pt x="1551" y="1172"/>
                    <a:pt x="1555" y="1163"/>
                    <a:pt x="1559" y="1154"/>
                  </a:cubicBezTo>
                  <a:cubicBezTo>
                    <a:pt x="1566" y="1157"/>
                    <a:pt x="1566" y="1157"/>
                    <a:pt x="1566" y="1157"/>
                  </a:cubicBezTo>
                  <a:cubicBezTo>
                    <a:pt x="1562" y="1166"/>
                    <a:pt x="1558" y="1176"/>
                    <a:pt x="1553" y="1185"/>
                  </a:cubicBezTo>
                  <a:close/>
                  <a:moveTo>
                    <a:pt x="30" y="600"/>
                  </a:moveTo>
                  <a:cubicBezTo>
                    <a:pt x="33" y="590"/>
                    <a:pt x="36" y="580"/>
                    <a:pt x="39" y="570"/>
                  </a:cubicBezTo>
                  <a:cubicBezTo>
                    <a:pt x="47" y="573"/>
                    <a:pt x="47" y="573"/>
                    <a:pt x="47" y="573"/>
                  </a:cubicBezTo>
                  <a:cubicBezTo>
                    <a:pt x="43" y="582"/>
                    <a:pt x="40" y="592"/>
                    <a:pt x="38" y="602"/>
                  </a:cubicBezTo>
                  <a:lnTo>
                    <a:pt x="30" y="600"/>
                  </a:lnTo>
                  <a:close/>
                  <a:moveTo>
                    <a:pt x="1579" y="1129"/>
                  </a:moveTo>
                  <a:cubicBezTo>
                    <a:pt x="1571" y="1126"/>
                    <a:pt x="1571" y="1126"/>
                    <a:pt x="1571" y="1126"/>
                  </a:cubicBezTo>
                  <a:cubicBezTo>
                    <a:pt x="1575" y="1117"/>
                    <a:pt x="1579" y="1107"/>
                    <a:pt x="1582" y="1098"/>
                  </a:cubicBezTo>
                  <a:cubicBezTo>
                    <a:pt x="1583" y="1095"/>
                    <a:pt x="1583" y="1095"/>
                    <a:pt x="1583" y="1095"/>
                  </a:cubicBezTo>
                  <a:cubicBezTo>
                    <a:pt x="1591" y="1098"/>
                    <a:pt x="1591" y="1098"/>
                    <a:pt x="1591" y="1098"/>
                  </a:cubicBezTo>
                  <a:cubicBezTo>
                    <a:pt x="1590" y="1100"/>
                    <a:pt x="1590" y="1100"/>
                    <a:pt x="1590" y="1100"/>
                  </a:cubicBezTo>
                  <a:cubicBezTo>
                    <a:pt x="1586" y="1110"/>
                    <a:pt x="1582" y="1120"/>
                    <a:pt x="1579" y="1129"/>
                  </a:cubicBezTo>
                  <a:close/>
                  <a:moveTo>
                    <a:pt x="56" y="544"/>
                  </a:moveTo>
                  <a:cubicBezTo>
                    <a:pt x="49" y="541"/>
                    <a:pt x="49" y="541"/>
                    <a:pt x="49" y="541"/>
                  </a:cubicBezTo>
                  <a:cubicBezTo>
                    <a:pt x="50" y="540"/>
                    <a:pt x="50" y="540"/>
                    <a:pt x="50" y="540"/>
                  </a:cubicBezTo>
                  <a:cubicBezTo>
                    <a:pt x="53" y="531"/>
                    <a:pt x="56" y="522"/>
                    <a:pt x="60" y="513"/>
                  </a:cubicBezTo>
                  <a:cubicBezTo>
                    <a:pt x="67" y="516"/>
                    <a:pt x="67" y="516"/>
                    <a:pt x="67" y="516"/>
                  </a:cubicBezTo>
                  <a:cubicBezTo>
                    <a:pt x="64" y="524"/>
                    <a:pt x="60" y="533"/>
                    <a:pt x="57" y="543"/>
                  </a:cubicBezTo>
                  <a:lnTo>
                    <a:pt x="56" y="544"/>
                  </a:lnTo>
                  <a:close/>
                  <a:moveTo>
                    <a:pt x="1593" y="1066"/>
                  </a:moveTo>
                  <a:cubicBezTo>
                    <a:pt x="1596" y="1057"/>
                    <a:pt x="1599" y="1047"/>
                    <a:pt x="1602" y="1037"/>
                  </a:cubicBezTo>
                  <a:cubicBezTo>
                    <a:pt x="1609" y="1039"/>
                    <a:pt x="1609" y="1039"/>
                    <a:pt x="1609" y="1039"/>
                  </a:cubicBezTo>
                  <a:cubicBezTo>
                    <a:pt x="1606" y="1049"/>
                    <a:pt x="1604" y="1059"/>
                    <a:pt x="1600" y="1069"/>
                  </a:cubicBezTo>
                  <a:lnTo>
                    <a:pt x="1593" y="1066"/>
                  </a:lnTo>
                  <a:close/>
                  <a:moveTo>
                    <a:pt x="79" y="488"/>
                  </a:moveTo>
                  <a:cubicBezTo>
                    <a:pt x="72" y="485"/>
                    <a:pt x="72" y="485"/>
                    <a:pt x="72" y="485"/>
                  </a:cubicBezTo>
                  <a:cubicBezTo>
                    <a:pt x="76" y="475"/>
                    <a:pt x="81" y="466"/>
                    <a:pt x="85" y="457"/>
                  </a:cubicBezTo>
                  <a:cubicBezTo>
                    <a:pt x="92" y="460"/>
                    <a:pt x="92" y="460"/>
                    <a:pt x="92" y="460"/>
                  </a:cubicBezTo>
                  <a:cubicBezTo>
                    <a:pt x="87" y="469"/>
                    <a:pt x="83" y="478"/>
                    <a:pt x="79" y="488"/>
                  </a:cubicBezTo>
                  <a:close/>
                  <a:moveTo>
                    <a:pt x="1609" y="1008"/>
                  </a:moveTo>
                  <a:cubicBezTo>
                    <a:pt x="1612" y="998"/>
                    <a:pt x="1614" y="988"/>
                    <a:pt x="1616" y="978"/>
                  </a:cubicBezTo>
                  <a:cubicBezTo>
                    <a:pt x="1623" y="980"/>
                    <a:pt x="1623" y="980"/>
                    <a:pt x="1623" y="980"/>
                  </a:cubicBezTo>
                  <a:cubicBezTo>
                    <a:pt x="1621" y="990"/>
                    <a:pt x="1619" y="1000"/>
                    <a:pt x="1617" y="1010"/>
                  </a:cubicBezTo>
                  <a:lnTo>
                    <a:pt x="1609" y="1008"/>
                  </a:lnTo>
                  <a:close/>
                  <a:moveTo>
                    <a:pt x="106" y="433"/>
                  </a:moveTo>
                  <a:cubicBezTo>
                    <a:pt x="99" y="430"/>
                    <a:pt x="99" y="430"/>
                    <a:pt x="99" y="430"/>
                  </a:cubicBezTo>
                  <a:cubicBezTo>
                    <a:pt x="104" y="421"/>
                    <a:pt x="109" y="412"/>
                    <a:pt x="114" y="403"/>
                  </a:cubicBezTo>
                  <a:cubicBezTo>
                    <a:pt x="121" y="407"/>
                    <a:pt x="121" y="407"/>
                    <a:pt x="121" y="407"/>
                  </a:cubicBezTo>
                  <a:cubicBezTo>
                    <a:pt x="116" y="416"/>
                    <a:pt x="111" y="424"/>
                    <a:pt x="106" y="433"/>
                  </a:cubicBezTo>
                  <a:close/>
                  <a:moveTo>
                    <a:pt x="1621" y="948"/>
                  </a:moveTo>
                  <a:cubicBezTo>
                    <a:pt x="1623" y="938"/>
                    <a:pt x="1624" y="928"/>
                    <a:pt x="1625" y="918"/>
                  </a:cubicBezTo>
                  <a:cubicBezTo>
                    <a:pt x="1633" y="919"/>
                    <a:pt x="1633" y="919"/>
                    <a:pt x="1633" y="919"/>
                  </a:cubicBezTo>
                  <a:cubicBezTo>
                    <a:pt x="1632" y="929"/>
                    <a:pt x="1630" y="939"/>
                    <a:pt x="1629" y="950"/>
                  </a:cubicBezTo>
                  <a:lnTo>
                    <a:pt x="1621" y="948"/>
                  </a:lnTo>
                  <a:close/>
                  <a:moveTo>
                    <a:pt x="137" y="381"/>
                  </a:moveTo>
                  <a:cubicBezTo>
                    <a:pt x="130" y="377"/>
                    <a:pt x="130" y="377"/>
                    <a:pt x="130" y="377"/>
                  </a:cubicBezTo>
                  <a:cubicBezTo>
                    <a:pt x="136" y="368"/>
                    <a:pt x="141" y="360"/>
                    <a:pt x="147" y="351"/>
                  </a:cubicBezTo>
                  <a:cubicBezTo>
                    <a:pt x="154" y="356"/>
                    <a:pt x="154" y="356"/>
                    <a:pt x="154" y="356"/>
                  </a:cubicBezTo>
                  <a:cubicBezTo>
                    <a:pt x="148" y="364"/>
                    <a:pt x="142" y="372"/>
                    <a:pt x="137" y="381"/>
                  </a:cubicBezTo>
                  <a:close/>
                  <a:moveTo>
                    <a:pt x="1629" y="888"/>
                  </a:moveTo>
                  <a:cubicBezTo>
                    <a:pt x="1629" y="878"/>
                    <a:pt x="1630" y="868"/>
                    <a:pt x="1631" y="858"/>
                  </a:cubicBezTo>
                  <a:cubicBezTo>
                    <a:pt x="1638" y="858"/>
                    <a:pt x="1638" y="858"/>
                    <a:pt x="1638" y="858"/>
                  </a:cubicBezTo>
                  <a:cubicBezTo>
                    <a:pt x="1638" y="868"/>
                    <a:pt x="1637" y="879"/>
                    <a:pt x="1636" y="889"/>
                  </a:cubicBezTo>
                  <a:lnTo>
                    <a:pt x="1629" y="888"/>
                  </a:lnTo>
                  <a:close/>
                  <a:moveTo>
                    <a:pt x="171" y="331"/>
                  </a:moveTo>
                  <a:cubicBezTo>
                    <a:pt x="165" y="327"/>
                    <a:pt x="165" y="327"/>
                    <a:pt x="165" y="327"/>
                  </a:cubicBezTo>
                  <a:cubicBezTo>
                    <a:pt x="171" y="318"/>
                    <a:pt x="178" y="310"/>
                    <a:pt x="184" y="302"/>
                  </a:cubicBezTo>
                  <a:cubicBezTo>
                    <a:pt x="190" y="307"/>
                    <a:pt x="190" y="307"/>
                    <a:pt x="190" y="307"/>
                  </a:cubicBezTo>
                  <a:cubicBezTo>
                    <a:pt x="184" y="315"/>
                    <a:pt x="177" y="323"/>
                    <a:pt x="171" y="331"/>
                  </a:cubicBezTo>
                  <a:close/>
                  <a:moveTo>
                    <a:pt x="1631" y="828"/>
                  </a:moveTo>
                  <a:cubicBezTo>
                    <a:pt x="1632" y="817"/>
                    <a:pt x="1631" y="807"/>
                    <a:pt x="1631" y="797"/>
                  </a:cubicBezTo>
                  <a:cubicBezTo>
                    <a:pt x="1639" y="797"/>
                    <a:pt x="1639" y="797"/>
                    <a:pt x="1639" y="797"/>
                  </a:cubicBezTo>
                  <a:cubicBezTo>
                    <a:pt x="1639" y="807"/>
                    <a:pt x="1639" y="817"/>
                    <a:pt x="1639" y="828"/>
                  </a:cubicBezTo>
                  <a:lnTo>
                    <a:pt x="1631" y="828"/>
                  </a:lnTo>
                  <a:close/>
                  <a:moveTo>
                    <a:pt x="210" y="284"/>
                  </a:moveTo>
                  <a:cubicBezTo>
                    <a:pt x="204" y="279"/>
                    <a:pt x="204" y="279"/>
                    <a:pt x="204" y="279"/>
                  </a:cubicBezTo>
                  <a:cubicBezTo>
                    <a:pt x="211" y="271"/>
                    <a:pt x="218" y="264"/>
                    <a:pt x="225" y="256"/>
                  </a:cubicBezTo>
                  <a:cubicBezTo>
                    <a:pt x="230" y="262"/>
                    <a:pt x="230" y="262"/>
                    <a:pt x="230" y="262"/>
                  </a:cubicBezTo>
                  <a:cubicBezTo>
                    <a:pt x="223" y="269"/>
                    <a:pt x="217" y="276"/>
                    <a:pt x="210" y="284"/>
                  </a:cubicBezTo>
                  <a:close/>
                  <a:moveTo>
                    <a:pt x="1630" y="767"/>
                  </a:moveTo>
                  <a:cubicBezTo>
                    <a:pt x="1629" y="757"/>
                    <a:pt x="1628" y="747"/>
                    <a:pt x="1627" y="737"/>
                  </a:cubicBezTo>
                  <a:cubicBezTo>
                    <a:pt x="1635" y="736"/>
                    <a:pt x="1635" y="736"/>
                    <a:pt x="1635" y="736"/>
                  </a:cubicBezTo>
                  <a:cubicBezTo>
                    <a:pt x="1636" y="746"/>
                    <a:pt x="1637" y="756"/>
                    <a:pt x="1637" y="766"/>
                  </a:cubicBezTo>
                  <a:lnTo>
                    <a:pt x="1630" y="767"/>
                  </a:lnTo>
                  <a:close/>
                  <a:moveTo>
                    <a:pt x="252" y="240"/>
                  </a:moveTo>
                  <a:cubicBezTo>
                    <a:pt x="246" y="234"/>
                    <a:pt x="246" y="234"/>
                    <a:pt x="246" y="234"/>
                  </a:cubicBezTo>
                  <a:cubicBezTo>
                    <a:pt x="254" y="227"/>
                    <a:pt x="261" y="220"/>
                    <a:pt x="269" y="213"/>
                  </a:cubicBezTo>
                  <a:cubicBezTo>
                    <a:pt x="274" y="219"/>
                    <a:pt x="274" y="219"/>
                    <a:pt x="274" y="219"/>
                  </a:cubicBezTo>
                  <a:cubicBezTo>
                    <a:pt x="266" y="226"/>
                    <a:pt x="259" y="233"/>
                    <a:pt x="252" y="240"/>
                  </a:cubicBezTo>
                  <a:close/>
                  <a:moveTo>
                    <a:pt x="1623" y="707"/>
                  </a:moveTo>
                  <a:cubicBezTo>
                    <a:pt x="1622" y="697"/>
                    <a:pt x="1620" y="687"/>
                    <a:pt x="1619" y="677"/>
                  </a:cubicBezTo>
                  <a:cubicBezTo>
                    <a:pt x="1626" y="675"/>
                    <a:pt x="1626" y="675"/>
                    <a:pt x="1626" y="675"/>
                  </a:cubicBezTo>
                  <a:cubicBezTo>
                    <a:pt x="1628" y="685"/>
                    <a:pt x="1630" y="696"/>
                    <a:pt x="1631" y="706"/>
                  </a:cubicBezTo>
                  <a:lnTo>
                    <a:pt x="1623" y="707"/>
                  </a:lnTo>
                  <a:close/>
                  <a:moveTo>
                    <a:pt x="297" y="199"/>
                  </a:moveTo>
                  <a:cubicBezTo>
                    <a:pt x="292" y="193"/>
                    <a:pt x="292" y="193"/>
                    <a:pt x="292" y="193"/>
                  </a:cubicBezTo>
                  <a:cubicBezTo>
                    <a:pt x="300" y="187"/>
                    <a:pt x="308" y="180"/>
                    <a:pt x="316" y="174"/>
                  </a:cubicBezTo>
                  <a:cubicBezTo>
                    <a:pt x="320" y="180"/>
                    <a:pt x="320" y="180"/>
                    <a:pt x="320" y="180"/>
                  </a:cubicBezTo>
                  <a:cubicBezTo>
                    <a:pt x="312" y="186"/>
                    <a:pt x="304" y="193"/>
                    <a:pt x="297" y="199"/>
                  </a:cubicBezTo>
                  <a:close/>
                  <a:moveTo>
                    <a:pt x="1613" y="647"/>
                  </a:moveTo>
                  <a:cubicBezTo>
                    <a:pt x="1611" y="637"/>
                    <a:pt x="1608" y="627"/>
                    <a:pt x="1606" y="618"/>
                  </a:cubicBezTo>
                  <a:cubicBezTo>
                    <a:pt x="1613" y="616"/>
                    <a:pt x="1613" y="616"/>
                    <a:pt x="1613" y="616"/>
                  </a:cubicBezTo>
                  <a:cubicBezTo>
                    <a:pt x="1616" y="626"/>
                    <a:pt x="1618" y="635"/>
                    <a:pt x="1620" y="645"/>
                  </a:cubicBezTo>
                  <a:lnTo>
                    <a:pt x="1613" y="647"/>
                  </a:lnTo>
                  <a:close/>
                  <a:moveTo>
                    <a:pt x="345" y="162"/>
                  </a:moveTo>
                  <a:cubicBezTo>
                    <a:pt x="340" y="156"/>
                    <a:pt x="340" y="156"/>
                    <a:pt x="340" y="156"/>
                  </a:cubicBezTo>
                  <a:cubicBezTo>
                    <a:pt x="348" y="150"/>
                    <a:pt x="357" y="144"/>
                    <a:pt x="365" y="138"/>
                  </a:cubicBezTo>
                  <a:cubicBezTo>
                    <a:pt x="370" y="145"/>
                    <a:pt x="370" y="145"/>
                    <a:pt x="370" y="145"/>
                  </a:cubicBezTo>
                  <a:cubicBezTo>
                    <a:pt x="361" y="150"/>
                    <a:pt x="353" y="156"/>
                    <a:pt x="345" y="162"/>
                  </a:cubicBezTo>
                  <a:close/>
                  <a:moveTo>
                    <a:pt x="1598" y="588"/>
                  </a:moveTo>
                  <a:cubicBezTo>
                    <a:pt x="1595" y="579"/>
                    <a:pt x="1592" y="569"/>
                    <a:pt x="1588" y="560"/>
                  </a:cubicBezTo>
                  <a:cubicBezTo>
                    <a:pt x="1596" y="557"/>
                    <a:pt x="1596" y="557"/>
                    <a:pt x="1596" y="557"/>
                  </a:cubicBezTo>
                  <a:cubicBezTo>
                    <a:pt x="1599" y="567"/>
                    <a:pt x="1602" y="576"/>
                    <a:pt x="1605" y="586"/>
                  </a:cubicBezTo>
                  <a:lnTo>
                    <a:pt x="1598" y="588"/>
                  </a:lnTo>
                  <a:close/>
                  <a:moveTo>
                    <a:pt x="395" y="128"/>
                  </a:moveTo>
                  <a:cubicBezTo>
                    <a:pt x="391" y="122"/>
                    <a:pt x="391" y="122"/>
                    <a:pt x="391" y="122"/>
                  </a:cubicBezTo>
                  <a:cubicBezTo>
                    <a:pt x="400" y="116"/>
                    <a:pt x="409" y="111"/>
                    <a:pt x="418" y="106"/>
                  </a:cubicBezTo>
                  <a:cubicBezTo>
                    <a:pt x="421" y="113"/>
                    <a:pt x="421" y="113"/>
                    <a:pt x="421" y="113"/>
                  </a:cubicBezTo>
                  <a:cubicBezTo>
                    <a:pt x="413" y="118"/>
                    <a:pt x="404" y="123"/>
                    <a:pt x="395" y="128"/>
                  </a:cubicBezTo>
                  <a:close/>
                  <a:moveTo>
                    <a:pt x="1578" y="531"/>
                  </a:moveTo>
                  <a:cubicBezTo>
                    <a:pt x="1574" y="522"/>
                    <a:pt x="1571" y="512"/>
                    <a:pt x="1567" y="503"/>
                  </a:cubicBezTo>
                  <a:cubicBezTo>
                    <a:pt x="1574" y="500"/>
                    <a:pt x="1574" y="500"/>
                    <a:pt x="1574" y="500"/>
                  </a:cubicBezTo>
                  <a:cubicBezTo>
                    <a:pt x="1578" y="509"/>
                    <a:pt x="1582" y="519"/>
                    <a:pt x="1585" y="528"/>
                  </a:cubicBezTo>
                  <a:lnTo>
                    <a:pt x="1578" y="531"/>
                  </a:lnTo>
                  <a:close/>
                  <a:moveTo>
                    <a:pt x="448" y="98"/>
                  </a:moveTo>
                  <a:cubicBezTo>
                    <a:pt x="445" y="92"/>
                    <a:pt x="445" y="92"/>
                    <a:pt x="445" y="92"/>
                  </a:cubicBezTo>
                  <a:cubicBezTo>
                    <a:pt x="454" y="87"/>
                    <a:pt x="463" y="82"/>
                    <a:pt x="472" y="78"/>
                  </a:cubicBezTo>
                  <a:cubicBezTo>
                    <a:pt x="475" y="85"/>
                    <a:pt x="475" y="85"/>
                    <a:pt x="475" y="85"/>
                  </a:cubicBezTo>
                  <a:cubicBezTo>
                    <a:pt x="466" y="89"/>
                    <a:pt x="457" y="94"/>
                    <a:pt x="448" y="98"/>
                  </a:cubicBezTo>
                  <a:close/>
                  <a:moveTo>
                    <a:pt x="1554" y="475"/>
                  </a:moveTo>
                  <a:cubicBezTo>
                    <a:pt x="1550" y="466"/>
                    <a:pt x="1546" y="457"/>
                    <a:pt x="1541" y="448"/>
                  </a:cubicBezTo>
                  <a:cubicBezTo>
                    <a:pt x="1548" y="444"/>
                    <a:pt x="1548" y="444"/>
                    <a:pt x="1548" y="444"/>
                  </a:cubicBezTo>
                  <a:cubicBezTo>
                    <a:pt x="1552" y="454"/>
                    <a:pt x="1557" y="463"/>
                    <a:pt x="1561" y="472"/>
                  </a:cubicBezTo>
                  <a:lnTo>
                    <a:pt x="1554" y="475"/>
                  </a:lnTo>
                  <a:close/>
                  <a:moveTo>
                    <a:pt x="503" y="73"/>
                  </a:moveTo>
                  <a:cubicBezTo>
                    <a:pt x="500" y="66"/>
                    <a:pt x="500" y="66"/>
                    <a:pt x="500" y="66"/>
                  </a:cubicBezTo>
                  <a:cubicBezTo>
                    <a:pt x="509" y="62"/>
                    <a:pt x="519" y="58"/>
                    <a:pt x="528" y="54"/>
                  </a:cubicBezTo>
                  <a:cubicBezTo>
                    <a:pt x="531" y="61"/>
                    <a:pt x="531" y="61"/>
                    <a:pt x="531" y="61"/>
                  </a:cubicBezTo>
                  <a:cubicBezTo>
                    <a:pt x="522" y="65"/>
                    <a:pt x="512" y="69"/>
                    <a:pt x="503" y="73"/>
                  </a:cubicBezTo>
                  <a:close/>
                  <a:moveTo>
                    <a:pt x="1527" y="421"/>
                  </a:moveTo>
                  <a:cubicBezTo>
                    <a:pt x="1522" y="412"/>
                    <a:pt x="1516" y="404"/>
                    <a:pt x="1511" y="395"/>
                  </a:cubicBezTo>
                  <a:cubicBezTo>
                    <a:pt x="1518" y="391"/>
                    <a:pt x="1518" y="391"/>
                    <a:pt x="1518" y="391"/>
                  </a:cubicBezTo>
                  <a:cubicBezTo>
                    <a:pt x="1523" y="400"/>
                    <a:pt x="1528" y="409"/>
                    <a:pt x="1533" y="418"/>
                  </a:cubicBezTo>
                  <a:lnTo>
                    <a:pt x="1527" y="421"/>
                  </a:lnTo>
                  <a:close/>
                  <a:moveTo>
                    <a:pt x="560" y="51"/>
                  </a:moveTo>
                  <a:cubicBezTo>
                    <a:pt x="557" y="44"/>
                    <a:pt x="557" y="44"/>
                    <a:pt x="557" y="44"/>
                  </a:cubicBezTo>
                  <a:cubicBezTo>
                    <a:pt x="567" y="41"/>
                    <a:pt x="577" y="37"/>
                    <a:pt x="586" y="35"/>
                  </a:cubicBezTo>
                  <a:cubicBezTo>
                    <a:pt x="589" y="42"/>
                    <a:pt x="589" y="42"/>
                    <a:pt x="589" y="42"/>
                  </a:cubicBezTo>
                  <a:cubicBezTo>
                    <a:pt x="579" y="45"/>
                    <a:pt x="569" y="48"/>
                    <a:pt x="560" y="51"/>
                  </a:cubicBezTo>
                  <a:close/>
                  <a:moveTo>
                    <a:pt x="1495" y="370"/>
                  </a:moveTo>
                  <a:cubicBezTo>
                    <a:pt x="1489" y="361"/>
                    <a:pt x="1483" y="353"/>
                    <a:pt x="1477" y="345"/>
                  </a:cubicBezTo>
                  <a:cubicBezTo>
                    <a:pt x="1484" y="340"/>
                    <a:pt x="1484" y="340"/>
                    <a:pt x="1484" y="340"/>
                  </a:cubicBezTo>
                  <a:cubicBezTo>
                    <a:pt x="1490" y="348"/>
                    <a:pt x="1495" y="357"/>
                    <a:pt x="1501" y="365"/>
                  </a:cubicBezTo>
                  <a:lnTo>
                    <a:pt x="1495" y="370"/>
                  </a:lnTo>
                  <a:close/>
                  <a:moveTo>
                    <a:pt x="618" y="34"/>
                  </a:moveTo>
                  <a:cubicBezTo>
                    <a:pt x="616" y="26"/>
                    <a:pt x="616" y="26"/>
                    <a:pt x="616" y="26"/>
                  </a:cubicBezTo>
                  <a:cubicBezTo>
                    <a:pt x="626" y="24"/>
                    <a:pt x="636" y="22"/>
                    <a:pt x="646" y="19"/>
                  </a:cubicBezTo>
                  <a:cubicBezTo>
                    <a:pt x="647" y="27"/>
                    <a:pt x="647" y="27"/>
                    <a:pt x="647" y="27"/>
                  </a:cubicBezTo>
                  <a:cubicBezTo>
                    <a:pt x="637" y="29"/>
                    <a:pt x="628" y="31"/>
                    <a:pt x="618" y="34"/>
                  </a:cubicBezTo>
                  <a:close/>
                  <a:moveTo>
                    <a:pt x="1459" y="320"/>
                  </a:moveTo>
                  <a:cubicBezTo>
                    <a:pt x="1453" y="312"/>
                    <a:pt x="1447" y="304"/>
                    <a:pt x="1440" y="297"/>
                  </a:cubicBezTo>
                  <a:cubicBezTo>
                    <a:pt x="1446" y="292"/>
                    <a:pt x="1446" y="292"/>
                    <a:pt x="1446" y="292"/>
                  </a:cubicBezTo>
                  <a:cubicBezTo>
                    <a:pt x="1453" y="300"/>
                    <a:pt x="1459" y="308"/>
                    <a:pt x="1465" y="316"/>
                  </a:cubicBezTo>
                  <a:lnTo>
                    <a:pt x="1459" y="320"/>
                  </a:lnTo>
                  <a:close/>
                  <a:moveTo>
                    <a:pt x="677" y="21"/>
                  </a:moveTo>
                  <a:cubicBezTo>
                    <a:pt x="676" y="13"/>
                    <a:pt x="676" y="13"/>
                    <a:pt x="676" y="13"/>
                  </a:cubicBezTo>
                  <a:cubicBezTo>
                    <a:pt x="686" y="12"/>
                    <a:pt x="696" y="10"/>
                    <a:pt x="706" y="9"/>
                  </a:cubicBezTo>
                  <a:cubicBezTo>
                    <a:pt x="707" y="16"/>
                    <a:pt x="707" y="16"/>
                    <a:pt x="707" y="16"/>
                  </a:cubicBezTo>
                  <a:cubicBezTo>
                    <a:pt x="697" y="18"/>
                    <a:pt x="687" y="19"/>
                    <a:pt x="677" y="21"/>
                  </a:cubicBezTo>
                  <a:close/>
                  <a:moveTo>
                    <a:pt x="1420" y="274"/>
                  </a:moveTo>
                  <a:cubicBezTo>
                    <a:pt x="1413" y="266"/>
                    <a:pt x="1406" y="259"/>
                    <a:pt x="1399" y="252"/>
                  </a:cubicBezTo>
                  <a:cubicBezTo>
                    <a:pt x="1405" y="246"/>
                    <a:pt x="1405" y="246"/>
                    <a:pt x="1405" y="246"/>
                  </a:cubicBezTo>
                  <a:cubicBezTo>
                    <a:pt x="1412" y="254"/>
                    <a:pt x="1419" y="261"/>
                    <a:pt x="1426" y="269"/>
                  </a:cubicBezTo>
                  <a:lnTo>
                    <a:pt x="1420" y="274"/>
                  </a:lnTo>
                  <a:close/>
                  <a:moveTo>
                    <a:pt x="737" y="12"/>
                  </a:moveTo>
                  <a:cubicBezTo>
                    <a:pt x="736" y="5"/>
                    <a:pt x="736" y="5"/>
                    <a:pt x="736" y="5"/>
                  </a:cubicBezTo>
                  <a:cubicBezTo>
                    <a:pt x="746" y="4"/>
                    <a:pt x="756" y="3"/>
                    <a:pt x="767" y="2"/>
                  </a:cubicBezTo>
                  <a:cubicBezTo>
                    <a:pt x="767" y="10"/>
                    <a:pt x="767" y="10"/>
                    <a:pt x="767" y="10"/>
                  </a:cubicBezTo>
                  <a:cubicBezTo>
                    <a:pt x="757" y="11"/>
                    <a:pt x="747" y="11"/>
                    <a:pt x="737" y="12"/>
                  </a:cubicBezTo>
                  <a:close/>
                  <a:moveTo>
                    <a:pt x="1378" y="230"/>
                  </a:moveTo>
                  <a:cubicBezTo>
                    <a:pt x="1370" y="223"/>
                    <a:pt x="1363" y="217"/>
                    <a:pt x="1355" y="210"/>
                  </a:cubicBezTo>
                  <a:cubicBezTo>
                    <a:pt x="1360" y="204"/>
                    <a:pt x="1360" y="204"/>
                    <a:pt x="1360" y="204"/>
                  </a:cubicBezTo>
                  <a:cubicBezTo>
                    <a:pt x="1368" y="211"/>
                    <a:pt x="1375" y="218"/>
                    <a:pt x="1383" y="225"/>
                  </a:cubicBezTo>
                  <a:lnTo>
                    <a:pt x="1378" y="230"/>
                  </a:lnTo>
                  <a:close/>
                  <a:moveTo>
                    <a:pt x="797" y="9"/>
                  </a:moveTo>
                  <a:cubicBezTo>
                    <a:pt x="797" y="1"/>
                    <a:pt x="797" y="1"/>
                    <a:pt x="797" y="1"/>
                  </a:cubicBezTo>
                  <a:cubicBezTo>
                    <a:pt x="807" y="1"/>
                    <a:pt x="818" y="0"/>
                    <a:pt x="828" y="1"/>
                  </a:cubicBezTo>
                  <a:cubicBezTo>
                    <a:pt x="828" y="8"/>
                    <a:pt x="828" y="8"/>
                    <a:pt x="828" y="8"/>
                  </a:cubicBezTo>
                  <a:cubicBezTo>
                    <a:pt x="818" y="8"/>
                    <a:pt x="807" y="8"/>
                    <a:pt x="797" y="9"/>
                  </a:cubicBezTo>
                  <a:close/>
                  <a:moveTo>
                    <a:pt x="1332" y="190"/>
                  </a:moveTo>
                  <a:cubicBezTo>
                    <a:pt x="1324" y="184"/>
                    <a:pt x="1316" y="178"/>
                    <a:pt x="1308" y="172"/>
                  </a:cubicBezTo>
                  <a:cubicBezTo>
                    <a:pt x="1313" y="165"/>
                    <a:pt x="1313" y="165"/>
                    <a:pt x="1313" y="165"/>
                  </a:cubicBezTo>
                  <a:cubicBezTo>
                    <a:pt x="1321" y="172"/>
                    <a:pt x="1329" y="178"/>
                    <a:pt x="1337" y="184"/>
                  </a:cubicBezTo>
                  <a:lnTo>
                    <a:pt x="1332" y="190"/>
                  </a:lnTo>
                  <a:close/>
                  <a:moveTo>
                    <a:pt x="858" y="9"/>
                  </a:moveTo>
                  <a:cubicBezTo>
                    <a:pt x="858" y="1"/>
                    <a:pt x="858" y="1"/>
                    <a:pt x="858" y="1"/>
                  </a:cubicBezTo>
                  <a:cubicBezTo>
                    <a:pt x="869" y="2"/>
                    <a:pt x="879" y="3"/>
                    <a:pt x="889" y="3"/>
                  </a:cubicBezTo>
                  <a:cubicBezTo>
                    <a:pt x="888" y="11"/>
                    <a:pt x="888" y="11"/>
                    <a:pt x="888" y="11"/>
                  </a:cubicBezTo>
                  <a:cubicBezTo>
                    <a:pt x="878" y="10"/>
                    <a:pt x="868" y="10"/>
                    <a:pt x="858" y="9"/>
                  </a:cubicBezTo>
                  <a:close/>
                  <a:moveTo>
                    <a:pt x="1283" y="154"/>
                  </a:moveTo>
                  <a:cubicBezTo>
                    <a:pt x="1275" y="148"/>
                    <a:pt x="1267" y="142"/>
                    <a:pt x="1258" y="137"/>
                  </a:cubicBezTo>
                  <a:cubicBezTo>
                    <a:pt x="1262" y="130"/>
                    <a:pt x="1262" y="130"/>
                    <a:pt x="1262" y="130"/>
                  </a:cubicBezTo>
                  <a:cubicBezTo>
                    <a:pt x="1271" y="136"/>
                    <a:pt x="1279" y="142"/>
                    <a:pt x="1288" y="147"/>
                  </a:cubicBezTo>
                  <a:lnTo>
                    <a:pt x="1283" y="154"/>
                  </a:lnTo>
                  <a:close/>
                  <a:moveTo>
                    <a:pt x="918" y="14"/>
                  </a:moveTo>
                  <a:cubicBezTo>
                    <a:pt x="919" y="7"/>
                    <a:pt x="919" y="7"/>
                    <a:pt x="919" y="7"/>
                  </a:cubicBezTo>
                  <a:cubicBezTo>
                    <a:pt x="929" y="8"/>
                    <a:pt x="940" y="9"/>
                    <a:pt x="950" y="11"/>
                  </a:cubicBezTo>
                  <a:cubicBezTo>
                    <a:pt x="948" y="19"/>
                    <a:pt x="948" y="19"/>
                    <a:pt x="948" y="19"/>
                  </a:cubicBezTo>
                  <a:cubicBezTo>
                    <a:pt x="938" y="17"/>
                    <a:pt x="928" y="16"/>
                    <a:pt x="918" y="14"/>
                  </a:cubicBezTo>
                  <a:close/>
                  <a:moveTo>
                    <a:pt x="1232" y="121"/>
                  </a:moveTo>
                  <a:cubicBezTo>
                    <a:pt x="1224" y="116"/>
                    <a:pt x="1215" y="111"/>
                    <a:pt x="1206" y="106"/>
                  </a:cubicBezTo>
                  <a:cubicBezTo>
                    <a:pt x="1209" y="99"/>
                    <a:pt x="1209" y="99"/>
                    <a:pt x="1209" y="99"/>
                  </a:cubicBezTo>
                  <a:cubicBezTo>
                    <a:pt x="1218" y="104"/>
                    <a:pt x="1227" y="109"/>
                    <a:pt x="1236" y="114"/>
                  </a:cubicBezTo>
                  <a:lnTo>
                    <a:pt x="1232" y="121"/>
                  </a:lnTo>
                  <a:close/>
                  <a:moveTo>
                    <a:pt x="978" y="24"/>
                  </a:moveTo>
                  <a:cubicBezTo>
                    <a:pt x="980" y="16"/>
                    <a:pt x="980" y="16"/>
                    <a:pt x="980" y="16"/>
                  </a:cubicBezTo>
                  <a:cubicBezTo>
                    <a:pt x="990" y="18"/>
                    <a:pt x="1000" y="21"/>
                    <a:pt x="1010" y="23"/>
                  </a:cubicBezTo>
                  <a:cubicBezTo>
                    <a:pt x="1008" y="31"/>
                    <a:pt x="1008" y="31"/>
                    <a:pt x="1008" y="31"/>
                  </a:cubicBezTo>
                  <a:cubicBezTo>
                    <a:pt x="998" y="28"/>
                    <a:pt x="988" y="26"/>
                    <a:pt x="978" y="24"/>
                  </a:cubicBezTo>
                  <a:close/>
                  <a:moveTo>
                    <a:pt x="1179" y="92"/>
                  </a:moveTo>
                  <a:cubicBezTo>
                    <a:pt x="1170" y="88"/>
                    <a:pt x="1161" y="83"/>
                    <a:pt x="1151" y="79"/>
                  </a:cubicBezTo>
                  <a:cubicBezTo>
                    <a:pt x="1154" y="72"/>
                    <a:pt x="1154" y="72"/>
                    <a:pt x="1154" y="72"/>
                  </a:cubicBezTo>
                  <a:cubicBezTo>
                    <a:pt x="1164" y="76"/>
                    <a:pt x="1173" y="81"/>
                    <a:pt x="1182" y="85"/>
                  </a:cubicBezTo>
                  <a:lnTo>
                    <a:pt x="1179" y="92"/>
                  </a:lnTo>
                  <a:close/>
                  <a:moveTo>
                    <a:pt x="1037" y="38"/>
                  </a:moveTo>
                  <a:cubicBezTo>
                    <a:pt x="1039" y="31"/>
                    <a:pt x="1039" y="31"/>
                    <a:pt x="1039" y="31"/>
                  </a:cubicBezTo>
                  <a:cubicBezTo>
                    <a:pt x="1049" y="33"/>
                    <a:pt x="1059" y="36"/>
                    <a:pt x="1069" y="40"/>
                  </a:cubicBezTo>
                  <a:cubicBezTo>
                    <a:pt x="1066" y="47"/>
                    <a:pt x="1066" y="47"/>
                    <a:pt x="1066" y="47"/>
                  </a:cubicBezTo>
                  <a:cubicBezTo>
                    <a:pt x="1057" y="44"/>
                    <a:pt x="1047" y="41"/>
                    <a:pt x="1037" y="38"/>
                  </a:cubicBezTo>
                  <a:close/>
                  <a:moveTo>
                    <a:pt x="1123" y="67"/>
                  </a:moveTo>
                  <a:cubicBezTo>
                    <a:pt x="1115" y="64"/>
                    <a:pt x="1106" y="61"/>
                    <a:pt x="1097" y="57"/>
                  </a:cubicBezTo>
                  <a:cubicBezTo>
                    <a:pt x="1095" y="57"/>
                    <a:pt x="1095" y="57"/>
                    <a:pt x="1095" y="57"/>
                  </a:cubicBezTo>
                  <a:cubicBezTo>
                    <a:pt x="1098" y="49"/>
                    <a:pt x="1098" y="49"/>
                    <a:pt x="1098" y="49"/>
                  </a:cubicBezTo>
                  <a:cubicBezTo>
                    <a:pt x="1100" y="50"/>
                    <a:pt x="1100" y="50"/>
                    <a:pt x="1100" y="50"/>
                  </a:cubicBezTo>
                  <a:cubicBezTo>
                    <a:pt x="1109" y="53"/>
                    <a:pt x="1118" y="57"/>
                    <a:pt x="1126" y="60"/>
                  </a:cubicBezTo>
                  <a:lnTo>
                    <a:pt x="1123" y="67"/>
                  </a:lnTo>
                  <a:close/>
                </a:path>
              </a:pathLst>
            </a:custGeom>
            <a:solidFill>
              <a:schemeClr val="bg1">
                <a:lumMod val="95000"/>
                <a:alpha val="21000"/>
              </a:schemeClr>
            </a:solidFill>
            <a:ln>
              <a:noFill/>
            </a:ln>
          </p:spPr>
          <p:txBody>
            <a:bodyPr anchor="ctr">
              <a:scene3d>
                <a:camera prst="orthographicFront"/>
                <a:lightRig rig="threePt" dir="t"/>
              </a:scene3d>
              <a:sp3d contourW="12700"/>
            </a:bodyPr>
            <a:lstStyle/>
            <a:p>
              <a:pPr algn="ctr"/>
              <a:endParaRPr dirty="0">
                <a:solidFill>
                  <a:schemeClr val="tx1">
                    <a:lumMod val="75000"/>
                    <a:lumOff val="25000"/>
                  </a:schemeClr>
                </a:solidFill>
                <a:cs typeface="+mn-ea"/>
                <a:sym typeface="+mn-lt"/>
              </a:endParaRPr>
            </a:p>
          </p:txBody>
        </p:sp>
        <p:sp>
          <p:nvSpPr>
            <p:cNvPr id="19" name="BackShape"/>
            <p:cNvSpPr/>
            <p:nvPr/>
          </p:nvSpPr>
          <p:spPr bwMode="auto">
            <a:xfrm>
              <a:off x="4446639" y="1799062"/>
              <a:ext cx="3277234" cy="3213912"/>
            </a:xfrm>
            <a:custGeom>
              <a:avLst/>
              <a:gdLst>
                <a:gd name="T0" fmla="*/ 1308 w 1518"/>
                <a:gd name="T1" fmla="*/ 599 h 1491"/>
                <a:gd name="T2" fmla="*/ 1379 w 1518"/>
                <a:gd name="T3" fmla="*/ 367 h 1491"/>
                <a:gd name="T4" fmla="*/ 1323 w 1518"/>
                <a:gd name="T5" fmla="*/ 239 h 1491"/>
                <a:gd name="T6" fmla="*/ 1117 w 1518"/>
                <a:gd name="T7" fmla="*/ 304 h 1491"/>
                <a:gd name="T8" fmla="*/ 1029 w 1518"/>
                <a:gd name="T9" fmla="*/ 246 h 1491"/>
                <a:gd name="T10" fmla="*/ 1007 w 1518"/>
                <a:gd name="T11" fmla="*/ 30 h 1491"/>
                <a:gd name="T12" fmla="*/ 868 w 1518"/>
                <a:gd name="T13" fmla="*/ 29 h 1491"/>
                <a:gd name="T14" fmla="*/ 684 w 1518"/>
                <a:gd name="T15" fmla="*/ 183 h 1491"/>
                <a:gd name="T16" fmla="*/ 539 w 1518"/>
                <a:gd name="T17" fmla="*/ 21 h 1491"/>
                <a:gd name="T18" fmla="*/ 425 w 1518"/>
                <a:gd name="T19" fmla="*/ 102 h 1491"/>
                <a:gd name="T20" fmla="*/ 366 w 1518"/>
                <a:gd name="T21" fmla="*/ 335 h 1491"/>
                <a:gd name="T22" fmla="*/ 155 w 1518"/>
                <a:gd name="T23" fmla="*/ 289 h 1491"/>
                <a:gd name="T24" fmla="*/ 110 w 1518"/>
                <a:gd name="T25" fmla="*/ 421 h 1491"/>
                <a:gd name="T26" fmla="*/ 200 w 1518"/>
                <a:gd name="T27" fmla="*/ 644 h 1491"/>
                <a:gd name="T28" fmla="*/ 1 w 1518"/>
                <a:gd name="T29" fmla="*/ 731 h 1491"/>
                <a:gd name="T30" fmla="*/ 43 w 1518"/>
                <a:gd name="T31" fmla="*/ 864 h 1491"/>
                <a:gd name="T32" fmla="*/ 247 w 1518"/>
                <a:gd name="T33" fmla="*/ 992 h 1491"/>
                <a:gd name="T34" fmla="*/ 137 w 1518"/>
                <a:gd name="T35" fmla="*/ 1179 h 1491"/>
                <a:gd name="T36" fmla="*/ 249 w 1518"/>
                <a:gd name="T37" fmla="*/ 1262 h 1491"/>
                <a:gd name="T38" fmla="*/ 445 w 1518"/>
                <a:gd name="T39" fmla="*/ 1219 h 1491"/>
                <a:gd name="T40" fmla="*/ 481 w 1518"/>
                <a:gd name="T41" fmla="*/ 1416 h 1491"/>
                <a:gd name="T42" fmla="*/ 601 w 1518"/>
                <a:gd name="T43" fmla="*/ 1486 h 1491"/>
                <a:gd name="T44" fmla="*/ 729 w 1518"/>
                <a:gd name="T45" fmla="*/ 1313 h 1491"/>
                <a:gd name="T46" fmla="*/ 928 w 1518"/>
                <a:gd name="T47" fmla="*/ 1451 h 1491"/>
                <a:gd name="T48" fmla="*/ 1067 w 1518"/>
                <a:gd name="T49" fmla="*/ 1437 h 1491"/>
                <a:gd name="T50" fmla="*/ 1069 w 1518"/>
                <a:gd name="T51" fmla="*/ 1222 h 1491"/>
                <a:gd name="T52" fmla="*/ 1311 w 1518"/>
                <a:gd name="T53" fmla="*/ 1217 h 1491"/>
                <a:gd name="T54" fmla="*/ 1415 w 1518"/>
                <a:gd name="T55" fmla="*/ 1124 h 1491"/>
                <a:gd name="T56" fmla="*/ 1290 w 1518"/>
                <a:gd name="T57" fmla="*/ 949 h 1491"/>
                <a:gd name="T58" fmla="*/ 1483 w 1518"/>
                <a:gd name="T59" fmla="*/ 803 h 1491"/>
                <a:gd name="T60" fmla="*/ 1513 w 1518"/>
                <a:gd name="T61" fmla="*/ 667 h 1491"/>
                <a:gd name="T62" fmla="*/ 777 w 1518"/>
                <a:gd name="T63" fmla="*/ 1086 h 1491"/>
                <a:gd name="T64" fmla="*/ 741 w 1518"/>
                <a:gd name="T65" fmla="*/ 406 h 1491"/>
                <a:gd name="T66" fmla="*/ 777 w 1518"/>
                <a:gd name="T67" fmla="*/ 1086 h 1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18" h="1491">
                  <a:moveTo>
                    <a:pt x="1475" y="627"/>
                  </a:moveTo>
                  <a:cubicBezTo>
                    <a:pt x="1308" y="599"/>
                    <a:pt x="1308" y="599"/>
                    <a:pt x="1308" y="599"/>
                  </a:cubicBezTo>
                  <a:cubicBezTo>
                    <a:pt x="1299" y="565"/>
                    <a:pt x="1287" y="531"/>
                    <a:pt x="1272" y="500"/>
                  </a:cubicBezTo>
                  <a:cubicBezTo>
                    <a:pt x="1379" y="367"/>
                    <a:pt x="1379" y="367"/>
                    <a:pt x="1379" y="367"/>
                  </a:cubicBezTo>
                  <a:cubicBezTo>
                    <a:pt x="1392" y="350"/>
                    <a:pt x="1393" y="328"/>
                    <a:pt x="1381" y="312"/>
                  </a:cubicBezTo>
                  <a:cubicBezTo>
                    <a:pt x="1323" y="239"/>
                    <a:pt x="1323" y="239"/>
                    <a:pt x="1323" y="239"/>
                  </a:cubicBezTo>
                  <a:cubicBezTo>
                    <a:pt x="1311" y="224"/>
                    <a:pt x="1288" y="220"/>
                    <a:pt x="1269" y="229"/>
                  </a:cubicBezTo>
                  <a:cubicBezTo>
                    <a:pt x="1117" y="304"/>
                    <a:pt x="1117" y="304"/>
                    <a:pt x="1117" y="304"/>
                  </a:cubicBezTo>
                  <a:cubicBezTo>
                    <a:pt x="1103" y="293"/>
                    <a:pt x="1089" y="282"/>
                    <a:pt x="1074" y="272"/>
                  </a:cubicBezTo>
                  <a:cubicBezTo>
                    <a:pt x="1059" y="262"/>
                    <a:pt x="1044" y="254"/>
                    <a:pt x="1029" y="246"/>
                  </a:cubicBezTo>
                  <a:cubicBezTo>
                    <a:pt x="1038" y="76"/>
                    <a:pt x="1038" y="76"/>
                    <a:pt x="1038" y="76"/>
                  </a:cubicBezTo>
                  <a:cubicBezTo>
                    <a:pt x="1039" y="54"/>
                    <a:pt x="1026" y="35"/>
                    <a:pt x="1007" y="30"/>
                  </a:cubicBezTo>
                  <a:cubicBezTo>
                    <a:pt x="917" y="5"/>
                    <a:pt x="917" y="5"/>
                    <a:pt x="917" y="5"/>
                  </a:cubicBezTo>
                  <a:cubicBezTo>
                    <a:pt x="898" y="0"/>
                    <a:pt x="878" y="10"/>
                    <a:pt x="868" y="29"/>
                  </a:cubicBezTo>
                  <a:cubicBezTo>
                    <a:pt x="789" y="179"/>
                    <a:pt x="789" y="179"/>
                    <a:pt x="789" y="179"/>
                  </a:cubicBezTo>
                  <a:cubicBezTo>
                    <a:pt x="754" y="177"/>
                    <a:pt x="718" y="178"/>
                    <a:pt x="684" y="183"/>
                  </a:cubicBezTo>
                  <a:cubicBezTo>
                    <a:pt x="590" y="40"/>
                    <a:pt x="590" y="40"/>
                    <a:pt x="590" y="40"/>
                  </a:cubicBezTo>
                  <a:cubicBezTo>
                    <a:pt x="578" y="22"/>
                    <a:pt x="557" y="15"/>
                    <a:pt x="539" y="21"/>
                  </a:cubicBezTo>
                  <a:cubicBezTo>
                    <a:pt x="451" y="54"/>
                    <a:pt x="451" y="54"/>
                    <a:pt x="451" y="54"/>
                  </a:cubicBezTo>
                  <a:cubicBezTo>
                    <a:pt x="433" y="61"/>
                    <a:pt x="422" y="81"/>
                    <a:pt x="425" y="102"/>
                  </a:cubicBezTo>
                  <a:cubicBezTo>
                    <a:pt x="450" y="269"/>
                    <a:pt x="450" y="269"/>
                    <a:pt x="450" y="269"/>
                  </a:cubicBezTo>
                  <a:cubicBezTo>
                    <a:pt x="420" y="288"/>
                    <a:pt x="392" y="310"/>
                    <a:pt x="366" y="335"/>
                  </a:cubicBezTo>
                  <a:cubicBezTo>
                    <a:pt x="207" y="274"/>
                    <a:pt x="207" y="274"/>
                    <a:pt x="207" y="274"/>
                  </a:cubicBezTo>
                  <a:cubicBezTo>
                    <a:pt x="187" y="267"/>
                    <a:pt x="165" y="273"/>
                    <a:pt x="155" y="289"/>
                  </a:cubicBezTo>
                  <a:cubicBezTo>
                    <a:pt x="103" y="367"/>
                    <a:pt x="103" y="367"/>
                    <a:pt x="103" y="367"/>
                  </a:cubicBezTo>
                  <a:cubicBezTo>
                    <a:pt x="92" y="383"/>
                    <a:pt x="95" y="406"/>
                    <a:pt x="110" y="421"/>
                  </a:cubicBezTo>
                  <a:cubicBezTo>
                    <a:pt x="228" y="542"/>
                    <a:pt x="228" y="542"/>
                    <a:pt x="228" y="542"/>
                  </a:cubicBezTo>
                  <a:cubicBezTo>
                    <a:pt x="215" y="576"/>
                    <a:pt x="206" y="610"/>
                    <a:pt x="200" y="644"/>
                  </a:cubicBezTo>
                  <a:cubicBezTo>
                    <a:pt x="35" y="689"/>
                    <a:pt x="35" y="689"/>
                    <a:pt x="35" y="689"/>
                  </a:cubicBezTo>
                  <a:cubicBezTo>
                    <a:pt x="14" y="694"/>
                    <a:pt x="0" y="712"/>
                    <a:pt x="1" y="731"/>
                  </a:cubicBezTo>
                  <a:cubicBezTo>
                    <a:pt x="5" y="825"/>
                    <a:pt x="5" y="825"/>
                    <a:pt x="5" y="825"/>
                  </a:cubicBezTo>
                  <a:cubicBezTo>
                    <a:pt x="6" y="844"/>
                    <a:pt x="22" y="861"/>
                    <a:pt x="43" y="864"/>
                  </a:cubicBezTo>
                  <a:cubicBezTo>
                    <a:pt x="210" y="893"/>
                    <a:pt x="210" y="893"/>
                    <a:pt x="210" y="893"/>
                  </a:cubicBezTo>
                  <a:cubicBezTo>
                    <a:pt x="219" y="927"/>
                    <a:pt x="231" y="960"/>
                    <a:pt x="247" y="992"/>
                  </a:cubicBezTo>
                  <a:cubicBezTo>
                    <a:pt x="139" y="1124"/>
                    <a:pt x="139" y="1124"/>
                    <a:pt x="139" y="1124"/>
                  </a:cubicBezTo>
                  <a:cubicBezTo>
                    <a:pt x="126" y="1141"/>
                    <a:pt x="125" y="1164"/>
                    <a:pt x="137" y="1179"/>
                  </a:cubicBezTo>
                  <a:cubicBezTo>
                    <a:pt x="195" y="1252"/>
                    <a:pt x="195" y="1252"/>
                    <a:pt x="195" y="1252"/>
                  </a:cubicBezTo>
                  <a:cubicBezTo>
                    <a:pt x="208" y="1267"/>
                    <a:pt x="230" y="1272"/>
                    <a:pt x="249" y="1262"/>
                  </a:cubicBezTo>
                  <a:cubicBezTo>
                    <a:pt x="401" y="1187"/>
                    <a:pt x="401" y="1187"/>
                    <a:pt x="401" y="1187"/>
                  </a:cubicBezTo>
                  <a:cubicBezTo>
                    <a:pt x="415" y="1198"/>
                    <a:pt x="430" y="1209"/>
                    <a:pt x="445" y="1219"/>
                  </a:cubicBezTo>
                  <a:cubicBezTo>
                    <a:pt x="459" y="1229"/>
                    <a:pt x="474" y="1238"/>
                    <a:pt x="489" y="1246"/>
                  </a:cubicBezTo>
                  <a:cubicBezTo>
                    <a:pt x="481" y="1416"/>
                    <a:pt x="481" y="1416"/>
                    <a:pt x="481" y="1416"/>
                  </a:cubicBezTo>
                  <a:cubicBezTo>
                    <a:pt x="479" y="1437"/>
                    <a:pt x="492" y="1456"/>
                    <a:pt x="511" y="1461"/>
                  </a:cubicBezTo>
                  <a:cubicBezTo>
                    <a:pt x="601" y="1486"/>
                    <a:pt x="601" y="1486"/>
                    <a:pt x="601" y="1486"/>
                  </a:cubicBezTo>
                  <a:cubicBezTo>
                    <a:pt x="620" y="1491"/>
                    <a:pt x="640" y="1482"/>
                    <a:pt x="651" y="1462"/>
                  </a:cubicBezTo>
                  <a:cubicBezTo>
                    <a:pt x="729" y="1313"/>
                    <a:pt x="729" y="1313"/>
                    <a:pt x="729" y="1313"/>
                  </a:cubicBezTo>
                  <a:cubicBezTo>
                    <a:pt x="765" y="1315"/>
                    <a:pt x="800" y="1313"/>
                    <a:pt x="835" y="1308"/>
                  </a:cubicBezTo>
                  <a:cubicBezTo>
                    <a:pt x="928" y="1451"/>
                    <a:pt x="928" y="1451"/>
                    <a:pt x="928" y="1451"/>
                  </a:cubicBezTo>
                  <a:cubicBezTo>
                    <a:pt x="940" y="1469"/>
                    <a:pt x="961" y="1477"/>
                    <a:pt x="979" y="1470"/>
                  </a:cubicBezTo>
                  <a:cubicBezTo>
                    <a:pt x="1067" y="1437"/>
                    <a:pt x="1067" y="1437"/>
                    <a:pt x="1067" y="1437"/>
                  </a:cubicBezTo>
                  <a:cubicBezTo>
                    <a:pt x="1085" y="1431"/>
                    <a:pt x="1096" y="1410"/>
                    <a:pt x="1093" y="1389"/>
                  </a:cubicBezTo>
                  <a:cubicBezTo>
                    <a:pt x="1069" y="1222"/>
                    <a:pt x="1069" y="1222"/>
                    <a:pt x="1069" y="1222"/>
                  </a:cubicBezTo>
                  <a:cubicBezTo>
                    <a:pt x="1098" y="1203"/>
                    <a:pt x="1126" y="1181"/>
                    <a:pt x="1152" y="1156"/>
                  </a:cubicBezTo>
                  <a:cubicBezTo>
                    <a:pt x="1311" y="1217"/>
                    <a:pt x="1311" y="1217"/>
                    <a:pt x="1311" y="1217"/>
                  </a:cubicBezTo>
                  <a:cubicBezTo>
                    <a:pt x="1331" y="1225"/>
                    <a:pt x="1353" y="1219"/>
                    <a:pt x="1364" y="1202"/>
                  </a:cubicBezTo>
                  <a:cubicBezTo>
                    <a:pt x="1415" y="1124"/>
                    <a:pt x="1415" y="1124"/>
                    <a:pt x="1415" y="1124"/>
                  </a:cubicBezTo>
                  <a:cubicBezTo>
                    <a:pt x="1426" y="1108"/>
                    <a:pt x="1423" y="1085"/>
                    <a:pt x="1408" y="1070"/>
                  </a:cubicBezTo>
                  <a:cubicBezTo>
                    <a:pt x="1290" y="949"/>
                    <a:pt x="1290" y="949"/>
                    <a:pt x="1290" y="949"/>
                  </a:cubicBezTo>
                  <a:cubicBezTo>
                    <a:pt x="1303" y="916"/>
                    <a:pt x="1312" y="882"/>
                    <a:pt x="1319" y="847"/>
                  </a:cubicBezTo>
                  <a:cubicBezTo>
                    <a:pt x="1483" y="803"/>
                    <a:pt x="1483" y="803"/>
                    <a:pt x="1483" y="803"/>
                  </a:cubicBezTo>
                  <a:cubicBezTo>
                    <a:pt x="1504" y="797"/>
                    <a:pt x="1518" y="780"/>
                    <a:pt x="1517" y="760"/>
                  </a:cubicBezTo>
                  <a:cubicBezTo>
                    <a:pt x="1513" y="667"/>
                    <a:pt x="1513" y="667"/>
                    <a:pt x="1513" y="667"/>
                  </a:cubicBezTo>
                  <a:cubicBezTo>
                    <a:pt x="1512" y="647"/>
                    <a:pt x="1497" y="631"/>
                    <a:pt x="1475" y="627"/>
                  </a:cubicBezTo>
                  <a:moveTo>
                    <a:pt x="777" y="1086"/>
                  </a:moveTo>
                  <a:cubicBezTo>
                    <a:pt x="589" y="1096"/>
                    <a:pt x="429" y="952"/>
                    <a:pt x="419" y="764"/>
                  </a:cubicBezTo>
                  <a:cubicBezTo>
                    <a:pt x="409" y="576"/>
                    <a:pt x="553" y="416"/>
                    <a:pt x="741" y="406"/>
                  </a:cubicBezTo>
                  <a:cubicBezTo>
                    <a:pt x="929" y="396"/>
                    <a:pt x="1090" y="540"/>
                    <a:pt x="1100" y="728"/>
                  </a:cubicBezTo>
                  <a:cubicBezTo>
                    <a:pt x="1109" y="915"/>
                    <a:pt x="965" y="1076"/>
                    <a:pt x="777" y="1086"/>
                  </a:cubicBezTo>
                </a:path>
              </a:pathLst>
            </a:custGeom>
            <a:solidFill>
              <a:schemeClr val="accent1"/>
            </a:solidFill>
            <a:ln>
              <a:noFill/>
            </a:ln>
          </p:spPr>
          <p:txBody>
            <a:bodyPr anchor="ctr">
              <a:scene3d>
                <a:camera prst="orthographicFront"/>
                <a:lightRig rig="threePt" dir="t"/>
              </a:scene3d>
              <a:sp3d contourW="12700"/>
            </a:bodyPr>
            <a:lstStyle/>
            <a:p>
              <a:pPr algn="ctr"/>
              <a:endParaRPr dirty="0">
                <a:solidFill>
                  <a:schemeClr val="tx1">
                    <a:lumMod val="75000"/>
                    <a:lumOff val="25000"/>
                  </a:schemeClr>
                </a:solidFill>
                <a:cs typeface="+mn-ea"/>
                <a:sym typeface="+mn-lt"/>
              </a:endParaRPr>
            </a:p>
          </p:txBody>
        </p:sp>
        <p:sp>
          <p:nvSpPr>
            <p:cNvPr id="20" name="Freeform 113"/>
            <p:cNvSpPr/>
            <p:nvPr/>
          </p:nvSpPr>
          <p:spPr bwMode="auto">
            <a:xfrm>
              <a:off x="4951922" y="2274623"/>
              <a:ext cx="2266666" cy="2261498"/>
            </a:xfrm>
            <a:custGeom>
              <a:avLst/>
              <a:gdLst>
                <a:gd name="T0" fmla="*/ 270 w 1050"/>
                <a:gd name="T1" fmla="*/ 909 h 1049"/>
                <a:gd name="T2" fmla="*/ 910 w 1050"/>
                <a:gd name="T3" fmla="*/ 779 h 1049"/>
                <a:gd name="T4" fmla="*/ 780 w 1050"/>
                <a:gd name="T5" fmla="*/ 141 h 1049"/>
                <a:gd name="T6" fmla="*/ 141 w 1050"/>
                <a:gd name="T7" fmla="*/ 270 h 1049"/>
                <a:gd name="T8" fmla="*/ 270 w 1050"/>
                <a:gd name="T9" fmla="*/ 909 h 1049"/>
                <a:gd name="T10" fmla="*/ 303 w 1050"/>
                <a:gd name="T11" fmla="*/ 860 h 1049"/>
                <a:gd name="T12" fmla="*/ 190 w 1050"/>
                <a:gd name="T13" fmla="*/ 303 h 1049"/>
                <a:gd name="T14" fmla="*/ 748 w 1050"/>
                <a:gd name="T15" fmla="*/ 189 h 1049"/>
                <a:gd name="T16" fmla="*/ 861 w 1050"/>
                <a:gd name="T17" fmla="*/ 747 h 1049"/>
                <a:gd name="T18" fmla="*/ 303 w 1050"/>
                <a:gd name="T19" fmla="*/ 860 h 10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50" h="1049">
                  <a:moveTo>
                    <a:pt x="270" y="909"/>
                  </a:moveTo>
                  <a:cubicBezTo>
                    <a:pt x="482" y="1049"/>
                    <a:pt x="769" y="991"/>
                    <a:pt x="910" y="779"/>
                  </a:cubicBezTo>
                  <a:cubicBezTo>
                    <a:pt x="1050" y="567"/>
                    <a:pt x="992" y="281"/>
                    <a:pt x="780" y="141"/>
                  </a:cubicBezTo>
                  <a:cubicBezTo>
                    <a:pt x="568" y="0"/>
                    <a:pt x="281" y="59"/>
                    <a:pt x="141" y="270"/>
                  </a:cubicBezTo>
                  <a:cubicBezTo>
                    <a:pt x="0" y="482"/>
                    <a:pt x="58" y="768"/>
                    <a:pt x="270" y="909"/>
                  </a:cubicBezTo>
                  <a:moveTo>
                    <a:pt x="303" y="860"/>
                  </a:moveTo>
                  <a:cubicBezTo>
                    <a:pt x="118" y="738"/>
                    <a:pt x="67" y="488"/>
                    <a:pt x="190" y="303"/>
                  </a:cubicBezTo>
                  <a:cubicBezTo>
                    <a:pt x="312" y="118"/>
                    <a:pt x="563" y="67"/>
                    <a:pt x="748" y="189"/>
                  </a:cubicBezTo>
                  <a:cubicBezTo>
                    <a:pt x="933" y="312"/>
                    <a:pt x="983" y="562"/>
                    <a:pt x="861" y="747"/>
                  </a:cubicBezTo>
                  <a:cubicBezTo>
                    <a:pt x="738" y="932"/>
                    <a:pt x="488" y="982"/>
                    <a:pt x="303" y="860"/>
                  </a:cubicBezTo>
                </a:path>
              </a:pathLst>
            </a:custGeom>
            <a:solidFill>
              <a:schemeClr val="accent1">
                <a:lumMod val="40000"/>
                <a:lumOff val="60000"/>
              </a:schemeClr>
            </a:solidFill>
            <a:ln>
              <a:noFill/>
            </a:ln>
          </p:spPr>
          <p:txBody>
            <a:bodyPr anchor="ctr">
              <a:scene3d>
                <a:camera prst="orthographicFront"/>
                <a:lightRig rig="threePt" dir="t"/>
              </a:scene3d>
              <a:sp3d contourW="12700"/>
            </a:bodyPr>
            <a:lstStyle/>
            <a:p>
              <a:pPr algn="ctr"/>
              <a:endParaRPr dirty="0">
                <a:solidFill>
                  <a:schemeClr val="tx1">
                    <a:lumMod val="75000"/>
                    <a:lumOff val="25000"/>
                  </a:schemeClr>
                </a:solidFill>
                <a:cs typeface="+mn-ea"/>
                <a:sym typeface="+mn-lt"/>
              </a:endParaRPr>
            </a:p>
          </p:txBody>
        </p:sp>
        <p:sp>
          <p:nvSpPr>
            <p:cNvPr id="21" name="ValueShape"/>
            <p:cNvSpPr/>
            <p:nvPr/>
          </p:nvSpPr>
          <p:spPr>
            <a:xfrm>
              <a:off x="5533353" y="2842277"/>
              <a:ext cx="1168421" cy="1126188"/>
            </a:xfrm>
            <a:prstGeom prst="arc">
              <a:avLst>
                <a:gd name="adj1" fmla="val 16200000"/>
                <a:gd name="adj2" fmla="val 3240000"/>
              </a:avLst>
            </a:prstGeom>
            <a:noFill/>
            <a:ln w="76200" cap="rnd" cmpd="sng">
              <a:solidFill>
                <a:schemeClr val="accent1"/>
              </a:solidFill>
              <a:prstDash val="sysDot"/>
              <a:round/>
            </a:ln>
          </p:spPr>
          <p:style>
            <a:lnRef idx="1">
              <a:schemeClr val="accent1"/>
            </a:lnRef>
            <a:fillRef idx="0">
              <a:schemeClr val="accent1"/>
            </a:fillRef>
            <a:effectRef idx="0">
              <a:schemeClr val="accent1"/>
            </a:effectRef>
            <a:fontRef idx="minor">
              <a:schemeClr val="tx1"/>
            </a:fontRef>
          </p:style>
          <p:txBody>
            <a:bodyPr anchor="ctr">
              <a:scene3d>
                <a:camera prst="orthographicFront"/>
                <a:lightRig rig="threePt" dir="t"/>
              </a:scene3d>
              <a:sp3d contourW="12700"/>
            </a:bodyPr>
            <a:lstStyle/>
            <a:p>
              <a:pPr algn="ctr"/>
              <a:endParaRPr dirty="0">
                <a:solidFill>
                  <a:schemeClr val="tx1">
                    <a:lumMod val="75000"/>
                    <a:lumOff val="25000"/>
                  </a:schemeClr>
                </a:solidFill>
                <a:cs typeface="+mn-ea"/>
                <a:sym typeface="+mn-lt"/>
              </a:endParaRPr>
            </a:p>
          </p:txBody>
        </p:sp>
        <p:sp>
          <p:nvSpPr>
            <p:cNvPr id="22" name="ValueText"/>
            <p:cNvSpPr txBox="1"/>
            <p:nvPr/>
          </p:nvSpPr>
          <p:spPr>
            <a:xfrm>
              <a:off x="5754001" y="3101686"/>
              <a:ext cx="727122" cy="545342"/>
            </a:xfrm>
            <a:prstGeom prst="rect">
              <a:avLst/>
            </a:prstGeom>
            <a:noFill/>
          </p:spPr>
          <p:txBody>
            <a:bodyPr wrap="none" lIns="0" tIns="0" rIns="0" bIns="0">
              <a:prstTxWarp prst="textPlain">
                <a:avLst/>
              </a:prstTxWarp>
              <a:normAutofit/>
              <a:scene3d>
                <a:camera prst="orthographicFront"/>
                <a:lightRig rig="threePt" dir="t"/>
              </a:scene3d>
              <a:sp3d contourW="12700"/>
            </a:bodyPr>
            <a:lstStyle/>
            <a:p>
              <a:pPr algn="ctr"/>
              <a:r>
                <a:rPr lang="zh-CN" altLang="en-US" b="1" dirty="0">
                  <a:solidFill>
                    <a:schemeClr val="tx1">
                      <a:lumMod val="85000"/>
                      <a:lumOff val="15000"/>
                    </a:schemeClr>
                  </a:solidFill>
                  <a:cs typeface="+mn-ea"/>
                  <a:sym typeface="+mn-lt"/>
                </a:rPr>
                <a:t>组织</a:t>
              </a:r>
              <a:endParaRPr lang="en-US" b="1" dirty="0">
                <a:solidFill>
                  <a:schemeClr val="tx1">
                    <a:lumMod val="85000"/>
                    <a:lumOff val="15000"/>
                  </a:schemeClr>
                </a:solidFill>
                <a:cs typeface="+mn-ea"/>
                <a:sym typeface="+mn-lt"/>
              </a:endParaRPr>
            </a:p>
          </p:txBody>
        </p:sp>
        <p:sp>
          <p:nvSpPr>
            <p:cNvPr id="23" name="ExtraShape"/>
            <p:cNvSpPr/>
            <p:nvPr/>
          </p:nvSpPr>
          <p:spPr bwMode="auto">
            <a:xfrm>
              <a:off x="4459033" y="1801247"/>
              <a:ext cx="2829361" cy="2515185"/>
            </a:xfrm>
            <a:custGeom>
              <a:avLst/>
              <a:gdLst>
                <a:gd name="T0" fmla="*/ 1269 w 1306"/>
                <a:gd name="T1" fmla="*/ 229 h 1162"/>
                <a:gd name="T2" fmla="*/ 1117 w 1306"/>
                <a:gd name="T3" fmla="*/ 304 h 1162"/>
                <a:gd name="T4" fmla="*/ 1074 w 1306"/>
                <a:gd name="T5" fmla="*/ 272 h 1162"/>
                <a:gd name="T6" fmla="*/ 1029 w 1306"/>
                <a:gd name="T7" fmla="*/ 245 h 1162"/>
                <a:gd name="T8" fmla="*/ 1038 w 1306"/>
                <a:gd name="T9" fmla="*/ 75 h 1162"/>
                <a:gd name="T10" fmla="*/ 1008 w 1306"/>
                <a:gd name="T11" fmla="*/ 30 h 1162"/>
                <a:gd name="T12" fmla="*/ 918 w 1306"/>
                <a:gd name="T13" fmla="*/ 5 h 1162"/>
                <a:gd name="T14" fmla="*/ 868 w 1306"/>
                <a:gd name="T15" fmla="*/ 29 h 1162"/>
                <a:gd name="T16" fmla="*/ 789 w 1306"/>
                <a:gd name="T17" fmla="*/ 178 h 1162"/>
                <a:gd name="T18" fmla="*/ 684 w 1306"/>
                <a:gd name="T19" fmla="*/ 183 h 1162"/>
                <a:gd name="T20" fmla="*/ 590 w 1306"/>
                <a:gd name="T21" fmla="*/ 40 h 1162"/>
                <a:gd name="T22" fmla="*/ 539 w 1306"/>
                <a:gd name="T23" fmla="*/ 21 h 1162"/>
                <a:gd name="T24" fmla="*/ 452 w 1306"/>
                <a:gd name="T25" fmla="*/ 54 h 1162"/>
                <a:gd name="T26" fmla="*/ 425 w 1306"/>
                <a:gd name="T27" fmla="*/ 102 h 1162"/>
                <a:gd name="T28" fmla="*/ 450 w 1306"/>
                <a:gd name="T29" fmla="*/ 269 h 1162"/>
                <a:gd name="T30" fmla="*/ 367 w 1306"/>
                <a:gd name="T31" fmla="*/ 335 h 1162"/>
                <a:gd name="T32" fmla="*/ 207 w 1306"/>
                <a:gd name="T33" fmla="*/ 274 h 1162"/>
                <a:gd name="T34" fmla="*/ 155 w 1306"/>
                <a:gd name="T35" fmla="*/ 289 h 1162"/>
                <a:gd name="T36" fmla="*/ 103 w 1306"/>
                <a:gd name="T37" fmla="*/ 367 h 1162"/>
                <a:gd name="T38" fmla="*/ 110 w 1306"/>
                <a:gd name="T39" fmla="*/ 421 h 1162"/>
                <a:gd name="T40" fmla="*/ 228 w 1306"/>
                <a:gd name="T41" fmla="*/ 542 h 1162"/>
                <a:gd name="T42" fmla="*/ 200 w 1306"/>
                <a:gd name="T43" fmla="*/ 644 h 1162"/>
                <a:gd name="T44" fmla="*/ 35 w 1306"/>
                <a:gd name="T45" fmla="*/ 688 h 1162"/>
                <a:gd name="T46" fmla="*/ 1 w 1306"/>
                <a:gd name="T47" fmla="*/ 731 h 1162"/>
                <a:gd name="T48" fmla="*/ 5 w 1306"/>
                <a:gd name="T49" fmla="*/ 824 h 1162"/>
                <a:gd name="T50" fmla="*/ 43 w 1306"/>
                <a:gd name="T51" fmla="*/ 864 h 1162"/>
                <a:gd name="T52" fmla="*/ 210 w 1306"/>
                <a:gd name="T53" fmla="*/ 893 h 1162"/>
                <a:gd name="T54" fmla="*/ 247 w 1306"/>
                <a:gd name="T55" fmla="*/ 992 h 1162"/>
                <a:gd name="T56" fmla="*/ 140 w 1306"/>
                <a:gd name="T57" fmla="*/ 1124 h 1162"/>
                <a:gd name="T58" fmla="*/ 129 w 1306"/>
                <a:gd name="T59" fmla="*/ 1159 h 1162"/>
                <a:gd name="T60" fmla="*/ 257 w 1306"/>
                <a:gd name="T61" fmla="*/ 1159 h 1162"/>
                <a:gd name="T62" fmla="*/ 648 w 1306"/>
                <a:gd name="T63" fmla="*/ 1067 h 1162"/>
                <a:gd name="T64" fmla="*/ 419 w 1306"/>
                <a:gd name="T65" fmla="*/ 764 h 1162"/>
                <a:gd name="T66" fmla="*/ 741 w 1306"/>
                <a:gd name="T67" fmla="*/ 406 h 1162"/>
                <a:gd name="T68" fmla="*/ 1098 w 1306"/>
                <a:gd name="T69" fmla="*/ 710 h 1162"/>
                <a:gd name="T70" fmla="*/ 1306 w 1306"/>
                <a:gd name="T71" fmla="*/ 227 h 1162"/>
                <a:gd name="T72" fmla="*/ 1269 w 1306"/>
                <a:gd name="T73" fmla="*/ 229 h 1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6" h="1162">
                  <a:moveTo>
                    <a:pt x="1269" y="229"/>
                  </a:moveTo>
                  <a:cubicBezTo>
                    <a:pt x="1117" y="304"/>
                    <a:pt x="1117" y="304"/>
                    <a:pt x="1117" y="304"/>
                  </a:cubicBezTo>
                  <a:cubicBezTo>
                    <a:pt x="1103" y="293"/>
                    <a:pt x="1089" y="282"/>
                    <a:pt x="1074" y="272"/>
                  </a:cubicBezTo>
                  <a:cubicBezTo>
                    <a:pt x="1059" y="262"/>
                    <a:pt x="1044" y="253"/>
                    <a:pt x="1029" y="245"/>
                  </a:cubicBezTo>
                  <a:cubicBezTo>
                    <a:pt x="1038" y="75"/>
                    <a:pt x="1038" y="75"/>
                    <a:pt x="1038" y="75"/>
                  </a:cubicBezTo>
                  <a:cubicBezTo>
                    <a:pt x="1039" y="54"/>
                    <a:pt x="1027" y="35"/>
                    <a:pt x="1008" y="30"/>
                  </a:cubicBezTo>
                  <a:cubicBezTo>
                    <a:pt x="918" y="5"/>
                    <a:pt x="918" y="5"/>
                    <a:pt x="918" y="5"/>
                  </a:cubicBezTo>
                  <a:cubicBezTo>
                    <a:pt x="899" y="0"/>
                    <a:pt x="878" y="10"/>
                    <a:pt x="868" y="29"/>
                  </a:cubicBezTo>
                  <a:cubicBezTo>
                    <a:pt x="789" y="178"/>
                    <a:pt x="789" y="178"/>
                    <a:pt x="789" y="178"/>
                  </a:cubicBezTo>
                  <a:cubicBezTo>
                    <a:pt x="754" y="177"/>
                    <a:pt x="719" y="178"/>
                    <a:pt x="684" y="183"/>
                  </a:cubicBezTo>
                  <a:cubicBezTo>
                    <a:pt x="590" y="40"/>
                    <a:pt x="590" y="40"/>
                    <a:pt x="590" y="40"/>
                  </a:cubicBezTo>
                  <a:cubicBezTo>
                    <a:pt x="579" y="22"/>
                    <a:pt x="557" y="14"/>
                    <a:pt x="539" y="21"/>
                  </a:cubicBezTo>
                  <a:cubicBezTo>
                    <a:pt x="452" y="54"/>
                    <a:pt x="452" y="54"/>
                    <a:pt x="452" y="54"/>
                  </a:cubicBezTo>
                  <a:cubicBezTo>
                    <a:pt x="433" y="61"/>
                    <a:pt x="422" y="81"/>
                    <a:pt x="425" y="102"/>
                  </a:cubicBezTo>
                  <a:cubicBezTo>
                    <a:pt x="450" y="269"/>
                    <a:pt x="450" y="269"/>
                    <a:pt x="450" y="269"/>
                  </a:cubicBezTo>
                  <a:cubicBezTo>
                    <a:pt x="420" y="288"/>
                    <a:pt x="392" y="310"/>
                    <a:pt x="367" y="335"/>
                  </a:cubicBezTo>
                  <a:cubicBezTo>
                    <a:pt x="207" y="274"/>
                    <a:pt x="207" y="274"/>
                    <a:pt x="207" y="274"/>
                  </a:cubicBezTo>
                  <a:cubicBezTo>
                    <a:pt x="187" y="266"/>
                    <a:pt x="166" y="273"/>
                    <a:pt x="155" y="289"/>
                  </a:cubicBezTo>
                  <a:cubicBezTo>
                    <a:pt x="103" y="367"/>
                    <a:pt x="103" y="367"/>
                    <a:pt x="103" y="367"/>
                  </a:cubicBezTo>
                  <a:cubicBezTo>
                    <a:pt x="92" y="383"/>
                    <a:pt x="95" y="406"/>
                    <a:pt x="110" y="421"/>
                  </a:cubicBezTo>
                  <a:cubicBezTo>
                    <a:pt x="228" y="542"/>
                    <a:pt x="228" y="542"/>
                    <a:pt x="228" y="542"/>
                  </a:cubicBezTo>
                  <a:cubicBezTo>
                    <a:pt x="216" y="575"/>
                    <a:pt x="206" y="609"/>
                    <a:pt x="200" y="644"/>
                  </a:cubicBezTo>
                  <a:cubicBezTo>
                    <a:pt x="35" y="688"/>
                    <a:pt x="35" y="688"/>
                    <a:pt x="35" y="688"/>
                  </a:cubicBezTo>
                  <a:cubicBezTo>
                    <a:pt x="14" y="694"/>
                    <a:pt x="0" y="712"/>
                    <a:pt x="1" y="731"/>
                  </a:cubicBezTo>
                  <a:cubicBezTo>
                    <a:pt x="5" y="824"/>
                    <a:pt x="5" y="824"/>
                    <a:pt x="5" y="824"/>
                  </a:cubicBezTo>
                  <a:cubicBezTo>
                    <a:pt x="6" y="844"/>
                    <a:pt x="22" y="860"/>
                    <a:pt x="43" y="864"/>
                  </a:cubicBezTo>
                  <a:cubicBezTo>
                    <a:pt x="210" y="893"/>
                    <a:pt x="210" y="893"/>
                    <a:pt x="210" y="893"/>
                  </a:cubicBezTo>
                  <a:cubicBezTo>
                    <a:pt x="219" y="927"/>
                    <a:pt x="231" y="960"/>
                    <a:pt x="247" y="992"/>
                  </a:cubicBezTo>
                  <a:cubicBezTo>
                    <a:pt x="140" y="1124"/>
                    <a:pt x="140" y="1124"/>
                    <a:pt x="140" y="1124"/>
                  </a:cubicBezTo>
                  <a:cubicBezTo>
                    <a:pt x="131" y="1135"/>
                    <a:pt x="128" y="1147"/>
                    <a:pt x="129" y="1159"/>
                  </a:cubicBezTo>
                  <a:cubicBezTo>
                    <a:pt x="171" y="1161"/>
                    <a:pt x="214" y="1162"/>
                    <a:pt x="257" y="1159"/>
                  </a:cubicBezTo>
                  <a:cubicBezTo>
                    <a:pt x="396" y="1152"/>
                    <a:pt x="527" y="1120"/>
                    <a:pt x="648" y="1067"/>
                  </a:cubicBezTo>
                  <a:cubicBezTo>
                    <a:pt x="521" y="1023"/>
                    <a:pt x="426" y="906"/>
                    <a:pt x="419" y="764"/>
                  </a:cubicBezTo>
                  <a:cubicBezTo>
                    <a:pt x="409" y="576"/>
                    <a:pt x="553" y="416"/>
                    <a:pt x="741" y="406"/>
                  </a:cubicBezTo>
                  <a:cubicBezTo>
                    <a:pt x="923" y="396"/>
                    <a:pt x="1080" y="531"/>
                    <a:pt x="1098" y="710"/>
                  </a:cubicBezTo>
                  <a:cubicBezTo>
                    <a:pt x="1203" y="570"/>
                    <a:pt x="1276" y="405"/>
                    <a:pt x="1306" y="227"/>
                  </a:cubicBezTo>
                  <a:cubicBezTo>
                    <a:pt x="1295" y="222"/>
                    <a:pt x="1281" y="223"/>
                    <a:pt x="1269" y="229"/>
                  </a:cubicBezTo>
                  <a:close/>
                </a:path>
              </a:pathLst>
            </a:custGeom>
            <a:solidFill>
              <a:schemeClr val="bg1">
                <a:alpha val="16000"/>
              </a:schemeClr>
            </a:solidFill>
            <a:ln>
              <a:noFill/>
            </a:ln>
          </p:spPr>
          <p:txBody>
            <a:bodyPr anchor="ctr">
              <a:scene3d>
                <a:camera prst="orthographicFront"/>
                <a:lightRig rig="threePt" dir="t"/>
              </a:scene3d>
              <a:sp3d contourW="12700"/>
            </a:bodyPr>
            <a:lstStyle/>
            <a:p>
              <a:pPr algn="ctr"/>
              <a:endParaRPr dirty="0">
                <a:solidFill>
                  <a:schemeClr val="tx1">
                    <a:lumMod val="75000"/>
                    <a:lumOff val="25000"/>
                  </a:schemeClr>
                </a:solidFill>
                <a:cs typeface="+mn-ea"/>
                <a:sym typeface="+mn-lt"/>
              </a:endParaRPr>
            </a:p>
          </p:txBody>
        </p:sp>
      </p:grpSp>
      <p:grpSp>
        <p:nvGrpSpPr>
          <p:cNvPr id="24" name="305e7c1a-4ea9-40f3-a916-1b3b8f196b63" descr="wQIAAB+LCAAAAAAABACVkVFLwzAQx7/LoW91ZANR86aIow8ToUMfZA+BHFskyUp2kUrpdzdps7ZzVZC8JHf3v/v9LzVc0FeJwKEwwtGjElsnTE5oIINcArde6wwelJXKbpdu78sD8Pe6l40zb4p2r0J7jFqrSAndPflZ/bFspawy3qQyNmMhJKpRaM66oJJS47gst4Tus58wj7H2XpALA572zggKA2vWXEJKAb++nbEmiiVWoVEG6w7ryJPw4gImfcZEtHkvP/yBDFoaRC8irA4D1YTfc91Q3eMsfu7j6m5iI4sb1npInYudKPE5tIq8aQMxBJve3AlsmBsuJ7ab7FfeNVb/dBgVY29T3/EnfTtygE8EU9ibcL4B0ud4c8ECAAA="/>
          <p:cNvGrpSpPr>
            <a:grpSpLocks noChangeAspect="1"/>
          </p:cNvGrpSpPr>
          <p:nvPr/>
        </p:nvGrpSpPr>
        <p:grpSpPr>
          <a:xfrm>
            <a:off x="6407628" y="2362200"/>
            <a:ext cx="2170926" cy="2169340"/>
            <a:chOff x="4348425" y="1645280"/>
            <a:chExt cx="3538275" cy="3535690"/>
          </a:xfrm>
        </p:grpSpPr>
        <p:sp>
          <p:nvSpPr>
            <p:cNvPr id="25" name="Freeform 193"/>
            <p:cNvSpPr/>
            <p:nvPr/>
          </p:nvSpPr>
          <p:spPr bwMode="auto">
            <a:xfrm>
              <a:off x="4348425" y="1645280"/>
              <a:ext cx="3538275" cy="3535690"/>
            </a:xfrm>
            <a:custGeom>
              <a:avLst/>
              <a:gdLst>
                <a:gd name="T0" fmla="*/ 569 w 1639"/>
                <a:gd name="T1" fmla="*/ 1600 h 1640"/>
                <a:gd name="T2" fmla="*/ 459 w 1639"/>
                <a:gd name="T3" fmla="*/ 1547 h 1640"/>
                <a:gd name="T4" fmla="*/ 628 w 1639"/>
                <a:gd name="T5" fmla="*/ 1617 h 1640"/>
                <a:gd name="T6" fmla="*/ 689 w 1639"/>
                <a:gd name="T7" fmla="*/ 1621 h 1640"/>
                <a:gd name="T8" fmla="*/ 380 w 1639"/>
                <a:gd name="T9" fmla="*/ 1503 h 1640"/>
                <a:gd name="T10" fmla="*/ 325 w 1639"/>
                <a:gd name="T11" fmla="*/ 1474 h 1640"/>
                <a:gd name="T12" fmla="*/ 840 w 1639"/>
                <a:gd name="T13" fmla="*/ 1632 h 1640"/>
                <a:gd name="T14" fmla="*/ 278 w 1639"/>
                <a:gd name="T15" fmla="*/ 1435 h 1640"/>
                <a:gd name="T16" fmla="*/ 212 w 1639"/>
                <a:gd name="T17" fmla="*/ 1371 h 1640"/>
                <a:gd name="T18" fmla="*/ 962 w 1639"/>
                <a:gd name="T19" fmla="*/ 1627 h 1640"/>
                <a:gd name="T20" fmla="*/ 992 w 1639"/>
                <a:gd name="T21" fmla="*/ 1621 h 1640"/>
                <a:gd name="T22" fmla="*/ 144 w 1639"/>
                <a:gd name="T23" fmla="*/ 1270 h 1640"/>
                <a:gd name="T24" fmla="*/ 1051 w 1639"/>
                <a:gd name="T25" fmla="*/ 1606 h 1640"/>
                <a:gd name="T26" fmla="*/ 1107 w 1639"/>
                <a:gd name="T27" fmla="*/ 1579 h 1640"/>
                <a:gd name="T28" fmla="*/ 98 w 1639"/>
                <a:gd name="T29" fmla="*/ 1191 h 1640"/>
                <a:gd name="T30" fmla="*/ 65 w 1639"/>
                <a:gd name="T31" fmla="*/ 1139 h 1640"/>
                <a:gd name="T32" fmla="*/ 1243 w 1639"/>
                <a:gd name="T33" fmla="*/ 1513 h 1640"/>
                <a:gd name="T34" fmla="*/ 43 w 1639"/>
                <a:gd name="T35" fmla="*/ 1082 h 1640"/>
                <a:gd name="T36" fmla="*/ 19 w 1639"/>
                <a:gd name="T37" fmla="*/ 993 h 1640"/>
                <a:gd name="T38" fmla="*/ 1346 w 1639"/>
                <a:gd name="T39" fmla="*/ 1448 h 1640"/>
                <a:gd name="T40" fmla="*/ 1369 w 1639"/>
                <a:gd name="T41" fmla="*/ 1428 h 1640"/>
                <a:gd name="T42" fmla="*/ 9 w 1639"/>
                <a:gd name="T43" fmla="*/ 872 h 1640"/>
                <a:gd name="T44" fmla="*/ 1413 w 1639"/>
                <a:gd name="T45" fmla="*/ 1385 h 1640"/>
                <a:gd name="T46" fmla="*/ 1448 w 1639"/>
                <a:gd name="T47" fmla="*/ 1334 h 1640"/>
                <a:gd name="T48" fmla="*/ 9 w 1639"/>
                <a:gd name="T49" fmla="*/ 781 h 1640"/>
                <a:gd name="T50" fmla="*/ 6 w 1639"/>
                <a:gd name="T51" fmla="*/ 720 h 1640"/>
                <a:gd name="T52" fmla="*/ 1533 w 1639"/>
                <a:gd name="T53" fmla="*/ 1208 h 1640"/>
                <a:gd name="T54" fmla="*/ 16 w 1639"/>
                <a:gd name="T55" fmla="*/ 659 h 1640"/>
                <a:gd name="T56" fmla="*/ 39 w 1639"/>
                <a:gd name="T57" fmla="*/ 570 h 1640"/>
                <a:gd name="T58" fmla="*/ 1583 w 1639"/>
                <a:gd name="T59" fmla="*/ 1095 h 1640"/>
                <a:gd name="T60" fmla="*/ 60 w 1639"/>
                <a:gd name="T61" fmla="*/ 513 h 1640"/>
                <a:gd name="T62" fmla="*/ 1600 w 1639"/>
                <a:gd name="T63" fmla="*/ 1069 h 1640"/>
                <a:gd name="T64" fmla="*/ 1609 w 1639"/>
                <a:gd name="T65" fmla="*/ 1008 h 1640"/>
                <a:gd name="T66" fmla="*/ 114 w 1639"/>
                <a:gd name="T67" fmla="*/ 403 h 1640"/>
                <a:gd name="T68" fmla="*/ 1621 w 1639"/>
                <a:gd name="T69" fmla="*/ 948 h 1640"/>
                <a:gd name="T70" fmla="*/ 1631 w 1639"/>
                <a:gd name="T71" fmla="*/ 858 h 1640"/>
                <a:gd name="T72" fmla="*/ 190 w 1639"/>
                <a:gd name="T73" fmla="*/ 307 h 1640"/>
                <a:gd name="T74" fmla="*/ 210 w 1639"/>
                <a:gd name="T75" fmla="*/ 284 h 1640"/>
                <a:gd name="T76" fmla="*/ 1635 w 1639"/>
                <a:gd name="T77" fmla="*/ 736 h 1640"/>
                <a:gd name="T78" fmla="*/ 252 w 1639"/>
                <a:gd name="T79" fmla="*/ 240 h 1640"/>
                <a:gd name="T80" fmla="*/ 292 w 1639"/>
                <a:gd name="T81" fmla="*/ 193 h 1640"/>
                <a:gd name="T82" fmla="*/ 1620 w 1639"/>
                <a:gd name="T83" fmla="*/ 645 h 1640"/>
                <a:gd name="T84" fmla="*/ 1598 w 1639"/>
                <a:gd name="T85" fmla="*/ 588 h 1640"/>
                <a:gd name="T86" fmla="*/ 418 w 1639"/>
                <a:gd name="T87" fmla="*/ 106 h 1640"/>
                <a:gd name="T88" fmla="*/ 1578 w 1639"/>
                <a:gd name="T89" fmla="*/ 531 h 1640"/>
                <a:gd name="T90" fmla="*/ 1541 w 1639"/>
                <a:gd name="T91" fmla="*/ 448 h 1640"/>
                <a:gd name="T92" fmla="*/ 531 w 1639"/>
                <a:gd name="T93" fmla="*/ 61 h 1640"/>
                <a:gd name="T94" fmla="*/ 560 w 1639"/>
                <a:gd name="T95" fmla="*/ 51 h 1640"/>
                <a:gd name="T96" fmla="*/ 1484 w 1639"/>
                <a:gd name="T97" fmla="*/ 340 h 1640"/>
                <a:gd name="T98" fmla="*/ 618 w 1639"/>
                <a:gd name="T99" fmla="*/ 34 h 1640"/>
                <a:gd name="T100" fmla="*/ 676 w 1639"/>
                <a:gd name="T101" fmla="*/ 13 h 1640"/>
                <a:gd name="T102" fmla="*/ 1426 w 1639"/>
                <a:gd name="T103" fmla="*/ 269 h 1640"/>
                <a:gd name="T104" fmla="*/ 1378 w 1639"/>
                <a:gd name="T105" fmla="*/ 230 h 1640"/>
                <a:gd name="T106" fmla="*/ 828 w 1639"/>
                <a:gd name="T107" fmla="*/ 1 h 1640"/>
                <a:gd name="T108" fmla="*/ 1332 w 1639"/>
                <a:gd name="T109" fmla="*/ 190 h 1640"/>
                <a:gd name="T110" fmla="*/ 1258 w 1639"/>
                <a:gd name="T111" fmla="*/ 137 h 1640"/>
                <a:gd name="T112" fmla="*/ 948 w 1639"/>
                <a:gd name="T113" fmla="*/ 19 h 1640"/>
                <a:gd name="T114" fmla="*/ 978 w 1639"/>
                <a:gd name="T115" fmla="*/ 24 h 1640"/>
                <a:gd name="T116" fmla="*/ 1154 w 1639"/>
                <a:gd name="T117" fmla="*/ 72 h 1640"/>
                <a:gd name="T118" fmla="*/ 1037 w 1639"/>
                <a:gd name="T119" fmla="*/ 38 h 1640"/>
                <a:gd name="T120" fmla="*/ 1123 w 1639"/>
                <a:gd name="T121" fmla="*/ 67 h 1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639" h="1640">
                  <a:moveTo>
                    <a:pt x="540" y="1590"/>
                  </a:moveTo>
                  <a:cubicBezTo>
                    <a:pt x="539" y="1590"/>
                    <a:pt x="539" y="1590"/>
                    <a:pt x="539" y="1590"/>
                  </a:cubicBezTo>
                  <a:cubicBezTo>
                    <a:pt x="530" y="1587"/>
                    <a:pt x="521" y="1583"/>
                    <a:pt x="511" y="1579"/>
                  </a:cubicBezTo>
                  <a:cubicBezTo>
                    <a:pt x="514" y="1572"/>
                    <a:pt x="514" y="1572"/>
                    <a:pt x="514" y="1572"/>
                  </a:cubicBezTo>
                  <a:cubicBezTo>
                    <a:pt x="523" y="1576"/>
                    <a:pt x="533" y="1580"/>
                    <a:pt x="542" y="1583"/>
                  </a:cubicBezTo>
                  <a:lnTo>
                    <a:pt x="540" y="1590"/>
                  </a:lnTo>
                  <a:close/>
                  <a:moveTo>
                    <a:pt x="569" y="1600"/>
                  </a:moveTo>
                  <a:cubicBezTo>
                    <a:pt x="571" y="1593"/>
                    <a:pt x="571" y="1593"/>
                    <a:pt x="571" y="1593"/>
                  </a:cubicBezTo>
                  <a:cubicBezTo>
                    <a:pt x="581" y="1596"/>
                    <a:pt x="591" y="1599"/>
                    <a:pt x="600" y="1602"/>
                  </a:cubicBezTo>
                  <a:cubicBezTo>
                    <a:pt x="598" y="1609"/>
                    <a:pt x="598" y="1609"/>
                    <a:pt x="598" y="1609"/>
                  </a:cubicBezTo>
                  <a:cubicBezTo>
                    <a:pt x="589" y="1606"/>
                    <a:pt x="579" y="1603"/>
                    <a:pt x="569" y="1600"/>
                  </a:cubicBezTo>
                  <a:close/>
                  <a:moveTo>
                    <a:pt x="483" y="1567"/>
                  </a:moveTo>
                  <a:cubicBezTo>
                    <a:pt x="474" y="1563"/>
                    <a:pt x="465" y="1559"/>
                    <a:pt x="456" y="1554"/>
                  </a:cubicBezTo>
                  <a:cubicBezTo>
                    <a:pt x="459" y="1547"/>
                    <a:pt x="459" y="1547"/>
                    <a:pt x="459" y="1547"/>
                  </a:cubicBezTo>
                  <a:cubicBezTo>
                    <a:pt x="468" y="1552"/>
                    <a:pt x="477" y="1556"/>
                    <a:pt x="486" y="1560"/>
                  </a:cubicBezTo>
                  <a:lnTo>
                    <a:pt x="483" y="1567"/>
                  </a:lnTo>
                  <a:close/>
                  <a:moveTo>
                    <a:pt x="628" y="1617"/>
                  </a:moveTo>
                  <a:cubicBezTo>
                    <a:pt x="630" y="1609"/>
                    <a:pt x="630" y="1609"/>
                    <a:pt x="630" y="1609"/>
                  </a:cubicBezTo>
                  <a:cubicBezTo>
                    <a:pt x="640" y="1612"/>
                    <a:pt x="649" y="1614"/>
                    <a:pt x="659" y="1616"/>
                  </a:cubicBezTo>
                  <a:cubicBezTo>
                    <a:pt x="658" y="1624"/>
                    <a:pt x="658" y="1624"/>
                    <a:pt x="658" y="1624"/>
                  </a:cubicBezTo>
                  <a:cubicBezTo>
                    <a:pt x="648" y="1622"/>
                    <a:pt x="638" y="1619"/>
                    <a:pt x="628" y="1617"/>
                  </a:cubicBezTo>
                  <a:close/>
                  <a:moveTo>
                    <a:pt x="428" y="1540"/>
                  </a:moveTo>
                  <a:cubicBezTo>
                    <a:pt x="419" y="1535"/>
                    <a:pt x="410" y="1530"/>
                    <a:pt x="402" y="1525"/>
                  </a:cubicBezTo>
                  <a:cubicBezTo>
                    <a:pt x="406" y="1519"/>
                    <a:pt x="406" y="1519"/>
                    <a:pt x="406" y="1519"/>
                  </a:cubicBezTo>
                  <a:cubicBezTo>
                    <a:pt x="414" y="1524"/>
                    <a:pt x="423" y="1529"/>
                    <a:pt x="432" y="1533"/>
                  </a:cubicBezTo>
                  <a:lnTo>
                    <a:pt x="428" y="1540"/>
                  </a:lnTo>
                  <a:close/>
                  <a:moveTo>
                    <a:pt x="688" y="1629"/>
                  </a:moveTo>
                  <a:cubicBezTo>
                    <a:pt x="689" y="1621"/>
                    <a:pt x="689" y="1621"/>
                    <a:pt x="689" y="1621"/>
                  </a:cubicBezTo>
                  <a:cubicBezTo>
                    <a:pt x="699" y="1623"/>
                    <a:pt x="709" y="1625"/>
                    <a:pt x="719" y="1626"/>
                  </a:cubicBezTo>
                  <a:cubicBezTo>
                    <a:pt x="718" y="1633"/>
                    <a:pt x="718" y="1633"/>
                    <a:pt x="718" y="1633"/>
                  </a:cubicBezTo>
                  <a:cubicBezTo>
                    <a:pt x="708" y="1632"/>
                    <a:pt x="698" y="1631"/>
                    <a:pt x="688" y="1629"/>
                  </a:cubicBezTo>
                  <a:close/>
                  <a:moveTo>
                    <a:pt x="376" y="1509"/>
                  </a:moveTo>
                  <a:cubicBezTo>
                    <a:pt x="367" y="1504"/>
                    <a:pt x="359" y="1498"/>
                    <a:pt x="350" y="1492"/>
                  </a:cubicBezTo>
                  <a:cubicBezTo>
                    <a:pt x="355" y="1486"/>
                    <a:pt x="355" y="1486"/>
                    <a:pt x="355" y="1486"/>
                  </a:cubicBezTo>
                  <a:cubicBezTo>
                    <a:pt x="363" y="1492"/>
                    <a:pt x="371" y="1497"/>
                    <a:pt x="380" y="1503"/>
                  </a:cubicBezTo>
                  <a:lnTo>
                    <a:pt x="376" y="1509"/>
                  </a:lnTo>
                  <a:close/>
                  <a:moveTo>
                    <a:pt x="749" y="1637"/>
                  </a:moveTo>
                  <a:cubicBezTo>
                    <a:pt x="749" y="1629"/>
                    <a:pt x="749" y="1629"/>
                    <a:pt x="749" y="1629"/>
                  </a:cubicBezTo>
                  <a:cubicBezTo>
                    <a:pt x="759" y="1630"/>
                    <a:pt x="770" y="1631"/>
                    <a:pt x="780" y="1631"/>
                  </a:cubicBezTo>
                  <a:cubicBezTo>
                    <a:pt x="779" y="1639"/>
                    <a:pt x="779" y="1639"/>
                    <a:pt x="779" y="1639"/>
                  </a:cubicBezTo>
                  <a:cubicBezTo>
                    <a:pt x="769" y="1638"/>
                    <a:pt x="759" y="1638"/>
                    <a:pt x="749" y="1637"/>
                  </a:cubicBezTo>
                  <a:close/>
                  <a:moveTo>
                    <a:pt x="325" y="1474"/>
                  </a:moveTo>
                  <a:cubicBezTo>
                    <a:pt x="317" y="1468"/>
                    <a:pt x="309" y="1462"/>
                    <a:pt x="301" y="1455"/>
                  </a:cubicBezTo>
                  <a:cubicBezTo>
                    <a:pt x="306" y="1449"/>
                    <a:pt x="306" y="1449"/>
                    <a:pt x="306" y="1449"/>
                  </a:cubicBezTo>
                  <a:cubicBezTo>
                    <a:pt x="314" y="1456"/>
                    <a:pt x="322" y="1462"/>
                    <a:pt x="330" y="1468"/>
                  </a:cubicBezTo>
                  <a:lnTo>
                    <a:pt x="325" y="1474"/>
                  </a:lnTo>
                  <a:close/>
                  <a:moveTo>
                    <a:pt x="810" y="1640"/>
                  </a:moveTo>
                  <a:cubicBezTo>
                    <a:pt x="810" y="1632"/>
                    <a:pt x="810" y="1632"/>
                    <a:pt x="810" y="1632"/>
                  </a:cubicBezTo>
                  <a:cubicBezTo>
                    <a:pt x="820" y="1632"/>
                    <a:pt x="830" y="1632"/>
                    <a:pt x="840" y="1632"/>
                  </a:cubicBezTo>
                  <a:cubicBezTo>
                    <a:pt x="841" y="1639"/>
                    <a:pt x="841" y="1639"/>
                    <a:pt x="841" y="1639"/>
                  </a:cubicBezTo>
                  <a:cubicBezTo>
                    <a:pt x="830" y="1640"/>
                    <a:pt x="820" y="1640"/>
                    <a:pt x="810" y="1640"/>
                  </a:cubicBezTo>
                  <a:close/>
                  <a:moveTo>
                    <a:pt x="278" y="1435"/>
                  </a:moveTo>
                  <a:cubicBezTo>
                    <a:pt x="270" y="1428"/>
                    <a:pt x="263" y="1422"/>
                    <a:pt x="255" y="1414"/>
                  </a:cubicBezTo>
                  <a:cubicBezTo>
                    <a:pt x="261" y="1409"/>
                    <a:pt x="261" y="1409"/>
                    <a:pt x="261" y="1409"/>
                  </a:cubicBezTo>
                  <a:cubicBezTo>
                    <a:pt x="268" y="1416"/>
                    <a:pt x="275" y="1423"/>
                    <a:pt x="283" y="1429"/>
                  </a:cubicBezTo>
                  <a:lnTo>
                    <a:pt x="278" y="1435"/>
                  </a:lnTo>
                  <a:close/>
                  <a:moveTo>
                    <a:pt x="871" y="1638"/>
                  </a:moveTo>
                  <a:cubicBezTo>
                    <a:pt x="871" y="1630"/>
                    <a:pt x="871" y="1630"/>
                    <a:pt x="871" y="1630"/>
                  </a:cubicBezTo>
                  <a:cubicBezTo>
                    <a:pt x="881" y="1630"/>
                    <a:pt x="891" y="1629"/>
                    <a:pt x="901" y="1628"/>
                  </a:cubicBezTo>
                  <a:cubicBezTo>
                    <a:pt x="901" y="1636"/>
                    <a:pt x="901" y="1636"/>
                    <a:pt x="901" y="1636"/>
                  </a:cubicBezTo>
                  <a:cubicBezTo>
                    <a:pt x="891" y="1637"/>
                    <a:pt x="881" y="1637"/>
                    <a:pt x="871" y="1638"/>
                  </a:cubicBezTo>
                  <a:close/>
                  <a:moveTo>
                    <a:pt x="233" y="1393"/>
                  </a:moveTo>
                  <a:cubicBezTo>
                    <a:pt x="226" y="1386"/>
                    <a:pt x="219" y="1378"/>
                    <a:pt x="212" y="1371"/>
                  </a:cubicBezTo>
                  <a:cubicBezTo>
                    <a:pt x="218" y="1365"/>
                    <a:pt x="218" y="1365"/>
                    <a:pt x="218" y="1365"/>
                  </a:cubicBezTo>
                  <a:cubicBezTo>
                    <a:pt x="225" y="1373"/>
                    <a:pt x="232" y="1380"/>
                    <a:pt x="239" y="1388"/>
                  </a:cubicBezTo>
                  <a:lnTo>
                    <a:pt x="233" y="1393"/>
                  </a:lnTo>
                  <a:close/>
                  <a:moveTo>
                    <a:pt x="932" y="1632"/>
                  </a:moveTo>
                  <a:cubicBezTo>
                    <a:pt x="931" y="1624"/>
                    <a:pt x="931" y="1624"/>
                    <a:pt x="931" y="1624"/>
                  </a:cubicBezTo>
                  <a:cubicBezTo>
                    <a:pt x="941" y="1623"/>
                    <a:pt x="951" y="1621"/>
                    <a:pt x="961" y="1620"/>
                  </a:cubicBezTo>
                  <a:cubicBezTo>
                    <a:pt x="962" y="1627"/>
                    <a:pt x="962" y="1627"/>
                    <a:pt x="962" y="1627"/>
                  </a:cubicBezTo>
                  <a:cubicBezTo>
                    <a:pt x="952" y="1629"/>
                    <a:pt x="942" y="1631"/>
                    <a:pt x="932" y="1632"/>
                  </a:cubicBezTo>
                  <a:close/>
                  <a:moveTo>
                    <a:pt x="192" y="1347"/>
                  </a:moveTo>
                  <a:cubicBezTo>
                    <a:pt x="186" y="1340"/>
                    <a:pt x="179" y="1332"/>
                    <a:pt x="173" y="1324"/>
                  </a:cubicBezTo>
                  <a:cubicBezTo>
                    <a:pt x="179" y="1319"/>
                    <a:pt x="179" y="1319"/>
                    <a:pt x="179" y="1319"/>
                  </a:cubicBezTo>
                  <a:cubicBezTo>
                    <a:pt x="185" y="1327"/>
                    <a:pt x="192" y="1335"/>
                    <a:pt x="198" y="1342"/>
                  </a:cubicBezTo>
                  <a:lnTo>
                    <a:pt x="192" y="1347"/>
                  </a:lnTo>
                  <a:close/>
                  <a:moveTo>
                    <a:pt x="992" y="1621"/>
                  </a:moveTo>
                  <a:cubicBezTo>
                    <a:pt x="990" y="1614"/>
                    <a:pt x="990" y="1614"/>
                    <a:pt x="990" y="1614"/>
                  </a:cubicBezTo>
                  <a:cubicBezTo>
                    <a:pt x="1000" y="1612"/>
                    <a:pt x="1010" y="1609"/>
                    <a:pt x="1020" y="1607"/>
                  </a:cubicBezTo>
                  <a:cubicBezTo>
                    <a:pt x="1022" y="1614"/>
                    <a:pt x="1022" y="1614"/>
                    <a:pt x="1022" y="1614"/>
                  </a:cubicBezTo>
                  <a:cubicBezTo>
                    <a:pt x="1012" y="1617"/>
                    <a:pt x="1002" y="1619"/>
                    <a:pt x="992" y="1621"/>
                  </a:cubicBezTo>
                  <a:close/>
                  <a:moveTo>
                    <a:pt x="155" y="1299"/>
                  </a:moveTo>
                  <a:cubicBezTo>
                    <a:pt x="149" y="1291"/>
                    <a:pt x="143" y="1282"/>
                    <a:pt x="137" y="1274"/>
                  </a:cubicBezTo>
                  <a:cubicBezTo>
                    <a:pt x="144" y="1270"/>
                    <a:pt x="144" y="1270"/>
                    <a:pt x="144" y="1270"/>
                  </a:cubicBezTo>
                  <a:cubicBezTo>
                    <a:pt x="149" y="1278"/>
                    <a:pt x="155" y="1286"/>
                    <a:pt x="161" y="1295"/>
                  </a:cubicBezTo>
                  <a:lnTo>
                    <a:pt x="155" y="1299"/>
                  </a:lnTo>
                  <a:close/>
                  <a:moveTo>
                    <a:pt x="1051" y="1606"/>
                  </a:moveTo>
                  <a:cubicBezTo>
                    <a:pt x="1049" y="1599"/>
                    <a:pt x="1049" y="1599"/>
                    <a:pt x="1049" y="1599"/>
                  </a:cubicBezTo>
                  <a:cubicBezTo>
                    <a:pt x="1059" y="1596"/>
                    <a:pt x="1068" y="1593"/>
                    <a:pt x="1078" y="1590"/>
                  </a:cubicBezTo>
                  <a:cubicBezTo>
                    <a:pt x="1081" y="1597"/>
                    <a:pt x="1081" y="1597"/>
                    <a:pt x="1081" y="1597"/>
                  </a:cubicBezTo>
                  <a:cubicBezTo>
                    <a:pt x="1071" y="1600"/>
                    <a:pt x="1061" y="1603"/>
                    <a:pt x="1051" y="1606"/>
                  </a:cubicBezTo>
                  <a:close/>
                  <a:moveTo>
                    <a:pt x="121" y="1248"/>
                  </a:moveTo>
                  <a:cubicBezTo>
                    <a:pt x="115" y="1239"/>
                    <a:pt x="110" y="1230"/>
                    <a:pt x="105" y="1221"/>
                  </a:cubicBezTo>
                  <a:cubicBezTo>
                    <a:pt x="112" y="1218"/>
                    <a:pt x="112" y="1218"/>
                    <a:pt x="112" y="1218"/>
                  </a:cubicBezTo>
                  <a:cubicBezTo>
                    <a:pt x="117" y="1227"/>
                    <a:pt x="122" y="1235"/>
                    <a:pt x="127" y="1244"/>
                  </a:cubicBezTo>
                  <a:lnTo>
                    <a:pt x="121" y="1248"/>
                  </a:lnTo>
                  <a:close/>
                  <a:moveTo>
                    <a:pt x="1109" y="1587"/>
                  </a:moveTo>
                  <a:cubicBezTo>
                    <a:pt x="1107" y="1579"/>
                    <a:pt x="1107" y="1579"/>
                    <a:pt x="1107" y="1579"/>
                  </a:cubicBezTo>
                  <a:cubicBezTo>
                    <a:pt x="1116" y="1576"/>
                    <a:pt x="1125" y="1572"/>
                    <a:pt x="1135" y="1568"/>
                  </a:cubicBezTo>
                  <a:cubicBezTo>
                    <a:pt x="1138" y="1575"/>
                    <a:pt x="1138" y="1575"/>
                    <a:pt x="1138" y="1575"/>
                  </a:cubicBezTo>
                  <a:cubicBezTo>
                    <a:pt x="1128" y="1579"/>
                    <a:pt x="1119" y="1583"/>
                    <a:pt x="1109" y="1587"/>
                  </a:cubicBezTo>
                  <a:close/>
                  <a:moveTo>
                    <a:pt x="91" y="1195"/>
                  </a:moveTo>
                  <a:cubicBezTo>
                    <a:pt x="86" y="1185"/>
                    <a:pt x="82" y="1176"/>
                    <a:pt x="77" y="1167"/>
                  </a:cubicBezTo>
                  <a:cubicBezTo>
                    <a:pt x="84" y="1164"/>
                    <a:pt x="84" y="1164"/>
                    <a:pt x="84" y="1164"/>
                  </a:cubicBezTo>
                  <a:cubicBezTo>
                    <a:pt x="88" y="1173"/>
                    <a:pt x="93" y="1182"/>
                    <a:pt x="98" y="1191"/>
                  </a:cubicBezTo>
                  <a:lnTo>
                    <a:pt x="91" y="1195"/>
                  </a:lnTo>
                  <a:close/>
                  <a:moveTo>
                    <a:pt x="1166" y="1563"/>
                  </a:moveTo>
                  <a:cubicBezTo>
                    <a:pt x="1162" y="1556"/>
                    <a:pt x="1162" y="1556"/>
                    <a:pt x="1162" y="1556"/>
                  </a:cubicBezTo>
                  <a:cubicBezTo>
                    <a:pt x="1172" y="1552"/>
                    <a:pt x="1181" y="1547"/>
                    <a:pt x="1190" y="1543"/>
                  </a:cubicBezTo>
                  <a:cubicBezTo>
                    <a:pt x="1193" y="1549"/>
                    <a:pt x="1193" y="1549"/>
                    <a:pt x="1193" y="1549"/>
                  </a:cubicBezTo>
                  <a:cubicBezTo>
                    <a:pt x="1184" y="1554"/>
                    <a:pt x="1175" y="1559"/>
                    <a:pt x="1166" y="1563"/>
                  </a:cubicBezTo>
                  <a:close/>
                  <a:moveTo>
                    <a:pt x="65" y="1139"/>
                  </a:moveTo>
                  <a:cubicBezTo>
                    <a:pt x="61" y="1130"/>
                    <a:pt x="57" y="1120"/>
                    <a:pt x="53" y="1111"/>
                  </a:cubicBezTo>
                  <a:cubicBezTo>
                    <a:pt x="61" y="1108"/>
                    <a:pt x="61" y="1108"/>
                    <a:pt x="61" y="1108"/>
                  </a:cubicBezTo>
                  <a:cubicBezTo>
                    <a:pt x="64" y="1117"/>
                    <a:pt x="68" y="1127"/>
                    <a:pt x="72" y="1136"/>
                  </a:cubicBezTo>
                  <a:lnTo>
                    <a:pt x="65" y="1139"/>
                  </a:lnTo>
                  <a:close/>
                  <a:moveTo>
                    <a:pt x="1220" y="1535"/>
                  </a:moveTo>
                  <a:cubicBezTo>
                    <a:pt x="1216" y="1528"/>
                    <a:pt x="1216" y="1528"/>
                    <a:pt x="1216" y="1528"/>
                  </a:cubicBezTo>
                  <a:cubicBezTo>
                    <a:pt x="1225" y="1523"/>
                    <a:pt x="1234" y="1518"/>
                    <a:pt x="1243" y="1513"/>
                  </a:cubicBezTo>
                  <a:cubicBezTo>
                    <a:pt x="1247" y="1519"/>
                    <a:pt x="1247" y="1519"/>
                    <a:pt x="1247" y="1519"/>
                  </a:cubicBezTo>
                  <a:cubicBezTo>
                    <a:pt x="1238" y="1525"/>
                    <a:pt x="1229" y="1530"/>
                    <a:pt x="1220" y="1535"/>
                  </a:cubicBezTo>
                  <a:close/>
                  <a:moveTo>
                    <a:pt x="43" y="1082"/>
                  </a:moveTo>
                  <a:cubicBezTo>
                    <a:pt x="40" y="1072"/>
                    <a:pt x="37" y="1062"/>
                    <a:pt x="34" y="1053"/>
                  </a:cubicBezTo>
                  <a:cubicBezTo>
                    <a:pt x="41" y="1050"/>
                    <a:pt x="41" y="1050"/>
                    <a:pt x="41" y="1050"/>
                  </a:cubicBezTo>
                  <a:cubicBezTo>
                    <a:pt x="44" y="1060"/>
                    <a:pt x="47" y="1070"/>
                    <a:pt x="50" y="1079"/>
                  </a:cubicBezTo>
                  <a:lnTo>
                    <a:pt x="43" y="1082"/>
                  </a:lnTo>
                  <a:close/>
                  <a:moveTo>
                    <a:pt x="1273" y="1503"/>
                  </a:moveTo>
                  <a:cubicBezTo>
                    <a:pt x="1268" y="1497"/>
                    <a:pt x="1268" y="1497"/>
                    <a:pt x="1268" y="1497"/>
                  </a:cubicBezTo>
                  <a:cubicBezTo>
                    <a:pt x="1277" y="1491"/>
                    <a:pt x="1285" y="1485"/>
                    <a:pt x="1293" y="1479"/>
                  </a:cubicBezTo>
                  <a:cubicBezTo>
                    <a:pt x="1298" y="1486"/>
                    <a:pt x="1298" y="1486"/>
                    <a:pt x="1298" y="1486"/>
                  </a:cubicBezTo>
                  <a:cubicBezTo>
                    <a:pt x="1290" y="1492"/>
                    <a:pt x="1281" y="1497"/>
                    <a:pt x="1273" y="1503"/>
                  </a:cubicBezTo>
                  <a:close/>
                  <a:moveTo>
                    <a:pt x="26" y="1023"/>
                  </a:moveTo>
                  <a:cubicBezTo>
                    <a:pt x="23" y="1013"/>
                    <a:pt x="21" y="1003"/>
                    <a:pt x="19" y="993"/>
                  </a:cubicBezTo>
                  <a:cubicBezTo>
                    <a:pt x="26" y="992"/>
                    <a:pt x="26" y="992"/>
                    <a:pt x="26" y="992"/>
                  </a:cubicBezTo>
                  <a:cubicBezTo>
                    <a:pt x="28" y="1002"/>
                    <a:pt x="31" y="1011"/>
                    <a:pt x="33" y="1021"/>
                  </a:cubicBezTo>
                  <a:lnTo>
                    <a:pt x="26" y="1023"/>
                  </a:lnTo>
                  <a:close/>
                  <a:moveTo>
                    <a:pt x="1322" y="1467"/>
                  </a:moveTo>
                  <a:cubicBezTo>
                    <a:pt x="1318" y="1461"/>
                    <a:pt x="1318" y="1461"/>
                    <a:pt x="1318" y="1461"/>
                  </a:cubicBezTo>
                  <a:cubicBezTo>
                    <a:pt x="1326" y="1455"/>
                    <a:pt x="1334" y="1449"/>
                    <a:pt x="1341" y="1442"/>
                  </a:cubicBezTo>
                  <a:cubicBezTo>
                    <a:pt x="1346" y="1448"/>
                    <a:pt x="1346" y="1448"/>
                    <a:pt x="1346" y="1448"/>
                  </a:cubicBezTo>
                  <a:cubicBezTo>
                    <a:pt x="1338" y="1455"/>
                    <a:pt x="1330" y="1461"/>
                    <a:pt x="1322" y="1467"/>
                  </a:cubicBezTo>
                  <a:close/>
                  <a:moveTo>
                    <a:pt x="13" y="963"/>
                  </a:moveTo>
                  <a:cubicBezTo>
                    <a:pt x="11" y="953"/>
                    <a:pt x="9" y="943"/>
                    <a:pt x="8" y="933"/>
                  </a:cubicBezTo>
                  <a:cubicBezTo>
                    <a:pt x="15" y="932"/>
                    <a:pt x="15" y="932"/>
                    <a:pt x="15" y="932"/>
                  </a:cubicBezTo>
                  <a:cubicBezTo>
                    <a:pt x="17" y="942"/>
                    <a:pt x="18" y="952"/>
                    <a:pt x="20" y="962"/>
                  </a:cubicBezTo>
                  <a:lnTo>
                    <a:pt x="13" y="963"/>
                  </a:lnTo>
                  <a:close/>
                  <a:moveTo>
                    <a:pt x="1369" y="1428"/>
                  </a:moveTo>
                  <a:cubicBezTo>
                    <a:pt x="1364" y="1422"/>
                    <a:pt x="1364" y="1422"/>
                    <a:pt x="1364" y="1422"/>
                  </a:cubicBezTo>
                  <a:cubicBezTo>
                    <a:pt x="1372" y="1415"/>
                    <a:pt x="1379" y="1408"/>
                    <a:pt x="1386" y="1401"/>
                  </a:cubicBezTo>
                  <a:cubicBezTo>
                    <a:pt x="1392" y="1407"/>
                    <a:pt x="1392" y="1407"/>
                    <a:pt x="1392" y="1407"/>
                  </a:cubicBezTo>
                  <a:cubicBezTo>
                    <a:pt x="1384" y="1414"/>
                    <a:pt x="1377" y="1421"/>
                    <a:pt x="1369" y="1428"/>
                  </a:cubicBezTo>
                  <a:close/>
                  <a:moveTo>
                    <a:pt x="4" y="903"/>
                  </a:moveTo>
                  <a:cubicBezTo>
                    <a:pt x="3" y="893"/>
                    <a:pt x="2" y="883"/>
                    <a:pt x="2" y="872"/>
                  </a:cubicBezTo>
                  <a:cubicBezTo>
                    <a:pt x="9" y="872"/>
                    <a:pt x="9" y="872"/>
                    <a:pt x="9" y="872"/>
                  </a:cubicBezTo>
                  <a:cubicBezTo>
                    <a:pt x="10" y="882"/>
                    <a:pt x="11" y="892"/>
                    <a:pt x="12" y="902"/>
                  </a:cubicBezTo>
                  <a:lnTo>
                    <a:pt x="4" y="903"/>
                  </a:lnTo>
                  <a:close/>
                  <a:moveTo>
                    <a:pt x="1413" y="1385"/>
                  </a:moveTo>
                  <a:cubicBezTo>
                    <a:pt x="1408" y="1380"/>
                    <a:pt x="1408" y="1380"/>
                    <a:pt x="1408" y="1380"/>
                  </a:cubicBezTo>
                  <a:cubicBezTo>
                    <a:pt x="1415" y="1372"/>
                    <a:pt x="1422" y="1365"/>
                    <a:pt x="1428" y="1357"/>
                  </a:cubicBezTo>
                  <a:cubicBezTo>
                    <a:pt x="1434" y="1362"/>
                    <a:pt x="1434" y="1362"/>
                    <a:pt x="1434" y="1362"/>
                  </a:cubicBezTo>
                  <a:cubicBezTo>
                    <a:pt x="1427" y="1370"/>
                    <a:pt x="1420" y="1378"/>
                    <a:pt x="1413" y="1385"/>
                  </a:cubicBezTo>
                  <a:close/>
                  <a:moveTo>
                    <a:pt x="0" y="842"/>
                  </a:moveTo>
                  <a:cubicBezTo>
                    <a:pt x="0" y="832"/>
                    <a:pt x="0" y="821"/>
                    <a:pt x="0" y="811"/>
                  </a:cubicBezTo>
                  <a:cubicBezTo>
                    <a:pt x="8" y="811"/>
                    <a:pt x="8" y="811"/>
                    <a:pt x="8" y="811"/>
                  </a:cubicBezTo>
                  <a:cubicBezTo>
                    <a:pt x="8" y="821"/>
                    <a:pt x="8" y="832"/>
                    <a:pt x="8" y="842"/>
                  </a:cubicBezTo>
                  <a:lnTo>
                    <a:pt x="0" y="842"/>
                  </a:lnTo>
                  <a:close/>
                  <a:moveTo>
                    <a:pt x="1454" y="1339"/>
                  </a:moveTo>
                  <a:cubicBezTo>
                    <a:pt x="1448" y="1334"/>
                    <a:pt x="1448" y="1334"/>
                    <a:pt x="1448" y="1334"/>
                  </a:cubicBezTo>
                  <a:cubicBezTo>
                    <a:pt x="1454" y="1326"/>
                    <a:pt x="1461" y="1318"/>
                    <a:pt x="1467" y="1310"/>
                  </a:cubicBezTo>
                  <a:cubicBezTo>
                    <a:pt x="1473" y="1315"/>
                    <a:pt x="1473" y="1315"/>
                    <a:pt x="1473" y="1315"/>
                  </a:cubicBezTo>
                  <a:cubicBezTo>
                    <a:pt x="1467" y="1323"/>
                    <a:pt x="1460" y="1331"/>
                    <a:pt x="1454" y="1339"/>
                  </a:cubicBezTo>
                  <a:close/>
                  <a:moveTo>
                    <a:pt x="1" y="781"/>
                  </a:moveTo>
                  <a:cubicBezTo>
                    <a:pt x="1" y="770"/>
                    <a:pt x="2" y="760"/>
                    <a:pt x="3" y="750"/>
                  </a:cubicBezTo>
                  <a:cubicBezTo>
                    <a:pt x="11" y="751"/>
                    <a:pt x="11" y="751"/>
                    <a:pt x="11" y="751"/>
                  </a:cubicBezTo>
                  <a:cubicBezTo>
                    <a:pt x="10" y="761"/>
                    <a:pt x="9" y="771"/>
                    <a:pt x="9" y="781"/>
                  </a:cubicBezTo>
                  <a:lnTo>
                    <a:pt x="1" y="781"/>
                  </a:lnTo>
                  <a:close/>
                  <a:moveTo>
                    <a:pt x="1491" y="1290"/>
                  </a:moveTo>
                  <a:cubicBezTo>
                    <a:pt x="1485" y="1286"/>
                    <a:pt x="1485" y="1286"/>
                    <a:pt x="1485" y="1286"/>
                  </a:cubicBezTo>
                  <a:cubicBezTo>
                    <a:pt x="1490" y="1277"/>
                    <a:pt x="1496" y="1269"/>
                    <a:pt x="1502" y="1261"/>
                  </a:cubicBezTo>
                  <a:cubicBezTo>
                    <a:pt x="1508" y="1265"/>
                    <a:pt x="1508" y="1265"/>
                    <a:pt x="1508" y="1265"/>
                  </a:cubicBezTo>
                  <a:cubicBezTo>
                    <a:pt x="1503" y="1273"/>
                    <a:pt x="1497" y="1282"/>
                    <a:pt x="1491" y="1290"/>
                  </a:cubicBezTo>
                  <a:close/>
                  <a:moveTo>
                    <a:pt x="6" y="720"/>
                  </a:moveTo>
                  <a:cubicBezTo>
                    <a:pt x="7" y="710"/>
                    <a:pt x="9" y="699"/>
                    <a:pt x="11" y="689"/>
                  </a:cubicBezTo>
                  <a:cubicBezTo>
                    <a:pt x="18" y="691"/>
                    <a:pt x="18" y="691"/>
                    <a:pt x="18" y="691"/>
                  </a:cubicBezTo>
                  <a:cubicBezTo>
                    <a:pt x="17" y="701"/>
                    <a:pt x="15" y="711"/>
                    <a:pt x="14" y="721"/>
                  </a:cubicBezTo>
                  <a:lnTo>
                    <a:pt x="6" y="720"/>
                  </a:lnTo>
                  <a:close/>
                  <a:moveTo>
                    <a:pt x="1524" y="1239"/>
                  </a:moveTo>
                  <a:cubicBezTo>
                    <a:pt x="1518" y="1235"/>
                    <a:pt x="1518" y="1235"/>
                    <a:pt x="1518" y="1235"/>
                  </a:cubicBezTo>
                  <a:cubicBezTo>
                    <a:pt x="1523" y="1226"/>
                    <a:pt x="1528" y="1217"/>
                    <a:pt x="1533" y="1208"/>
                  </a:cubicBezTo>
                  <a:cubicBezTo>
                    <a:pt x="1539" y="1212"/>
                    <a:pt x="1539" y="1212"/>
                    <a:pt x="1539" y="1212"/>
                  </a:cubicBezTo>
                  <a:cubicBezTo>
                    <a:pt x="1534" y="1221"/>
                    <a:pt x="1529" y="1230"/>
                    <a:pt x="1524" y="1239"/>
                  </a:cubicBezTo>
                  <a:close/>
                  <a:moveTo>
                    <a:pt x="16" y="659"/>
                  </a:moveTo>
                  <a:cubicBezTo>
                    <a:pt x="18" y="649"/>
                    <a:pt x="20" y="639"/>
                    <a:pt x="23" y="629"/>
                  </a:cubicBezTo>
                  <a:cubicBezTo>
                    <a:pt x="30" y="631"/>
                    <a:pt x="30" y="631"/>
                    <a:pt x="30" y="631"/>
                  </a:cubicBezTo>
                  <a:cubicBezTo>
                    <a:pt x="28" y="641"/>
                    <a:pt x="26" y="651"/>
                    <a:pt x="24" y="661"/>
                  </a:cubicBezTo>
                  <a:lnTo>
                    <a:pt x="16" y="659"/>
                  </a:lnTo>
                  <a:close/>
                  <a:moveTo>
                    <a:pt x="1553" y="1185"/>
                  </a:moveTo>
                  <a:cubicBezTo>
                    <a:pt x="1547" y="1181"/>
                    <a:pt x="1547" y="1181"/>
                    <a:pt x="1547" y="1181"/>
                  </a:cubicBezTo>
                  <a:cubicBezTo>
                    <a:pt x="1551" y="1172"/>
                    <a:pt x="1555" y="1163"/>
                    <a:pt x="1559" y="1154"/>
                  </a:cubicBezTo>
                  <a:cubicBezTo>
                    <a:pt x="1566" y="1157"/>
                    <a:pt x="1566" y="1157"/>
                    <a:pt x="1566" y="1157"/>
                  </a:cubicBezTo>
                  <a:cubicBezTo>
                    <a:pt x="1562" y="1166"/>
                    <a:pt x="1558" y="1176"/>
                    <a:pt x="1553" y="1185"/>
                  </a:cubicBezTo>
                  <a:close/>
                  <a:moveTo>
                    <a:pt x="30" y="600"/>
                  </a:moveTo>
                  <a:cubicBezTo>
                    <a:pt x="33" y="590"/>
                    <a:pt x="36" y="580"/>
                    <a:pt x="39" y="570"/>
                  </a:cubicBezTo>
                  <a:cubicBezTo>
                    <a:pt x="47" y="573"/>
                    <a:pt x="47" y="573"/>
                    <a:pt x="47" y="573"/>
                  </a:cubicBezTo>
                  <a:cubicBezTo>
                    <a:pt x="43" y="582"/>
                    <a:pt x="40" y="592"/>
                    <a:pt x="38" y="602"/>
                  </a:cubicBezTo>
                  <a:lnTo>
                    <a:pt x="30" y="600"/>
                  </a:lnTo>
                  <a:close/>
                  <a:moveTo>
                    <a:pt x="1579" y="1129"/>
                  </a:moveTo>
                  <a:cubicBezTo>
                    <a:pt x="1571" y="1126"/>
                    <a:pt x="1571" y="1126"/>
                    <a:pt x="1571" y="1126"/>
                  </a:cubicBezTo>
                  <a:cubicBezTo>
                    <a:pt x="1575" y="1117"/>
                    <a:pt x="1579" y="1107"/>
                    <a:pt x="1582" y="1098"/>
                  </a:cubicBezTo>
                  <a:cubicBezTo>
                    <a:pt x="1583" y="1095"/>
                    <a:pt x="1583" y="1095"/>
                    <a:pt x="1583" y="1095"/>
                  </a:cubicBezTo>
                  <a:cubicBezTo>
                    <a:pt x="1591" y="1098"/>
                    <a:pt x="1591" y="1098"/>
                    <a:pt x="1591" y="1098"/>
                  </a:cubicBezTo>
                  <a:cubicBezTo>
                    <a:pt x="1590" y="1100"/>
                    <a:pt x="1590" y="1100"/>
                    <a:pt x="1590" y="1100"/>
                  </a:cubicBezTo>
                  <a:cubicBezTo>
                    <a:pt x="1586" y="1110"/>
                    <a:pt x="1582" y="1120"/>
                    <a:pt x="1579" y="1129"/>
                  </a:cubicBezTo>
                  <a:close/>
                  <a:moveTo>
                    <a:pt x="56" y="544"/>
                  </a:moveTo>
                  <a:cubicBezTo>
                    <a:pt x="49" y="541"/>
                    <a:pt x="49" y="541"/>
                    <a:pt x="49" y="541"/>
                  </a:cubicBezTo>
                  <a:cubicBezTo>
                    <a:pt x="50" y="540"/>
                    <a:pt x="50" y="540"/>
                    <a:pt x="50" y="540"/>
                  </a:cubicBezTo>
                  <a:cubicBezTo>
                    <a:pt x="53" y="531"/>
                    <a:pt x="56" y="522"/>
                    <a:pt x="60" y="513"/>
                  </a:cubicBezTo>
                  <a:cubicBezTo>
                    <a:pt x="67" y="516"/>
                    <a:pt x="67" y="516"/>
                    <a:pt x="67" y="516"/>
                  </a:cubicBezTo>
                  <a:cubicBezTo>
                    <a:pt x="64" y="524"/>
                    <a:pt x="60" y="533"/>
                    <a:pt x="57" y="543"/>
                  </a:cubicBezTo>
                  <a:lnTo>
                    <a:pt x="56" y="544"/>
                  </a:lnTo>
                  <a:close/>
                  <a:moveTo>
                    <a:pt x="1593" y="1066"/>
                  </a:moveTo>
                  <a:cubicBezTo>
                    <a:pt x="1596" y="1057"/>
                    <a:pt x="1599" y="1047"/>
                    <a:pt x="1602" y="1037"/>
                  </a:cubicBezTo>
                  <a:cubicBezTo>
                    <a:pt x="1609" y="1039"/>
                    <a:pt x="1609" y="1039"/>
                    <a:pt x="1609" y="1039"/>
                  </a:cubicBezTo>
                  <a:cubicBezTo>
                    <a:pt x="1606" y="1049"/>
                    <a:pt x="1604" y="1059"/>
                    <a:pt x="1600" y="1069"/>
                  </a:cubicBezTo>
                  <a:lnTo>
                    <a:pt x="1593" y="1066"/>
                  </a:lnTo>
                  <a:close/>
                  <a:moveTo>
                    <a:pt x="79" y="488"/>
                  </a:moveTo>
                  <a:cubicBezTo>
                    <a:pt x="72" y="485"/>
                    <a:pt x="72" y="485"/>
                    <a:pt x="72" y="485"/>
                  </a:cubicBezTo>
                  <a:cubicBezTo>
                    <a:pt x="76" y="475"/>
                    <a:pt x="81" y="466"/>
                    <a:pt x="85" y="457"/>
                  </a:cubicBezTo>
                  <a:cubicBezTo>
                    <a:pt x="92" y="460"/>
                    <a:pt x="92" y="460"/>
                    <a:pt x="92" y="460"/>
                  </a:cubicBezTo>
                  <a:cubicBezTo>
                    <a:pt x="87" y="469"/>
                    <a:pt x="83" y="478"/>
                    <a:pt x="79" y="488"/>
                  </a:cubicBezTo>
                  <a:close/>
                  <a:moveTo>
                    <a:pt x="1609" y="1008"/>
                  </a:moveTo>
                  <a:cubicBezTo>
                    <a:pt x="1612" y="998"/>
                    <a:pt x="1614" y="988"/>
                    <a:pt x="1616" y="978"/>
                  </a:cubicBezTo>
                  <a:cubicBezTo>
                    <a:pt x="1623" y="980"/>
                    <a:pt x="1623" y="980"/>
                    <a:pt x="1623" y="980"/>
                  </a:cubicBezTo>
                  <a:cubicBezTo>
                    <a:pt x="1621" y="990"/>
                    <a:pt x="1619" y="1000"/>
                    <a:pt x="1617" y="1010"/>
                  </a:cubicBezTo>
                  <a:lnTo>
                    <a:pt x="1609" y="1008"/>
                  </a:lnTo>
                  <a:close/>
                  <a:moveTo>
                    <a:pt x="106" y="433"/>
                  </a:moveTo>
                  <a:cubicBezTo>
                    <a:pt x="99" y="430"/>
                    <a:pt x="99" y="430"/>
                    <a:pt x="99" y="430"/>
                  </a:cubicBezTo>
                  <a:cubicBezTo>
                    <a:pt x="104" y="421"/>
                    <a:pt x="109" y="412"/>
                    <a:pt x="114" y="403"/>
                  </a:cubicBezTo>
                  <a:cubicBezTo>
                    <a:pt x="121" y="407"/>
                    <a:pt x="121" y="407"/>
                    <a:pt x="121" y="407"/>
                  </a:cubicBezTo>
                  <a:cubicBezTo>
                    <a:pt x="116" y="416"/>
                    <a:pt x="111" y="424"/>
                    <a:pt x="106" y="433"/>
                  </a:cubicBezTo>
                  <a:close/>
                  <a:moveTo>
                    <a:pt x="1621" y="948"/>
                  </a:moveTo>
                  <a:cubicBezTo>
                    <a:pt x="1623" y="938"/>
                    <a:pt x="1624" y="928"/>
                    <a:pt x="1625" y="918"/>
                  </a:cubicBezTo>
                  <a:cubicBezTo>
                    <a:pt x="1633" y="919"/>
                    <a:pt x="1633" y="919"/>
                    <a:pt x="1633" y="919"/>
                  </a:cubicBezTo>
                  <a:cubicBezTo>
                    <a:pt x="1632" y="929"/>
                    <a:pt x="1630" y="939"/>
                    <a:pt x="1629" y="950"/>
                  </a:cubicBezTo>
                  <a:lnTo>
                    <a:pt x="1621" y="948"/>
                  </a:lnTo>
                  <a:close/>
                  <a:moveTo>
                    <a:pt x="137" y="381"/>
                  </a:moveTo>
                  <a:cubicBezTo>
                    <a:pt x="130" y="377"/>
                    <a:pt x="130" y="377"/>
                    <a:pt x="130" y="377"/>
                  </a:cubicBezTo>
                  <a:cubicBezTo>
                    <a:pt x="136" y="368"/>
                    <a:pt x="141" y="360"/>
                    <a:pt x="147" y="351"/>
                  </a:cubicBezTo>
                  <a:cubicBezTo>
                    <a:pt x="154" y="356"/>
                    <a:pt x="154" y="356"/>
                    <a:pt x="154" y="356"/>
                  </a:cubicBezTo>
                  <a:cubicBezTo>
                    <a:pt x="148" y="364"/>
                    <a:pt x="142" y="372"/>
                    <a:pt x="137" y="381"/>
                  </a:cubicBezTo>
                  <a:close/>
                  <a:moveTo>
                    <a:pt x="1629" y="888"/>
                  </a:moveTo>
                  <a:cubicBezTo>
                    <a:pt x="1629" y="878"/>
                    <a:pt x="1630" y="868"/>
                    <a:pt x="1631" y="858"/>
                  </a:cubicBezTo>
                  <a:cubicBezTo>
                    <a:pt x="1638" y="858"/>
                    <a:pt x="1638" y="858"/>
                    <a:pt x="1638" y="858"/>
                  </a:cubicBezTo>
                  <a:cubicBezTo>
                    <a:pt x="1638" y="868"/>
                    <a:pt x="1637" y="879"/>
                    <a:pt x="1636" y="889"/>
                  </a:cubicBezTo>
                  <a:lnTo>
                    <a:pt x="1629" y="888"/>
                  </a:lnTo>
                  <a:close/>
                  <a:moveTo>
                    <a:pt x="171" y="331"/>
                  </a:moveTo>
                  <a:cubicBezTo>
                    <a:pt x="165" y="327"/>
                    <a:pt x="165" y="327"/>
                    <a:pt x="165" y="327"/>
                  </a:cubicBezTo>
                  <a:cubicBezTo>
                    <a:pt x="171" y="318"/>
                    <a:pt x="178" y="310"/>
                    <a:pt x="184" y="302"/>
                  </a:cubicBezTo>
                  <a:cubicBezTo>
                    <a:pt x="190" y="307"/>
                    <a:pt x="190" y="307"/>
                    <a:pt x="190" y="307"/>
                  </a:cubicBezTo>
                  <a:cubicBezTo>
                    <a:pt x="184" y="315"/>
                    <a:pt x="177" y="323"/>
                    <a:pt x="171" y="331"/>
                  </a:cubicBezTo>
                  <a:close/>
                  <a:moveTo>
                    <a:pt x="1631" y="828"/>
                  </a:moveTo>
                  <a:cubicBezTo>
                    <a:pt x="1632" y="817"/>
                    <a:pt x="1631" y="807"/>
                    <a:pt x="1631" y="797"/>
                  </a:cubicBezTo>
                  <a:cubicBezTo>
                    <a:pt x="1639" y="797"/>
                    <a:pt x="1639" y="797"/>
                    <a:pt x="1639" y="797"/>
                  </a:cubicBezTo>
                  <a:cubicBezTo>
                    <a:pt x="1639" y="807"/>
                    <a:pt x="1639" y="817"/>
                    <a:pt x="1639" y="828"/>
                  </a:cubicBezTo>
                  <a:lnTo>
                    <a:pt x="1631" y="828"/>
                  </a:lnTo>
                  <a:close/>
                  <a:moveTo>
                    <a:pt x="210" y="284"/>
                  </a:moveTo>
                  <a:cubicBezTo>
                    <a:pt x="204" y="279"/>
                    <a:pt x="204" y="279"/>
                    <a:pt x="204" y="279"/>
                  </a:cubicBezTo>
                  <a:cubicBezTo>
                    <a:pt x="211" y="271"/>
                    <a:pt x="218" y="264"/>
                    <a:pt x="225" y="256"/>
                  </a:cubicBezTo>
                  <a:cubicBezTo>
                    <a:pt x="230" y="262"/>
                    <a:pt x="230" y="262"/>
                    <a:pt x="230" y="262"/>
                  </a:cubicBezTo>
                  <a:cubicBezTo>
                    <a:pt x="223" y="269"/>
                    <a:pt x="217" y="276"/>
                    <a:pt x="210" y="284"/>
                  </a:cubicBezTo>
                  <a:close/>
                  <a:moveTo>
                    <a:pt x="1630" y="767"/>
                  </a:moveTo>
                  <a:cubicBezTo>
                    <a:pt x="1629" y="757"/>
                    <a:pt x="1628" y="747"/>
                    <a:pt x="1627" y="737"/>
                  </a:cubicBezTo>
                  <a:cubicBezTo>
                    <a:pt x="1635" y="736"/>
                    <a:pt x="1635" y="736"/>
                    <a:pt x="1635" y="736"/>
                  </a:cubicBezTo>
                  <a:cubicBezTo>
                    <a:pt x="1636" y="746"/>
                    <a:pt x="1637" y="756"/>
                    <a:pt x="1637" y="766"/>
                  </a:cubicBezTo>
                  <a:lnTo>
                    <a:pt x="1630" y="767"/>
                  </a:lnTo>
                  <a:close/>
                  <a:moveTo>
                    <a:pt x="252" y="240"/>
                  </a:moveTo>
                  <a:cubicBezTo>
                    <a:pt x="246" y="234"/>
                    <a:pt x="246" y="234"/>
                    <a:pt x="246" y="234"/>
                  </a:cubicBezTo>
                  <a:cubicBezTo>
                    <a:pt x="254" y="227"/>
                    <a:pt x="261" y="220"/>
                    <a:pt x="269" y="213"/>
                  </a:cubicBezTo>
                  <a:cubicBezTo>
                    <a:pt x="274" y="219"/>
                    <a:pt x="274" y="219"/>
                    <a:pt x="274" y="219"/>
                  </a:cubicBezTo>
                  <a:cubicBezTo>
                    <a:pt x="266" y="226"/>
                    <a:pt x="259" y="233"/>
                    <a:pt x="252" y="240"/>
                  </a:cubicBezTo>
                  <a:close/>
                  <a:moveTo>
                    <a:pt x="1623" y="707"/>
                  </a:moveTo>
                  <a:cubicBezTo>
                    <a:pt x="1622" y="697"/>
                    <a:pt x="1620" y="687"/>
                    <a:pt x="1619" y="677"/>
                  </a:cubicBezTo>
                  <a:cubicBezTo>
                    <a:pt x="1626" y="675"/>
                    <a:pt x="1626" y="675"/>
                    <a:pt x="1626" y="675"/>
                  </a:cubicBezTo>
                  <a:cubicBezTo>
                    <a:pt x="1628" y="685"/>
                    <a:pt x="1630" y="696"/>
                    <a:pt x="1631" y="706"/>
                  </a:cubicBezTo>
                  <a:lnTo>
                    <a:pt x="1623" y="707"/>
                  </a:lnTo>
                  <a:close/>
                  <a:moveTo>
                    <a:pt x="297" y="199"/>
                  </a:moveTo>
                  <a:cubicBezTo>
                    <a:pt x="292" y="193"/>
                    <a:pt x="292" y="193"/>
                    <a:pt x="292" y="193"/>
                  </a:cubicBezTo>
                  <a:cubicBezTo>
                    <a:pt x="300" y="187"/>
                    <a:pt x="308" y="180"/>
                    <a:pt x="316" y="174"/>
                  </a:cubicBezTo>
                  <a:cubicBezTo>
                    <a:pt x="320" y="180"/>
                    <a:pt x="320" y="180"/>
                    <a:pt x="320" y="180"/>
                  </a:cubicBezTo>
                  <a:cubicBezTo>
                    <a:pt x="312" y="186"/>
                    <a:pt x="304" y="193"/>
                    <a:pt x="297" y="199"/>
                  </a:cubicBezTo>
                  <a:close/>
                  <a:moveTo>
                    <a:pt x="1613" y="647"/>
                  </a:moveTo>
                  <a:cubicBezTo>
                    <a:pt x="1611" y="637"/>
                    <a:pt x="1608" y="627"/>
                    <a:pt x="1606" y="618"/>
                  </a:cubicBezTo>
                  <a:cubicBezTo>
                    <a:pt x="1613" y="616"/>
                    <a:pt x="1613" y="616"/>
                    <a:pt x="1613" y="616"/>
                  </a:cubicBezTo>
                  <a:cubicBezTo>
                    <a:pt x="1616" y="626"/>
                    <a:pt x="1618" y="635"/>
                    <a:pt x="1620" y="645"/>
                  </a:cubicBezTo>
                  <a:lnTo>
                    <a:pt x="1613" y="647"/>
                  </a:lnTo>
                  <a:close/>
                  <a:moveTo>
                    <a:pt x="345" y="162"/>
                  </a:moveTo>
                  <a:cubicBezTo>
                    <a:pt x="340" y="156"/>
                    <a:pt x="340" y="156"/>
                    <a:pt x="340" y="156"/>
                  </a:cubicBezTo>
                  <a:cubicBezTo>
                    <a:pt x="348" y="150"/>
                    <a:pt x="357" y="144"/>
                    <a:pt x="365" y="138"/>
                  </a:cubicBezTo>
                  <a:cubicBezTo>
                    <a:pt x="370" y="145"/>
                    <a:pt x="370" y="145"/>
                    <a:pt x="370" y="145"/>
                  </a:cubicBezTo>
                  <a:cubicBezTo>
                    <a:pt x="361" y="150"/>
                    <a:pt x="353" y="156"/>
                    <a:pt x="345" y="162"/>
                  </a:cubicBezTo>
                  <a:close/>
                  <a:moveTo>
                    <a:pt x="1598" y="588"/>
                  </a:moveTo>
                  <a:cubicBezTo>
                    <a:pt x="1595" y="579"/>
                    <a:pt x="1592" y="569"/>
                    <a:pt x="1588" y="560"/>
                  </a:cubicBezTo>
                  <a:cubicBezTo>
                    <a:pt x="1596" y="557"/>
                    <a:pt x="1596" y="557"/>
                    <a:pt x="1596" y="557"/>
                  </a:cubicBezTo>
                  <a:cubicBezTo>
                    <a:pt x="1599" y="567"/>
                    <a:pt x="1602" y="576"/>
                    <a:pt x="1605" y="586"/>
                  </a:cubicBezTo>
                  <a:lnTo>
                    <a:pt x="1598" y="588"/>
                  </a:lnTo>
                  <a:close/>
                  <a:moveTo>
                    <a:pt x="395" y="128"/>
                  </a:moveTo>
                  <a:cubicBezTo>
                    <a:pt x="391" y="122"/>
                    <a:pt x="391" y="122"/>
                    <a:pt x="391" y="122"/>
                  </a:cubicBezTo>
                  <a:cubicBezTo>
                    <a:pt x="400" y="116"/>
                    <a:pt x="409" y="111"/>
                    <a:pt x="418" y="106"/>
                  </a:cubicBezTo>
                  <a:cubicBezTo>
                    <a:pt x="421" y="113"/>
                    <a:pt x="421" y="113"/>
                    <a:pt x="421" y="113"/>
                  </a:cubicBezTo>
                  <a:cubicBezTo>
                    <a:pt x="413" y="118"/>
                    <a:pt x="404" y="123"/>
                    <a:pt x="395" y="128"/>
                  </a:cubicBezTo>
                  <a:close/>
                  <a:moveTo>
                    <a:pt x="1578" y="531"/>
                  </a:moveTo>
                  <a:cubicBezTo>
                    <a:pt x="1574" y="522"/>
                    <a:pt x="1571" y="512"/>
                    <a:pt x="1567" y="503"/>
                  </a:cubicBezTo>
                  <a:cubicBezTo>
                    <a:pt x="1574" y="500"/>
                    <a:pt x="1574" y="500"/>
                    <a:pt x="1574" y="500"/>
                  </a:cubicBezTo>
                  <a:cubicBezTo>
                    <a:pt x="1578" y="509"/>
                    <a:pt x="1582" y="519"/>
                    <a:pt x="1585" y="528"/>
                  </a:cubicBezTo>
                  <a:lnTo>
                    <a:pt x="1578" y="531"/>
                  </a:lnTo>
                  <a:close/>
                  <a:moveTo>
                    <a:pt x="448" y="98"/>
                  </a:moveTo>
                  <a:cubicBezTo>
                    <a:pt x="445" y="92"/>
                    <a:pt x="445" y="92"/>
                    <a:pt x="445" y="92"/>
                  </a:cubicBezTo>
                  <a:cubicBezTo>
                    <a:pt x="454" y="87"/>
                    <a:pt x="463" y="82"/>
                    <a:pt x="472" y="78"/>
                  </a:cubicBezTo>
                  <a:cubicBezTo>
                    <a:pt x="475" y="85"/>
                    <a:pt x="475" y="85"/>
                    <a:pt x="475" y="85"/>
                  </a:cubicBezTo>
                  <a:cubicBezTo>
                    <a:pt x="466" y="89"/>
                    <a:pt x="457" y="94"/>
                    <a:pt x="448" y="98"/>
                  </a:cubicBezTo>
                  <a:close/>
                  <a:moveTo>
                    <a:pt x="1554" y="475"/>
                  </a:moveTo>
                  <a:cubicBezTo>
                    <a:pt x="1550" y="466"/>
                    <a:pt x="1546" y="457"/>
                    <a:pt x="1541" y="448"/>
                  </a:cubicBezTo>
                  <a:cubicBezTo>
                    <a:pt x="1548" y="444"/>
                    <a:pt x="1548" y="444"/>
                    <a:pt x="1548" y="444"/>
                  </a:cubicBezTo>
                  <a:cubicBezTo>
                    <a:pt x="1552" y="454"/>
                    <a:pt x="1557" y="463"/>
                    <a:pt x="1561" y="472"/>
                  </a:cubicBezTo>
                  <a:lnTo>
                    <a:pt x="1554" y="475"/>
                  </a:lnTo>
                  <a:close/>
                  <a:moveTo>
                    <a:pt x="503" y="73"/>
                  </a:moveTo>
                  <a:cubicBezTo>
                    <a:pt x="500" y="66"/>
                    <a:pt x="500" y="66"/>
                    <a:pt x="500" y="66"/>
                  </a:cubicBezTo>
                  <a:cubicBezTo>
                    <a:pt x="509" y="62"/>
                    <a:pt x="519" y="58"/>
                    <a:pt x="528" y="54"/>
                  </a:cubicBezTo>
                  <a:cubicBezTo>
                    <a:pt x="531" y="61"/>
                    <a:pt x="531" y="61"/>
                    <a:pt x="531" y="61"/>
                  </a:cubicBezTo>
                  <a:cubicBezTo>
                    <a:pt x="522" y="65"/>
                    <a:pt x="512" y="69"/>
                    <a:pt x="503" y="73"/>
                  </a:cubicBezTo>
                  <a:close/>
                  <a:moveTo>
                    <a:pt x="1527" y="421"/>
                  </a:moveTo>
                  <a:cubicBezTo>
                    <a:pt x="1522" y="412"/>
                    <a:pt x="1516" y="404"/>
                    <a:pt x="1511" y="395"/>
                  </a:cubicBezTo>
                  <a:cubicBezTo>
                    <a:pt x="1518" y="391"/>
                    <a:pt x="1518" y="391"/>
                    <a:pt x="1518" y="391"/>
                  </a:cubicBezTo>
                  <a:cubicBezTo>
                    <a:pt x="1523" y="400"/>
                    <a:pt x="1528" y="409"/>
                    <a:pt x="1533" y="418"/>
                  </a:cubicBezTo>
                  <a:lnTo>
                    <a:pt x="1527" y="421"/>
                  </a:lnTo>
                  <a:close/>
                  <a:moveTo>
                    <a:pt x="560" y="51"/>
                  </a:moveTo>
                  <a:cubicBezTo>
                    <a:pt x="557" y="44"/>
                    <a:pt x="557" y="44"/>
                    <a:pt x="557" y="44"/>
                  </a:cubicBezTo>
                  <a:cubicBezTo>
                    <a:pt x="567" y="41"/>
                    <a:pt x="577" y="37"/>
                    <a:pt x="586" y="35"/>
                  </a:cubicBezTo>
                  <a:cubicBezTo>
                    <a:pt x="589" y="42"/>
                    <a:pt x="589" y="42"/>
                    <a:pt x="589" y="42"/>
                  </a:cubicBezTo>
                  <a:cubicBezTo>
                    <a:pt x="579" y="45"/>
                    <a:pt x="569" y="48"/>
                    <a:pt x="560" y="51"/>
                  </a:cubicBezTo>
                  <a:close/>
                  <a:moveTo>
                    <a:pt x="1495" y="370"/>
                  </a:moveTo>
                  <a:cubicBezTo>
                    <a:pt x="1489" y="361"/>
                    <a:pt x="1483" y="353"/>
                    <a:pt x="1477" y="345"/>
                  </a:cubicBezTo>
                  <a:cubicBezTo>
                    <a:pt x="1484" y="340"/>
                    <a:pt x="1484" y="340"/>
                    <a:pt x="1484" y="340"/>
                  </a:cubicBezTo>
                  <a:cubicBezTo>
                    <a:pt x="1490" y="348"/>
                    <a:pt x="1495" y="357"/>
                    <a:pt x="1501" y="365"/>
                  </a:cubicBezTo>
                  <a:lnTo>
                    <a:pt x="1495" y="370"/>
                  </a:lnTo>
                  <a:close/>
                  <a:moveTo>
                    <a:pt x="618" y="34"/>
                  </a:moveTo>
                  <a:cubicBezTo>
                    <a:pt x="616" y="26"/>
                    <a:pt x="616" y="26"/>
                    <a:pt x="616" y="26"/>
                  </a:cubicBezTo>
                  <a:cubicBezTo>
                    <a:pt x="626" y="24"/>
                    <a:pt x="636" y="22"/>
                    <a:pt x="646" y="19"/>
                  </a:cubicBezTo>
                  <a:cubicBezTo>
                    <a:pt x="647" y="27"/>
                    <a:pt x="647" y="27"/>
                    <a:pt x="647" y="27"/>
                  </a:cubicBezTo>
                  <a:cubicBezTo>
                    <a:pt x="637" y="29"/>
                    <a:pt x="628" y="31"/>
                    <a:pt x="618" y="34"/>
                  </a:cubicBezTo>
                  <a:close/>
                  <a:moveTo>
                    <a:pt x="1459" y="320"/>
                  </a:moveTo>
                  <a:cubicBezTo>
                    <a:pt x="1453" y="312"/>
                    <a:pt x="1447" y="304"/>
                    <a:pt x="1440" y="297"/>
                  </a:cubicBezTo>
                  <a:cubicBezTo>
                    <a:pt x="1446" y="292"/>
                    <a:pt x="1446" y="292"/>
                    <a:pt x="1446" y="292"/>
                  </a:cubicBezTo>
                  <a:cubicBezTo>
                    <a:pt x="1453" y="300"/>
                    <a:pt x="1459" y="308"/>
                    <a:pt x="1465" y="316"/>
                  </a:cubicBezTo>
                  <a:lnTo>
                    <a:pt x="1459" y="320"/>
                  </a:lnTo>
                  <a:close/>
                  <a:moveTo>
                    <a:pt x="677" y="21"/>
                  </a:moveTo>
                  <a:cubicBezTo>
                    <a:pt x="676" y="13"/>
                    <a:pt x="676" y="13"/>
                    <a:pt x="676" y="13"/>
                  </a:cubicBezTo>
                  <a:cubicBezTo>
                    <a:pt x="686" y="12"/>
                    <a:pt x="696" y="10"/>
                    <a:pt x="706" y="9"/>
                  </a:cubicBezTo>
                  <a:cubicBezTo>
                    <a:pt x="707" y="16"/>
                    <a:pt x="707" y="16"/>
                    <a:pt x="707" y="16"/>
                  </a:cubicBezTo>
                  <a:cubicBezTo>
                    <a:pt x="697" y="18"/>
                    <a:pt x="687" y="19"/>
                    <a:pt x="677" y="21"/>
                  </a:cubicBezTo>
                  <a:close/>
                  <a:moveTo>
                    <a:pt x="1420" y="274"/>
                  </a:moveTo>
                  <a:cubicBezTo>
                    <a:pt x="1413" y="266"/>
                    <a:pt x="1406" y="259"/>
                    <a:pt x="1399" y="252"/>
                  </a:cubicBezTo>
                  <a:cubicBezTo>
                    <a:pt x="1405" y="246"/>
                    <a:pt x="1405" y="246"/>
                    <a:pt x="1405" y="246"/>
                  </a:cubicBezTo>
                  <a:cubicBezTo>
                    <a:pt x="1412" y="254"/>
                    <a:pt x="1419" y="261"/>
                    <a:pt x="1426" y="269"/>
                  </a:cubicBezTo>
                  <a:lnTo>
                    <a:pt x="1420" y="274"/>
                  </a:lnTo>
                  <a:close/>
                  <a:moveTo>
                    <a:pt x="737" y="12"/>
                  </a:moveTo>
                  <a:cubicBezTo>
                    <a:pt x="736" y="5"/>
                    <a:pt x="736" y="5"/>
                    <a:pt x="736" y="5"/>
                  </a:cubicBezTo>
                  <a:cubicBezTo>
                    <a:pt x="746" y="4"/>
                    <a:pt x="756" y="3"/>
                    <a:pt x="767" y="2"/>
                  </a:cubicBezTo>
                  <a:cubicBezTo>
                    <a:pt x="767" y="10"/>
                    <a:pt x="767" y="10"/>
                    <a:pt x="767" y="10"/>
                  </a:cubicBezTo>
                  <a:cubicBezTo>
                    <a:pt x="757" y="11"/>
                    <a:pt x="747" y="11"/>
                    <a:pt x="737" y="12"/>
                  </a:cubicBezTo>
                  <a:close/>
                  <a:moveTo>
                    <a:pt x="1378" y="230"/>
                  </a:moveTo>
                  <a:cubicBezTo>
                    <a:pt x="1370" y="223"/>
                    <a:pt x="1363" y="217"/>
                    <a:pt x="1355" y="210"/>
                  </a:cubicBezTo>
                  <a:cubicBezTo>
                    <a:pt x="1360" y="204"/>
                    <a:pt x="1360" y="204"/>
                    <a:pt x="1360" y="204"/>
                  </a:cubicBezTo>
                  <a:cubicBezTo>
                    <a:pt x="1368" y="211"/>
                    <a:pt x="1375" y="218"/>
                    <a:pt x="1383" y="225"/>
                  </a:cubicBezTo>
                  <a:lnTo>
                    <a:pt x="1378" y="230"/>
                  </a:lnTo>
                  <a:close/>
                  <a:moveTo>
                    <a:pt x="797" y="9"/>
                  </a:moveTo>
                  <a:cubicBezTo>
                    <a:pt x="797" y="1"/>
                    <a:pt x="797" y="1"/>
                    <a:pt x="797" y="1"/>
                  </a:cubicBezTo>
                  <a:cubicBezTo>
                    <a:pt x="807" y="1"/>
                    <a:pt x="818" y="0"/>
                    <a:pt x="828" y="1"/>
                  </a:cubicBezTo>
                  <a:cubicBezTo>
                    <a:pt x="828" y="8"/>
                    <a:pt x="828" y="8"/>
                    <a:pt x="828" y="8"/>
                  </a:cubicBezTo>
                  <a:cubicBezTo>
                    <a:pt x="818" y="8"/>
                    <a:pt x="807" y="8"/>
                    <a:pt x="797" y="9"/>
                  </a:cubicBezTo>
                  <a:close/>
                  <a:moveTo>
                    <a:pt x="1332" y="190"/>
                  </a:moveTo>
                  <a:cubicBezTo>
                    <a:pt x="1324" y="184"/>
                    <a:pt x="1316" y="178"/>
                    <a:pt x="1308" y="172"/>
                  </a:cubicBezTo>
                  <a:cubicBezTo>
                    <a:pt x="1313" y="165"/>
                    <a:pt x="1313" y="165"/>
                    <a:pt x="1313" y="165"/>
                  </a:cubicBezTo>
                  <a:cubicBezTo>
                    <a:pt x="1321" y="172"/>
                    <a:pt x="1329" y="178"/>
                    <a:pt x="1337" y="184"/>
                  </a:cubicBezTo>
                  <a:lnTo>
                    <a:pt x="1332" y="190"/>
                  </a:lnTo>
                  <a:close/>
                  <a:moveTo>
                    <a:pt x="858" y="9"/>
                  </a:moveTo>
                  <a:cubicBezTo>
                    <a:pt x="858" y="1"/>
                    <a:pt x="858" y="1"/>
                    <a:pt x="858" y="1"/>
                  </a:cubicBezTo>
                  <a:cubicBezTo>
                    <a:pt x="869" y="2"/>
                    <a:pt x="879" y="3"/>
                    <a:pt x="889" y="3"/>
                  </a:cubicBezTo>
                  <a:cubicBezTo>
                    <a:pt x="888" y="11"/>
                    <a:pt x="888" y="11"/>
                    <a:pt x="888" y="11"/>
                  </a:cubicBezTo>
                  <a:cubicBezTo>
                    <a:pt x="878" y="10"/>
                    <a:pt x="868" y="10"/>
                    <a:pt x="858" y="9"/>
                  </a:cubicBezTo>
                  <a:close/>
                  <a:moveTo>
                    <a:pt x="1283" y="154"/>
                  </a:moveTo>
                  <a:cubicBezTo>
                    <a:pt x="1275" y="148"/>
                    <a:pt x="1267" y="142"/>
                    <a:pt x="1258" y="137"/>
                  </a:cubicBezTo>
                  <a:cubicBezTo>
                    <a:pt x="1262" y="130"/>
                    <a:pt x="1262" y="130"/>
                    <a:pt x="1262" y="130"/>
                  </a:cubicBezTo>
                  <a:cubicBezTo>
                    <a:pt x="1271" y="136"/>
                    <a:pt x="1279" y="142"/>
                    <a:pt x="1288" y="147"/>
                  </a:cubicBezTo>
                  <a:lnTo>
                    <a:pt x="1283" y="154"/>
                  </a:lnTo>
                  <a:close/>
                  <a:moveTo>
                    <a:pt x="918" y="14"/>
                  </a:moveTo>
                  <a:cubicBezTo>
                    <a:pt x="919" y="7"/>
                    <a:pt x="919" y="7"/>
                    <a:pt x="919" y="7"/>
                  </a:cubicBezTo>
                  <a:cubicBezTo>
                    <a:pt x="929" y="8"/>
                    <a:pt x="940" y="9"/>
                    <a:pt x="950" y="11"/>
                  </a:cubicBezTo>
                  <a:cubicBezTo>
                    <a:pt x="948" y="19"/>
                    <a:pt x="948" y="19"/>
                    <a:pt x="948" y="19"/>
                  </a:cubicBezTo>
                  <a:cubicBezTo>
                    <a:pt x="938" y="17"/>
                    <a:pt x="928" y="16"/>
                    <a:pt x="918" y="14"/>
                  </a:cubicBezTo>
                  <a:close/>
                  <a:moveTo>
                    <a:pt x="1232" y="121"/>
                  </a:moveTo>
                  <a:cubicBezTo>
                    <a:pt x="1224" y="116"/>
                    <a:pt x="1215" y="111"/>
                    <a:pt x="1206" y="106"/>
                  </a:cubicBezTo>
                  <a:cubicBezTo>
                    <a:pt x="1209" y="99"/>
                    <a:pt x="1209" y="99"/>
                    <a:pt x="1209" y="99"/>
                  </a:cubicBezTo>
                  <a:cubicBezTo>
                    <a:pt x="1218" y="104"/>
                    <a:pt x="1227" y="109"/>
                    <a:pt x="1236" y="114"/>
                  </a:cubicBezTo>
                  <a:lnTo>
                    <a:pt x="1232" y="121"/>
                  </a:lnTo>
                  <a:close/>
                  <a:moveTo>
                    <a:pt x="978" y="24"/>
                  </a:moveTo>
                  <a:cubicBezTo>
                    <a:pt x="980" y="16"/>
                    <a:pt x="980" y="16"/>
                    <a:pt x="980" y="16"/>
                  </a:cubicBezTo>
                  <a:cubicBezTo>
                    <a:pt x="990" y="18"/>
                    <a:pt x="1000" y="21"/>
                    <a:pt x="1010" y="23"/>
                  </a:cubicBezTo>
                  <a:cubicBezTo>
                    <a:pt x="1008" y="31"/>
                    <a:pt x="1008" y="31"/>
                    <a:pt x="1008" y="31"/>
                  </a:cubicBezTo>
                  <a:cubicBezTo>
                    <a:pt x="998" y="28"/>
                    <a:pt x="988" y="26"/>
                    <a:pt x="978" y="24"/>
                  </a:cubicBezTo>
                  <a:close/>
                  <a:moveTo>
                    <a:pt x="1179" y="92"/>
                  </a:moveTo>
                  <a:cubicBezTo>
                    <a:pt x="1170" y="88"/>
                    <a:pt x="1161" y="83"/>
                    <a:pt x="1151" y="79"/>
                  </a:cubicBezTo>
                  <a:cubicBezTo>
                    <a:pt x="1154" y="72"/>
                    <a:pt x="1154" y="72"/>
                    <a:pt x="1154" y="72"/>
                  </a:cubicBezTo>
                  <a:cubicBezTo>
                    <a:pt x="1164" y="76"/>
                    <a:pt x="1173" y="81"/>
                    <a:pt x="1182" y="85"/>
                  </a:cubicBezTo>
                  <a:lnTo>
                    <a:pt x="1179" y="92"/>
                  </a:lnTo>
                  <a:close/>
                  <a:moveTo>
                    <a:pt x="1037" y="38"/>
                  </a:moveTo>
                  <a:cubicBezTo>
                    <a:pt x="1039" y="31"/>
                    <a:pt x="1039" y="31"/>
                    <a:pt x="1039" y="31"/>
                  </a:cubicBezTo>
                  <a:cubicBezTo>
                    <a:pt x="1049" y="33"/>
                    <a:pt x="1059" y="36"/>
                    <a:pt x="1069" y="40"/>
                  </a:cubicBezTo>
                  <a:cubicBezTo>
                    <a:pt x="1066" y="47"/>
                    <a:pt x="1066" y="47"/>
                    <a:pt x="1066" y="47"/>
                  </a:cubicBezTo>
                  <a:cubicBezTo>
                    <a:pt x="1057" y="44"/>
                    <a:pt x="1047" y="41"/>
                    <a:pt x="1037" y="38"/>
                  </a:cubicBezTo>
                  <a:close/>
                  <a:moveTo>
                    <a:pt x="1123" y="67"/>
                  </a:moveTo>
                  <a:cubicBezTo>
                    <a:pt x="1115" y="64"/>
                    <a:pt x="1106" y="61"/>
                    <a:pt x="1097" y="57"/>
                  </a:cubicBezTo>
                  <a:cubicBezTo>
                    <a:pt x="1095" y="57"/>
                    <a:pt x="1095" y="57"/>
                    <a:pt x="1095" y="57"/>
                  </a:cubicBezTo>
                  <a:cubicBezTo>
                    <a:pt x="1098" y="49"/>
                    <a:pt x="1098" y="49"/>
                    <a:pt x="1098" y="49"/>
                  </a:cubicBezTo>
                  <a:cubicBezTo>
                    <a:pt x="1100" y="50"/>
                    <a:pt x="1100" y="50"/>
                    <a:pt x="1100" y="50"/>
                  </a:cubicBezTo>
                  <a:cubicBezTo>
                    <a:pt x="1109" y="53"/>
                    <a:pt x="1118" y="57"/>
                    <a:pt x="1126" y="60"/>
                  </a:cubicBezTo>
                  <a:lnTo>
                    <a:pt x="1123" y="67"/>
                  </a:lnTo>
                  <a:close/>
                </a:path>
              </a:pathLst>
            </a:custGeom>
            <a:solidFill>
              <a:schemeClr val="bg1">
                <a:lumMod val="95000"/>
                <a:alpha val="21000"/>
              </a:schemeClr>
            </a:solidFill>
            <a:ln>
              <a:noFill/>
            </a:ln>
          </p:spPr>
          <p:txBody>
            <a:bodyPr anchor="ctr">
              <a:scene3d>
                <a:camera prst="orthographicFront"/>
                <a:lightRig rig="threePt" dir="t"/>
              </a:scene3d>
              <a:sp3d contourW="12700"/>
            </a:bodyPr>
            <a:lstStyle/>
            <a:p>
              <a:pPr algn="ctr"/>
              <a:endParaRPr dirty="0">
                <a:solidFill>
                  <a:schemeClr val="tx1">
                    <a:lumMod val="75000"/>
                    <a:lumOff val="25000"/>
                  </a:schemeClr>
                </a:solidFill>
                <a:cs typeface="+mn-ea"/>
                <a:sym typeface="+mn-lt"/>
              </a:endParaRPr>
            </a:p>
          </p:txBody>
        </p:sp>
        <p:sp>
          <p:nvSpPr>
            <p:cNvPr id="26" name="BackShape"/>
            <p:cNvSpPr/>
            <p:nvPr/>
          </p:nvSpPr>
          <p:spPr bwMode="auto">
            <a:xfrm>
              <a:off x="4446639" y="1799062"/>
              <a:ext cx="3277234" cy="3213912"/>
            </a:xfrm>
            <a:custGeom>
              <a:avLst/>
              <a:gdLst>
                <a:gd name="T0" fmla="*/ 1308 w 1518"/>
                <a:gd name="T1" fmla="*/ 599 h 1491"/>
                <a:gd name="T2" fmla="*/ 1379 w 1518"/>
                <a:gd name="T3" fmla="*/ 367 h 1491"/>
                <a:gd name="T4" fmla="*/ 1323 w 1518"/>
                <a:gd name="T5" fmla="*/ 239 h 1491"/>
                <a:gd name="T6" fmla="*/ 1117 w 1518"/>
                <a:gd name="T7" fmla="*/ 304 h 1491"/>
                <a:gd name="T8" fmla="*/ 1029 w 1518"/>
                <a:gd name="T9" fmla="*/ 246 h 1491"/>
                <a:gd name="T10" fmla="*/ 1007 w 1518"/>
                <a:gd name="T11" fmla="*/ 30 h 1491"/>
                <a:gd name="T12" fmla="*/ 868 w 1518"/>
                <a:gd name="T13" fmla="*/ 29 h 1491"/>
                <a:gd name="T14" fmla="*/ 684 w 1518"/>
                <a:gd name="T15" fmla="*/ 183 h 1491"/>
                <a:gd name="T16" fmla="*/ 539 w 1518"/>
                <a:gd name="T17" fmla="*/ 21 h 1491"/>
                <a:gd name="T18" fmla="*/ 425 w 1518"/>
                <a:gd name="T19" fmla="*/ 102 h 1491"/>
                <a:gd name="T20" fmla="*/ 366 w 1518"/>
                <a:gd name="T21" fmla="*/ 335 h 1491"/>
                <a:gd name="T22" fmla="*/ 155 w 1518"/>
                <a:gd name="T23" fmla="*/ 289 h 1491"/>
                <a:gd name="T24" fmla="*/ 110 w 1518"/>
                <a:gd name="T25" fmla="*/ 421 h 1491"/>
                <a:gd name="T26" fmla="*/ 200 w 1518"/>
                <a:gd name="T27" fmla="*/ 644 h 1491"/>
                <a:gd name="T28" fmla="*/ 1 w 1518"/>
                <a:gd name="T29" fmla="*/ 731 h 1491"/>
                <a:gd name="T30" fmla="*/ 43 w 1518"/>
                <a:gd name="T31" fmla="*/ 864 h 1491"/>
                <a:gd name="T32" fmla="*/ 247 w 1518"/>
                <a:gd name="T33" fmla="*/ 992 h 1491"/>
                <a:gd name="T34" fmla="*/ 137 w 1518"/>
                <a:gd name="T35" fmla="*/ 1179 h 1491"/>
                <a:gd name="T36" fmla="*/ 249 w 1518"/>
                <a:gd name="T37" fmla="*/ 1262 h 1491"/>
                <a:gd name="T38" fmla="*/ 445 w 1518"/>
                <a:gd name="T39" fmla="*/ 1219 h 1491"/>
                <a:gd name="T40" fmla="*/ 481 w 1518"/>
                <a:gd name="T41" fmla="*/ 1416 h 1491"/>
                <a:gd name="T42" fmla="*/ 601 w 1518"/>
                <a:gd name="T43" fmla="*/ 1486 h 1491"/>
                <a:gd name="T44" fmla="*/ 729 w 1518"/>
                <a:gd name="T45" fmla="*/ 1313 h 1491"/>
                <a:gd name="T46" fmla="*/ 928 w 1518"/>
                <a:gd name="T47" fmla="*/ 1451 h 1491"/>
                <a:gd name="T48" fmla="*/ 1067 w 1518"/>
                <a:gd name="T49" fmla="*/ 1437 h 1491"/>
                <a:gd name="T50" fmla="*/ 1069 w 1518"/>
                <a:gd name="T51" fmla="*/ 1222 h 1491"/>
                <a:gd name="T52" fmla="*/ 1311 w 1518"/>
                <a:gd name="T53" fmla="*/ 1217 h 1491"/>
                <a:gd name="T54" fmla="*/ 1415 w 1518"/>
                <a:gd name="T55" fmla="*/ 1124 h 1491"/>
                <a:gd name="T56" fmla="*/ 1290 w 1518"/>
                <a:gd name="T57" fmla="*/ 949 h 1491"/>
                <a:gd name="T58" fmla="*/ 1483 w 1518"/>
                <a:gd name="T59" fmla="*/ 803 h 1491"/>
                <a:gd name="T60" fmla="*/ 1513 w 1518"/>
                <a:gd name="T61" fmla="*/ 667 h 1491"/>
                <a:gd name="T62" fmla="*/ 777 w 1518"/>
                <a:gd name="T63" fmla="*/ 1086 h 1491"/>
                <a:gd name="T64" fmla="*/ 741 w 1518"/>
                <a:gd name="T65" fmla="*/ 406 h 1491"/>
                <a:gd name="T66" fmla="*/ 777 w 1518"/>
                <a:gd name="T67" fmla="*/ 1086 h 1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18" h="1491">
                  <a:moveTo>
                    <a:pt x="1475" y="627"/>
                  </a:moveTo>
                  <a:cubicBezTo>
                    <a:pt x="1308" y="599"/>
                    <a:pt x="1308" y="599"/>
                    <a:pt x="1308" y="599"/>
                  </a:cubicBezTo>
                  <a:cubicBezTo>
                    <a:pt x="1299" y="565"/>
                    <a:pt x="1287" y="531"/>
                    <a:pt x="1272" y="500"/>
                  </a:cubicBezTo>
                  <a:cubicBezTo>
                    <a:pt x="1379" y="367"/>
                    <a:pt x="1379" y="367"/>
                    <a:pt x="1379" y="367"/>
                  </a:cubicBezTo>
                  <a:cubicBezTo>
                    <a:pt x="1392" y="350"/>
                    <a:pt x="1393" y="328"/>
                    <a:pt x="1381" y="312"/>
                  </a:cubicBezTo>
                  <a:cubicBezTo>
                    <a:pt x="1323" y="239"/>
                    <a:pt x="1323" y="239"/>
                    <a:pt x="1323" y="239"/>
                  </a:cubicBezTo>
                  <a:cubicBezTo>
                    <a:pt x="1311" y="224"/>
                    <a:pt x="1288" y="220"/>
                    <a:pt x="1269" y="229"/>
                  </a:cubicBezTo>
                  <a:cubicBezTo>
                    <a:pt x="1117" y="304"/>
                    <a:pt x="1117" y="304"/>
                    <a:pt x="1117" y="304"/>
                  </a:cubicBezTo>
                  <a:cubicBezTo>
                    <a:pt x="1103" y="293"/>
                    <a:pt x="1089" y="282"/>
                    <a:pt x="1074" y="272"/>
                  </a:cubicBezTo>
                  <a:cubicBezTo>
                    <a:pt x="1059" y="262"/>
                    <a:pt x="1044" y="254"/>
                    <a:pt x="1029" y="246"/>
                  </a:cubicBezTo>
                  <a:cubicBezTo>
                    <a:pt x="1038" y="76"/>
                    <a:pt x="1038" y="76"/>
                    <a:pt x="1038" y="76"/>
                  </a:cubicBezTo>
                  <a:cubicBezTo>
                    <a:pt x="1039" y="54"/>
                    <a:pt x="1026" y="35"/>
                    <a:pt x="1007" y="30"/>
                  </a:cubicBezTo>
                  <a:cubicBezTo>
                    <a:pt x="917" y="5"/>
                    <a:pt x="917" y="5"/>
                    <a:pt x="917" y="5"/>
                  </a:cubicBezTo>
                  <a:cubicBezTo>
                    <a:pt x="898" y="0"/>
                    <a:pt x="878" y="10"/>
                    <a:pt x="868" y="29"/>
                  </a:cubicBezTo>
                  <a:cubicBezTo>
                    <a:pt x="789" y="179"/>
                    <a:pt x="789" y="179"/>
                    <a:pt x="789" y="179"/>
                  </a:cubicBezTo>
                  <a:cubicBezTo>
                    <a:pt x="754" y="177"/>
                    <a:pt x="718" y="178"/>
                    <a:pt x="684" y="183"/>
                  </a:cubicBezTo>
                  <a:cubicBezTo>
                    <a:pt x="590" y="40"/>
                    <a:pt x="590" y="40"/>
                    <a:pt x="590" y="40"/>
                  </a:cubicBezTo>
                  <a:cubicBezTo>
                    <a:pt x="578" y="22"/>
                    <a:pt x="557" y="15"/>
                    <a:pt x="539" y="21"/>
                  </a:cubicBezTo>
                  <a:cubicBezTo>
                    <a:pt x="451" y="54"/>
                    <a:pt x="451" y="54"/>
                    <a:pt x="451" y="54"/>
                  </a:cubicBezTo>
                  <a:cubicBezTo>
                    <a:pt x="433" y="61"/>
                    <a:pt x="422" y="81"/>
                    <a:pt x="425" y="102"/>
                  </a:cubicBezTo>
                  <a:cubicBezTo>
                    <a:pt x="450" y="269"/>
                    <a:pt x="450" y="269"/>
                    <a:pt x="450" y="269"/>
                  </a:cubicBezTo>
                  <a:cubicBezTo>
                    <a:pt x="420" y="288"/>
                    <a:pt x="392" y="310"/>
                    <a:pt x="366" y="335"/>
                  </a:cubicBezTo>
                  <a:cubicBezTo>
                    <a:pt x="207" y="274"/>
                    <a:pt x="207" y="274"/>
                    <a:pt x="207" y="274"/>
                  </a:cubicBezTo>
                  <a:cubicBezTo>
                    <a:pt x="187" y="267"/>
                    <a:pt x="165" y="273"/>
                    <a:pt x="155" y="289"/>
                  </a:cubicBezTo>
                  <a:cubicBezTo>
                    <a:pt x="103" y="367"/>
                    <a:pt x="103" y="367"/>
                    <a:pt x="103" y="367"/>
                  </a:cubicBezTo>
                  <a:cubicBezTo>
                    <a:pt x="92" y="383"/>
                    <a:pt x="95" y="406"/>
                    <a:pt x="110" y="421"/>
                  </a:cubicBezTo>
                  <a:cubicBezTo>
                    <a:pt x="228" y="542"/>
                    <a:pt x="228" y="542"/>
                    <a:pt x="228" y="542"/>
                  </a:cubicBezTo>
                  <a:cubicBezTo>
                    <a:pt x="215" y="576"/>
                    <a:pt x="206" y="610"/>
                    <a:pt x="200" y="644"/>
                  </a:cubicBezTo>
                  <a:cubicBezTo>
                    <a:pt x="35" y="689"/>
                    <a:pt x="35" y="689"/>
                    <a:pt x="35" y="689"/>
                  </a:cubicBezTo>
                  <a:cubicBezTo>
                    <a:pt x="14" y="694"/>
                    <a:pt x="0" y="712"/>
                    <a:pt x="1" y="731"/>
                  </a:cubicBezTo>
                  <a:cubicBezTo>
                    <a:pt x="5" y="825"/>
                    <a:pt x="5" y="825"/>
                    <a:pt x="5" y="825"/>
                  </a:cubicBezTo>
                  <a:cubicBezTo>
                    <a:pt x="6" y="844"/>
                    <a:pt x="22" y="861"/>
                    <a:pt x="43" y="864"/>
                  </a:cubicBezTo>
                  <a:cubicBezTo>
                    <a:pt x="210" y="893"/>
                    <a:pt x="210" y="893"/>
                    <a:pt x="210" y="893"/>
                  </a:cubicBezTo>
                  <a:cubicBezTo>
                    <a:pt x="219" y="927"/>
                    <a:pt x="231" y="960"/>
                    <a:pt x="247" y="992"/>
                  </a:cubicBezTo>
                  <a:cubicBezTo>
                    <a:pt x="139" y="1124"/>
                    <a:pt x="139" y="1124"/>
                    <a:pt x="139" y="1124"/>
                  </a:cubicBezTo>
                  <a:cubicBezTo>
                    <a:pt x="126" y="1141"/>
                    <a:pt x="125" y="1164"/>
                    <a:pt x="137" y="1179"/>
                  </a:cubicBezTo>
                  <a:cubicBezTo>
                    <a:pt x="195" y="1252"/>
                    <a:pt x="195" y="1252"/>
                    <a:pt x="195" y="1252"/>
                  </a:cubicBezTo>
                  <a:cubicBezTo>
                    <a:pt x="208" y="1267"/>
                    <a:pt x="230" y="1272"/>
                    <a:pt x="249" y="1262"/>
                  </a:cubicBezTo>
                  <a:cubicBezTo>
                    <a:pt x="401" y="1187"/>
                    <a:pt x="401" y="1187"/>
                    <a:pt x="401" y="1187"/>
                  </a:cubicBezTo>
                  <a:cubicBezTo>
                    <a:pt x="415" y="1198"/>
                    <a:pt x="430" y="1209"/>
                    <a:pt x="445" y="1219"/>
                  </a:cubicBezTo>
                  <a:cubicBezTo>
                    <a:pt x="459" y="1229"/>
                    <a:pt x="474" y="1238"/>
                    <a:pt x="489" y="1246"/>
                  </a:cubicBezTo>
                  <a:cubicBezTo>
                    <a:pt x="481" y="1416"/>
                    <a:pt x="481" y="1416"/>
                    <a:pt x="481" y="1416"/>
                  </a:cubicBezTo>
                  <a:cubicBezTo>
                    <a:pt x="479" y="1437"/>
                    <a:pt x="492" y="1456"/>
                    <a:pt x="511" y="1461"/>
                  </a:cubicBezTo>
                  <a:cubicBezTo>
                    <a:pt x="601" y="1486"/>
                    <a:pt x="601" y="1486"/>
                    <a:pt x="601" y="1486"/>
                  </a:cubicBezTo>
                  <a:cubicBezTo>
                    <a:pt x="620" y="1491"/>
                    <a:pt x="640" y="1482"/>
                    <a:pt x="651" y="1462"/>
                  </a:cubicBezTo>
                  <a:cubicBezTo>
                    <a:pt x="729" y="1313"/>
                    <a:pt x="729" y="1313"/>
                    <a:pt x="729" y="1313"/>
                  </a:cubicBezTo>
                  <a:cubicBezTo>
                    <a:pt x="765" y="1315"/>
                    <a:pt x="800" y="1313"/>
                    <a:pt x="835" y="1308"/>
                  </a:cubicBezTo>
                  <a:cubicBezTo>
                    <a:pt x="928" y="1451"/>
                    <a:pt x="928" y="1451"/>
                    <a:pt x="928" y="1451"/>
                  </a:cubicBezTo>
                  <a:cubicBezTo>
                    <a:pt x="940" y="1469"/>
                    <a:pt x="961" y="1477"/>
                    <a:pt x="979" y="1470"/>
                  </a:cubicBezTo>
                  <a:cubicBezTo>
                    <a:pt x="1067" y="1437"/>
                    <a:pt x="1067" y="1437"/>
                    <a:pt x="1067" y="1437"/>
                  </a:cubicBezTo>
                  <a:cubicBezTo>
                    <a:pt x="1085" y="1431"/>
                    <a:pt x="1096" y="1410"/>
                    <a:pt x="1093" y="1389"/>
                  </a:cubicBezTo>
                  <a:cubicBezTo>
                    <a:pt x="1069" y="1222"/>
                    <a:pt x="1069" y="1222"/>
                    <a:pt x="1069" y="1222"/>
                  </a:cubicBezTo>
                  <a:cubicBezTo>
                    <a:pt x="1098" y="1203"/>
                    <a:pt x="1126" y="1181"/>
                    <a:pt x="1152" y="1156"/>
                  </a:cubicBezTo>
                  <a:cubicBezTo>
                    <a:pt x="1311" y="1217"/>
                    <a:pt x="1311" y="1217"/>
                    <a:pt x="1311" y="1217"/>
                  </a:cubicBezTo>
                  <a:cubicBezTo>
                    <a:pt x="1331" y="1225"/>
                    <a:pt x="1353" y="1219"/>
                    <a:pt x="1364" y="1202"/>
                  </a:cubicBezTo>
                  <a:cubicBezTo>
                    <a:pt x="1415" y="1124"/>
                    <a:pt x="1415" y="1124"/>
                    <a:pt x="1415" y="1124"/>
                  </a:cubicBezTo>
                  <a:cubicBezTo>
                    <a:pt x="1426" y="1108"/>
                    <a:pt x="1423" y="1085"/>
                    <a:pt x="1408" y="1070"/>
                  </a:cubicBezTo>
                  <a:cubicBezTo>
                    <a:pt x="1290" y="949"/>
                    <a:pt x="1290" y="949"/>
                    <a:pt x="1290" y="949"/>
                  </a:cubicBezTo>
                  <a:cubicBezTo>
                    <a:pt x="1303" y="916"/>
                    <a:pt x="1312" y="882"/>
                    <a:pt x="1319" y="847"/>
                  </a:cubicBezTo>
                  <a:cubicBezTo>
                    <a:pt x="1483" y="803"/>
                    <a:pt x="1483" y="803"/>
                    <a:pt x="1483" y="803"/>
                  </a:cubicBezTo>
                  <a:cubicBezTo>
                    <a:pt x="1504" y="797"/>
                    <a:pt x="1518" y="780"/>
                    <a:pt x="1517" y="760"/>
                  </a:cubicBezTo>
                  <a:cubicBezTo>
                    <a:pt x="1513" y="667"/>
                    <a:pt x="1513" y="667"/>
                    <a:pt x="1513" y="667"/>
                  </a:cubicBezTo>
                  <a:cubicBezTo>
                    <a:pt x="1512" y="647"/>
                    <a:pt x="1497" y="631"/>
                    <a:pt x="1475" y="627"/>
                  </a:cubicBezTo>
                  <a:moveTo>
                    <a:pt x="777" y="1086"/>
                  </a:moveTo>
                  <a:cubicBezTo>
                    <a:pt x="589" y="1096"/>
                    <a:pt x="429" y="952"/>
                    <a:pt x="419" y="764"/>
                  </a:cubicBezTo>
                  <a:cubicBezTo>
                    <a:pt x="409" y="576"/>
                    <a:pt x="553" y="416"/>
                    <a:pt x="741" y="406"/>
                  </a:cubicBezTo>
                  <a:cubicBezTo>
                    <a:pt x="929" y="396"/>
                    <a:pt x="1090" y="540"/>
                    <a:pt x="1100" y="728"/>
                  </a:cubicBezTo>
                  <a:cubicBezTo>
                    <a:pt x="1109" y="915"/>
                    <a:pt x="965" y="1076"/>
                    <a:pt x="777" y="1086"/>
                  </a:cubicBezTo>
                </a:path>
              </a:pathLst>
            </a:custGeom>
            <a:solidFill>
              <a:schemeClr val="accent1"/>
            </a:solidFill>
            <a:ln>
              <a:noFill/>
            </a:ln>
          </p:spPr>
          <p:txBody>
            <a:bodyPr anchor="ctr">
              <a:scene3d>
                <a:camera prst="orthographicFront"/>
                <a:lightRig rig="threePt" dir="t"/>
              </a:scene3d>
              <a:sp3d contourW="12700"/>
            </a:bodyPr>
            <a:lstStyle/>
            <a:p>
              <a:pPr algn="ctr"/>
              <a:endParaRPr dirty="0">
                <a:solidFill>
                  <a:schemeClr val="tx1">
                    <a:lumMod val="75000"/>
                    <a:lumOff val="25000"/>
                  </a:schemeClr>
                </a:solidFill>
                <a:cs typeface="+mn-ea"/>
                <a:sym typeface="+mn-lt"/>
              </a:endParaRPr>
            </a:p>
          </p:txBody>
        </p:sp>
        <p:sp>
          <p:nvSpPr>
            <p:cNvPr id="27" name="Freeform 113"/>
            <p:cNvSpPr/>
            <p:nvPr/>
          </p:nvSpPr>
          <p:spPr bwMode="auto">
            <a:xfrm>
              <a:off x="4951922" y="2274623"/>
              <a:ext cx="2266666" cy="2261498"/>
            </a:xfrm>
            <a:custGeom>
              <a:avLst/>
              <a:gdLst>
                <a:gd name="T0" fmla="*/ 270 w 1050"/>
                <a:gd name="T1" fmla="*/ 909 h 1049"/>
                <a:gd name="T2" fmla="*/ 910 w 1050"/>
                <a:gd name="T3" fmla="*/ 779 h 1049"/>
                <a:gd name="T4" fmla="*/ 780 w 1050"/>
                <a:gd name="T5" fmla="*/ 141 h 1049"/>
                <a:gd name="T6" fmla="*/ 141 w 1050"/>
                <a:gd name="T7" fmla="*/ 270 h 1049"/>
                <a:gd name="T8" fmla="*/ 270 w 1050"/>
                <a:gd name="T9" fmla="*/ 909 h 1049"/>
                <a:gd name="T10" fmla="*/ 303 w 1050"/>
                <a:gd name="T11" fmla="*/ 860 h 1049"/>
                <a:gd name="T12" fmla="*/ 190 w 1050"/>
                <a:gd name="T13" fmla="*/ 303 h 1049"/>
                <a:gd name="T14" fmla="*/ 748 w 1050"/>
                <a:gd name="T15" fmla="*/ 189 h 1049"/>
                <a:gd name="T16" fmla="*/ 861 w 1050"/>
                <a:gd name="T17" fmla="*/ 747 h 1049"/>
                <a:gd name="T18" fmla="*/ 303 w 1050"/>
                <a:gd name="T19" fmla="*/ 860 h 10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50" h="1049">
                  <a:moveTo>
                    <a:pt x="270" y="909"/>
                  </a:moveTo>
                  <a:cubicBezTo>
                    <a:pt x="482" y="1049"/>
                    <a:pt x="769" y="991"/>
                    <a:pt x="910" y="779"/>
                  </a:cubicBezTo>
                  <a:cubicBezTo>
                    <a:pt x="1050" y="567"/>
                    <a:pt x="992" y="281"/>
                    <a:pt x="780" y="141"/>
                  </a:cubicBezTo>
                  <a:cubicBezTo>
                    <a:pt x="568" y="0"/>
                    <a:pt x="281" y="59"/>
                    <a:pt x="141" y="270"/>
                  </a:cubicBezTo>
                  <a:cubicBezTo>
                    <a:pt x="0" y="482"/>
                    <a:pt x="58" y="768"/>
                    <a:pt x="270" y="909"/>
                  </a:cubicBezTo>
                  <a:moveTo>
                    <a:pt x="303" y="860"/>
                  </a:moveTo>
                  <a:cubicBezTo>
                    <a:pt x="118" y="738"/>
                    <a:pt x="67" y="488"/>
                    <a:pt x="190" y="303"/>
                  </a:cubicBezTo>
                  <a:cubicBezTo>
                    <a:pt x="312" y="118"/>
                    <a:pt x="563" y="67"/>
                    <a:pt x="748" y="189"/>
                  </a:cubicBezTo>
                  <a:cubicBezTo>
                    <a:pt x="933" y="312"/>
                    <a:pt x="983" y="562"/>
                    <a:pt x="861" y="747"/>
                  </a:cubicBezTo>
                  <a:cubicBezTo>
                    <a:pt x="738" y="932"/>
                    <a:pt x="488" y="982"/>
                    <a:pt x="303" y="860"/>
                  </a:cubicBezTo>
                </a:path>
              </a:pathLst>
            </a:custGeom>
            <a:solidFill>
              <a:schemeClr val="accent1">
                <a:lumMod val="40000"/>
                <a:lumOff val="60000"/>
              </a:schemeClr>
            </a:solidFill>
            <a:ln>
              <a:noFill/>
            </a:ln>
          </p:spPr>
          <p:txBody>
            <a:bodyPr anchor="ctr">
              <a:scene3d>
                <a:camera prst="orthographicFront"/>
                <a:lightRig rig="threePt" dir="t"/>
              </a:scene3d>
              <a:sp3d contourW="12700"/>
            </a:bodyPr>
            <a:lstStyle/>
            <a:p>
              <a:pPr algn="ctr"/>
              <a:endParaRPr dirty="0">
                <a:solidFill>
                  <a:schemeClr val="tx1">
                    <a:lumMod val="75000"/>
                    <a:lumOff val="25000"/>
                  </a:schemeClr>
                </a:solidFill>
                <a:cs typeface="+mn-ea"/>
                <a:sym typeface="+mn-lt"/>
              </a:endParaRPr>
            </a:p>
          </p:txBody>
        </p:sp>
        <p:sp>
          <p:nvSpPr>
            <p:cNvPr id="28" name="ValueShape"/>
            <p:cNvSpPr/>
            <p:nvPr/>
          </p:nvSpPr>
          <p:spPr>
            <a:xfrm>
              <a:off x="5533353" y="2842277"/>
              <a:ext cx="1168421" cy="1126188"/>
            </a:xfrm>
            <a:prstGeom prst="arc">
              <a:avLst>
                <a:gd name="adj1" fmla="val 16200000"/>
                <a:gd name="adj2" fmla="val 7128000"/>
              </a:avLst>
            </a:prstGeom>
            <a:noFill/>
            <a:ln w="76200" cap="rnd" cmpd="sng">
              <a:solidFill>
                <a:schemeClr val="accent1"/>
              </a:solidFill>
              <a:prstDash val="sysDot"/>
              <a:round/>
            </a:ln>
          </p:spPr>
          <p:style>
            <a:lnRef idx="1">
              <a:schemeClr val="accent1"/>
            </a:lnRef>
            <a:fillRef idx="0">
              <a:schemeClr val="accent1"/>
            </a:fillRef>
            <a:effectRef idx="0">
              <a:schemeClr val="accent1"/>
            </a:effectRef>
            <a:fontRef idx="minor">
              <a:schemeClr val="tx1"/>
            </a:fontRef>
          </p:style>
          <p:txBody>
            <a:bodyPr anchor="ctr">
              <a:scene3d>
                <a:camera prst="orthographicFront"/>
                <a:lightRig rig="threePt" dir="t"/>
              </a:scene3d>
              <a:sp3d contourW="12700"/>
            </a:bodyPr>
            <a:lstStyle/>
            <a:p>
              <a:pPr algn="ctr"/>
              <a:endParaRPr dirty="0">
                <a:solidFill>
                  <a:schemeClr val="tx1">
                    <a:lumMod val="75000"/>
                    <a:lumOff val="25000"/>
                  </a:schemeClr>
                </a:solidFill>
                <a:cs typeface="+mn-ea"/>
                <a:sym typeface="+mn-lt"/>
              </a:endParaRPr>
            </a:p>
          </p:txBody>
        </p:sp>
        <p:sp>
          <p:nvSpPr>
            <p:cNvPr id="29" name="ValueText"/>
            <p:cNvSpPr txBox="1"/>
            <p:nvPr/>
          </p:nvSpPr>
          <p:spPr>
            <a:xfrm>
              <a:off x="5754001" y="3101686"/>
              <a:ext cx="727122" cy="545342"/>
            </a:xfrm>
            <a:prstGeom prst="rect">
              <a:avLst/>
            </a:prstGeom>
            <a:noFill/>
          </p:spPr>
          <p:txBody>
            <a:bodyPr wrap="none" lIns="0" tIns="0" rIns="0" bIns="0">
              <a:prstTxWarp prst="textPlain">
                <a:avLst/>
              </a:prstTxWarp>
              <a:normAutofit/>
              <a:scene3d>
                <a:camera prst="orthographicFront"/>
                <a:lightRig rig="threePt" dir="t"/>
              </a:scene3d>
              <a:sp3d contourW="12700"/>
            </a:bodyPr>
            <a:lstStyle/>
            <a:p>
              <a:pPr algn="ctr"/>
              <a:r>
                <a:rPr lang="zh-CN" altLang="en-US" b="1" dirty="0">
                  <a:solidFill>
                    <a:schemeClr val="tx1">
                      <a:lumMod val="85000"/>
                      <a:lumOff val="15000"/>
                    </a:schemeClr>
                  </a:solidFill>
                  <a:cs typeface="+mn-ea"/>
                  <a:sym typeface="+mn-lt"/>
                </a:rPr>
                <a:t>控制</a:t>
              </a:r>
              <a:endParaRPr lang="en-US" b="1" dirty="0">
                <a:solidFill>
                  <a:schemeClr val="tx1">
                    <a:lumMod val="85000"/>
                    <a:lumOff val="15000"/>
                  </a:schemeClr>
                </a:solidFill>
                <a:cs typeface="+mn-ea"/>
                <a:sym typeface="+mn-lt"/>
              </a:endParaRPr>
            </a:p>
          </p:txBody>
        </p:sp>
        <p:sp>
          <p:nvSpPr>
            <p:cNvPr id="30" name="ExtraShape"/>
            <p:cNvSpPr/>
            <p:nvPr/>
          </p:nvSpPr>
          <p:spPr bwMode="auto">
            <a:xfrm>
              <a:off x="4459033" y="1801247"/>
              <a:ext cx="2829361" cy="2515185"/>
            </a:xfrm>
            <a:custGeom>
              <a:avLst/>
              <a:gdLst>
                <a:gd name="T0" fmla="*/ 1269 w 1306"/>
                <a:gd name="T1" fmla="*/ 229 h 1162"/>
                <a:gd name="T2" fmla="*/ 1117 w 1306"/>
                <a:gd name="T3" fmla="*/ 304 h 1162"/>
                <a:gd name="T4" fmla="*/ 1074 w 1306"/>
                <a:gd name="T5" fmla="*/ 272 h 1162"/>
                <a:gd name="T6" fmla="*/ 1029 w 1306"/>
                <a:gd name="T7" fmla="*/ 245 h 1162"/>
                <a:gd name="T8" fmla="*/ 1038 w 1306"/>
                <a:gd name="T9" fmla="*/ 75 h 1162"/>
                <a:gd name="T10" fmla="*/ 1008 w 1306"/>
                <a:gd name="T11" fmla="*/ 30 h 1162"/>
                <a:gd name="T12" fmla="*/ 918 w 1306"/>
                <a:gd name="T13" fmla="*/ 5 h 1162"/>
                <a:gd name="T14" fmla="*/ 868 w 1306"/>
                <a:gd name="T15" fmla="*/ 29 h 1162"/>
                <a:gd name="T16" fmla="*/ 789 w 1306"/>
                <a:gd name="T17" fmla="*/ 178 h 1162"/>
                <a:gd name="T18" fmla="*/ 684 w 1306"/>
                <a:gd name="T19" fmla="*/ 183 h 1162"/>
                <a:gd name="T20" fmla="*/ 590 w 1306"/>
                <a:gd name="T21" fmla="*/ 40 h 1162"/>
                <a:gd name="T22" fmla="*/ 539 w 1306"/>
                <a:gd name="T23" fmla="*/ 21 h 1162"/>
                <a:gd name="T24" fmla="*/ 452 w 1306"/>
                <a:gd name="T25" fmla="*/ 54 h 1162"/>
                <a:gd name="T26" fmla="*/ 425 w 1306"/>
                <a:gd name="T27" fmla="*/ 102 h 1162"/>
                <a:gd name="T28" fmla="*/ 450 w 1306"/>
                <a:gd name="T29" fmla="*/ 269 h 1162"/>
                <a:gd name="T30" fmla="*/ 367 w 1306"/>
                <a:gd name="T31" fmla="*/ 335 h 1162"/>
                <a:gd name="T32" fmla="*/ 207 w 1306"/>
                <a:gd name="T33" fmla="*/ 274 h 1162"/>
                <a:gd name="T34" fmla="*/ 155 w 1306"/>
                <a:gd name="T35" fmla="*/ 289 h 1162"/>
                <a:gd name="T36" fmla="*/ 103 w 1306"/>
                <a:gd name="T37" fmla="*/ 367 h 1162"/>
                <a:gd name="T38" fmla="*/ 110 w 1306"/>
                <a:gd name="T39" fmla="*/ 421 h 1162"/>
                <a:gd name="T40" fmla="*/ 228 w 1306"/>
                <a:gd name="T41" fmla="*/ 542 h 1162"/>
                <a:gd name="T42" fmla="*/ 200 w 1306"/>
                <a:gd name="T43" fmla="*/ 644 h 1162"/>
                <a:gd name="T44" fmla="*/ 35 w 1306"/>
                <a:gd name="T45" fmla="*/ 688 h 1162"/>
                <a:gd name="T46" fmla="*/ 1 w 1306"/>
                <a:gd name="T47" fmla="*/ 731 h 1162"/>
                <a:gd name="T48" fmla="*/ 5 w 1306"/>
                <a:gd name="T49" fmla="*/ 824 h 1162"/>
                <a:gd name="T50" fmla="*/ 43 w 1306"/>
                <a:gd name="T51" fmla="*/ 864 h 1162"/>
                <a:gd name="T52" fmla="*/ 210 w 1306"/>
                <a:gd name="T53" fmla="*/ 893 h 1162"/>
                <a:gd name="T54" fmla="*/ 247 w 1306"/>
                <a:gd name="T55" fmla="*/ 992 h 1162"/>
                <a:gd name="T56" fmla="*/ 140 w 1306"/>
                <a:gd name="T57" fmla="*/ 1124 h 1162"/>
                <a:gd name="T58" fmla="*/ 129 w 1306"/>
                <a:gd name="T59" fmla="*/ 1159 h 1162"/>
                <a:gd name="T60" fmla="*/ 257 w 1306"/>
                <a:gd name="T61" fmla="*/ 1159 h 1162"/>
                <a:gd name="T62" fmla="*/ 648 w 1306"/>
                <a:gd name="T63" fmla="*/ 1067 h 1162"/>
                <a:gd name="T64" fmla="*/ 419 w 1306"/>
                <a:gd name="T65" fmla="*/ 764 h 1162"/>
                <a:gd name="T66" fmla="*/ 741 w 1306"/>
                <a:gd name="T67" fmla="*/ 406 h 1162"/>
                <a:gd name="T68" fmla="*/ 1098 w 1306"/>
                <a:gd name="T69" fmla="*/ 710 h 1162"/>
                <a:gd name="T70" fmla="*/ 1306 w 1306"/>
                <a:gd name="T71" fmla="*/ 227 h 1162"/>
                <a:gd name="T72" fmla="*/ 1269 w 1306"/>
                <a:gd name="T73" fmla="*/ 229 h 1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6" h="1162">
                  <a:moveTo>
                    <a:pt x="1269" y="229"/>
                  </a:moveTo>
                  <a:cubicBezTo>
                    <a:pt x="1117" y="304"/>
                    <a:pt x="1117" y="304"/>
                    <a:pt x="1117" y="304"/>
                  </a:cubicBezTo>
                  <a:cubicBezTo>
                    <a:pt x="1103" y="293"/>
                    <a:pt x="1089" y="282"/>
                    <a:pt x="1074" y="272"/>
                  </a:cubicBezTo>
                  <a:cubicBezTo>
                    <a:pt x="1059" y="262"/>
                    <a:pt x="1044" y="253"/>
                    <a:pt x="1029" y="245"/>
                  </a:cubicBezTo>
                  <a:cubicBezTo>
                    <a:pt x="1038" y="75"/>
                    <a:pt x="1038" y="75"/>
                    <a:pt x="1038" y="75"/>
                  </a:cubicBezTo>
                  <a:cubicBezTo>
                    <a:pt x="1039" y="54"/>
                    <a:pt x="1027" y="35"/>
                    <a:pt x="1008" y="30"/>
                  </a:cubicBezTo>
                  <a:cubicBezTo>
                    <a:pt x="918" y="5"/>
                    <a:pt x="918" y="5"/>
                    <a:pt x="918" y="5"/>
                  </a:cubicBezTo>
                  <a:cubicBezTo>
                    <a:pt x="899" y="0"/>
                    <a:pt x="878" y="10"/>
                    <a:pt x="868" y="29"/>
                  </a:cubicBezTo>
                  <a:cubicBezTo>
                    <a:pt x="789" y="178"/>
                    <a:pt x="789" y="178"/>
                    <a:pt x="789" y="178"/>
                  </a:cubicBezTo>
                  <a:cubicBezTo>
                    <a:pt x="754" y="177"/>
                    <a:pt x="719" y="178"/>
                    <a:pt x="684" y="183"/>
                  </a:cubicBezTo>
                  <a:cubicBezTo>
                    <a:pt x="590" y="40"/>
                    <a:pt x="590" y="40"/>
                    <a:pt x="590" y="40"/>
                  </a:cubicBezTo>
                  <a:cubicBezTo>
                    <a:pt x="579" y="22"/>
                    <a:pt x="557" y="14"/>
                    <a:pt x="539" y="21"/>
                  </a:cubicBezTo>
                  <a:cubicBezTo>
                    <a:pt x="452" y="54"/>
                    <a:pt x="452" y="54"/>
                    <a:pt x="452" y="54"/>
                  </a:cubicBezTo>
                  <a:cubicBezTo>
                    <a:pt x="433" y="61"/>
                    <a:pt x="422" y="81"/>
                    <a:pt x="425" y="102"/>
                  </a:cubicBezTo>
                  <a:cubicBezTo>
                    <a:pt x="450" y="269"/>
                    <a:pt x="450" y="269"/>
                    <a:pt x="450" y="269"/>
                  </a:cubicBezTo>
                  <a:cubicBezTo>
                    <a:pt x="420" y="288"/>
                    <a:pt x="392" y="310"/>
                    <a:pt x="367" y="335"/>
                  </a:cubicBezTo>
                  <a:cubicBezTo>
                    <a:pt x="207" y="274"/>
                    <a:pt x="207" y="274"/>
                    <a:pt x="207" y="274"/>
                  </a:cubicBezTo>
                  <a:cubicBezTo>
                    <a:pt x="187" y="266"/>
                    <a:pt x="166" y="273"/>
                    <a:pt x="155" y="289"/>
                  </a:cubicBezTo>
                  <a:cubicBezTo>
                    <a:pt x="103" y="367"/>
                    <a:pt x="103" y="367"/>
                    <a:pt x="103" y="367"/>
                  </a:cubicBezTo>
                  <a:cubicBezTo>
                    <a:pt x="92" y="383"/>
                    <a:pt x="95" y="406"/>
                    <a:pt x="110" y="421"/>
                  </a:cubicBezTo>
                  <a:cubicBezTo>
                    <a:pt x="228" y="542"/>
                    <a:pt x="228" y="542"/>
                    <a:pt x="228" y="542"/>
                  </a:cubicBezTo>
                  <a:cubicBezTo>
                    <a:pt x="216" y="575"/>
                    <a:pt x="206" y="609"/>
                    <a:pt x="200" y="644"/>
                  </a:cubicBezTo>
                  <a:cubicBezTo>
                    <a:pt x="35" y="688"/>
                    <a:pt x="35" y="688"/>
                    <a:pt x="35" y="688"/>
                  </a:cubicBezTo>
                  <a:cubicBezTo>
                    <a:pt x="14" y="694"/>
                    <a:pt x="0" y="712"/>
                    <a:pt x="1" y="731"/>
                  </a:cubicBezTo>
                  <a:cubicBezTo>
                    <a:pt x="5" y="824"/>
                    <a:pt x="5" y="824"/>
                    <a:pt x="5" y="824"/>
                  </a:cubicBezTo>
                  <a:cubicBezTo>
                    <a:pt x="6" y="844"/>
                    <a:pt x="22" y="860"/>
                    <a:pt x="43" y="864"/>
                  </a:cubicBezTo>
                  <a:cubicBezTo>
                    <a:pt x="210" y="893"/>
                    <a:pt x="210" y="893"/>
                    <a:pt x="210" y="893"/>
                  </a:cubicBezTo>
                  <a:cubicBezTo>
                    <a:pt x="219" y="927"/>
                    <a:pt x="231" y="960"/>
                    <a:pt x="247" y="992"/>
                  </a:cubicBezTo>
                  <a:cubicBezTo>
                    <a:pt x="140" y="1124"/>
                    <a:pt x="140" y="1124"/>
                    <a:pt x="140" y="1124"/>
                  </a:cubicBezTo>
                  <a:cubicBezTo>
                    <a:pt x="131" y="1135"/>
                    <a:pt x="128" y="1147"/>
                    <a:pt x="129" y="1159"/>
                  </a:cubicBezTo>
                  <a:cubicBezTo>
                    <a:pt x="171" y="1161"/>
                    <a:pt x="214" y="1162"/>
                    <a:pt x="257" y="1159"/>
                  </a:cubicBezTo>
                  <a:cubicBezTo>
                    <a:pt x="396" y="1152"/>
                    <a:pt x="527" y="1120"/>
                    <a:pt x="648" y="1067"/>
                  </a:cubicBezTo>
                  <a:cubicBezTo>
                    <a:pt x="521" y="1023"/>
                    <a:pt x="426" y="906"/>
                    <a:pt x="419" y="764"/>
                  </a:cubicBezTo>
                  <a:cubicBezTo>
                    <a:pt x="409" y="576"/>
                    <a:pt x="553" y="416"/>
                    <a:pt x="741" y="406"/>
                  </a:cubicBezTo>
                  <a:cubicBezTo>
                    <a:pt x="923" y="396"/>
                    <a:pt x="1080" y="531"/>
                    <a:pt x="1098" y="710"/>
                  </a:cubicBezTo>
                  <a:cubicBezTo>
                    <a:pt x="1203" y="570"/>
                    <a:pt x="1276" y="405"/>
                    <a:pt x="1306" y="227"/>
                  </a:cubicBezTo>
                  <a:cubicBezTo>
                    <a:pt x="1295" y="222"/>
                    <a:pt x="1281" y="223"/>
                    <a:pt x="1269" y="229"/>
                  </a:cubicBezTo>
                  <a:close/>
                </a:path>
              </a:pathLst>
            </a:custGeom>
            <a:solidFill>
              <a:schemeClr val="bg1">
                <a:alpha val="16000"/>
              </a:schemeClr>
            </a:solidFill>
            <a:ln>
              <a:noFill/>
            </a:ln>
          </p:spPr>
          <p:txBody>
            <a:bodyPr anchor="ctr">
              <a:scene3d>
                <a:camera prst="orthographicFront"/>
                <a:lightRig rig="threePt" dir="t"/>
              </a:scene3d>
              <a:sp3d contourW="12700"/>
            </a:bodyPr>
            <a:lstStyle/>
            <a:p>
              <a:pPr algn="ctr"/>
              <a:endParaRPr dirty="0">
                <a:solidFill>
                  <a:schemeClr val="tx1">
                    <a:lumMod val="75000"/>
                    <a:lumOff val="25000"/>
                  </a:schemeClr>
                </a:solidFill>
                <a:cs typeface="+mn-ea"/>
                <a:sym typeface="+mn-lt"/>
              </a:endParaRPr>
            </a:p>
          </p:txBody>
        </p:sp>
      </p:grpSp>
      <p:grpSp>
        <p:nvGrpSpPr>
          <p:cNvPr id="31" name="305e7c1a-4ea9-40f3-a916-1b3b8f196b63" descr="wQIAAB+LCAAAAAAABACVkVFLwzAQx7/LoW91ZH2R9U0RpQ+K0KEPsodAwhZJspJdpFL63b20Wdu5KIy8JHf3v/v9Ly1c4XctoYDKcIcPim8dNyVKAxmUAgrrtc7gXlmh7PbJ7X19gOKjHWXzzLvC3RvXXgatVai4Hp7FWf2x7FlZZbyJZWzBKMSbWWjJhqASQst5WWlRuq9xwjLE+nuFjgY87p3hSANb1l1DTEGxyhesC2IhG2qUwXrAOvJEvLCApM+QCDbvxKc/oJEWJ9Erp9VJokr4PddN1SNO/nsfN6vERvJb1nuInasdr+ULtQq8cQMhBJvR3AkszaXLie0u+5N3LZsLHQbF3FvqO/6l70dO8JEghb2h8wMXAc02wQIAAA=="/>
          <p:cNvGrpSpPr>
            <a:grpSpLocks noChangeAspect="1"/>
          </p:cNvGrpSpPr>
          <p:nvPr/>
        </p:nvGrpSpPr>
        <p:grpSpPr>
          <a:xfrm>
            <a:off x="9077418" y="3681415"/>
            <a:ext cx="2170926" cy="2169340"/>
            <a:chOff x="4348425" y="1645280"/>
            <a:chExt cx="3538275" cy="3535690"/>
          </a:xfrm>
        </p:grpSpPr>
        <p:sp>
          <p:nvSpPr>
            <p:cNvPr id="32" name="Freeform 193"/>
            <p:cNvSpPr/>
            <p:nvPr/>
          </p:nvSpPr>
          <p:spPr bwMode="auto">
            <a:xfrm>
              <a:off x="4348425" y="1645280"/>
              <a:ext cx="3538275" cy="3535690"/>
            </a:xfrm>
            <a:custGeom>
              <a:avLst/>
              <a:gdLst>
                <a:gd name="T0" fmla="*/ 569 w 1639"/>
                <a:gd name="T1" fmla="*/ 1600 h 1640"/>
                <a:gd name="T2" fmla="*/ 459 w 1639"/>
                <a:gd name="T3" fmla="*/ 1547 h 1640"/>
                <a:gd name="T4" fmla="*/ 628 w 1639"/>
                <a:gd name="T5" fmla="*/ 1617 h 1640"/>
                <a:gd name="T6" fmla="*/ 689 w 1639"/>
                <a:gd name="T7" fmla="*/ 1621 h 1640"/>
                <a:gd name="T8" fmla="*/ 380 w 1639"/>
                <a:gd name="T9" fmla="*/ 1503 h 1640"/>
                <a:gd name="T10" fmla="*/ 325 w 1639"/>
                <a:gd name="T11" fmla="*/ 1474 h 1640"/>
                <a:gd name="T12" fmla="*/ 840 w 1639"/>
                <a:gd name="T13" fmla="*/ 1632 h 1640"/>
                <a:gd name="T14" fmla="*/ 278 w 1639"/>
                <a:gd name="T15" fmla="*/ 1435 h 1640"/>
                <a:gd name="T16" fmla="*/ 212 w 1639"/>
                <a:gd name="T17" fmla="*/ 1371 h 1640"/>
                <a:gd name="T18" fmla="*/ 962 w 1639"/>
                <a:gd name="T19" fmla="*/ 1627 h 1640"/>
                <a:gd name="T20" fmla="*/ 992 w 1639"/>
                <a:gd name="T21" fmla="*/ 1621 h 1640"/>
                <a:gd name="T22" fmla="*/ 144 w 1639"/>
                <a:gd name="T23" fmla="*/ 1270 h 1640"/>
                <a:gd name="T24" fmla="*/ 1051 w 1639"/>
                <a:gd name="T25" fmla="*/ 1606 h 1640"/>
                <a:gd name="T26" fmla="*/ 1107 w 1639"/>
                <a:gd name="T27" fmla="*/ 1579 h 1640"/>
                <a:gd name="T28" fmla="*/ 98 w 1639"/>
                <a:gd name="T29" fmla="*/ 1191 h 1640"/>
                <a:gd name="T30" fmla="*/ 65 w 1639"/>
                <a:gd name="T31" fmla="*/ 1139 h 1640"/>
                <a:gd name="T32" fmla="*/ 1243 w 1639"/>
                <a:gd name="T33" fmla="*/ 1513 h 1640"/>
                <a:gd name="T34" fmla="*/ 43 w 1639"/>
                <a:gd name="T35" fmla="*/ 1082 h 1640"/>
                <a:gd name="T36" fmla="*/ 19 w 1639"/>
                <a:gd name="T37" fmla="*/ 993 h 1640"/>
                <a:gd name="T38" fmla="*/ 1346 w 1639"/>
                <a:gd name="T39" fmla="*/ 1448 h 1640"/>
                <a:gd name="T40" fmla="*/ 1369 w 1639"/>
                <a:gd name="T41" fmla="*/ 1428 h 1640"/>
                <a:gd name="T42" fmla="*/ 9 w 1639"/>
                <a:gd name="T43" fmla="*/ 872 h 1640"/>
                <a:gd name="T44" fmla="*/ 1413 w 1639"/>
                <a:gd name="T45" fmla="*/ 1385 h 1640"/>
                <a:gd name="T46" fmla="*/ 1448 w 1639"/>
                <a:gd name="T47" fmla="*/ 1334 h 1640"/>
                <a:gd name="T48" fmla="*/ 9 w 1639"/>
                <a:gd name="T49" fmla="*/ 781 h 1640"/>
                <a:gd name="T50" fmla="*/ 6 w 1639"/>
                <a:gd name="T51" fmla="*/ 720 h 1640"/>
                <a:gd name="T52" fmla="*/ 1533 w 1639"/>
                <a:gd name="T53" fmla="*/ 1208 h 1640"/>
                <a:gd name="T54" fmla="*/ 16 w 1639"/>
                <a:gd name="T55" fmla="*/ 659 h 1640"/>
                <a:gd name="T56" fmla="*/ 39 w 1639"/>
                <a:gd name="T57" fmla="*/ 570 h 1640"/>
                <a:gd name="T58" fmla="*/ 1583 w 1639"/>
                <a:gd name="T59" fmla="*/ 1095 h 1640"/>
                <a:gd name="T60" fmla="*/ 60 w 1639"/>
                <a:gd name="T61" fmla="*/ 513 h 1640"/>
                <a:gd name="T62" fmla="*/ 1600 w 1639"/>
                <a:gd name="T63" fmla="*/ 1069 h 1640"/>
                <a:gd name="T64" fmla="*/ 1609 w 1639"/>
                <a:gd name="T65" fmla="*/ 1008 h 1640"/>
                <a:gd name="T66" fmla="*/ 114 w 1639"/>
                <a:gd name="T67" fmla="*/ 403 h 1640"/>
                <a:gd name="T68" fmla="*/ 1621 w 1639"/>
                <a:gd name="T69" fmla="*/ 948 h 1640"/>
                <a:gd name="T70" fmla="*/ 1631 w 1639"/>
                <a:gd name="T71" fmla="*/ 858 h 1640"/>
                <a:gd name="T72" fmla="*/ 190 w 1639"/>
                <a:gd name="T73" fmla="*/ 307 h 1640"/>
                <a:gd name="T74" fmla="*/ 210 w 1639"/>
                <a:gd name="T75" fmla="*/ 284 h 1640"/>
                <a:gd name="T76" fmla="*/ 1635 w 1639"/>
                <a:gd name="T77" fmla="*/ 736 h 1640"/>
                <a:gd name="T78" fmla="*/ 252 w 1639"/>
                <a:gd name="T79" fmla="*/ 240 h 1640"/>
                <a:gd name="T80" fmla="*/ 292 w 1639"/>
                <a:gd name="T81" fmla="*/ 193 h 1640"/>
                <a:gd name="T82" fmla="*/ 1620 w 1639"/>
                <a:gd name="T83" fmla="*/ 645 h 1640"/>
                <a:gd name="T84" fmla="*/ 1598 w 1639"/>
                <a:gd name="T85" fmla="*/ 588 h 1640"/>
                <a:gd name="T86" fmla="*/ 418 w 1639"/>
                <a:gd name="T87" fmla="*/ 106 h 1640"/>
                <a:gd name="T88" fmla="*/ 1578 w 1639"/>
                <a:gd name="T89" fmla="*/ 531 h 1640"/>
                <a:gd name="T90" fmla="*/ 1541 w 1639"/>
                <a:gd name="T91" fmla="*/ 448 h 1640"/>
                <a:gd name="T92" fmla="*/ 531 w 1639"/>
                <a:gd name="T93" fmla="*/ 61 h 1640"/>
                <a:gd name="T94" fmla="*/ 560 w 1639"/>
                <a:gd name="T95" fmla="*/ 51 h 1640"/>
                <a:gd name="T96" fmla="*/ 1484 w 1639"/>
                <a:gd name="T97" fmla="*/ 340 h 1640"/>
                <a:gd name="T98" fmla="*/ 618 w 1639"/>
                <a:gd name="T99" fmla="*/ 34 h 1640"/>
                <a:gd name="T100" fmla="*/ 676 w 1639"/>
                <a:gd name="T101" fmla="*/ 13 h 1640"/>
                <a:gd name="T102" fmla="*/ 1426 w 1639"/>
                <a:gd name="T103" fmla="*/ 269 h 1640"/>
                <a:gd name="T104" fmla="*/ 1378 w 1639"/>
                <a:gd name="T105" fmla="*/ 230 h 1640"/>
                <a:gd name="T106" fmla="*/ 828 w 1639"/>
                <a:gd name="T107" fmla="*/ 1 h 1640"/>
                <a:gd name="T108" fmla="*/ 1332 w 1639"/>
                <a:gd name="T109" fmla="*/ 190 h 1640"/>
                <a:gd name="T110" fmla="*/ 1258 w 1639"/>
                <a:gd name="T111" fmla="*/ 137 h 1640"/>
                <a:gd name="T112" fmla="*/ 948 w 1639"/>
                <a:gd name="T113" fmla="*/ 19 h 1640"/>
                <a:gd name="T114" fmla="*/ 978 w 1639"/>
                <a:gd name="T115" fmla="*/ 24 h 1640"/>
                <a:gd name="T116" fmla="*/ 1154 w 1639"/>
                <a:gd name="T117" fmla="*/ 72 h 1640"/>
                <a:gd name="T118" fmla="*/ 1037 w 1639"/>
                <a:gd name="T119" fmla="*/ 38 h 1640"/>
                <a:gd name="T120" fmla="*/ 1123 w 1639"/>
                <a:gd name="T121" fmla="*/ 67 h 1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639" h="1640">
                  <a:moveTo>
                    <a:pt x="540" y="1590"/>
                  </a:moveTo>
                  <a:cubicBezTo>
                    <a:pt x="539" y="1590"/>
                    <a:pt x="539" y="1590"/>
                    <a:pt x="539" y="1590"/>
                  </a:cubicBezTo>
                  <a:cubicBezTo>
                    <a:pt x="530" y="1587"/>
                    <a:pt x="521" y="1583"/>
                    <a:pt x="511" y="1579"/>
                  </a:cubicBezTo>
                  <a:cubicBezTo>
                    <a:pt x="514" y="1572"/>
                    <a:pt x="514" y="1572"/>
                    <a:pt x="514" y="1572"/>
                  </a:cubicBezTo>
                  <a:cubicBezTo>
                    <a:pt x="523" y="1576"/>
                    <a:pt x="533" y="1580"/>
                    <a:pt x="542" y="1583"/>
                  </a:cubicBezTo>
                  <a:lnTo>
                    <a:pt x="540" y="1590"/>
                  </a:lnTo>
                  <a:close/>
                  <a:moveTo>
                    <a:pt x="569" y="1600"/>
                  </a:moveTo>
                  <a:cubicBezTo>
                    <a:pt x="571" y="1593"/>
                    <a:pt x="571" y="1593"/>
                    <a:pt x="571" y="1593"/>
                  </a:cubicBezTo>
                  <a:cubicBezTo>
                    <a:pt x="581" y="1596"/>
                    <a:pt x="591" y="1599"/>
                    <a:pt x="600" y="1602"/>
                  </a:cubicBezTo>
                  <a:cubicBezTo>
                    <a:pt x="598" y="1609"/>
                    <a:pt x="598" y="1609"/>
                    <a:pt x="598" y="1609"/>
                  </a:cubicBezTo>
                  <a:cubicBezTo>
                    <a:pt x="589" y="1606"/>
                    <a:pt x="579" y="1603"/>
                    <a:pt x="569" y="1600"/>
                  </a:cubicBezTo>
                  <a:close/>
                  <a:moveTo>
                    <a:pt x="483" y="1567"/>
                  </a:moveTo>
                  <a:cubicBezTo>
                    <a:pt x="474" y="1563"/>
                    <a:pt x="465" y="1559"/>
                    <a:pt x="456" y="1554"/>
                  </a:cubicBezTo>
                  <a:cubicBezTo>
                    <a:pt x="459" y="1547"/>
                    <a:pt x="459" y="1547"/>
                    <a:pt x="459" y="1547"/>
                  </a:cubicBezTo>
                  <a:cubicBezTo>
                    <a:pt x="468" y="1552"/>
                    <a:pt x="477" y="1556"/>
                    <a:pt x="486" y="1560"/>
                  </a:cubicBezTo>
                  <a:lnTo>
                    <a:pt x="483" y="1567"/>
                  </a:lnTo>
                  <a:close/>
                  <a:moveTo>
                    <a:pt x="628" y="1617"/>
                  </a:moveTo>
                  <a:cubicBezTo>
                    <a:pt x="630" y="1609"/>
                    <a:pt x="630" y="1609"/>
                    <a:pt x="630" y="1609"/>
                  </a:cubicBezTo>
                  <a:cubicBezTo>
                    <a:pt x="640" y="1612"/>
                    <a:pt x="649" y="1614"/>
                    <a:pt x="659" y="1616"/>
                  </a:cubicBezTo>
                  <a:cubicBezTo>
                    <a:pt x="658" y="1624"/>
                    <a:pt x="658" y="1624"/>
                    <a:pt x="658" y="1624"/>
                  </a:cubicBezTo>
                  <a:cubicBezTo>
                    <a:pt x="648" y="1622"/>
                    <a:pt x="638" y="1619"/>
                    <a:pt x="628" y="1617"/>
                  </a:cubicBezTo>
                  <a:close/>
                  <a:moveTo>
                    <a:pt x="428" y="1540"/>
                  </a:moveTo>
                  <a:cubicBezTo>
                    <a:pt x="419" y="1535"/>
                    <a:pt x="410" y="1530"/>
                    <a:pt x="402" y="1525"/>
                  </a:cubicBezTo>
                  <a:cubicBezTo>
                    <a:pt x="406" y="1519"/>
                    <a:pt x="406" y="1519"/>
                    <a:pt x="406" y="1519"/>
                  </a:cubicBezTo>
                  <a:cubicBezTo>
                    <a:pt x="414" y="1524"/>
                    <a:pt x="423" y="1529"/>
                    <a:pt x="432" y="1533"/>
                  </a:cubicBezTo>
                  <a:lnTo>
                    <a:pt x="428" y="1540"/>
                  </a:lnTo>
                  <a:close/>
                  <a:moveTo>
                    <a:pt x="688" y="1629"/>
                  </a:moveTo>
                  <a:cubicBezTo>
                    <a:pt x="689" y="1621"/>
                    <a:pt x="689" y="1621"/>
                    <a:pt x="689" y="1621"/>
                  </a:cubicBezTo>
                  <a:cubicBezTo>
                    <a:pt x="699" y="1623"/>
                    <a:pt x="709" y="1625"/>
                    <a:pt x="719" y="1626"/>
                  </a:cubicBezTo>
                  <a:cubicBezTo>
                    <a:pt x="718" y="1633"/>
                    <a:pt x="718" y="1633"/>
                    <a:pt x="718" y="1633"/>
                  </a:cubicBezTo>
                  <a:cubicBezTo>
                    <a:pt x="708" y="1632"/>
                    <a:pt x="698" y="1631"/>
                    <a:pt x="688" y="1629"/>
                  </a:cubicBezTo>
                  <a:close/>
                  <a:moveTo>
                    <a:pt x="376" y="1509"/>
                  </a:moveTo>
                  <a:cubicBezTo>
                    <a:pt x="367" y="1504"/>
                    <a:pt x="359" y="1498"/>
                    <a:pt x="350" y="1492"/>
                  </a:cubicBezTo>
                  <a:cubicBezTo>
                    <a:pt x="355" y="1486"/>
                    <a:pt x="355" y="1486"/>
                    <a:pt x="355" y="1486"/>
                  </a:cubicBezTo>
                  <a:cubicBezTo>
                    <a:pt x="363" y="1492"/>
                    <a:pt x="371" y="1497"/>
                    <a:pt x="380" y="1503"/>
                  </a:cubicBezTo>
                  <a:lnTo>
                    <a:pt x="376" y="1509"/>
                  </a:lnTo>
                  <a:close/>
                  <a:moveTo>
                    <a:pt x="749" y="1637"/>
                  </a:moveTo>
                  <a:cubicBezTo>
                    <a:pt x="749" y="1629"/>
                    <a:pt x="749" y="1629"/>
                    <a:pt x="749" y="1629"/>
                  </a:cubicBezTo>
                  <a:cubicBezTo>
                    <a:pt x="759" y="1630"/>
                    <a:pt x="770" y="1631"/>
                    <a:pt x="780" y="1631"/>
                  </a:cubicBezTo>
                  <a:cubicBezTo>
                    <a:pt x="779" y="1639"/>
                    <a:pt x="779" y="1639"/>
                    <a:pt x="779" y="1639"/>
                  </a:cubicBezTo>
                  <a:cubicBezTo>
                    <a:pt x="769" y="1638"/>
                    <a:pt x="759" y="1638"/>
                    <a:pt x="749" y="1637"/>
                  </a:cubicBezTo>
                  <a:close/>
                  <a:moveTo>
                    <a:pt x="325" y="1474"/>
                  </a:moveTo>
                  <a:cubicBezTo>
                    <a:pt x="317" y="1468"/>
                    <a:pt x="309" y="1462"/>
                    <a:pt x="301" y="1455"/>
                  </a:cubicBezTo>
                  <a:cubicBezTo>
                    <a:pt x="306" y="1449"/>
                    <a:pt x="306" y="1449"/>
                    <a:pt x="306" y="1449"/>
                  </a:cubicBezTo>
                  <a:cubicBezTo>
                    <a:pt x="314" y="1456"/>
                    <a:pt x="322" y="1462"/>
                    <a:pt x="330" y="1468"/>
                  </a:cubicBezTo>
                  <a:lnTo>
                    <a:pt x="325" y="1474"/>
                  </a:lnTo>
                  <a:close/>
                  <a:moveTo>
                    <a:pt x="810" y="1640"/>
                  </a:moveTo>
                  <a:cubicBezTo>
                    <a:pt x="810" y="1632"/>
                    <a:pt x="810" y="1632"/>
                    <a:pt x="810" y="1632"/>
                  </a:cubicBezTo>
                  <a:cubicBezTo>
                    <a:pt x="820" y="1632"/>
                    <a:pt x="830" y="1632"/>
                    <a:pt x="840" y="1632"/>
                  </a:cubicBezTo>
                  <a:cubicBezTo>
                    <a:pt x="841" y="1639"/>
                    <a:pt x="841" y="1639"/>
                    <a:pt x="841" y="1639"/>
                  </a:cubicBezTo>
                  <a:cubicBezTo>
                    <a:pt x="830" y="1640"/>
                    <a:pt x="820" y="1640"/>
                    <a:pt x="810" y="1640"/>
                  </a:cubicBezTo>
                  <a:close/>
                  <a:moveTo>
                    <a:pt x="278" y="1435"/>
                  </a:moveTo>
                  <a:cubicBezTo>
                    <a:pt x="270" y="1428"/>
                    <a:pt x="263" y="1422"/>
                    <a:pt x="255" y="1414"/>
                  </a:cubicBezTo>
                  <a:cubicBezTo>
                    <a:pt x="261" y="1409"/>
                    <a:pt x="261" y="1409"/>
                    <a:pt x="261" y="1409"/>
                  </a:cubicBezTo>
                  <a:cubicBezTo>
                    <a:pt x="268" y="1416"/>
                    <a:pt x="275" y="1423"/>
                    <a:pt x="283" y="1429"/>
                  </a:cubicBezTo>
                  <a:lnTo>
                    <a:pt x="278" y="1435"/>
                  </a:lnTo>
                  <a:close/>
                  <a:moveTo>
                    <a:pt x="871" y="1638"/>
                  </a:moveTo>
                  <a:cubicBezTo>
                    <a:pt x="871" y="1630"/>
                    <a:pt x="871" y="1630"/>
                    <a:pt x="871" y="1630"/>
                  </a:cubicBezTo>
                  <a:cubicBezTo>
                    <a:pt x="881" y="1630"/>
                    <a:pt x="891" y="1629"/>
                    <a:pt x="901" y="1628"/>
                  </a:cubicBezTo>
                  <a:cubicBezTo>
                    <a:pt x="901" y="1636"/>
                    <a:pt x="901" y="1636"/>
                    <a:pt x="901" y="1636"/>
                  </a:cubicBezTo>
                  <a:cubicBezTo>
                    <a:pt x="891" y="1637"/>
                    <a:pt x="881" y="1637"/>
                    <a:pt x="871" y="1638"/>
                  </a:cubicBezTo>
                  <a:close/>
                  <a:moveTo>
                    <a:pt x="233" y="1393"/>
                  </a:moveTo>
                  <a:cubicBezTo>
                    <a:pt x="226" y="1386"/>
                    <a:pt x="219" y="1378"/>
                    <a:pt x="212" y="1371"/>
                  </a:cubicBezTo>
                  <a:cubicBezTo>
                    <a:pt x="218" y="1365"/>
                    <a:pt x="218" y="1365"/>
                    <a:pt x="218" y="1365"/>
                  </a:cubicBezTo>
                  <a:cubicBezTo>
                    <a:pt x="225" y="1373"/>
                    <a:pt x="232" y="1380"/>
                    <a:pt x="239" y="1388"/>
                  </a:cubicBezTo>
                  <a:lnTo>
                    <a:pt x="233" y="1393"/>
                  </a:lnTo>
                  <a:close/>
                  <a:moveTo>
                    <a:pt x="932" y="1632"/>
                  </a:moveTo>
                  <a:cubicBezTo>
                    <a:pt x="931" y="1624"/>
                    <a:pt x="931" y="1624"/>
                    <a:pt x="931" y="1624"/>
                  </a:cubicBezTo>
                  <a:cubicBezTo>
                    <a:pt x="941" y="1623"/>
                    <a:pt x="951" y="1621"/>
                    <a:pt x="961" y="1620"/>
                  </a:cubicBezTo>
                  <a:cubicBezTo>
                    <a:pt x="962" y="1627"/>
                    <a:pt x="962" y="1627"/>
                    <a:pt x="962" y="1627"/>
                  </a:cubicBezTo>
                  <a:cubicBezTo>
                    <a:pt x="952" y="1629"/>
                    <a:pt x="942" y="1631"/>
                    <a:pt x="932" y="1632"/>
                  </a:cubicBezTo>
                  <a:close/>
                  <a:moveTo>
                    <a:pt x="192" y="1347"/>
                  </a:moveTo>
                  <a:cubicBezTo>
                    <a:pt x="186" y="1340"/>
                    <a:pt x="179" y="1332"/>
                    <a:pt x="173" y="1324"/>
                  </a:cubicBezTo>
                  <a:cubicBezTo>
                    <a:pt x="179" y="1319"/>
                    <a:pt x="179" y="1319"/>
                    <a:pt x="179" y="1319"/>
                  </a:cubicBezTo>
                  <a:cubicBezTo>
                    <a:pt x="185" y="1327"/>
                    <a:pt x="192" y="1335"/>
                    <a:pt x="198" y="1342"/>
                  </a:cubicBezTo>
                  <a:lnTo>
                    <a:pt x="192" y="1347"/>
                  </a:lnTo>
                  <a:close/>
                  <a:moveTo>
                    <a:pt x="992" y="1621"/>
                  </a:moveTo>
                  <a:cubicBezTo>
                    <a:pt x="990" y="1614"/>
                    <a:pt x="990" y="1614"/>
                    <a:pt x="990" y="1614"/>
                  </a:cubicBezTo>
                  <a:cubicBezTo>
                    <a:pt x="1000" y="1612"/>
                    <a:pt x="1010" y="1609"/>
                    <a:pt x="1020" y="1607"/>
                  </a:cubicBezTo>
                  <a:cubicBezTo>
                    <a:pt x="1022" y="1614"/>
                    <a:pt x="1022" y="1614"/>
                    <a:pt x="1022" y="1614"/>
                  </a:cubicBezTo>
                  <a:cubicBezTo>
                    <a:pt x="1012" y="1617"/>
                    <a:pt x="1002" y="1619"/>
                    <a:pt x="992" y="1621"/>
                  </a:cubicBezTo>
                  <a:close/>
                  <a:moveTo>
                    <a:pt x="155" y="1299"/>
                  </a:moveTo>
                  <a:cubicBezTo>
                    <a:pt x="149" y="1291"/>
                    <a:pt x="143" y="1282"/>
                    <a:pt x="137" y="1274"/>
                  </a:cubicBezTo>
                  <a:cubicBezTo>
                    <a:pt x="144" y="1270"/>
                    <a:pt x="144" y="1270"/>
                    <a:pt x="144" y="1270"/>
                  </a:cubicBezTo>
                  <a:cubicBezTo>
                    <a:pt x="149" y="1278"/>
                    <a:pt x="155" y="1286"/>
                    <a:pt x="161" y="1295"/>
                  </a:cubicBezTo>
                  <a:lnTo>
                    <a:pt x="155" y="1299"/>
                  </a:lnTo>
                  <a:close/>
                  <a:moveTo>
                    <a:pt x="1051" y="1606"/>
                  </a:moveTo>
                  <a:cubicBezTo>
                    <a:pt x="1049" y="1599"/>
                    <a:pt x="1049" y="1599"/>
                    <a:pt x="1049" y="1599"/>
                  </a:cubicBezTo>
                  <a:cubicBezTo>
                    <a:pt x="1059" y="1596"/>
                    <a:pt x="1068" y="1593"/>
                    <a:pt x="1078" y="1590"/>
                  </a:cubicBezTo>
                  <a:cubicBezTo>
                    <a:pt x="1081" y="1597"/>
                    <a:pt x="1081" y="1597"/>
                    <a:pt x="1081" y="1597"/>
                  </a:cubicBezTo>
                  <a:cubicBezTo>
                    <a:pt x="1071" y="1600"/>
                    <a:pt x="1061" y="1603"/>
                    <a:pt x="1051" y="1606"/>
                  </a:cubicBezTo>
                  <a:close/>
                  <a:moveTo>
                    <a:pt x="121" y="1248"/>
                  </a:moveTo>
                  <a:cubicBezTo>
                    <a:pt x="115" y="1239"/>
                    <a:pt x="110" y="1230"/>
                    <a:pt x="105" y="1221"/>
                  </a:cubicBezTo>
                  <a:cubicBezTo>
                    <a:pt x="112" y="1218"/>
                    <a:pt x="112" y="1218"/>
                    <a:pt x="112" y="1218"/>
                  </a:cubicBezTo>
                  <a:cubicBezTo>
                    <a:pt x="117" y="1227"/>
                    <a:pt x="122" y="1235"/>
                    <a:pt x="127" y="1244"/>
                  </a:cubicBezTo>
                  <a:lnTo>
                    <a:pt x="121" y="1248"/>
                  </a:lnTo>
                  <a:close/>
                  <a:moveTo>
                    <a:pt x="1109" y="1587"/>
                  </a:moveTo>
                  <a:cubicBezTo>
                    <a:pt x="1107" y="1579"/>
                    <a:pt x="1107" y="1579"/>
                    <a:pt x="1107" y="1579"/>
                  </a:cubicBezTo>
                  <a:cubicBezTo>
                    <a:pt x="1116" y="1576"/>
                    <a:pt x="1125" y="1572"/>
                    <a:pt x="1135" y="1568"/>
                  </a:cubicBezTo>
                  <a:cubicBezTo>
                    <a:pt x="1138" y="1575"/>
                    <a:pt x="1138" y="1575"/>
                    <a:pt x="1138" y="1575"/>
                  </a:cubicBezTo>
                  <a:cubicBezTo>
                    <a:pt x="1128" y="1579"/>
                    <a:pt x="1119" y="1583"/>
                    <a:pt x="1109" y="1587"/>
                  </a:cubicBezTo>
                  <a:close/>
                  <a:moveTo>
                    <a:pt x="91" y="1195"/>
                  </a:moveTo>
                  <a:cubicBezTo>
                    <a:pt x="86" y="1185"/>
                    <a:pt x="82" y="1176"/>
                    <a:pt x="77" y="1167"/>
                  </a:cubicBezTo>
                  <a:cubicBezTo>
                    <a:pt x="84" y="1164"/>
                    <a:pt x="84" y="1164"/>
                    <a:pt x="84" y="1164"/>
                  </a:cubicBezTo>
                  <a:cubicBezTo>
                    <a:pt x="88" y="1173"/>
                    <a:pt x="93" y="1182"/>
                    <a:pt x="98" y="1191"/>
                  </a:cubicBezTo>
                  <a:lnTo>
                    <a:pt x="91" y="1195"/>
                  </a:lnTo>
                  <a:close/>
                  <a:moveTo>
                    <a:pt x="1166" y="1563"/>
                  </a:moveTo>
                  <a:cubicBezTo>
                    <a:pt x="1162" y="1556"/>
                    <a:pt x="1162" y="1556"/>
                    <a:pt x="1162" y="1556"/>
                  </a:cubicBezTo>
                  <a:cubicBezTo>
                    <a:pt x="1172" y="1552"/>
                    <a:pt x="1181" y="1547"/>
                    <a:pt x="1190" y="1543"/>
                  </a:cubicBezTo>
                  <a:cubicBezTo>
                    <a:pt x="1193" y="1549"/>
                    <a:pt x="1193" y="1549"/>
                    <a:pt x="1193" y="1549"/>
                  </a:cubicBezTo>
                  <a:cubicBezTo>
                    <a:pt x="1184" y="1554"/>
                    <a:pt x="1175" y="1559"/>
                    <a:pt x="1166" y="1563"/>
                  </a:cubicBezTo>
                  <a:close/>
                  <a:moveTo>
                    <a:pt x="65" y="1139"/>
                  </a:moveTo>
                  <a:cubicBezTo>
                    <a:pt x="61" y="1130"/>
                    <a:pt x="57" y="1120"/>
                    <a:pt x="53" y="1111"/>
                  </a:cubicBezTo>
                  <a:cubicBezTo>
                    <a:pt x="61" y="1108"/>
                    <a:pt x="61" y="1108"/>
                    <a:pt x="61" y="1108"/>
                  </a:cubicBezTo>
                  <a:cubicBezTo>
                    <a:pt x="64" y="1117"/>
                    <a:pt x="68" y="1127"/>
                    <a:pt x="72" y="1136"/>
                  </a:cubicBezTo>
                  <a:lnTo>
                    <a:pt x="65" y="1139"/>
                  </a:lnTo>
                  <a:close/>
                  <a:moveTo>
                    <a:pt x="1220" y="1535"/>
                  </a:moveTo>
                  <a:cubicBezTo>
                    <a:pt x="1216" y="1528"/>
                    <a:pt x="1216" y="1528"/>
                    <a:pt x="1216" y="1528"/>
                  </a:cubicBezTo>
                  <a:cubicBezTo>
                    <a:pt x="1225" y="1523"/>
                    <a:pt x="1234" y="1518"/>
                    <a:pt x="1243" y="1513"/>
                  </a:cubicBezTo>
                  <a:cubicBezTo>
                    <a:pt x="1247" y="1519"/>
                    <a:pt x="1247" y="1519"/>
                    <a:pt x="1247" y="1519"/>
                  </a:cubicBezTo>
                  <a:cubicBezTo>
                    <a:pt x="1238" y="1525"/>
                    <a:pt x="1229" y="1530"/>
                    <a:pt x="1220" y="1535"/>
                  </a:cubicBezTo>
                  <a:close/>
                  <a:moveTo>
                    <a:pt x="43" y="1082"/>
                  </a:moveTo>
                  <a:cubicBezTo>
                    <a:pt x="40" y="1072"/>
                    <a:pt x="37" y="1062"/>
                    <a:pt x="34" y="1053"/>
                  </a:cubicBezTo>
                  <a:cubicBezTo>
                    <a:pt x="41" y="1050"/>
                    <a:pt x="41" y="1050"/>
                    <a:pt x="41" y="1050"/>
                  </a:cubicBezTo>
                  <a:cubicBezTo>
                    <a:pt x="44" y="1060"/>
                    <a:pt x="47" y="1070"/>
                    <a:pt x="50" y="1079"/>
                  </a:cubicBezTo>
                  <a:lnTo>
                    <a:pt x="43" y="1082"/>
                  </a:lnTo>
                  <a:close/>
                  <a:moveTo>
                    <a:pt x="1273" y="1503"/>
                  </a:moveTo>
                  <a:cubicBezTo>
                    <a:pt x="1268" y="1497"/>
                    <a:pt x="1268" y="1497"/>
                    <a:pt x="1268" y="1497"/>
                  </a:cubicBezTo>
                  <a:cubicBezTo>
                    <a:pt x="1277" y="1491"/>
                    <a:pt x="1285" y="1485"/>
                    <a:pt x="1293" y="1479"/>
                  </a:cubicBezTo>
                  <a:cubicBezTo>
                    <a:pt x="1298" y="1486"/>
                    <a:pt x="1298" y="1486"/>
                    <a:pt x="1298" y="1486"/>
                  </a:cubicBezTo>
                  <a:cubicBezTo>
                    <a:pt x="1290" y="1492"/>
                    <a:pt x="1281" y="1497"/>
                    <a:pt x="1273" y="1503"/>
                  </a:cubicBezTo>
                  <a:close/>
                  <a:moveTo>
                    <a:pt x="26" y="1023"/>
                  </a:moveTo>
                  <a:cubicBezTo>
                    <a:pt x="23" y="1013"/>
                    <a:pt x="21" y="1003"/>
                    <a:pt x="19" y="993"/>
                  </a:cubicBezTo>
                  <a:cubicBezTo>
                    <a:pt x="26" y="992"/>
                    <a:pt x="26" y="992"/>
                    <a:pt x="26" y="992"/>
                  </a:cubicBezTo>
                  <a:cubicBezTo>
                    <a:pt x="28" y="1002"/>
                    <a:pt x="31" y="1011"/>
                    <a:pt x="33" y="1021"/>
                  </a:cubicBezTo>
                  <a:lnTo>
                    <a:pt x="26" y="1023"/>
                  </a:lnTo>
                  <a:close/>
                  <a:moveTo>
                    <a:pt x="1322" y="1467"/>
                  </a:moveTo>
                  <a:cubicBezTo>
                    <a:pt x="1318" y="1461"/>
                    <a:pt x="1318" y="1461"/>
                    <a:pt x="1318" y="1461"/>
                  </a:cubicBezTo>
                  <a:cubicBezTo>
                    <a:pt x="1326" y="1455"/>
                    <a:pt x="1334" y="1449"/>
                    <a:pt x="1341" y="1442"/>
                  </a:cubicBezTo>
                  <a:cubicBezTo>
                    <a:pt x="1346" y="1448"/>
                    <a:pt x="1346" y="1448"/>
                    <a:pt x="1346" y="1448"/>
                  </a:cubicBezTo>
                  <a:cubicBezTo>
                    <a:pt x="1338" y="1455"/>
                    <a:pt x="1330" y="1461"/>
                    <a:pt x="1322" y="1467"/>
                  </a:cubicBezTo>
                  <a:close/>
                  <a:moveTo>
                    <a:pt x="13" y="963"/>
                  </a:moveTo>
                  <a:cubicBezTo>
                    <a:pt x="11" y="953"/>
                    <a:pt x="9" y="943"/>
                    <a:pt x="8" y="933"/>
                  </a:cubicBezTo>
                  <a:cubicBezTo>
                    <a:pt x="15" y="932"/>
                    <a:pt x="15" y="932"/>
                    <a:pt x="15" y="932"/>
                  </a:cubicBezTo>
                  <a:cubicBezTo>
                    <a:pt x="17" y="942"/>
                    <a:pt x="18" y="952"/>
                    <a:pt x="20" y="962"/>
                  </a:cubicBezTo>
                  <a:lnTo>
                    <a:pt x="13" y="963"/>
                  </a:lnTo>
                  <a:close/>
                  <a:moveTo>
                    <a:pt x="1369" y="1428"/>
                  </a:moveTo>
                  <a:cubicBezTo>
                    <a:pt x="1364" y="1422"/>
                    <a:pt x="1364" y="1422"/>
                    <a:pt x="1364" y="1422"/>
                  </a:cubicBezTo>
                  <a:cubicBezTo>
                    <a:pt x="1372" y="1415"/>
                    <a:pt x="1379" y="1408"/>
                    <a:pt x="1386" y="1401"/>
                  </a:cubicBezTo>
                  <a:cubicBezTo>
                    <a:pt x="1392" y="1407"/>
                    <a:pt x="1392" y="1407"/>
                    <a:pt x="1392" y="1407"/>
                  </a:cubicBezTo>
                  <a:cubicBezTo>
                    <a:pt x="1384" y="1414"/>
                    <a:pt x="1377" y="1421"/>
                    <a:pt x="1369" y="1428"/>
                  </a:cubicBezTo>
                  <a:close/>
                  <a:moveTo>
                    <a:pt x="4" y="903"/>
                  </a:moveTo>
                  <a:cubicBezTo>
                    <a:pt x="3" y="893"/>
                    <a:pt x="2" y="883"/>
                    <a:pt x="2" y="872"/>
                  </a:cubicBezTo>
                  <a:cubicBezTo>
                    <a:pt x="9" y="872"/>
                    <a:pt x="9" y="872"/>
                    <a:pt x="9" y="872"/>
                  </a:cubicBezTo>
                  <a:cubicBezTo>
                    <a:pt x="10" y="882"/>
                    <a:pt x="11" y="892"/>
                    <a:pt x="12" y="902"/>
                  </a:cubicBezTo>
                  <a:lnTo>
                    <a:pt x="4" y="903"/>
                  </a:lnTo>
                  <a:close/>
                  <a:moveTo>
                    <a:pt x="1413" y="1385"/>
                  </a:moveTo>
                  <a:cubicBezTo>
                    <a:pt x="1408" y="1380"/>
                    <a:pt x="1408" y="1380"/>
                    <a:pt x="1408" y="1380"/>
                  </a:cubicBezTo>
                  <a:cubicBezTo>
                    <a:pt x="1415" y="1372"/>
                    <a:pt x="1422" y="1365"/>
                    <a:pt x="1428" y="1357"/>
                  </a:cubicBezTo>
                  <a:cubicBezTo>
                    <a:pt x="1434" y="1362"/>
                    <a:pt x="1434" y="1362"/>
                    <a:pt x="1434" y="1362"/>
                  </a:cubicBezTo>
                  <a:cubicBezTo>
                    <a:pt x="1427" y="1370"/>
                    <a:pt x="1420" y="1378"/>
                    <a:pt x="1413" y="1385"/>
                  </a:cubicBezTo>
                  <a:close/>
                  <a:moveTo>
                    <a:pt x="0" y="842"/>
                  </a:moveTo>
                  <a:cubicBezTo>
                    <a:pt x="0" y="832"/>
                    <a:pt x="0" y="821"/>
                    <a:pt x="0" y="811"/>
                  </a:cubicBezTo>
                  <a:cubicBezTo>
                    <a:pt x="8" y="811"/>
                    <a:pt x="8" y="811"/>
                    <a:pt x="8" y="811"/>
                  </a:cubicBezTo>
                  <a:cubicBezTo>
                    <a:pt x="8" y="821"/>
                    <a:pt x="8" y="832"/>
                    <a:pt x="8" y="842"/>
                  </a:cubicBezTo>
                  <a:lnTo>
                    <a:pt x="0" y="842"/>
                  </a:lnTo>
                  <a:close/>
                  <a:moveTo>
                    <a:pt x="1454" y="1339"/>
                  </a:moveTo>
                  <a:cubicBezTo>
                    <a:pt x="1448" y="1334"/>
                    <a:pt x="1448" y="1334"/>
                    <a:pt x="1448" y="1334"/>
                  </a:cubicBezTo>
                  <a:cubicBezTo>
                    <a:pt x="1454" y="1326"/>
                    <a:pt x="1461" y="1318"/>
                    <a:pt x="1467" y="1310"/>
                  </a:cubicBezTo>
                  <a:cubicBezTo>
                    <a:pt x="1473" y="1315"/>
                    <a:pt x="1473" y="1315"/>
                    <a:pt x="1473" y="1315"/>
                  </a:cubicBezTo>
                  <a:cubicBezTo>
                    <a:pt x="1467" y="1323"/>
                    <a:pt x="1460" y="1331"/>
                    <a:pt x="1454" y="1339"/>
                  </a:cubicBezTo>
                  <a:close/>
                  <a:moveTo>
                    <a:pt x="1" y="781"/>
                  </a:moveTo>
                  <a:cubicBezTo>
                    <a:pt x="1" y="770"/>
                    <a:pt x="2" y="760"/>
                    <a:pt x="3" y="750"/>
                  </a:cubicBezTo>
                  <a:cubicBezTo>
                    <a:pt x="11" y="751"/>
                    <a:pt x="11" y="751"/>
                    <a:pt x="11" y="751"/>
                  </a:cubicBezTo>
                  <a:cubicBezTo>
                    <a:pt x="10" y="761"/>
                    <a:pt x="9" y="771"/>
                    <a:pt x="9" y="781"/>
                  </a:cubicBezTo>
                  <a:lnTo>
                    <a:pt x="1" y="781"/>
                  </a:lnTo>
                  <a:close/>
                  <a:moveTo>
                    <a:pt x="1491" y="1290"/>
                  </a:moveTo>
                  <a:cubicBezTo>
                    <a:pt x="1485" y="1286"/>
                    <a:pt x="1485" y="1286"/>
                    <a:pt x="1485" y="1286"/>
                  </a:cubicBezTo>
                  <a:cubicBezTo>
                    <a:pt x="1490" y="1277"/>
                    <a:pt x="1496" y="1269"/>
                    <a:pt x="1502" y="1261"/>
                  </a:cubicBezTo>
                  <a:cubicBezTo>
                    <a:pt x="1508" y="1265"/>
                    <a:pt x="1508" y="1265"/>
                    <a:pt x="1508" y="1265"/>
                  </a:cubicBezTo>
                  <a:cubicBezTo>
                    <a:pt x="1503" y="1273"/>
                    <a:pt x="1497" y="1282"/>
                    <a:pt x="1491" y="1290"/>
                  </a:cubicBezTo>
                  <a:close/>
                  <a:moveTo>
                    <a:pt x="6" y="720"/>
                  </a:moveTo>
                  <a:cubicBezTo>
                    <a:pt x="7" y="710"/>
                    <a:pt x="9" y="699"/>
                    <a:pt x="11" y="689"/>
                  </a:cubicBezTo>
                  <a:cubicBezTo>
                    <a:pt x="18" y="691"/>
                    <a:pt x="18" y="691"/>
                    <a:pt x="18" y="691"/>
                  </a:cubicBezTo>
                  <a:cubicBezTo>
                    <a:pt x="17" y="701"/>
                    <a:pt x="15" y="711"/>
                    <a:pt x="14" y="721"/>
                  </a:cubicBezTo>
                  <a:lnTo>
                    <a:pt x="6" y="720"/>
                  </a:lnTo>
                  <a:close/>
                  <a:moveTo>
                    <a:pt x="1524" y="1239"/>
                  </a:moveTo>
                  <a:cubicBezTo>
                    <a:pt x="1518" y="1235"/>
                    <a:pt x="1518" y="1235"/>
                    <a:pt x="1518" y="1235"/>
                  </a:cubicBezTo>
                  <a:cubicBezTo>
                    <a:pt x="1523" y="1226"/>
                    <a:pt x="1528" y="1217"/>
                    <a:pt x="1533" y="1208"/>
                  </a:cubicBezTo>
                  <a:cubicBezTo>
                    <a:pt x="1539" y="1212"/>
                    <a:pt x="1539" y="1212"/>
                    <a:pt x="1539" y="1212"/>
                  </a:cubicBezTo>
                  <a:cubicBezTo>
                    <a:pt x="1534" y="1221"/>
                    <a:pt x="1529" y="1230"/>
                    <a:pt x="1524" y="1239"/>
                  </a:cubicBezTo>
                  <a:close/>
                  <a:moveTo>
                    <a:pt x="16" y="659"/>
                  </a:moveTo>
                  <a:cubicBezTo>
                    <a:pt x="18" y="649"/>
                    <a:pt x="20" y="639"/>
                    <a:pt x="23" y="629"/>
                  </a:cubicBezTo>
                  <a:cubicBezTo>
                    <a:pt x="30" y="631"/>
                    <a:pt x="30" y="631"/>
                    <a:pt x="30" y="631"/>
                  </a:cubicBezTo>
                  <a:cubicBezTo>
                    <a:pt x="28" y="641"/>
                    <a:pt x="26" y="651"/>
                    <a:pt x="24" y="661"/>
                  </a:cubicBezTo>
                  <a:lnTo>
                    <a:pt x="16" y="659"/>
                  </a:lnTo>
                  <a:close/>
                  <a:moveTo>
                    <a:pt x="1553" y="1185"/>
                  </a:moveTo>
                  <a:cubicBezTo>
                    <a:pt x="1547" y="1181"/>
                    <a:pt x="1547" y="1181"/>
                    <a:pt x="1547" y="1181"/>
                  </a:cubicBezTo>
                  <a:cubicBezTo>
                    <a:pt x="1551" y="1172"/>
                    <a:pt x="1555" y="1163"/>
                    <a:pt x="1559" y="1154"/>
                  </a:cubicBezTo>
                  <a:cubicBezTo>
                    <a:pt x="1566" y="1157"/>
                    <a:pt x="1566" y="1157"/>
                    <a:pt x="1566" y="1157"/>
                  </a:cubicBezTo>
                  <a:cubicBezTo>
                    <a:pt x="1562" y="1166"/>
                    <a:pt x="1558" y="1176"/>
                    <a:pt x="1553" y="1185"/>
                  </a:cubicBezTo>
                  <a:close/>
                  <a:moveTo>
                    <a:pt x="30" y="600"/>
                  </a:moveTo>
                  <a:cubicBezTo>
                    <a:pt x="33" y="590"/>
                    <a:pt x="36" y="580"/>
                    <a:pt x="39" y="570"/>
                  </a:cubicBezTo>
                  <a:cubicBezTo>
                    <a:pt x="47" y="573"/>
                    <a:pt x="47" y="573"/>
                    <a:pt x="47" y="573"/>
                  </a:cubicBezTo>
                  <a:cubicBezTo>
                    <a:pt x="43" y="582"/>
                    <a:pt x="40" y="592"/>
                    <a:pt x="38" y="602"/>
                  </a:cubicBezTo>
                  <a:lnTo>
                    <a:pt x="30" y="600"/>
                  </a:lnTo>
                  <a:close/>
                  <a:moveTo>
                    <a:pt x="1579" y="1129"/>
                  </a:moveTo>
                  <a:cubicBezTo>
                    <a:pt x="1571" y="1126"/>
                    <a:pt x="1571" y="1126"/>
                    <a:pt x="1571" y="1126"/>
                  </a:cubicBezTo>
                  <a:cubicBezTo>
                    <a:pt x="1575" y="1117"/>
                    <a:pt x="1579" y="1107"/>
                    <a:pt x="1582" y="1098"/>
                  </a:cubicBezTo>
                  <a:cubicBezTo>
                    <a:pt x="1583" y="1095"/>
                    <a:pt x="1583" y="1095"/>
                    <a:pt x="1583" y="1095"/>
                  </a:cubicBezTo>
                  <a:cubicBezTo>
                    <a:pt x="1591" y="1098"/>
                    <a:pt x="1591" y="1098"/>
                    <a:pt x="1591" y="1098"/>
                  </a:cubicBezTo>
                  <a:cubicBezTo>
                    <a:pt x="1590" y="1100"/>
                    <a:pt x="1590" y="1100"/>
                    <a:pt x="1590" y="1100"/>
                  </a:cubicBezTo>
                  <a:cubicBezTo>
                    <a:pt x="1586" y="1110"/>
                    <a:pt x="1582" y="1120"/>
                    <a:pt x="1579" y="1129"/>
                  </a:cubicBezTo>
                  <a:close/>
                  <a:moveTo>
                    <a:pt x="56" y="544"/>
                  </a:moveTo>
                  <a:cubicBezTo>
                    <a:pt x="49" y="541"/>
                    <a:pt x="49" y="541"/>
                    <a:pt x="49" y="541"/>
                  </a:cubicBezTo>
                  <a:cubicBezTo>
                    <a:pt x="50" y="540"/>
                    <a:pt x="50" y="540"/>
                    <a:pt x="50" y="540"/>
                  </a:cubicBezTo>
                  <a:cubicBezTo>
                    <a:pt x="53" y="531"/>
                    <a:pt x="56" y="522"/>
                    <a:pt x="60" y="513"/>
                  </a:cubicBezTo>
                  <a:cubicBezTo>
                    <a:pt x="67" y="516"/>
                    <a:pt x="67" y="516"/>
                    <a:pt x="67" y="516"/>
                  </a:cubicBezTo>
                  <a:cubicBezTo>
                    <a:pt x="64" y="524"/>
                    <a:pt x="60" y="533"/>
                    <a:pt x="57" y="543"/>
                  </a:cubicBezTo>
                  <a:lnTo>
                    <a:pt x="56" y="544"/>
                  </a:lnTo>
                  <a:close/>
                  <a:moveTo>
                    <a:pt x="1593" y="1066"/>
                  </a:moveTo>
                  <a:cubicBezTo>
                    <a:pt x="1596" y="1057"/>
                    <a:pt x="1599" y="1047"/>
                    <a:pt x="1602" y="1037"/>
                  </a:cubicBezTo>
                  <a:cubicBezTo>
                    <a:pt x="1609" y="1039"/>
                    <a:pt x="1609" y="1039"/>
                    <a:pt x="1609" y="1039"/>
                  </a:cubicBezTo>
                  <a:cubicBezTo>
                    <a:pt x="1606" y="1049"/>
                    <a:pt x="1604" y="1059"/>
                    <a:pt x="1600" y="1069"/>
                  </a:cubicBezTo>
                  <a:lnTo>
                    <a:pt x="1593" y="1066"/>
                  </a:lnTo>
                  <a:close/>
                  <a:moveTo>
                    <a:pt x="79" y="488"/>
                  </a:moveTo>
                  <a:cubicBezTo>
                    <a:pt x="72" y="485"/>
                    <a:pt x="72" y="485"/>
                    <a:pt x="72" y="485"/>
                  </a:cubicBezTo>
                  <a:cubicBezTo>
                    <a:pt x="76" y="475"/>
                    <a:pt x="81" y="466"/>
                    <a:pt x="85" y="457"/>
                  </a:cubicBezTo>
                  <a:cubicBezTo>
                    <a:pt x="92" y="460"/>
                    <a:pt x="92" y="460"/>
                    <a:pt x="92" y="460"/>
                  </a:cubicBezTo>
                  <a:cubicBezTo>
                    <a:pt x="87" y="469"/>
                    <a:pt x="83" y="478"/>
                    <a:pt x="79" y="488"/>
                  </a:cubicBezTo>
                  <a:close/>
                  <a:moveTo>
                    <a:pt x="1609" y="1008"/>
                  </a:moveTo>
                  <a:cubicBezTo>
                    <a:pt x="1612" y="998"/>
                    <a:pt x="1614" y="988"/>
                    <a:pt x="1616" y="978"/>
                  </a:cubicBezTo>
                  <a:cubicBezTo>
                    <a:pt x="1623" y="980"/>
                    <a:pt x="1623" y="980"/>
                    <a:pt x="1623" y="980"/>
                  </a:cubicBezTo>
                  <a:cubicBezTo>
                    <a:pt x="1621" y="990"/>
                    <a:pt x="1619" y="1000"/>
                    <a:pt x="1617" y="1010"/>
                  </a:cubicBezTo>
                  <a:lnTo>
                    <a:pt x="1609" y="1008"/>
                  </a:lnTo>
                  <a:close/>
                  <a:moveTo>
                    <a:pt x="106" y="433"/>
                  </a:moveTo>
                  <a:cubicBezTo>
                    <a:pt x="99" y="430"/>
                    <a:pt x="99" y="430"/>
                    <a:pt x="99" y="430"/>
                  </a:cubicBezTo>
                  <a:cubicBezTo>
                    <a:pt x="104" y="421"/>
                    <a:pt x="109" y="412"/>
                    <a:pt x="114" y="403"/>
                  </a:cubicBezTo>
                  <a:cubicBezTo>
                    <a:pt x="121" y="407"/>
                    <a:pt x="121" y="407"/>
                    <a:pt x="121" y="407"/>
                  </a:cubicBezTo>
                  <a:cubicBezTo>
                    <a:pt x="116" y="416"/>
                    <a:pt x="111" y="424"/>
                    <a:pt x="106" y="433"/>
                  </a:cubicBezTo>
                  <a:close/>
                  <a:moveTo>
                    <a:pt x="1621" y="948"/>
                  </a:moveTo>
                  <a:cubicBezTo>
                    <a:pt x="1623" y="938"/>
                    <a:pt x="1624" y="928"/>
                    <a:pt x="1625" y="918"/>
                  </a:cubicBezTo>
                  <a:cubicBezTo>
                    <a:pt x="1633" y="919"/>
                    <a:pt x="1633" y="919"/>
                    <a:pt x="1633" y="919"/>
                  </a:cubicBezTo>
                  <a:cubicBezTo>
                    <a:pt x="1632" y="929"/>
                    <a:pt x="1630" y="939"/>
                    <a:pt x="1629" y="950"/>
                  </a:cubicBezTo>
                  <a:lnTo>
                    <a:pt x="1621" y="948"/>
                  </a:lnTo>
                  <a:close/>
                  <a:moveTo>
                    <a:pt x="137" y="381"/>
                  </a:moveTo>
                  <a:cubicBezTo>
                    <a:pt x="130" y="377"/>
                    <a:pt x="130" y="377"/>
                    <a:pt x="130" y="377"/>
                  </a:cubicBezTo>
                  <a:cubicBezTo>
                    <a:pt x="136" y="368"/>
                    <a:pt x="141" y="360"/>
                    <a:pt x="147" y="351"/>
                  </a:cubicBezTo>
                  <a:cubicBezTo>
                    <a:pt x="154" y="356"/>
                    <a:pt x="154" y="356"/>
                    <a:pt x="154" y="356"/>
                  </a:cubicBezTo>
                  <a:cubicBezTo>
                    <a:pt x="148" y="364"/>
                    <a:pt x="142" y="372"/>
                    <a:pt x="137" y="381"/>
                  </a:cubicBezTo>
                  <a:close/>
                  <a:moveTo>
                    <a:pt x="1629" y="888"/>
                  </a:moveTo>
                  <a:cubicBezTo>
                    <a:pt x="1629" y="878"/>
                    <a:pt x="1630" y="868"/>
                    <a:pt x="1631" y="858"/>
                  </a:cubicBezTo>
                  <a:cubicBezTo>
                    <a:pt x="1638" y="858"/>
                    <a:pt x="1638" y="858"/>
                    <a:pt x="1638" y="858"/>
                  </a:cubicBezTo>
                  <a:cubicBezTo>
                    <a:pt x="1638" y="868"/>
                    <a:pt x="1637" y="879"/>
                    <a:pt x="1636" y="889"/>
                  </a:cubicBezTo>
                  <a:lnTo>
                    <a:pt x="1629" y="888"/>
                  </a:lnTo>
                  <a:close/>
                  <a:moveTo>
                    <a:pt x="171" y="331"/>
                  </a:moveTo>
                  <a:cubicBezTo>
                    <a:pt x="165" y="327"/>
                    <a:pt x="165" y="327"/>
                    <a:pt x="165" y="327"/>
                  </a:cubicBezTo>
                  <a:cubicBezTo>
                    <a:pt x="171" y="318"/>
                    <a:pt x="178" y="310"/>
                    <a:pt x="184" y="302"/>
                  </a:cubicBezTo>
                  <a:cubicBezTo>
                    <a:pt x="190" y="307"/>
                    <a:pt x="190" y="307"/>
                    <a:pt x="190" y="307"/>
                  </a:cubicBezTo>
                  <a:cubicBezTo>
                    <a:pt x="184" y="315"/>
                    <a:pt x="177" y="323"/>
                    <a:pt x="171" y="331"/>
                  </a:cubicBezTo>
                  <a:close/>
                  <a:moveTo>
                    <a:pt x="1631" y="828"/>
                  </a:moveTo>
                  <a:cubicBezTo>
                    <a:pt x="1632" y="817"/>
                    <a:pt x="1631" y="807"/>
                    <a:pt x="1631" y="797"/>
                  </a:cubicBezTo>
                  <a:cubicBezTo>
                    <a:pt x="1639" y="797"/>
                    <a:pt x="1639" y="797"/>
                    <a:pt x="1639" y="797"/>
                  </a:cubicBezTo>
                  <a:cubicBezTo>
                    <a:pt x="1639" y="807"/>
                    <a:pt x="1639" y="817"/>
                    <a:pt x="1639" y="828"/>
                  </a:cubicBezTo>
                  <a:lnTo>
                    <a:pt x="1631" y="828"/>
                  </a:lnTo>
                  <a:close/>
                  <a:moveTo>
                    <a:pt x="210" y="284"/>
                  </a:moveTo>
                  <a:cubicBezTo>
                    <a:pt x="204" y="279"/>
                    <a:pt x="204" y="279"/>
                    <a:pt x="204" y="279"/>
                  </a:cubicBezTo>
                  <a:cubicBezTo>
                    <a:pt x="211" y="271"/>
                    <a:pt x="218" y="264"/>
                    <a:pt x="225" y="256"/>
                  </a:cubicBezTo>
                  <a:cubicBezTo>
                    <a:pt x="230" y="262"/>
                    <a:pt x="230" y="262"/>
                    <a:pt x="230" y="262"/>
                  </a:cubicBezTo>
                  <a:cubicBezTo>
                    <a:pt x="223" y="269"/>
                    <a:pt x="217" y="276"/>
                    <a:pt x="210" y="284"/>
                  </a:cubicBezTo>
                  <a:close/>
                  <a:moveTo>
                    <a:pt x="1630" y="767"/>
                  </a:moveTo>
                  <a:cubicBezTo>
                    <a:pt x="1629" y="757"/>
                    <a:pt x="1628" y="747"/>
                    <a:pt x="1627" y="737"/>
                  </a:cubicBezTo>
                  <a:cubicBezTo>
                    <a:pt x="1635" y="736"/>
                    <a:pt x="1635" y="736"/>
                    <a:pt x="1635" y="736"/>
                  </a:cubicBezTo>
                  <a:cubicBezTo>
                    <a:pt x="1636" y="746"/>
                    <a:pt x="1637" y="756"/>
                    <a:pt x="1637" y="766"/>
                  </a:cubicBezTo>
                  <a:lnTo>
                    <a:pt x="1630" y="767"/>
                  </a:lnTo>
                  <a:close/>
                  <a:moveTo>
                    <a:pt x="252" y="240"/>
                  </a:moveTo>
                  <a:cubicBezTo>
                    <a:pt x="246" y="234"/>
                    <a:pt x="246" y="234"/>
                    <a:pt x="246" y="234"/>
                  </a:cubicBezTo>
                  <a:cubicBezTo>
                    <a:pt x="254" y="227"/>
                    <a:pt x="261" y="220"/>
                    <a:pt x="269" y="213"/>
                  </a:cubicBezTo>
                  <a:cubicBezTo>
                    <a:pt x="274" y="219"/>
                    <a:pt x="274" y="219"/>
                    <a:pt x="274" y="219"/>
                  </a:cubicBezTo>
                  <a:cubicBezTo>
                    <a:pt x="266" y="226"/>
                    <a:pt x="259" y="233"/>
                    <a:pt x="252" y="240"/>
                  </a:cubicBezTo>
                  <a:close/>
                  <a:moveTo>
                    <a:pt x="1623" y="707"/>
                  </a:moveTo>
                  <a:cubicBezTo>
                    <a:pt x="1622" y="697"/>
                    <a:pt x="1620" y="687"/>
                    <a:pt x="1619" y="677"/>
                  </a:cubicBezTo>
                  <a:cubicBezTo>
                    <a:pt x="1626" y="675"/>
                    <a:pt x="1626" y="675"/>
                    <a:pt x="1626" y="675"/>
                  </a:cubicBezTo>
                  <a:cubicBezTo>
                    <a:pt x="1628" y="685"/>
                    <a:pt x="1630" y="696"/>
                    <a:pt x="1631" y="706"/>
                  </a:cubicBezTo>
                  <a:lnTo>
                    <a:pt x="1623" y="707"/>
                  </a:lnTo>
                  <a:close/>
                  <a:moveTo>
                    <a:pt x="297" y="199"/>
                  </a:moveTo>
                  <a:cubicBezTo>
                    <a:pt x="292" y="193"/>
                    <a:pt x="292" y="193"/>
                    <a:pt x="292" y="193"/>
                  </a:cubicBezTo>
                  <a:cubicBezTo>
                    <a:pt x="300" y="187"/>
                    <a:pt x="308" y="180"/>
                    <a:pt x="316" y="174"/>
                  </a:cubicBezTo>
                  <a:cubicBezTo>
                    <a:pt x="320" y="180"/>
                    <a:pt x="320" y="180"/>
                    <a:pt x="320" y="180"/>
                  </a:cubicBezTo>
                  <a:cubicBezTo>
                    <a:pt x="312" y="186"/>
                    <a:pt x="304" y="193"/>
                    <a:pt x="297" y="199"/>
                  </a:cubicBezTo>
                  <a:close/>
                  <a:moveTo>
                    <a:pt x="1613" y="647"/>
                  </a:moveTo>
                  <a:cubicBezTo>
                    <a:pt x="1611" y="637"/>
                    <a:pt x="1608" y="627"/>
                    <a:pt x="1606" y="618"/>
                  </a:cubicBezTo>
                  <a:cubicBezTo>
                    <a:pt x="1613" y="616"/>
                    <a:pt x="1613" y="616"/>
                    <a:pt x="1613" y="616"/>
                  </a:cubicBezTo>
                  <a:cubicBezTo>
                    <a:pt x="1616" y="626"/>
                    <a:pt x="1618" y="635"/>
                    <a:pt x="1620" y="645"/>
                  </a:cubicBezTo>
                  <a:lnTo>
                    <a:pt x="1613" y="647"/>
                  </a:lnTo>
                  <a:close/>
                  <a:moveTo>
                    <a:pt x="345" y="162"/>
                  </a:moveTo>
                  <a:cubicBezTo>
                    <a:pt x="340" y="156"/>
                    <a:pt x="340" y="156"/>
                    <a:pt x="340" y="156"/>
                  </a:cubicBezTo>
                  <a:cubicBezTo>
                    <a:pt x="348" y="150"/>
                    <a:pt x="357" y="144"/>
                    <a:pt x="365" y="138"/>
                  </a:cubicBezTo>
                  <a:cubicBezTo>
                    <a:pt x="370" y="145"/>
                    <a:pt x="370" y="145"/>
                    <a:pt x="370" y="145"/>
                  </a:cubicBezTo>
                  <a:cubicBezTo>
                    <a:pt x="361" y="150"/>
                    <a:pt x="353" y="156"/>
                    <a:pt x="345" y="162"/>
                  </a:cubicBezTo>
                  <a:close/>
                  <a:moveTo>
                    <a:pt x="1598" y="588"/>
                  </a:moveTo>
                  <a:cubicBezTo>
                    <a:pt x="1595" y="579"/>
                    <a:pt x="1592" y="569"/>
                    <a:pt x="1588" y="560"/>
                  </a:cubicBezTo>
                  <a:cubicBezTo>
                    <a:pt x="1596" y="557"/>
                    <a:pt x="1596" y="557"/>
                    <a:pt x="1596" y="557"/>
                  </a:cubicBezTo>
                  <a:cubicBezTo>
                    <a:pt x="1599" y="567"/>
                    <a:pt x="1602" y="576"/>
                    <a:pt x="1605" y="586"/>
                  </a:cubicBezTo>
                  <a:lnTo>
                    <a:pt x="1598" y="588"/>
                  </a:lnTo>
                  <a:close/>
                  <a:moveTo>
                    <a:pt x="395" y="128"/>
                  </a:moveTo>
                  <a:cubicBezTo>
                    <a:pt x="391" y="122"/>
                    <a:pt x="391" y="122"/>
                    <a:pt x="391" y="122"/>
                  </a:cubicBezTo>
                  <a:cubicBezTo>
                    <a:pt x="400" y="116"/>
                    <a:pt x="409" y="111"/>
                    <a:pt x="418" y="106"/>
                  </a:cubicBezTo>
                  <a:cubicBezTo>
                    <a:pt x="421" y="113"/>
                    <a:pt x="421" y="113"/>
                    <a:pt x="421" y="113"/>
                  </a:cubicBezTo>
                  <a:cubicBezTo>
                    <a:pt x="413" y="118"/>
                    <a:pt x="404" y="123"/>
                    <a:pt x="395" y="128"/>
                  </a:cubicBezTo>
                  <a:close/>
                  <a:moveTo>
                    <a:pt x="1578" y="531"/>
                  </a:moveTo>
                  <a:cubicBezTo>
                    <a:pt x="1574" y="522"/>
                    <a:pt x="1571" y="512"/>
                    <a:pt x="1567" y="503"/>
                  </a:cubicBezTo>
                  <a:cubicBezTo>
                    <a:pt x="1574" y="500"/>
                    <a:pt x="1574" y="500"/>
                    <a:pt x="1574" y="500"/>
                  </a:cubicBezTo>
                  <a:cubicBezTo>
                    <a:pt x="1578" y="509"/>
                    <a:pt x="1582" y="519"/>
                    <a:pt x="1585" y="528"/>
                  </a:cubicBezTo>
                  <a:lnTo>
                    <a:pt x="1578" y="531"/>
                  </a:lnTo>
                  <a:close/>
                  <a:moveTo>
                    <a:pt x="448" y="98"/>
                  </a:moveTo>
                  <a:cubicBezTo>
                    <a:pt x="445" y="92"/>
                    <a:pt x="445" y="92"/>
                    <a:pt x="445" y="92"/>
                  </a:cubicBezTo>
                  <a:cubicBezTo>
                    <a:pt x="454" y="87"/>
                    <a:pt x="463" y="82"/>
                    <a:pt x="472" y="78"/>
                  </a:cubicBezTo>
                  <a:cubicBezTo>
                    <a:pt x="475" y="85"/>
                    <a:pt x="475" y="85"/>
                    <a:pt x="475" y="85"/>
                  </a:cubicBezTo>
                  <a:cubicBezTo>
                    <a:pt x="466" y="89"/>
                    <a:pt x="457" y="94"/>
                    <a:pt x="448" y="98"/>
                  </a:cubicBezTo>
                  <a:close/>
                  <a:moveTo>
                    <a:pt x="1554" y="475"/>
                  </a:moveTo>
                  <a:cubicBezTo>
                    <a:pt x="1550" y="466"/>
                    <a:pt x="1546" y="457"/>
                    <a:pt x="1541" y="448"/>
                  </a:cubicBezTo>
                  <a:cubicBezTo>
                    <a:pt x="1548" y="444"/>
                    <a:pt x="1548" y="444"/>
                    <a:pt x="1548" y="444"/>
                  </a:cubicBezTo>
                  <a:cubicBezTo>
                    <a:pt x="1552" y="454"/>
                    <a:pt x="1557" y="463"/>
                    <a:pt x="1561" y="472"/>
                  </a:cubicBezTo>
                  <a:lnTo>
                    <a:pt x="1554" y="475"/>
                  </a:lnTo>
                  <a:close/>
                  <a:moveTo>
                    <a:pt x="503" y="73"/>
                  </a:moveTo>
                  <a:cubicBezTo>
                    <a:pt x="500" y="66"/>
                    <a:pt x="500" y="66"/>
                    <a:pt x="500" y="66"/>
                  </a:cubicBezTo>
                  <a:cubicBezTo>
                    <a:pt x="509" y="62"/>
                    <a:pt x="519" y="58"/>
                    <a:pt x="528" y="54"/>
                  </a:cubicBezTo>
                  <a:cubicBezTo>
                    <a:pt x="531" y="61"/>
                    <a:pt x="531" y="61"/>
                    <a:pt x="531" y="61"/>
                  </a:cubicBezTo>
                  <a:cubicBezTo>
                    <a:pt x="522" y="65"/>
                    <a:pt x="512" y="69"/>
                    <a:pt x="503" y="73"/>
                  </a:cubicBezTo>
                  <a:close/>
                  <a:moveTo>
                    <a:pt x="1527" y="421"/>
                  </a:moveTo>
                  <a:cubicBezTo>
                    <a:pt x="1522" y="412"/>
                    <a:pt x="1516" y="404"/>
                    <a:pt x="1511" y="395"/>
                  </a:cubicBezTo>
                  <a:cubicBezTo>
                    <a:pt x="1518" y="391"/>
                    <a:pt x="1518" y="391"/>
                    <a:pt x="1518" y="391"/>
                  </a:cubicBezTo>
                  <a:cubicBezTo>
                    <a:pt x="1523" y="400"/>
                    <a:pt x="1528" y="409"/>
                    <a:pt x="1533" y="418"/>
                  </a:cubicBezTo>
                  <a:lnTo>
                    <a:pt x="1527" y="421"/>
                  </a:lnTo>
                  <a:close/>
                  <a:moveTo>
                    <a:pt x="560" y="51"/>
                  </a:moveTo>
                  <a:cubicBezTo>
                    <a:pt x="557" y="44"/>
                    <a:pt x="557" y="44"/>
                    <a:pt x="557" y="44"/>
                  </a:cubicBezTo>
                  <a:cubicBezTo>
                    <a:pt x="567" y="41"/>
                    <a:pt x="577" y="37"/>
                    <a:pt x="586" y="35"/>
                  </a:cubicBezTo>
                  <a:cubicBezTo>
                    <a:pt x="589" y="42"/>
                    <a:pt x="589" y="42"/>
                    <a:pt x="589" y="42"/>
                  </a:cubicBezTo>
                  <a:cubicBezTo>
                    <a:pt x="579" y="45"/>
                    <a:pt x="569" y="48"/>
                    <a:pt x="560" y="51"/>
                  </a:cubicBezTo>
                  <a:close/>
                  <a:moveTo>
                    <a:pt x="1495" y="370"/>
                  </a:moveTo>
                  <a:cubicBezTo>
                    <a:pt x="1489" y="361"/>
                    <a:pt x="1483" y="353"/>
                    <a:pt x="1477" y="345"/>
                  </a:cubicBezTo>
                  <a:cubicBezTo>
                    <a:pt x="1484" y="340"/>
                    <a:pt x="1484" y="340"/>
                    <a:pt x="1484" y="340"/>
                  </a:cubicBezTo>
                  <a:cubicBezTo>
                    <a:pt x="1490" y="348"/>
                    <a:pt x="1495" y="357"/>
                    <a:pt x="1501" y="365"/>
                  </a:cubicBezTo>
                  <a:lnTo>
                    <a:pt x="1495" y="370"/>
                  </a:lnTo>
                  <a:close/>
                  <a:moveTo>
                    <a:pt x="618" y="34"/>
                  </a:moveTo>
                  <a:cubicBezTo>
                    <a:pt x="616" y="26"/>
                    <a:pt x="616" y="26"/>
                    <a:pt x="616" y="26"/>
                  </a:cubicBezTo>
                  <a:cubicBezTo>
                    <a:pt x="626" y="24"/>
                    <a:pt x="636" y="22"/>
                    <a:pt x="646" y="19"/>
                  </a:cubicBezTo>
                  <a:cubicBezTo>
                    <a:pt x="647" y="27"/>
                    <a:pt x="647" y="27"/>
                    <a:pt x="647" y="27"/>
                  </a:cubicBezTo>
                  <a:cubicBezTo>
                    <a:pt x="637" y="29"/>
                    <a:pt x="628" y="31"/>
                    <a:pt x="618" y="34"/>
                  </a:cubicBezTo>
                  <a:close/>
                  <a:moveTo>
                    <a:pt x="1459" y="320"/>
                  </a:moveTo>
                  <a:cubicBezTo>
                    <a:pt x="1453" y="312"/>
                    <a:pt x="1447" y="304"/>
                    <a:pt x="1440" y="297"/>
                  </a:cubicBezTo>
                  <a:cubicBezTo>
                    <a:pt x="1446" y="292"/>
                    <a:pt x="1446" y="292"/>
                    <a:pt x="1446" y="292"/>
                  </a:cubicBezTo>
                  <a:cubicBezTo>
                    <a:pt x="1453" y="300"/>
                    <a:pt x="1459" y="308"/>
                    <a:pt x="1465" y="316"/>
                  </a:cubicBezTo>
                  <a:lnTo>
                    <a:pt x="1459" y="320"/>
                  </a:lnTo>
                  <a:close/>
                  <a:moveTo>
                    <a:pt x="677" y="21"/>
                  </a:moveTo>
                  <a:cubicBezTo>
                    <a:pt x="676" y="13"/>
                    <a:pt x="676" y="13"/>
                    <a:pt x="676" y="13"/>
                  </a:cubicBezTo>
                  <a:cubicBezTo>
                    <a:pt x="686" y="12"/>
                    <a:pt x="696" y="10"/>
                    <a:pt x="706" y="9"/>
                  </a:cubicBezTo>
                  <a:cubicBezTo>
                    <a:pt x="707" y="16"/>
                    <a:pt x="707" y="16"/>
                    <a:pt x="707" y="16"/>
                  </a:cubicBezTo>
                  <a:cubicBezTo>
                    <a:pt x="697" y="18"/>
                    <a:pt x="687" y="19"/>
                    <a:pt x="677" y="21"/>
                  </a:cubicBezTo>
                  <a:close/>
                  <a:moveTo>
                    <a:pt x="1420" y="274"/>
                  </a:moveTo>
                  <a:cubicBezTo>
                    <a:pt x="1413" y="266"/>
                    <a:pt x="1406" y="259"/>
                    <a:pt x="1399" y="252"/>
                  </a:cubicBezTo>
                  <a:cubicBezTo>
                    <a:pt x="1405" y="246"/>
                    <a:pt x="1405" y="246"/>
                    <a:pt x="1405" y="246"/>
                  </a:cubicBezTo>
                  <a:cubicBezTo>
                    <a:pt x="1412" y="254"/>
                    <a:pt x="1419" y="261"/>
                    <a:pt x="1426" y="269"/>
                  </a:cubicBezTo>
                  <a:lnTo>
                    <a:pt x="1420" y="274"/>
                  </a:lnTo>
                  <a:close/>
                  <a:moveTo>
                    <a:pt x="737" y="12"/>
                  </a:moveTo>
                  <a:cubicBezTo>
                    <a:pt x="736" y="5"/>
                    <a:pt x="736" y="5"/>
                    <a:pt x="736" y="5"/>
                  </a:cubicBezTo>
                  <a:cubicBezTo>
                    <a:pt x="746" y="4"/>
                    <a:pt x="756" y="3"/>
                    <a:pt x="767" y="2"/>
                  </a:cubicBezTo>
                  <a:cubicBezTo>
                    <a:pt x="767" y="10"/>
                    <a:pt x="767" y="10"/>
                    <a:pt x="767" y="10"/>
                  </a:cubicBezTo>
                  <a:cubicBezTo>
                    <a:pt x="757" y="11"/>
                    <a:pt x="747" y="11"/>
                    <a:pt x="737" y="12"/>
                  </a:cubicBezTo>
                  <a:close/>
                  <a:moveTo>
                    <a:pt x="1378" y="230"/>
                  </a:moveTo>
                  <a:cubicBezTo>
                    <a:pt x="1370" y="223"/>
                    <a:pt x="1363" y="217"/>
                    <a:pt x="1355" y="210"/>
                  </a:cubicBezTo>
                  <a:cubicBezTo>
                    <a:pt x="1360" y="204"/>
                    <a:pt x="1360" y="204"/>
                    <a:pt x="1360" y="204"/>
                  </a:cubicBezTo>
                  <a:cubicBezTo>
                    <a:pt x="1368" y="211"/>
                    <a:pt x="1375" y="218"/>
                    <a:pt x="1383" y="225"/>
                  </a:cubicBezTo>
                  <a:lnTo>
                    <a:pt x="1378" y="230"/>
                  </a:lnTo>
                  <a:close/>
                  <a:moveTo>
                    <a:pt x="797" y="9"/>
                  </a:moveTo>
                  <a:cubicBezTo>
                    <a:pt x="797" y="1"/>
                    <a:pt x="797" y="1"/>
                    <a:pt x="797" y="1"/>
                  </a:cubicBezTo>
                  <a:cubicBezTo>
                    <a:pt x="807" y="1"/>
                    <a:pt x="818" y="0"/>
                    <a:pt x="828" y="1"/>
                  </a:cubicBezTo>
                  <a:cubicBezTo>
                    <a:pt x="828" y="8"/>
                    <a:pt x="828" y="8"/>
                    <a:pt x="828" y="8"/>
                  </a:cubicBezTo>
                  <a:cubicBezTo>
                    <a:pt x="818" y="8"/>
                    <a:pt x="807" y="8"/>
                    <a:pt x="797" y="9"/>
                  </a:cubicBezTo>
                  <a:close/>
                  <a:moveTo>
                    <a:pt x="1332" y="190"/>
                  </a:moveTo>
                  <a:cubicBezTo>
                    <a:pt x="1324" y="184"/>
                    <a:pt x="1316" y="178"/>
                    <a:pt x="1308" y="172"/>
                  </a:cubicBezTo>
                  <a:cubicBezTo>
                    <a:pt x="1313" y="165"/>
                    <a:pt x="1313" y="165"/>
                    <a:pt x="1313" y="165"/>
                  </a:cubicBezTo>
                  <a:cubicBezTo>
                    <a:pt x="1321" y="172"/>
                    <a:pt x="1329" y="178"/>
                    <a:pt x="1337" y="184"/>
                  </a:cubicBezTo>
                  <a:lnTo>
                    <a:pt x="1332" y="190"/>
                  </a:lnTo>
                  <a:close/>
                  <a:moveTo>
                    <a:pt x="858" y="9"/>
                  </a:moveTo>
                  <a:cubicBezTo>
                    <a:pt x="858" y="1"/>
                    <a:pt x="858" y="1"/>
                    <a:pt x="858" y="1"/>
                  </a:cubicBezTo>
                  <a:cubicBezTo>
                    <a:pt x="869" y="2"/>
                    <a:pt x="879" y="3"/>
                    <a:pt x="889" y="3"/>
                  </a:cubicBezTo>
                  <a:cubicBezTo>
                    <a:pt x="888" y="11"/>
                    <a:pt x="888" y="11"/>
                    <a:pt x="888" y="11"/>
                  </a:cubicBezTo>
                  <a:cubicBezTo>
                    <a:pt x="878" y="10"/>
                    <a:pt x="868" y="10"/>
                    <a:pt x="858" y="9"/>
                  </a:cubicBezTo>
                  <a:close/>
                  <a:moveTo>
                    <a:pt x="1283" y="154"/>
                  </a:moveTo>
                  <a:cubicBezTo>
                    <a:pt x="1275" y="148"/>
                    <a:pt x="1267" y="142"/>
                    <a:pt x="1258" y="137"/>
                  </a:cubicBezTo>
                  <a:cubicBezTo>
                    <a:pt x="1262" y="130"/>
                    <a:pt x="1262" y="130"/>
                    <a:pt x="1262" y="130"/>
                  </a:cubicBezTo>
                  <a:cubicBezTo>
                    <a:pt x="1271" y="136"/>
                    <a:pt x="1279" y="142"/>
                    <a:pt x="1288" y="147"/>
                  </a:cubicBezTo>
                  <a:lnTo>
                    <a:pt x="1283" y="154"/>
                  </a:lnTo>
                  <a:close/>
                  <a:moveTo>
                    <a:pt x="918" y="14"/>
                  </a:moveTo>
                  <a:cubicBezTo>
                    <a:pt x="919" y="7"/>
                    <a:pt x="919" y="7"/>
                    <a:pt x="919" y="7"/>
                  </a:cubicBezTo>
                  <a:cubicBezTo>
                    <a:pt x="929" y="8"/>
                    <a:pt x="940" y="9"/>
                    <a:pt x="950" y="11"/>
                  </a:cubicBezTo>
                  <a:cubicBezTo>
                    <a:pt x="948" y="19"/>
                    <a:pt x="948" y="19"/>
                    <a:pt x="948" y="19"/>
                  </a:cubicBezTo>
                  <a:cubicBezTo>
                    <a:pt x="938" y="17"/>
                    <a:pt x="928" y="16"/>
                    <a:pt x="918" y="14"/>
                  </a:cubicBezTo>
                  <a:close/>
                  <a:moveTo>
                    <a:pt x="1232" y="121"/>
                  </a:moveTo>
                  <a:cubicBezTo>
                    <a:pt x="1224" y="116"/>
                    <a:pt x="1215" y="111"/>
                    <a:pt x="1206" y="106"/>
                  </a:cubicBezTo>
                  <a:cubicBezTo>
                    <a:pt x="1209" y="99"/>
                    <a:pt x="1209" y="99"/>
                    <a:pt x="1209" y="99"/>
                  </a:cubicBezTo>
                  <a:cubicBezTo>
                    <a:pt x="1218" y="104"/>
                    <a:pt x="1227" y="109"/>
                    <a:pt x="1236" y="114"/>
                  </a:cubicBezTo>
                  <a:lnTo>
                    <a:pt x="1232" y="121"/>
                  </a:lnTo>
                  <a:close/>
                  <a:moveTo>
                    <a:pt x="978" y="24"/>
                  </a:moveTo>
                  <a:cubicBezTo>
                    <a:pt x="980" y="16"/>
                    <a:pt x="980" y="16"/>
                    <a:pt x="980" y="16"/>
                  </a:cubicBezTo>
                  <a:cubicBezTo>
                    <a:pt x="990" y="18"/>
                    <a:pt x="1000" y="21"/>
                    <a:pt x="1010" y="23"/>
                  </a:cubicBezTo>
                  <a:cubicBezTo>
                    <a:pt x="1008" y="31"/>
                    <a:pt x="1008" y="31"/>
                    <a:pt x="1008" y="31"/>
                  </a:cubicBezTo>
                  <a:cubicBezTo>
                    <a:pt x="998" y="28"/>
                    <a:pt x="988" y="26"/>
                    <a:pt x="978" y="24"/>
                  </a:cubicBezTo>
                  <a:close/>
                  <a:moveTo>
                    <a:pt x="1179" y="92"/>
                  </a:moveTo>
                  <a:cubicBezTo>
                    <a:pt x="1170" y="88"/>
                    <a:pt x="1161" y="83"/>
                    <a:pt x="1151" y="79"/>
                  </a:cubicBezTo>
                  <a:cubicBezTo>
                    <a:pt x="1154" y="72"/>
                    <a:pt x="1154" y="72"/>
                    <a:pt x="1154" y="72"/>
                  </a:cubicBezTo>
                  <a:cubicBezTo>
                    <a:pt x="1164" y="76"/>
                    <a:pt x="1173" y="81"/>
                    <a:pt x="1182" y="85"/>
                  </a:cubicBezTo>
                  <a:lnTo>
                    <a:pt x="1179" y="92"/>
                  </a:lnTo>
                  <a:close/>
                  <a:moveTo>
                    <a:pt x="1037" y="38"/>
                  </a:moveTo>
                  <a:cubicBezTo>
                    <a:pt x="1039" y="31"/>
                    <a:pt x="1039" y="31"/>
                    <a:pt x="1039" y="31"/>
                  </a:cubicBezTo>
                  <a:cubicBezTo>
                    <a:pt x="1049" y="33"/>
                    <a:pt x="1059" y="36"/>
                    <a:pt x="1069" y="40"/>
                  </a:cubicBezTo>
                  <a:cubicBezTo>
                    <a:pt x="1066" y="47"/>
                    <a:pt x="1066" y="47"/>
                    <a:pt x="1066" y="47"/>
                  </a:cubicBezTo>
                  <a:cubicBezTo>
                    <a:pt x="1057" y="44"/>
                    <a:pt x="1047" y="41"/>
                    <a:pt x="1037" y="38"/>
                  </a:cubicBezTo>
                  <a:close/>
                  <a:moveTo>
                    <a:pt x="1123" y="67"/>
                  </a:moveTo>
                  <a:cubicBezTo>
                    <a:pt x="1115" y="64"/>
                    <a:pt x="1106" y="61"/>
                    <a:pt x="1097" y="57"/>
                  </a:cubicBezTo>
                  <a:cubicBezTo>
                    <a:pt x="1095" y="57"/>
                    <a:pt x="1095" y="57"/>
                    <a:pt x="1095" y="57"/>
                  </a:cubicBezTo>
                  <a:cubicBezTo>
                    <a:pt x="1098" y="49"/>
                    <a:pt x="1098" y="49"/>
                    <a:pt x="1098" y="49"/>
                  </a:cubicBezTo>
                  <a:cubicBezTo>
                    <a:pt x="1100" y="50"/>
                    <a:pt x="1100" y="50"/>
                    <a:pt x="1100" y="50"/>
                  </a:cubicBezTo>
                  <a:cubicBezTo>
                    <a:pt x="1109" y="53"/>
                    <a:pt x="1118" y="57"/>
                    <a:pt x="1126" y="60"/>
                  </a:cubicBezTo>
                  <a:lnTo>
                    <a:pt x="1123" y="67"/>
                  </a:lnTo>
                  <a:close/>
                </a:path>
              </a:pathLst>
            </a:custGeom>
            <a:solidFill>
              <a:schemeClr val="bg1">
                <a:lumMod val="95000"/>
                <a:alpha val="21000"/>
              </a:schemeClr>
            </a:solidFill>
            <a:ln>
              <a:noFill/>
            </a:ln>
          </p:spPr>
          <p:txBody>
            <a:bodyPr anchor="ctr">
              <a:scene3d>
                <a:camera prst="orthographicFront"/>
                <a:lightRig rig="threePt" dir="t"/>
              </a:scene3d>
              <a:sp3d contourW="12700"/>
            </a:bodyPr>
            <a:lstStyle/>
            <a:p>
              <a:pPr algn="ctr"/>
              <a:endParaRPr dirty="0">
                <a:solidFill>
                  <a:schemeClr val="tx1">
                    <a:lumMod val="75000"/>
                    <a:lumOff val="25000"/>
                  </a:schemeClr>
                </a:solidFill>
                <a:cs typeface="+mn-ea"/>
                <a:sym typeface="+mn-lt"/>
              </a:endParaRPr>
            </a:p>
          </p:txBody>
        </p:sp>
        <p:sp>
          <p:nvSpPr>
            <p:cNvPr id="33" name="BackShape"/>
            <p:cNvSpPr/>
            <p:nvPr/>
          </p:nvSpPr>
          <p:spPr bwMode="auto">
            <a:xfrm>
              <a:off x="4446639" y="1799062"/>
              <a:ext cx="3277234" cy="3213912"/>
            </a:xfrm>
            <a:custGeom>
              <a:avLst/>
              <a:gdLst>
                <a:gd name="T0" fmla="*/ 1308 w 1518"/>
                <a:gd name="T1" fmla="*/ 599 h 1491"/>
                <a:gd name="T2" fmla="*/ 1379 w 1518"/>
                <a:gd name="T3" fmla="*/ 367 h 1491"/>
                <a:gd name="T4" fmla="*/ 1323 w 1518"/>
                <a:gd name="T5" fmla="*/ 239 h 1491"/>
                <a:gd name="T6" fmla="*/ 1117 w 1518"/>
                <a:gd name="T7" fmla="*/ 304 h 1491"/>
                <a:gd name="T8" fmla="*/ 1029 w 1518"/>
                <a:gd name="T9" fmla="*/ 246 h 1491"/>
                <a:gd name="T10" fmla="*/ 1007 w 1518"/>
                <a:gd name="T11" fmla="*/ 30 h 1491"/>
                <a:gd name="T12" fmla="*/ 868 w 1518"/>
                <a:gd name="T13" fmla="*/ 29 h 1491"/>
                <a:gd name="T14" fmla="*/ 684 w 1518"/>
                <a:gd name="T15" fmla="*/ 183 h 1491"/>
                <a:gd name="T16" fmla="*/ 539 w 1518"/>
                <a:gd name="T17" fmla="*/ 21 h 1491"/>
                <a:gd name="T18" fmla="*/ 425 w 1518"/>
                <a:gd name="T19" fmla="*/ 102 h 1491"/>
                <a:gd name="T20" fmla="*/ 366 w 1518"/>
                <a:gd name="T21" fmla="*/ 335 h 1491"/>
                <a:gd name="T22" fmla="*/ 155 w 1518"/>
                <a:gd name="T23" fmla="*/ 289 h 1491"/>
                <a:gd name="T24" fmla="*/ 110 w 1518"/>
                <a:gd name="T25" fmla="*/ 421 h 1491"/>
                <a:gd name="T26" fmla="*/ 200 w 1518"/>
                <a:gd name="T27" fmla="*/ 644 h 1491"/>
                <a:gd name="T28" fmla="*/ 1 w 1518"/>
                <a:gd name="T29" fmla="*/ 731 h 1491"/>
                <a:gd name="T30" fmla="*/ 43 w 1518"/>
                <a:gd name="T31" fmla="*/ 864 h 1491"/>
                <a:gd name="T32" fmla="*/ 247 w 1518"/>
                <a:gd name="T33" fmla="*/ 992 h 1491"/>
                <a:gd name="T34" fmla="*/ 137 w 1518"/>
                <a:gd name="T35" fmla="*/ 1179 h 1491"/>
                <a:gd name="T36" fmla="*/ 249 w 1518"/>
                <a:gd name="T37" fmla="*/ 1262 h 1491"/>
                <a:gd name="T38" fmla="*/ 445 w 1518"/>
                <a:gd name="T39" fmla="*/ 1219 h 1491"/>
                <a:gd name="T40" fmla="*/ 481 w 1518"/>
                <a:gd name="T41" fmla="*/ 1416 h 1491"/>
                <a:gd name="T42" fmla="*/ 601 w 1518"/>
                <a:gd name="T43" fmla="*/ 1486 h 1491"/>
                <a:gd name="T44" fmla="*/ 729 w 1518"/>
                <a:gd name="T45" fmla="*/ 1313 h 1491"/>
                <a:gd name="T46" fmla="*/ 928 w 1518"/>
                <a:gd name="T47" fmla="*/ 1451 h 1491"/>
                <a:gd name="T48" fmla="*/ 1067 w 1518"/>
                <a:gd name="T49" fmla="*/ 1437 h 1491"/>
                <a:gd name="T50" fmla="*/ 1069 w 1518"/>
                <a:gd name="T51" fmla="*/ 1222 h 1491"/>
                <a:gd name="T52" fmla="*/ 1311 w 1518"/>
                <a:gd name="T53" fmla="*/ 1217 h 1491"/>
                <a:gd name="T54" fmla="*/ 1415 w 1518"/>
                <a:gd name="T55" fmla="*/ 1124 h 1491"/>
                <a:gd name="T56" fmla="*/ 1290 w 1518"/>
                <a:gd name="T57" fmla="*/ 949 h 1491"/>
                <a:gd name="T58" fmla="*/ 1483 w 1518"/>
                <a:gd name="T59" fmla="*/ 803 h 1491"/>
                <a:gd name="T60" fmla="*/ 1513 w 1518"/>
                <a:gd name="T61" fmla="*/ 667 h 1491"/>
                <a:gd name="T62" fmla="*/ 777 w 1518"/>
                <a:gd name="T63" fmla="*/ 1086 h 1491"/>
                <a:gd name="T64" fmla="*/ 741 w 1518"/>
                <a:gd name="T65" fmla="*/ 406 h 1491"/>
                <a:gd name="T66" fmla="*/ 777 w 1518"/>
                <a:gd name="T67" fmla="*/ 1086 h 1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18" h="1491">
                  <a:moveTo>
                    <a:pt x="1475" y="627"/>
                  </a:moveTo>
                  <a:cubicBezTo>
                    <a:pt x="1308" y="599"/>
                    <a:pt x="1308" y="599"/>
                    <a:pt x="1308" y="599"/>
                  </a:cubicBezTo>
                  <a:cubicBezTo>
                    <a:pt x="1299" y="565"/>
                    <a:pt x="1287" y="531"/>
                    <a:pt x="1272" y="500"/>
                  </a:cubicBezTo>
                  <a:cubicBezTo>
                    <a:pt x="1379" y="367"/>
                    <a:pt x="1379" y="367"/>
                    <a:pt x="1379" y="367"/>
                  </a:cubicBezTo>
                  <a:cubicBezTo>
                    <a:pt x="1392" y="350"/>
                    <a:pt x="1393" y="328"/>
                    <a:pt x="1381" y="312"/>
                  </a:cubicBezTo>
                  <a:cubicBezTo>
                    <a:pt x="1323" y="239"/>
                    <a:pt x="1323" y="239"/>
                    <a:pt x="1323" y="239"/>
                  </a:cubicBezTo>
                  <a:cubicBezTo>
                    <a:pt x="1311" y="224"/>
                    <a:pt x="1288" y="220"/>
                    <a:pt x="1269" y="229"/>
                  </a:cubicBezTo>
                  <a:cubicBezTo>
                    <a:pt x="1117" y="304"/>
                    <a:pt x="1117" y="304"/>
                    <a:pt x="1117" y="304"/>
                  </a:cubicBezTo>
                  <a:cubicBezTo>
                    <a:pt x="1103" y="293"/>
                    <a:pt x="1089" y="282"/>
                    <a:pt x="1074" y="272"/>
                  </a:cubicBezTo>
                  <a:cubicBezTo>
                    <a:pt x="1059" y="262"/>
                    <a:pt x="1044" y="254"/>
                    <a:pt x="1029" y="246"/>
                  </a:cubicBezTo>
                  <a:cubicBezTo>
                    <a:pt x="1038" y="76"/>
                    <a:pt x="1038" y="76"/>
                    <a:pt x="1038" y="76"/>
                  </a:cubicBezTo>
                  <a:cubicBezTo>
                    <a:pt x="1039" y="54"/>
                    <a:pt x="1026" y="35"/>
                    <a:pt x="1007" y="30"/>
                  </a:cubicBezTo>
                  <a:cubicBezTo>
                    <a:pt x="917" y="5"/>
                    <a:pt x="917" y="5"/>
                    <a:pt x="917" y="5"/>
                  </a:cubicBezTo>
                  <a:cubicBezTo>
                    <a:pt x="898" y="0"/>
                    <a:pt x="878" y="10"/>
                    <a:pt x="868" y="29"/>
                  </a:cubicBezTo>
                  <a:cubicBezTo>
                    <a:pt x="789" y="179"/>
                    <a:pt x="789" y="179"/>
                    <a:pt x="789" y="179"/>
                  </a:cubicBezTo>
                  <a:cubicBezTo>
                    <a:pt x="754" y="177"/>
                    <a:pt x="718" y="178"/>
                    <a:pt x="684" y="183"/>
                  </a:cubicBezTo>
                  <a:cubicBezTo>
                    <a:pt x="590" y="40"/>
                    <a:pt x="590" y="40"/>
                    <a:pt x="590" y="40"/>
                  </a:cubicBezTo>
                  <a:cubicBezTo>
                    <a:pt x="578" y="22"/>
                    <a:pt x="557" y="15"/>
                    <a:pt x="539" y="21"/>
                  </a:cubicBezTo>
                  <a:cubicBezTo>
                    <a:pt x="451" y="54"/>
                    <a:pt x="451" y="54"/>
                    <a:pt x="451" y="54"/>
                  </a:cubicBezTo>
                  <a:cubicBezTo>
                    <a:pt x="433" y="61"/>
                    <a:pt x="422" y="81"/>
                    <a:pt x="425" y="102"/>
                  </a:cubicBezTo>
                  <a:cubicBezTo>
                    <a:pt x="450" y="269"/>
                    <a:pt x="450" y="269"/>
                    <a:pt x="450" y="269"/>
                  </a:cubicBezTo>
                  <a:cubicBezTo>
                    <a:pt x="420" y="288"/>
                    <a:pt x="392" y="310"/>
                    <a:pt x="366" y="335"/>
                  </a:cubicBezTo>
                  <a:cubicBezTo>
                    <a:pt x="207" y="274"/>
                    <a:pt x="207" y="274"/>
                    <a:pt x="207" y="274"/>
                  </a:cubicBezTo>
                  <a:cubicBezTo>
                    <a:pt x="187" y="267"/>
                    <a:pt x="165" y="273"/>
                    <a:pt x="155" y="289"/>
                  </a:cubicBezTo>
                  <a:cubicBezTo>
                    <a:pt x="103" y="367"/>
                    <a:pt x="103" y="367"/>
                    <a:pt x="103" y="367"/>
                  </a:cubicBezTo>
                  <a:cubicBezTo>
                    <a:pt x="92" y="383"/>
                    <a:pt x="95" y="406"/>
                    <a:pt x="110" y="421"/>
                  </a:cubicBezTo>
                  <a:cubicBezTo>
                    <a:pt x="228" y="542"/>
                    <a:pt x="228" y="542"/>
                    <a:pt x="228" y="542"/>
                  </a:cubicBezTo>
                  <a:cubicBezTo>
                    <a:pt x="215" y="576"/>
                    <a:pt x="206" y="610"/>
                    <a:pt x="200" y="644"/>
                  </a:cubicBezTo>
                  <a:cubicBezTo>
                    <a:pt x="35" y="689"/>
                    <a:pt x="35" y="689"/>
                    <a:pt x="35" y="689"/>
                  </a:cubicBezTo>
                  <a:cubicBezTo>
                    <a:pt x="14" y="694"/>
                    <a:pt x="0" y="712"/>
                    <a:pt x="1" y="731"/>
                  </a:cubicBezTo>
                  <a:cubicBezTo>
                    <a:pt x="5" y="825"/>
                    <a:pt x="5" y="825"/>
                    <a:pt x="5" y="825"/>
                  </a:cubicBezTo>
                  <a:cubicBezTo>
                    <a:pt x="6" y="844"/>
                    <a:pt x="22" y="861"/>
                    <a:pt x="43" y="864"/>
                  </a:cubicBezTo>
                  <a:cubicBezTo>
                    <a:pt x="210" y="893"/>
                    <a:pt x="210" y="893"/>
                    <a:pt x="210" y="893"/>
                  </a:cubicBezTo>
                  <a:cubicBezTo>
                    <a:pt x="219" y="927"/>
                    <a:pt x="231" y="960"/>
                    <a:pt x="247" y="992"/>
                  </a:cubicBezTo>
                  <a:cubicBezTo>
                    <a:pt x="139" y="1124"/>
                    <a:pt x="139" y="1124"/>
                    <a:pt x="139" y="1124"/>
                  </a:cubicBezTo>
                  <a:cubicBezTo>
                    <a:pt x="126" y="1141"/>
                    <a:pt x="125" y="1164"/>
                    <a:pt x="137" y="1179"/>
                  </a:cubicBezTo>
                  <a:cubicBezTo>
                    <a:pt x="195" y="1252"/>
                    <a:pt x="195" y="1252"/>
                    <a:pt x="195" y="1252"/>
                  </a:cubicBezTo>
                  <a:cubicBezTo>
                    <a:pt x="208" y="1267"/>
                    <a:pt x="230" y="1272"/>
                    <a:pt x="249" y="1262"/>
                  </a:cubicBezTo>
                  <a:cubicBezTo>
                    <a:pt x="401" y="1187"/>
                    <a:pt x="401" y="1187"/>
                    <a:pt x="401" y="1187"/>
                  </a:cubicBezTo>
                  <a:cubicBezTo>
                    <a:pt x="415" y="1198"/>
                    <a:pt x="430" y="1209"/>
                    <a:pt x="445" y="1219"/>
                  </a:cubicBezTo>
                  <a:cubicBezTo>
                    <a:pt x="459" y="1229"/>
                    <a:pt x="474" y="1238"/>
                    <a:pt x="489" y="1246"/>
                  </a:cubicBezTo>
                  <a:cubicBezTo>
                    <a:pt x="481" y="1416"/>
                    <a:pt x="481" y="1416"/>
                    <a:pt x="481" y="1416"/>
                  </a:cubicBezTo>
                  <a:cubicBezTo>
                    <a:pt x="479" y="1437"/>
                    <a:pt x="492" y="1456"/>
                    <a:pt x="511" y="1461"/>
                  </a:cubicBezTo>
                  <a:cubicBezTo>
                    <a:pt x="601" y="1486"/>
                    <a:pt x="601" y="1486"/>
                    <a:pt x="601" y="1486"/>
                  </a:cubicBezTo>
                  <a:cubicBezTo>
                    <a:pt x="620" y="1491"/>
                    <a:pt x="640" y="1482"/>
                    <a:pt x="651" y="1462"/>
                  </a:cubicBezTo>
                  <a:cubicBezTo>
                    <a:pt x="729" y="1313"/>
                    <a:pt x="729" y="1313"/>
                    <a:pt x="729" y="1313"/>
                  </a:cubicBezTo>
                  <a:cubicBezTo>
                    <a:pt x="765" y="1315"/>
                    <a:pt x="800" y="1313"/>
                    <a:pt x="835" y="1308"/>
                  </a:cubicBezTo>
                  <a:cubicBezTo>
                    <a:pt x="928" y="1451"/>
                    <a:pt x="928" y="1451"/>
                    <a:pt x="928" y="1451"/>
                  </a:cubicBezTo>
                  <a:cubicBezTo>
                    <a:pt x="940" y="1469"/>
                    <a:pt x="961" y="1477"/>
                    <a:pt x="979" y="1470"/>
                  </a:cubicBezTo>
                  <a:cubicBezTo>
                    <a:pt x="1067" y="1437"/>
                    <a:pt x="1067" y="1437"/>
                    <a:pt x="1067" y="1437"/>
                  </a:cubicBezTo>
                  <a:cubicBezTo>
                    <a:pt x="1085" y="1431"/>
                    <a:pt x="1096" y="1410"/>
                    <a:pt x="1093" y="1389"/>
                  </a:cubicBezTo>
                  <a:cubicBezTo>
                    <a:pt x="1069" y="1222"/>
                    <a:pt x="1069" y="1222"/>
                    <a:pt x="1069" y="1222"/>
                  </a:cubicBezTo>
                  <a:cubicBezTo>
                    <a:pt x="1098" y="1203"/>
                    <a:pt x="1126" y="1181"/>
                    <a:pt x="1152" y="1156"/>
                  </a:cubicBezTo>
                  <a:cubicBezTo>
                    <a:pt x="1311" y="1217"/>
                    <a:pt x="1311" y="1217"/>
                    <a:pt x="1311" y="1217"/>
                  </a:cubicBezTo>
                  <a:cubicBezTo>
                    <a:pt x="1331" y="1225"/>
                    <a:pt x="1353" y="1219"/>
                    <a:pt x="1364" y="1202"/>
                  </a:cubicBezTo>
                  <a:cubicBezTo>
                    <a:pt x="1415" y="1124"/>
                    <a:pt x="1415" y="1124"/>
                    <a:pt x="1415" y="1124"/>
                  </a:cubicBezTo>
                  <a:cubicBezTo>
                    <a:pt x="1426" y="1108"/>
                    <a:pt x="1423" y="1085"/>
                    <a:pt x="1408" y="1070"/>
                  </a:cubicBezTo>
                  <a:cubicBezTo>
                    <a:pt x="1290" y="949"/>
                    <a:pt x="1290" y="949"/>
                    <a:pt x="1290" y="949"/>
                  </a:cubicBezTo>
                  <a:cubicBezTo>
                    <a:pt x="1303" y="916"/>
                    <a:pt x="1312" y="882"/>
                    <a:pt x="1319" y="847"/>
                  </a:cubicBezTo>
                  <a:cubicBezTo>
                    <a:pt x="1483" y="803"/>
                    <a:pt x="1483" y="803"/>
                    <a:pt x="1483" y="803"/>
                  </a:cubicBezTo>
                  <a:cubicBezTo>
                    <a:pt x="1504" y="797"/>
                    <a:pt x="1518" y="780"/>
                    <a:pt x="1517" y="760"/>
                  </a:cubicBezTo>
                  <a:cubicBezTo>
                    <a:pt x="1513" y="667"/>
                    <a:pt x="1513" y="667"/>
                    <a:pt x="1513" y="667"/>
                  </a:cubicBezTo>
                  <a:cubicBezTo>
                    <a:pt x="1512" y="647"/>
                    <a:pt x="1497" y="631"/>
                    <a:pt x="1475" y="627"/>
                  </a:cubicBezTo>
                  <a:moveTo>
                    <a:pt x="777" y="1086"/>
                  </a:moveTo>
                  <a:cubicBezTo>
                    <a:pt x="589" y="1096"/>
                    <a:pt x="429" y="952"/>
                    <a:pt x="419" y="764"/>
                  </a:cubicBezTo>
                  <a:cubicBezTo>
                    <a:pt x="409" y="576"/>
                    <a:pt x="553" y="416"/>
                    <a:pt x="741" y="406"/>
                  </a:cubicBezTo>
                  <a:cubicBezTo>
                    <a:pt x="929" y="396"/>
                    <a:pt x="1090" y="540"/>
                    <a:pt x="1100" y="728"/>
                  </a:cubicBezTo>
                  <a:cubicBezTo>
                    <a:pt x="1109" y="915"/>
                    <a:pt x="965" y="1076"/>
                    <a:pt x="777" y="1086"/>
                  </a:cubicBezTo>
                </a:path>
              </a:pathLst>
            </a:custGeom>
            <a:solidFill>
              <a:schemeClr val="accent1"/>
            </a:solidFill>
            <a:ln>
              <a:noFill/>
            </a:ln>
          </p:spPr>
          <p:txBody>
            <a:bodyPr anchor="ctr">
              <a:scene3d>
                <a:camera prst="orthographicFront"/>
                <a:lightRig rig="threePt" dir="t"/>
              </a:scene3d>
              <a:sp3d contourW="12700"/>
            </a:bodyPr>
            <a:lstStyle/>
            <a:p>
              <a:pPr algn="ctr"/>
              <a:endParaRPr dirty="0">
                <a:solidFill>
                  <a:schemeClr val="tx1">
                    <a:lumMod val="75000"/>
                    <a:lumOff val="25000"/>
                  </a:schemeClr>
                </a:solidFill>
                <a:cs typeface="+mn-ea"/>
                <a:sym typeface="+mn-lt"/>
              </a:endParaRPr>
            </a:p>
          </p:txBody>
        </p:sp>
        <p:sp>
          <p:nvSpPr>
            <p:cNvPr id="34" name="Freeform 113"/>
            <p:cNvSpPr/>
            <p:nvPr/>
          </p:nvSpPr>
          <p:spPr bwMode="auto">
            <a:xfrm>
              <a:off x="4951922" y="2274623"/>
              <a:ext cx="2266666" cy="2261498"/>
            </a:xfrm>
            <a:custGeom>
              <a:avLst/>
              <a:gdLst>
                <a:gd name="T0" fmla="*/ 270 w 1050"/>
                <a:gd name="T1" fmla="*/ 909 h 1049"/>
                <a:gd name="T2" fmla="*/ 910 w 1050"/>
                <a:gd name="T3" fmla="*/ 779 h 1049"/>
                <a:gd name="T4" fmla="*/ 780 w 1050"/>
                <a:gd name="T5" fmla="*/ 141 h 1049"/>
                <a:gd name="T6" fmla="*/ 141 w 1050"/>
                <a:gd name="T7" fmla="*/ 270 h 1049"/>
                <a:gd name="T8" fmla="*/ 270 w 1050"/>
                <a:gd name="T9" fmla="*/ 909 h 1049"/>
                <a:gd name="T10" fmla="*/ 303 w 1050"/>
                <a:gd name="T11" fmla="*/ 860 h 1049"/>
                <a:gd name="T12" fmla="*/ 190 w 1050"/>
                <a:gd name="T13" fmla="*/ 303 h 1049"/>
                <a:gd name="T14" fmla="*/ 748 w 1050"/>
                <a:gd name="T15" fmla="*/ 189 h 1049"/>
                <a:gd name="T16" fmla="*/ 861 w 1050"/>
                <a:gd name="T17" fmla="*/ 747 h 1049"/>
                <a:gd name="T18" fmla="*/ 303 w 1050"/>
                <a:gd name="T19" fmla="*/ 860 h 10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50" h="1049">
                  <a:moveTo>
                    <a:pt x="270" y="909"/>
                  </a:moveTo>
                  <a:cubicBezTo>
                    <a:pt x="482" y="1049"/>
                    <a:pt x="769" y="991"/>
                    <a:pt x="910" y="779"/>
                  </a:cubicBezTo>
                  <a:cubicBezTo>
                    <a:pt x="1050" y="567"/>
                    <a:pt x="992" y="281"/>
                    <a:pt x="780" y="141"/>
                  </a:cubicBezTo>
                  <a:cubicBezTo>
                    <a:pt x="568" y="0"/>
                    <a:pt x="281" y="59"/>
                    <a:pt x="141" y="270"/>
                  </a:cubicBezTo>
                  <a:cubicBezTo>
                    <a:pt x="0" y="482"/>
                    <a:pt x="58" y="768"/>
                    <a:pt x="270" y="909"/>
                  </a:cubicBezTo>
                  <a:moveTo>
                    <a:pt x="303" y="860"/>
                  </a:moveTo>
                  <a:cubicBezTo>
                    <a:pt x="118" y="738"/>
                    <a:pt x="67" y="488"/>
                    <a:pt x="190" y="303"/>
                  </a:cubicBezTo>
                  <a:cubicBezTo>
                    <a:pt x="312" y="118"/>
                    <a:pt x="563" y="67"/>
                    <a:pt x="748" y="189"/>
                  </a:cubicBezTo>
                  <a:cubicBezTo>
                    <a:pt x="933" y="312"/>
                    <a:pt x="983" y="562"/>
                    <a:pt x="861" y="747"/>
                  </a:cubicBezTo>
                  <a:cubicBezTo>
                    <a:pt x="738" y="932"/>
                    <a:pt x="488" y="982"/>
                    <a:pt x="303" y="860"/>
                  </a:cubicBezTo>
                </a:path>
              </a:pathLst>
            </a:custGeom>
            <a:solidFill>
              <a:schemeClr val="accent1">
                <a:lumMod val="40000"/>
                <a:lumOff val="60000"/>
              </a:schemeClr>
            </a:solidFill>
            <a:ln>
              <a:noFill/>
            </a:ln>
          </p:spPr>
          <p:txBody>
            <a:bodyPr anchor="ctr">
              <a:scene3d>
                <a:camera prst="orthographicFront"/>
                <a:lightRig rig="threePt" dir="t"/>
              </a:scene3d>
              <a:sp3d contourW="12700"/>
            </a:bodyPr>
            <a:lstStyle/>
            <a:p>
              <a:pPr algn="ctr"/>
              <a:endParaRPr dirty="0">
                <a:solidFill>
                  <a:schemeClr val="tx1">
                    <a:lumMod val="75000"/>
                    <a:lumOff val="25000"/>
                  </a:schemeClr>
                </a:solidFill>
                <a:cs typeface="+mn-ea"/>
                <a:sym typeface="+mn-lt"/>
              </a:endParaRPr>
            </a:p>
          </p:txBody>
        </p:sp>
        <p:sp>
          <p:nvSpPr>
            <p:cNvPr id="35" name="ValueShape"/>
            <p:cNvSpPr/>
            <p:nvPr/>
          </p:nvSpPr>
          <p:spPr>
            <a:xfrm>
              <a:off x="5533353" y="2842277"/>
              <a:ext cx="1168421" cy="1126188"/>
            </a:xfrm>
            <a:prstGeom prst="arc">
              <a:avLst>
                <a:gd name="adj1" fmla="val 16200000"/>
                <a:gd name="adj2" fmla="val 14472000"/>
              </a:avLst>
            </a:prstGeom>
            <a:noFill/>
            <a:ln w="76200" cap="rnd" cmpd="sng">
              <a:solidFill>
                <a:schemeClr val="accent1"/>
              </a:solidFill>
              <a:prstDash val="sysDot"/>
              <a:round/>
            </a:ln>
          </p:spPr>
          <p:style>
            <a:lnRef idx="1">
              <a:schemeClr val="accent1"/>
            </a:lnRef>
            <a:fillRef idx="0">
              <a:schemeClr val="accent1"/>
            </a:fillRef>
            <a:effectRef idx="0">
              <a:schemeClr val="accent1"/>
            </a:effectRef>
            <a:fontRef idx="minor">
              <a:schemeClr val="tx1"/>
            </a:fontRef>
          </p:style>
          <p:txBody>
            <a:bodyPr anchor="ctr">
              <a:scene3d>
                <a:camera prst="orthographicFront"/>
                <a:lightRig rig="threePt" dir="t"/>
              </a:scene3d>
              <a:sp3d contourW="12700"/>
            </a:bodyPr>
            <a:lstStyle/>
            <a:p>
              <a:pPr algn="ctr"/>
              <a:endParaRPr dirty="0">
                <a:solidFill>
                  <a:schemeClr val="tx1">
                    <a:lumMod val="75000"/>
                    <a:lumOff val="25000"/>
                  </a:schemeClr>
                </a:solidFill>
                <a:cs typeface="+mn-ea"/>
                <a:sym typeface="+mn-lt"/>
              </a:endParaRPr>
            </a:p>
          </p:txBody>
        </p:sp>
        <p:sp>
          <p:nvSpPr>
            <p:cNvPr id="36" name="ValueText"/>
            <p:cNvSpPr txBox="1"/>
            <p:nvPr/>
          </p:nvSpPr>
          <p:spPr>
            <a:xfrm>
              <a:off x="5754001" y="3101686"/>
              <a:ext cx="727122" cy="545342"/>
            </a:xfrm>
            <a:prstGeom prst="rect">
              <a:avLst/>
            </a:prstGeom>
            <a:noFill/>
          </p:spPr>
          <p:txBody>
            <a:bodyPr wrap="none" lIns="0" tIns="0" rIns="0" bIns="0">
              <a:prstTxWarp prst="textPlain">
                <a:avLst/>
              </a:prstTxWarp>
              <a:normAutofit/>
              <a:scene3d>
                <a:camera prst="orthographicFront"/>
                <a:lightRig rig="threePt" dir="t"/>
              </a:scene3d>
              <a:sp3d contourW="12700"/>
            </a:bodyPr>
            <a:lstStyle/>
            <a:p>
              <a:pPr algn="ctr"/>
              <a:r>
                <a:rPr lang="zh-CN" altLang="en-US" b="1" dirty="0">
                  <a:solidFill>
                    <a:schemeClr val="tx1">
                      <a:lumMod val="85000"/>
                      <a:lumOff val="15000"/>
                    </a:schemeClr>
                  </a:solidFill>
                  <a:cs typeface="+mn-ea"/>
                  <a:sym typeface="+mn-lt"/>
                </a:rPr>
                <a:t>激励</a:t>
              </a:r>
              <a:endParaRPr lang="en-US" b="1" dirty="0">
                <a:solidFill>
                  <a:schemeClr val="tx1">
                    <a:lumMod val="85000"/>
                    <a:lumOff val="15000"/>
                  </a:schemeClr>
                </a:solidFill>
                <a:cs typeface="+mn-ea"/>
                <a:sym typeface="+mn-lt"/>
              </a:endParaRPr>
            </a:p>
          </p:txBody>
        </p:sp>
        <p:sp>
          <p:nvSpPr>
            <p:cNvPr id="37" name="ExtraShape"/>
            <p:cNvSpPr/>
            <p:nvPr/>
          </p:nvSpPr>
          <p:spPr bwMode="auto">
            <a:xfrm>
              <a:off x="4459033" y="1801246"/>
              <a:ext cx="2829360" cy="2515185"/>
            </a:xfrm>
            <a:custGeom>
              <a:avLst/>
              <a:gdLst>
                <a:gd name="T0" fmla="*/ 1269 w 1306"/>
                <a:gd name="T1" fmla="*/ 229 h 1162"/>
                <a:gd name="T2" fmla="*/ 1117 w 1306"/>
                <a:gd name="T3" fmla="*/ 304 h 1162"/>
                <a:gd name="T4" fmla="*/ 1074 w 1306"/>
                <a:gd name="T5" fmla="*/ 272 h 1162"/>
                <a:gd name="T6" fmla="*/ 1029 w 1306"/>
                <a:gd name="T7" fmla="*/ 245 h 1162"/>
                <a:gd name="T8" fmla="*/ 1038 w 1306"/>
                <a:gd name="T9" fmla="*/ 75 h 1162"/>
                <a:gd name="T10" fmla="*/ 1008 w 1306"/>
                <a:gd name="T11" fmla="*/ 30 h 1162"/>
                <a:gd name="T12" fmla="*/ 918 w 1306"/>
                <a:gd name="T13" fmla="*/ 5 h 1162"/>
                <a:gd name="T14" fmla="*/ 868 w 1306"/>
                <a:gd name="T15" fmla="*/ 29 h 1162"/>
                <a:gd name="T16" fmla="*/ 789 w 1306"/>
                <a:gd name="T17" fmla="*/ 178 h 1162"/>
                <a:gd name="T18" fmla="*/ 684 w 1306"/>
                <a:gd name="T19" fmla="*/ 183 h 1162"/>
                <a:gd name="T20" fmla="*/ 590 w 1306"/>
                <a:gd name="T21" fmla="*/ 40 h 1162"/>
                <a:gd name="T22" fmla="*/ 539 w 1306"/>
                <a:gd name="T23" fmla="*/ 21 h 1162"/>
                <a:gd name="T24" fmla="*/ 452 w 1306"/>
                <a:gd name="T25" fmla="*/ 54 h 1162"/>
                <a:gd name="T26" fmla="*/ 425 w 1306"/>
                <a:gd name="T27" fmla="*/ 102 h 1162"/>
                <a:gd name="T28" fmla="*/ 450 w 1306"/>
                <a:gd name="T29" fmla="*/ 269 h 1162"/>
                <a:gd name="T30" fmla="*/ 367 w 1306"/>
                <a:gd name="T31" fmla="*/ 335 h 1162"/>
                <a:gd name="T32" fmla="*/ 207 w 1306"/>
                <a:gd name="T33" fmla="*/ 274 h 1162"/>
                <a:gd name="T34" fmla="*/ 155 w 1306"/>
                <a:gd name="T35" fmla="*/ 289 h 1162"/>
                <a:gd name="T36" fmla="*/ 103 w 1306"/>
                <a:gd name="T37" fmla="*/ 367 h 1162"/>
                <a:gd name="T38" fmla="*/ 110 w 1306"/>
                <a:gd name="T39" fmla="*/ 421 h 1162"/>
                <a:gd name="T40" fmla="*/ 228 w 1306"/>
                <a:gd name="T41" fmla="*/ 542 h 1162"/>
                <a:gd name="T42" fmla="*/ 200 w 1306"/>
                <a:gd name="T43" fmla="*/ 644 h 1162"/>
                <a:gd name="T44" fmla="*/ 35 w 1306"/>
                <a:gd name="T45" fmla="*/ 688 h 1162"/>
                <a:gd name="T46" fmla="*/ 1 w 1306"/>
                <a:gd name="T47" fmla="*/ 731 h 1162"/>
                <a:gd name="T48" fmla="*/ 5 w 1306"/>
                <a:gd name="T49" fmla="*/ 824 h 1162"/>
                <a:gd name="T50" fmla="*/ 43 w 1306"/>
                <a:gd name="T51" fmla="*/ 864 h 1162"/>
                <a:gd name="T52" fmla="*/ 210 w 1306"/>
                <a:gd name="T53" fmla="*/ 893 h 1162"/>
                <a:gd name="T54" fmla="*/ 247 w 1306"/>
                <a:gd name="T55" fmla="*/ 992 h 1162"/>
                <a:gd name="T56" fmla="*/ 140 w 1306"/>
                <a:gd name="T57" fmla="*/ 1124 h 1162"/>
                <a:gd name="T58" fmla="*/ 129 w 1306"/>
                <a:gd name="T59" fmla="*/ 1159 h 1162"/>
                <a:gd name="T60" fmla="*/ 257 w 1306"/>
                <a:gd name="T61" fmla="*/ 1159 h 1162"/>
                <a:gd name="T62" fmla="*/ 648 w 1306"/>
                <a:gd name="T63" fmla="*/ 1067 h 1162"/>
                <a:gd name="T64" fmla="*/ 419 w 1306"/>
                <a:gd name="T65" fmla="*/ 764 h 1162"/>
                <a:gd name="T66" fmla="*/ 741 w 1306"/>
                <a:gd name="T67" fmla="*/ 406 h 1162"/>
                <a:gd name="T68" fmla="*/ 1098 w 1306"/>
                <a:gd name="T69" fmla="*/ 710 h 1162"/>
                <a:gd name="T70" fmla="*/ 1306 w 1306"/>
                <a:gd name="T71" fmla="*/ 227 h 1162"/>
                <a:gd name="T72" fmla="*/ 1269 w 1306"/>
                <a:gd name="T73" fmla="*/ 229 h 1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6" h="1162">
                  <a:moveTo>
                    <a:pt x="1269" y="229"/>
                  </a:moveTo>
                  <a:cubicBezTo>
                    <a:pt x="1117" y="304"/>
                    <a:pt x="1117" y="304"/>
                    <a:pt x="1117" y="304"/>
                  </a:cubicBezTo>
                  <a:cubicBezTo>
                    <a:pt x="1103" y="293"/>
                    <a:pt x="1089" y="282"/>
                    <a:pt x="1074" y="272"/>
                  </a:cubicBezTo>
                  <a:cubicBezTo>
                    <a:pt x="1059" y="262"/>
                    <a:pt x="1044" y="253"/>
                    <a:pt x="1029" y="245"/>
                  </a:cubicBezTo>
                  <a:cubicBezTo>
                    <a:pt x="1038" y="75"/>
                    <a:pt x="1038" y="75"/>
                    <a:pt x="1038" y="75"/>
                  </a:cubicBezTo>
                  <a:cubicBezTo>
                    <a:pt x="1039" y="54"/>
                    <a:pt x="1027" y="35"/>
                    <a:pt x="1008" y="30"/>
                  </a:cubicBezTo>
                  <a:cubicBezTo>
                    <a:pt x="918" y="5"/>
                    <a:pt x="918" y="5"/>
                    <a:pt x="918" y="5"/>
                  </a:cubicBezTo>
                  <a:cubicBezTo>
                    <a:pt x="899" y="0"/>
                    <a:pt x="878" y="10"/>
                    <a:pt x="868" y="29"/>
                  </a:cubicBezTo>
                  <a:cubicBezTo>
                    <a:pt x="789" y="178"/>
                    <a:pt x="789" y="178"/>
                    <a:pt x="789" y="178"/>
                  </a:cubicBezTo>
                  <a:cubicBezTo>
                    <a:pt x="754" y="177"/>
                    <a:pt x="719" y="178"/>
                    <a:pt x="684" y="183"/>
                  </a:cubicBezTo>
                  <a:cubicBezTo>
                    <a:pt x="590" y="40"/>
                    <a:pt x="590" y="40"/>
                    <a:pt x="590" y="40"/>
                  </a:cubicBezTo>
                  <a:cubicBezTo>
                    <a:pt x="579" y="22"/>
                    <a:pt x="557" y="14"/>
                    <a:pt x="539" y="21"/>
                  </a:cubicBezTo>
                  <a:cubicBezTo>
                    <a:pt x="452" y="54"/>
                    <a:pt x="452" y="54"/>
                    <a:pt x="452" y="54"/>
                  </a:cubicBezTo>
                  <a:cubicBezTo>
                    <a:pt x="433" y="61"/>
                    <a:pt x="422" y="81"/>
                    <a:pt x="425" y="102"/>
                  </a:cubicBezTo>
                  <a:cubicBezTo>
                    <a:pt x="450" y="269"/>
                    <a:pt x="450" y="269"/>
                    <a:pt x="450" y="269"/>
                  </a:cubicBezTo>
                  <a:cubicBezTo>
                    <a:pt x="420" y="288"/>
                    <a:pt x="392" y="310"/>
                    <a:pt x="367" y="335"/>
                  </a:cubicBezTo>
                  <a:cubicBezTo>
                    <a:pt x="207" y="274"/>
                    <a:pt x="207" y="274"/>
                    <a:pt x="207" y="274"/>
                  </a:cubicBezTo>
                  <a:cubicBezTo>
                    <a:pt x="187" y="266"/>
                    <a:pt x="166" y="273"/>
                    <a:pt x="155" y="289"/>
                  </a:cubicBezTo>
                  <a:cubicBezTo>
                    <a:pt x="103" y="367"/>
                    <a:pt x="103" y="367"/>
                    <a:pt x="103" y="367"/>
                  </a:cubicBezTo>
                  <a:cubicBezTo>
                    <a:pt x="92" y="383"/>
                    <a:pt x="95" y="406"/>
                    <a:pt x="110" y="421"/>
                  </a:cubicBezTo>
                  <a:cubicBezTo>
                    <a:pt x="228" y="542"/>
                    <a:pt x="228" y="542"/>
                    <a:pt x="228" y="542"/>
                  </a:cubicBezTo>
                  <a:cubicBezTo>
                    <a:pt x="216" y="575"/>
                    <a:pt x="206" y="609"/>
                    <a:pt x="200" y="644"/>
                  </a:cubicBezTo>
                  <a:cubicBezTo>
                    <a:pt x="35" y="688"/>
                    <a:pt x="35" y="688"/>
                    <a:pt x="35" y="688"/>
                  </a:cubicBezTo>
                  <a:cubicBezTo>
                    <a:pt x="14" y="694"/>
                    <a:pt x="0" y="712"/>
                    <a:pt x="1" y="731"/>
                  </a:cubicBezTo>
                  <a:cubicBezTo>
                    <a:pt x="5" y="824"/>
                    <a:pt x="5" y="824"/>
                    <a:pt x="5" y="824"/>
                  </a:cubicBezTo>
                  <a:cubicBezTo>
                    <a:pt x="6" y="844"/>
                    <a:pt x="22" y="860"/>
                    <a:pt x="43" y="864"/>
                  </a:cubicBezTo>
                  <a:cubicBezTo>
                    <a:pt x="210" y="893"/>
                    <a:pt x="210" y="893"/>
                    <a:pt x="210" y="893"/>
                  </a:cubicBezTo>
                  <a:cubicBezTo>
                    <a:pt x="219" y="927"/>
                    <a:pt x="231" y="960"/>
                    <a:pt x="247" y="992"/>
                  </a:cubicBezTo>
                  <a:cubicBezTo>
                    <a:pt x="140" y="1124"/>
                    <a:pt x="140" y="1124"/>
                    <a:pt x="140" y="1124"/>
                  </a:cubicBezTo>
                  <a:cubicBezTo>
                    <a:pt x="131" y="1135"/>
                    <a:pt x="128" y="1147"/>
                    <a:pt x="129" y="1159"/>
                  </a:cubicBezTo>
                  <a:cubicBezTo>
                    <a:pt x="171" y="1161"/>
                    <a:pt x="214" y="1162"/>
                    <a:pt x="257" y="1159"/>
                  </a:cubicBezTo>
                  <a:cubicBezTo>
                    <a:pt x="396" y="1152"/>
                    <a:pt x="527" y="1120"/>
                    <a:pt x="648" y="1067"/>
                  </a:cubicBezTo>
                  <a:cubicBezTo>
                    <a:pt x="521" y="1023"/>
                    <a:pt x="426" y="906"/>
                    <a:pt x="419" y="764"/>
                  </a:cubicBezTo>
                  <a:cubicBezTo>
                    <a:pt x="409" y="576"/>
                    <a:pt x="553" y="416"/>
                    <a:pt x="741" y="406"/>
                  </a:cubicBezTo>
                  <a:cubicBezTo>
                    <a:pt x="923" y="396"/>
                    <a:pt x="1080" y="531"/>
                    <a:pt x="1098" y="710"/>
                  </a:cubicBezTo>
                  <a:cubicBezTo>
                    <a:pt x="1203" y="570"/>
                    <a:pt x="1276" y="405"/>
                    <a:pt x="1306" y="227"/>
                  </a:cubicBezTo>
                  <a:cubicBezTo>
                    <a:pt x="1295" y="222"/>
                    <a:pt x="1281" y="223"/>
                    <a:pt x="1269" y="229"/>
                  </a:cubicBezTo>
                  <a:close/>
                </a:path>
              </a:pathLst>
            </a:custGeom>
            <a:solidFill>
              <a:schemeClr val="bg1">
                <a:alpha val="16000"/>
              </a:schemeClr>
            </a:solidFill>
            <a:ln>
              <a:noFill/>
            </a:ln>
          </p:spPr>
          <p:txBody>
            <a:bodyPr anchor="ctr">
              <a:scene3d>
                <a:camera prst="orthographicFront"/>
                <a:lightRig rig="threePt" dir="t"/>
              </a:scene3d>
              <a:sp3d contourW="12700"/>
            </a:bodyPr>
            <a:lstStyle/>
            <a:p>
              <a:pPr algn="ctr"/>
              <a:endParaRPr dirty="0">
                <a:solidFill>
                  <a:schemeClr val="tx1">
                    <a:lumMod val="75000"/>
                    <a:lumOff val="25000"/>
                  </a:schemeClr>
                </a:solidFill>
                <a:cs typeface="+mn-ea"/>
                <a:sym typeface="+mn-lt"/>
              </a:endParaRPr>
            </a:p>
          </p:txBody>
        </p:sp>
      </p:grpSp>
      <p:grpSp>
        <p:nvGrpSpPr>
          <p:cNvPr id="38" name="组合 37"/>
          <p:cNvGrpSpPr/>
          <p:nvPr/>
        </p:nvGrpSpPr>
        <p:grpSpPr>
          <a:xfrm>
            <a:off x="1028401" y="4718908"/>
            <a:ext cx="2210572" cy="625427"/>
            <a:chOff x="1619919" y="2349127"/>
            <a:chExt cx="2210572" cy="625427"/>
          </a:xfrm>
        </p:grpSpPr>
        <p:sp>
          <p:nvSpPr>
            <p:cNvPr id="39" name="文本框 38"/>
            <p:cNvSpPr txBox="1"/>
            <p:nvPr/>
          </p:nvSpPr>
          <p:spPr>
            <a:xfrm>
              <a:off x="1658314" y="2349127"/>
              <a:ext cx="2133781" cy="369332"/>
            </a:xfrm>
            <a:prstGeom prst="rect">
              <a:avLst/>
            </a:prstGeom>
            <a:noFill/>
          </p:spPr>
          <p:txBody>
            <a:bodyPr wrap="square" rtlCol="0">
              <a:spAutoFit/>
              <a:scene3d>
                <a:camera prst="orthographicFront"/>
                <a:lightRig rig="threePt" dir="t"/>
              </a:scene3d>
              <a:sp3d contourW="12700"/>
            </a:bodyPr>
            <a:lstStyle/>
            <a:p>
              <a:pPr algn="ctr"/>
              <a:r>
                <a:rPr lang="zh-CN" altLang="en-US" b="1" dirty="0">
                  <a:solidFill>
                    <a:schemeClr val="tx1">
                      <a:lumMod val="75000"/>
                      <a:lumOff val="25000"/>
                    </a:schemeClr>
                  </a:solidFill>
                  <a:cs typeface="+mn-ea"/>
                  <a:sym typeface="+mn-lt"/>
                </a:rPr>
                <a:t>有远见</a:t>
              </a:r>
              <a:endParaRPr lang="zh-CN" altLang="en-US" b="1" dirty="0">
                <a:solidFill>
                  <a:schemeClr val="tx1">
                    <a:lumMod val="75000"/>
                    <a:lumOff val="25000"/>
                  </a:schemeClr>
                </a:solidFill>
                <a:cs typeface="+mn-ea"/>
                <a:sym typeface="+mn-lt"/>
              </a:endParaRPr>
            </a:p>
          </p:txBody>
        </p:sp>
        <p:sp>
          <p:nvSpPr>
            <p:cNvPr id="40" name="文本框 39"/>
            <p:cNvSpPr txBox="1"/>
            <p:nvPr/>
          </p:nvSpPr>
          <p:spPr>
            <a:xfrm>
              <a:off x="1619919" y="2687681"/>
              <a:ext cx="2210572" cy="286873"/>
            </a:xfrm>
            <a:prstGeom prst="rect">
              <a:avLst/>
            </a:prstGeom>
            <a:noFill/>
          </p:spPr>
          <p:txBody>
            <a:bodyPr wrap="square" rtlCol="0">
              <a:spAutoFit/>
              <a:scene3d>
                <a:camera prst="orthographicFront"/>
                <a:lightRig rig="threePt" dir="t"/>
              </a:scene3d>
              <a:sp3d contourW="12700"/>
            </a:bodyPr>
            <a:lstStyle/>
            <a:p>
              <a:pPr algn="ctr">
                <a:lnSpc>
                  <a:spcPct val="114000"/>
                </a:lnSpc>
              </a:pPr>
              <a:endParaRPr lang="en-US" altLang="zh-CN" sz="1200" dirty="0">
                <a:solidFill>
                  <a:schemeClr val="tx1">
                    <a:lumMod val="50000"/>
                    <a:lumOff val="50000"/>
                  </a:schemeClr>
                </a:solidFill>
                <a:cs typeface="+mn-ea"/>
                <a:sym typeface="+mn-lt"/>
              </a:endParaRPr>
            </a:p>
          </p:txBody>
        </p:sp>
      </p:grpSp>
      <p:grpSp>
        <p:nvGrpSpPr>
          <p:cNvPr id="41" name="组合 40"/>
          <p:cNvGrpSpPr/>
          <p:nvPr/>
        </p:nvGrpSpPr>
        <p:grpSpPr>
          <a:xfrm>
            <a:off x="3641951" y="3046433"/>
            <a:ext cx="2210572" cy="625427"/>
            <a:chOff x="1619919" y="2349127"/>
            <a:chExt cx="2210572" cy="625427"/>
          </a:xfrm>
        </p:grpSpPr>
        <p:sp>
          <p:nvSpPr>
            <p:cNvPr id="42" name="文本框 41"/>
            <p:cNvSpPr txBox="1"/>
            <p:nvPr/>
          </p:nvSpPr>
          <p:spPr>
            <a:xfrm>
              <a:off x="1658314" y="2349127"/>
              <a:ext cx="2133781" cy="369332"/>
            </a:xfrm>
            <a:prstGeom prst="rect">
              <a:avLst/>
            </a:prstGeom>
            <a:noFill/>
          </p:spPr>
          <p:txBody>
            <a:bodyPr wrap="square" rtlCol="0">
              <a:spAutoFit/>
              <a:scene3d>
                <a:camera prst="orthographicFront"/>
                <a:lightRig rig="threePt" dir="t"/>
              </a:scene3d>
              <a:sp3d contourW="12700"/>
            </a:bodyPr>
            <a:lstStyle/>
            <a:p>
              <a:pPr algn="ctr"/>
              <a:r>
                <a:rPr lang="zh-CN" altLang="en-US" b="1" dirty="0">
                  <a:solidFill>
                    <a:schemeClr val="tx1">
                      <a:lumMod val="75000"/>
                      <a:lumOff val="25000"/>
                    </a:schemeClr>
                  </a:solidFill>
                  <a:cs typeface="+mn-ea"/>
                  <a:sym typeface="+mn-lt"/>
                </a:rPr>
                <a:t>服务者</a:t>
              </a:r>
              <a:endParaRPr lang="zh-CN" altLang="en-US" b="1" dirty="0">
                <a:solidFill>
                  <a:schemeClr val="tx1">
                    <a:lumMod val="75000"/>
                    <a:lumOff val="25000"/>
                  </a:schemeClr>
                </a:solidFill>
                <a:cs typeface="+mn-ea"/>
                <a:sym typeface="+mn-lt"/>
              </a:endParaRPr>
            </a:p>
          </p:txBody>
        </p:sp>
        <p:sp>
          <p:nvSpPr>
            <p:cNvPr id="43" name="文本框 42"/>
            <p:cNvSpPr txBox="1"/>
            <p:nvPr/>
          </p:nvSpPr>
          <p:spPr>
            <a:xfrm>
              <a:off x="1619919" y="2687681"/>
              <a:ext cx="2210572" cy="286873"/>
            </a:xfrm>
            <a:prstGeom prst="rect">
              <a:avLst/>
            </a:prstGeom>
            <a:noFill/>
          </p:spPr>
          <p:txBody>
            <a:bodyPr wrap="square" rtlCol="0">
              <a:spAutoFit/>
              <a:scene3d>
                <a:camera prst="orthographicFront"/>
                <a:lightRig rig="threePt" dir="t"/>
              </a:scene3d>
              <a:sp3d contourW="12700"/>
            </a:bodyPr>
            <a:lstStyle/>
            <a:p>
              <a:pPr algn="ctr">
                <a:lnSpc>
                  <a:spcPct val="114000"/>
                </a:lnSpc>
              </a:pPr>
              <a:endParaRPr lang="en-US" altLang="zh-CN" sz="1200" dirty="0">
                <a:solidFill>
                  <a:schemeClr val="tx1">
                    <a:lumMod val="50000"/>
                    <a:lumOff val="50000"/>
                  </a:schemeClr>
                </a:solidFill>
                <a:cs typeface="+mn-ea"/>
                <a:sym typeface="+mn-lt"/>
              </a:endParaRPr>
            </a:p>
          </p:txBody>
        </p:sp>
      </p:grpSp>
      <p:grpSp>
        <p:nvGrpSpPr>
          <p:cNvPr id="44" name="组合 43"/>
          <p:cNvGrpSpPr/>
          <p:nvPr/>
        </p:nvGrpSpPr>
        <p:grpSpPr>
          <a:xfrm>
            <a:off x="6387804" y="4718908"/>
            <a:ext cx="2210572" cy="625427"/>
            <a:chOff x="1619919" y="2349127"/>
            <a:chExt cx="2210572" cy="625427"/>
          </a:xfrm>
        </p:grpSpPr>
        <p:sp>
          <p:nvSpPr>
            <p:cNvPr id="45" name="文本框 44"/>
            <p:cNvSpPr txBox="1"/>
            <p:nvPr/>
          </p:nvSpPr>
          <p:spPr>
            <a:xfrm>
              <a:off x="1658314" y="2349127"/>
              <a:ext cx="2133781" cy="369332"/>
            </a:xfrm>
            <a:prstGeom prst="rect">
              <a:avLst/>
            </a:prstGeom>
            <a:noFill/>
          </p:spPr>
          <p:txBody>
            <a:bodyPr wrap="square" rtlCol="0">
              <a:spAutoFit/>
              <a:scene3d>
                <a:camera prst="orthographicFront"/>
                <a:lightRig rig="threePt" dir="t"/>
              </a:scene3d>
              <a:sp3d contourW="12700"/>
            </a:bodyPr>
            <a:lstStyle/>
            <a:p>
              <a:pPr algn="ctr"/>
              <a:r>
                <a:rPr lang="zh-CN" altLang="en-US" b="1" dirty="0">
                  <a:solidFill>
                    <a:schemeClr val="tx1">
                      <a:lumMod val="75000"/>
                      <a:lumOff val="25000"/>
                    </a:schemeClr>
                  </a:solidFill>
                  <a:cs typeface="+mn-ea"/>
                  <a:sym typeface="+mn-lt"/>
                </a:rPr>
                <a:t>调节者</a:t>
              </a:r>
              <a:endParaRPr lang="zh-CN" altLang="en-US" b="1" dirty="0">
                <a:solidFill>
                  <a:schemeClr val="tx1">
                    <a:lumMod val="75000"/>
                    <a:lumOff val="25000"/>
                  </a:schemeClr>
                </a:solidFill>
                <a:cs typeface="+mn-ea"/>
                <a:sym typeface="+mn-lt"/>
              </a:endParaRPr>
            </a:p>
          </p:txBody>
        </p:sp>
        <p:sp>
          <p:nvSpPr>
            <p:cNvPr id="46" name="文本框 45"/>
            <p:cNvSpPr txBox="1"/>
            <p:nvPr/>
          </p:nvSpPr>
          <p:spPr>
            <a:xfrm>
              <a:off x="1619919" y="2687681"/>
              <a:ext cx="2210572" cy="286873"/>
            </a:xfrm>
            <a:prstGeom prst="rect">
              <a:avLst/>
            </a:prstGeom>
            <a:noFill/>
          </p:spPr>
          <p:txBody>
            <a:bodyPr wrap="square" rtlCol="0">
              <a:spAutoFit/>
              <a:scene3d>
                <a:camera prst="orthographicFront"/>
                <a:lightRig rig="threePt" dir="t"/>
              </a:scene3d>
              <a:sp3d contourW="12700"/>
            </a:bodyPr>
            <a:lstStyle/>
            <a:p>
              <a:pPr algn="ctr">
                <a:lnSpc>
                  <a:spcPct val="114000"/>
                </a:lnSpc>
              </a:pPr>
              <a:endParaRPr lang="en-US" altLang="zh-CN" sz="1200" dirty="0">
                <a:solidFill>
                  <a:schemeClr val="tx1">
                    <a:lumMod val="50000"/>
                    <a:lumOff val="50000"/>
                  </a:schemeClr>
                </a:solidFill>
                <a:cs typeface="+mn-ea"/>
                <a:sym typeface="+mn-lt"/>
              </a:endParaRPr>
            </a:p>
          </p:txBody>
        </p:sp>
      </p:grpSp>
      <p:grpSp>
        <p:nvGrpSpPr>
          <p:cNvPr id="47" name="组合 46"/>
          <p:cNvGrpSpPr/>
          <p:nvPr/>
        </p:nvGrpSpPr>
        <p:grpSpPr>
          <a:xfrm>
            <a:off x="9021179" y="3046433"/>
            <a:ext cx="2246988" cy="2297902"/>
            <a:chOff x="1583503" y="676652"/>
            <a:chExt cx="2246988" cy="2297902"/>
          </a:xfrm>
        </p:grpSpPr>
        <p:sp>
          <p:nvSpPr>
            <p:cNvPr id="48" name="文本框 47"/>
            <p:cNvSpPr txBox="1"/>
            <p:nvPr/>
          </p:nvSpPr>
          <p:spPr>
            <a:xfrm>
              <a:off x="1583503" y="676652"/>
              <a:ext cx="2133781" cy="369332"/>
            </a:xfrm>
            <a:prstGeom prst="rect">
              <a:avLst/>
            </a:prstGeom>
            <a:noFill/>
          </p:spPr>
          <p:txBody>
            <a:bodyPr wrap="square" rtlCol="0">
              <a:spAutoFit/>
              <a:scene3d>
                <a:camera prst="orthographicFront"/>
                <a:lightRig rig="threePt" dir="t"/>
              </a:scene3d>
              <a:sp3d contourW="12700"/>
            </a:bodyPr>
            <a:lstStyle/>
            <a:p>
              <a:pPr algn="ctr"/>
              <a:r>
                <a:rPr lang="zh-CN" altLang="en-US" b="1" dirty="0">
                  <a:solidFill>
                    <a:schemeClr val="tx1">
                      <a:lumMod val="75000"/>
                      <a:lumOff val="25000"/>
                    </a:schemeClr>
                  </a:solidFill>
                  <a:cs typeface="+mn-ea"/>
                  <a:sym typeface="+mn-lt"/>
                </a:rPr>
                <a:t>教练</a:t>
              </a:r>
              <a:endParaRPr lang="zh-CN" altLang="en-US" b="1" dirty="0">
                <a:solidFill>
                  <a:schemeClr val="tx1">
                    <a:lumMod val="75000"/>
                    <a:lumOff val="25000"/>
                  </a:schemeClr>
                </a:solidFill>
                <a:cs typeface="+mn-ea"/>
                <a:sym typeface="+mn-lt"/>
              </a:endParaRPr>
            </a:p>
          </p:txBody>
        </p:sp>
        <p:sp>
          <p:nvSpPr>
            <p:cNvPr id="49" name="文本框 48"/>
            <p:cNvSpPr txBox="1"/>
            <p:nvPr/>
          </p:nvSpPr>
          <p:spPr>
            <a:xfrm>
              <a:off x="1619919" y="2687681"/>
              <a:ext cx="2210572" cy="286873"/>
            </a:xfrm>
            <a:prstGeom prst="rect">
              <a:avLst/>
            </a:prstGeom>
            <a:noFill/>
          </p:spPr>
          <p:txBody>
            <a:bodyPr wrap="square" rtlCol="0">
              <a:spAutoFit/>
              <a:scene3d>
                <a:camera prst="orthographicFront"/>
                <a:lightRig rig="threePt" dir="t"/>
              </a:scene3d>
              <a:sp3d contourW="12700"/>
            </a:bodyPr>
            <a:lstStyle/>
            <a:p>
              <a:pPr algn="ctr">
                <a:lnSpc>
                  <a:spcPct val="114000"/>
                </a:lnSpc>
              </a:pPr>
              <a:endParaRPr lang="en-US" altLang="zh-CN" sz="1200" dirty="0">
                <a:solidFill>
                  <a:schemeClr val="tx1">
                    <a:lumMod val="50000"/>
                    <a:lumOff val="50000"/>
                  </a:schemeClr>
                </a:solidFill>
                <a:cs typeface="+mn-ea"/>
                <a:sym typeface="+mn-lt"/>
              </a:endParaRPr>
            </a:p>
          </p:txBody>
        </p:sp>
      </p:grpSp>
      <p:grpSp>
        <p:nvGrpSpPr>
          <p:cNvPr id="50" name="组合 49"/>
          <p:cNvGrpSpPr/>
          <p:nvPr/>
        </p:nvGrpSpPr>
        <p:grpSpPr bwMode="auto">
          <a:xfrm>
            <a:off x="4903004" y="1373803"/>
            <a:ext cx="2228252" cy="633412"/>
            <a:chOff x="6402759" y="1340767"/>
            <a:chExt cx="1453465" cy="756855"/>
          </a:xfrm>
        </p:grpSpPr>
        <p:sp>
          <p:nvSpPr>
            <p:cNvPr id="51" name="圆角矩形 50"/>
            <p:cNvSpPr/>
            <p:nvPr/>
          </p:nvSpPr>
          <p:spPr>
            <a:xfrm>
              <a:off x="6402759" y="1340767"/>
              <a:ext cx="1453465" cy="756855"/>
            </a:xfrm>
            <a:prstGeom prst="roundRect">
              <a:avLst/>
            </a:prstGeom>
            <a:gradFill flip="none" rotWithShape="1">
              <a:gsLst>
                <a:gs pos="0">
                  <a:schemeClr val="accent1"/>
                </a:gs>
                <a:gs pos="100000">
                  <a:schemeClr val="tx1">
                    <a:lumMod val="95000"/>
                    <a:lumOff val="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noProof="1">
                <a:cs typeface="+mn-ea"/>
                <a:sym typeface="+mn-lt"/>
              </a:endParaRPr>
            </a:p>
          </p:txBody>
        </p:sp>
        <p:sp>
          <p:nvSpPr>
            <p:cNvPr id="52" name="圆角矩形 51"/>
            <p:cNvSpPr/>
            <p:nvPr/>
          </p:nvSpPr>
          <p:spPr>
            <a:xfrm>
              <a:off x="6496989" y="1445095"/>
              <a:ext cx="1184951" cy="555787"/>
            </a:xfrm>
            <a:prstGeom prst="roundRect">
              <a:avLst/>
            </a:prstGeom>
            <a:gradFill flip="none" rotWithShape="1">
              <a:gsLst>
                <a:gs pos="0">
                  <a:schemeClr val="accent1"/>
                </a:gs>
                <a:gs pos="100000">
                  <a:schemeClr val="tx1">
                    <a:lumMod val="95000"/>
                    <a:lumOff val="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noProof="1">
                <a:cs typeface="+mn-ea"/>
                <a:sym typeface="+mn-lt"/>
              </a:endParaRPr>
            </a:p>
          </p:txBody>
        </p:sp>
        <p:sp>
          <p:nvSpPr>
            <p:cNvPr id="53" name="文本框 52"/>
            <p:cNvSpPr txBox="1"/>
            <p:nvPr/>
          </p:nvSpPr>
          <p:spPr>
            <a:xfrm flipH="1">
              <a:off x="6465923" y="1386292"/>
              <a:ext cx="1341503" cy="665805"/>
            </a:xfrm>
            <a:prstGeom prst="rect">
              <a:avLst/>
            </a:prstGeom>
            <a:gradFill flip="none" rotWithShape="1">
              <a:gsLst>
                <a:gs pos="0">
                  <a:schemeClr val="accent1"/>
                </a:gs>
                <a:gs pos="100000">
                  <a:schemeClr val="tx1">
                    <a:lumMod val="95000"/>
                    <a:lumOff val="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zh-CN" altLang="en-US" noProof="1">
                  <a:cs typeface="+mn-ea"/>
                  <a:sym typeface="+mn-lt"/>
                </a:rPr>
                <a:t>角色模型</a:t>
              </a:r>
              <a:endParaRPr lang="zh-CN" altLang="en-US" noProof="1">
                <a:cs typeface="+mn-ea"/>
                <a:sym typeface="+mn-lt"/>
              </a:endParaRPr>
            </a:p>
          </p:txBody>
        </p:sp>
      </p:grpSp>
      <p:grpSp>
        <p:nvGrpSpPr>
          <p:cNvPr id="54" name="组合 53"/>
          <p:cNvGrpSpPr/>
          <p:nvPr/>
        </p:nvGrpSpPr>
        <p:grpSpPr>
          <a:xfrm>
            <a:off x="167640" y="377160"/>
            <a:ext cx="6715760" cy="646331"/>
            <a:chOff x="167640" y="129510"/>
            <a:chExt cx="6715760" cy="646331"/>
          </a:xfrm>
        </p:grpSpPr>
        <p:sp>
          <p:nvSpPr>
            <p:cNvPr id="55" name="矩形 54"/>
            <p:cNvSpPr/>
            <p:nvPr/>
          </p:nvSpPr>
          <p:spPr>
            <a:xfrm>
              <a:off x="167640" y="203200"/>
              <a:ext cx="568960" cy="523240"/>
            </a:xfrm>
            <a:prstGeom prst="rect">
              <a:avLst/>
            </a:prstGeom>
            <a:gradFill>
              <a:gsLst>
                <a:gs pos="0">
                  <a:schemeClr val="accent1"/>
                </a:gs>
                <a:gs pos="100000">
                  <a:schemeClr val="tx1">
                    <a:lumMod val="95000"/>
                    <a:lumOff val="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33333"/>
                </a:solidFill>
                <a:cs typeface="+mn-ea"/>
                <a:sym typeface="+mn-lt"/>
              </a:endParaRPr>
            </a:p>
          </p:txBody>
        </p:sp>
        <p:sp>
          <p:nvSpPr>
            <p:cNvPr id="56" name="矩形 55"/>
            <p:cNvSpPr/>
            <p:nvPr/>
          </p:nvSpPr>
          <p:spPr>
            <a:xfrm>
              <a:off x="812800" y="203200"/>
              <a:ext cx="259080" cy="523240"/>
            </a:xfrm>
            <a:prstGeom prst="rect">
              <a:avLst/>
            </a:prstGeom>
            <a:gradFill>
              <a:gsLst>
                <a:gs pos="0">
                  <a:schemeClr val="accent1"/>
                </a:gs>
                <a:gs pos="100000">
                  <a:schemeClr val="tx1">
                    <a:lumMod val="95000"/>
                    <a:lumOff val="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33333"/>
                </a:solidFill>
                <a:cs typeface="+mn-ea"/>
                <a:sym typeface="+mn-lt"/>
              </a:endParaRPr>
            </a:p>
          </p:txBody>
        </p:sp>
        <p:sp>
          <p:nvSpPr>
            <p:cNvPr id="57" name="Rectangle 6"/>
            <p:cNvSpPr>
              <a:spLocks noChangeArrowheads="1"/>
            </p:cNvSpPr>
            <p:nvPr/>
          </p:nvSpPr>
          <p:spPr bwMode="auto">
            <a:xfrm>
              <a:off x="1112520" y="129510"/>
              <a:ext cx="577088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zh-CN" altLang="en-US" sz="3600" b="1" dirty="0">
                  <a:solidFill>
                    <a:schemeClr val="tx1">
                      <a:lumMod val="85000"/>
                      <a:lumOff val="15000"/>
                    </a:schemeClr>
                  </a:solidFill>
                  <a:cs typeface="+mn-ea"/>
                  <a:sym typeface="+mn-lt"/>
                </a:rPr>
                <a:t>团队需要的领导者</a:t>
              </a:r>
              <a:endParaRPr lang="zh-CN" altLang="en-US" sz="3600" b="1" dirty="0">
                <a:solidFill>
                  <a:schemeClr val="tx1">
                    <a:lumMod val="85000"/>
                    <a:lumOff val="15000"/>
                  </a:schemeClr>
                </a:solidFill>
                <a:cs typeface="+mn-ea"/>
                <a:sym typeface="+mn-lt"/>
              </a:endParaRPr>
            </a:p>
          </p:txBody>
        </p:sp>
      </p:grpSp>
    </p:spTree>
  </p:cSld>
  <p:clrMapOvr>
    <a:masterClrMapping/>
  </p:clrMapOvr>
  <mc:AlternateContent xmlns:mc="http://schemas.openxmlformats.org/markup-compatibility/2006">
    <mc:Choice xmlns:p14="http://schemas.microsoft.com/office/powerpoint/2010/main" Requires="p14">
      <p:transition spd="slow" p14:dur="3400" advTm="0">
        <p14:reveal/>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0"/>
                                        </p:tgtEl>
                                        <p:attrNameLst>
                                          <p:attrName>style.visibility</p:attrName>
                                        </p:attrNameLst>
                                      </p:cBhvr>
                                      <p:to>
                                        <p:strVal val="visible"/>
                                      </p:to>
                                    </p:set>
                                    <p:anim calcmode="lin" valueType="num">
                                      <p:cBhvr>
                                        <p:cTn id="7" dur="500" fill="hold"/>
                                        <p:tgtEl>
                                          <p:spTgt spid="50"/>
                                        </p:tgtEl>
                                        <p:attrNameLst>
                                          <p:attrName>ppt_w</p:attrName>
                                        </p:attrNameLst>
                                      </p:cBhvr>
                                      <p:tavLst>
                                        <p:tav tm="0">
                                          <p:val>
                                            <p:fltVal val="0"/>
                                          </p:val>
                                        </p:tav>
                                        <p:tav tm="100000">
                                          <p:val>
                                            <p:strVal val="#ppt_w"/>
                                          </p:val>
                                        </p:tav>
                                      </p:tavLst>
                                    </p:anim>
                                    <p:anim calcmode="lin" valueType="num">
                                      <p:cBhvr>
                                        <p:cTn id="8" dur="500" fill="hold"/>
                                        <p:tgtEl>
                                          <p:spTgt spid="50"/>
                                        </p:tgtEl>
                                        <p:attrNameLst>
                                          <p:attrName>ppt_h</p:attrName>
                                        </p:attrNameLst>
                                      </p:cBhvr>
                                      <p:tavLst>
                                        <p:tav tm="0">
                                          <p:val>
                                            <p:fltVal val="0"/>
                                          </p:val>
                                        </p:tav>
                                        <p:tav tm="100000">
                                          <p:val>
                                            <p:strVal val="#ppt_h"/>
                                          </p:val>
                                        </p:tav>
                                      </p:tavLst>
                                    </p:anim>
                                    <p:animEffect transition="in" filter="fade">
                                      <p:cBhvr>
                                        <p:cTn id="9" dur="500"/>
                                        <p:tgtEl>
                                          <p:spTgt spid="50"/>
                                        </p:tgtEl>
                                      </p:cBhvr>
                                    </p:animEffect>
                                  </p:childTnLst>
                                </p:cTn>
                              </p:par>
                            </p:childTnLst>
                          </p:cTn>
                        </p:par>
                        <p:par>
                          <p:cTn id="10" fill="hold">
                            <p:stCondLst>
                              <p:cond delay="500"/>
                            </p:stCondLst>
                            <p:childTnLst>
                              <p:par>
                                <p:cTn id="11" presetID="31" presetClass="entr" presetSubtype="0" fill="hold" nodeType="after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p:cTn id="13" dur="1000" fill="hold"/>
                                        <p:tgtEl>
                                          <p:spTgt spid="10"/>
                                        </p:tgtEl>
                                        <p:attrNameLst>
                                          <p:attrName>ppt_w</p:attrName>
                                        </p:attrNameLst>
                                      </p:cBhvr>
                                      <p:tavLst>
                                        <p:tav tm="0">
                                          <p:val>
                                            <p:fltVal val="0"/>
                                          </p:val>
                                        </p:tav>
                                        <p:tav tm="100000">
                                          <p:val>
                                            <p:strVal val="#ppt_w"/>
                                          </p:val>
                                        </p:tav>
                                      </p:tavLst>
                                    </p:anim>
                                    <p:anim calcmode="lin" valueType="num">
                                      <p:cBhvr>
                                        <p:cTn id="14" dur="1000" fill="hold"/>
                                        <p:tgtEl>
                                          <p:spTgt spid="10"/>
                                        </p:tgtEl>
                                        <p:attrNameLst>
                                          <p:attrName>ppt_h</p:attrName>
                                        </p:attrNameLst>
                                      </p:cBhvr>
                                      <p:tavLst>
                                        <p:tav tm="0">
                                          <p:val>
                                            <p:fltVal val="0"/>
                                          </p:val>
                                        </p:tav>
                                        <p:tav tm="100000">
                                          <p:val>
                                            <p:strVal val="#ppt_h"/>
                                          </p:val>
                                        </p:tav>
                                      </p:tavLst>
                                    </p:anim>
                                    <p:anim calcmode="lin" valueType="num">
                                      <p:cBhvr>
                                        <p:cTn id="15" dur="1000" fill="hold"/>
                                        <p:tgtEl>
                                          <p:spTgt spid="10"/>
                                        </p:tgtEl>
                                        <p:attrNameLst>
                                          <p:attrName>style.rotation</p:attrName>
                                        </p:attrNameLst>
                                      </p:cBhvr>
                                      <p:tavLst>
                                        <p:tav tm="0">
                                          <p:val>
                                            <p:fltVal val="90"/>
                                          </p:val>
                                        </p:tav>
                                        <p:tav tm="100000">
                                          <p:val>
                                            <p:fltVal val="0"/>
                                          </p:val>
                                        </p:tav>
                                      </p:tavLst>
                                    </p:anim>
                                    <p:animEffect transition="in" filter="fade">
                                      <p:cBhvr>
                                        <p:cTn id="16" dur="1000"/>
                                        <p:tgtEl>
                                          <p:spTgt spid="10"/>
                                        </p:tgtEl>
                                      </p:cBhvr>
                                    </p:animEffect>
                                  </p:childTnLst>
                                </p:cTn>
                              </p:par>
                              <p:par>
                                <p:cTn id="17" presetID="31" presetClass="entr" presetSubtype="0" fill="hold" nodeType="with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p:cTn id="19" dur="1000" fill="hold"/>
                                        <p:tgtEl>
                                          <p:spTgt spid="17"/>
                                        </p:tgtEl>
                                        <p:attrNameLst>
                                          <p:attrName>ppt_w</p:attrName>
                                        </p:attrNameLst>
                                      </p:cBhvr>
                                      <p:tavLst>
                                        <p:tav tm="0">
                                          <p:val>
                                            <p:fltVal val="0"/>
                                          </p:val>
                                        </p:tav>
                                        <p:tav tm="100000">
                                          <p:val>
                                            <p:strVal val="#ppt_w"/>
                                          </p:val>
                                        </p:tav>
                                      </p:tavLst>
                                    </p:anim>
                                    <p:anim calcmode="lin" valueType="num">
                                      <p:cBhvr>
                                        <p:cTn id="20" dur="1000" fill="hold"/>
                                        <p:tgtEl>
                                          <p:spTgt spid="17"/>
                                        </p:tgtEl>
                                        <p:attrNameLst>
                                          <p:attrName>ppt_h</p:attrName>
                                        </p:attrNameLst>
                                      </p:cBhvr>
                                      <p:tavLst>
                                        <p:tav tm="0">
                                          <p:val>
                                            <p:fltVal val="0"/>
                                          </p:val>
                                        </p:tav>
                                        <p:tav tm="100000">
                                          <p:val>
                                            <p:strVal val="#ppt_h"/>
                                          </p:val>
                                        </p:tav>
                                      </p:tavLst>
                                    </p:anim>
                                    <p:anim calcmode="lin" valueType="num">
                                      <p:cBhvr>
                                        <p:cTn id="21" dur="1000" fill="hold"/>
                                        <p:tgtEl>
                                          <p:spTgt spid="17"/>
                                        </p:tgtEl>
                                        <p:attrNameLst>
                                          <p:attrName>style.rotation</p:attrName>
                                        </p:attrNameLst>
                                      </p:cBhvr>
                                      <p:tavLst>
                                        <p:tav tm="0">
                                          <p:val>
                                            <p:fltVal val="90"/>
                                          </p:val>
                                        </p:tav>
                                        <p:tav tm="100000">
                                          <p:val>
                                            <p:fltVal val="0"/>
                                          </p:val>
                                        </p:tav>
                                      </p:tavLst>
                                    </p:anim>
                                    <p:animEffect transition="in" filter="fade">
                                      <p:cBhvr>
                                        <p:cTn id="22" dur="1000"/>
                                        <p:tgtEl>
                                          <p:spTgt spid="17"/>
                                        </p:tgtEl>
                                      </p:cBhvr>
                                    </p:animEffect>
                                  </p:childTnLst>
                                </p:cTn>
                              </p:par>
                              <p:par>
                                <p:cTn id="23" presetID="31" presetClass="entr" presetSubtype="0" fill="hold" nodeType="withEffect">
                                  <p:stCondLst>
                                    <p:cond delay="0"/>
                                  </p:stCondLst>
                                  <p:childTnLst>
                                    <p:set>
                                      <p:cBhvr>
                                        <p:cTn id="24" dur="1" fill="hold">
                                          <p:stCondLst>
                                            <p:cond delay="0"/>
                                          </p:stCondLst>
                                        </p:cTn>
                                        <p:tgtEl>
                                          <p:spTgt spid="24"/>
                                        </p:tgtEl>
                                        <p:attrNameLst>
                                          <p:attrName>style.visibility</p:attrName>
                                        </p:attrNameLst>
                                      </p:cBhvr>
                                      <p:to>
                                        <p:strVal val="visible"/>
                                      </p:to>
                                    </p:set>
                                    <p:anim calcmode="lin" valueType="num">
                                      <p:cBhvr>
                                        <p:cTn id="25" dur="1000" fill="hold"/>
                                        <p:tgtEl>
                                          <p:spTgt spid="24"/>
                                        </p:tgtEl>
                                        <p:attrNameLst>
                                          <p:attrName>ppt_w</p:attrName>
                                        </p:attrNameLst>
                                      </p:cBhvr>
                                      <p:tavLst>
                                        <p:tav tm="0">
                                          <p:val>
                                            <p:fltVal val="0"/>
                                          </p:val>
                                        </p:tav>
                                        <p:tav tm="100000">
                                          <p:val>
                                            <p:strVal val="#ppt_w"/>
                                          </p:val>
                                        </p:tav>
                                      </p:tavLst>
                                    </p:anim>
                                    <p:anim calcmode="lin" valueType="num">
                                      <p:cBhvr>
                                        <p:cTn id="26" dur="1000" fill="hold"/>
                                        <p:tgtEl>
                                          <p:spTgt spid="24"/>
                                        </p:tgtEl>
                                        <p:attrNameLst>
                                          <p:attrName>ppt_h</p:attrName>
                                        </p:attrNameLst>
                                      </p:cBhvr>
                                      <p:tavLst>
                                        <p:tav tm="0">
                                          <p:val>
                                            <p:fltVal val="0"/>
                                          </p:val>
                                        </p:tav>
                                        <p:tav tm="100000">
                                          <p:val>
                                            <p:strVal val="#ppt_h"/>
                                          </p:val>
                                        </p:tav>
                                      </p:tavLst>
                                    </p:anim>
                                    <p:anim calcmode="lin" valueType="num">
                                      <p:cBhvr>
                                        <p:cTn id="27" dur="1000" fill="hold"/>
                                        <p:tgtEl>
                                          <p:spTgt spid="24"/>
                                        </p:tgtEl>
                                        <p:attrNameLst>
                                          <p:attrName>style.rotation</p:attrName>
                                        </p:attrNameLst>
                                      </p:cBhvr>
                                      <p:tavLst>
                                        <p:tav tm="0">
                                          <p:val>
                                            <p:fltVal val="90"/>
                                          </p:val>
                                        </p:tav>
                                        <p:tav tm="100000">
                                          <p:val>
                                            <p:fltVal val="0"/>
                                          </p:val>
                                        </p:tav>
                                      </p:tavLst>
                                    </p:anim>
                                    <p:animEffect transition="in" filter="fade">
                                      <p:cBhvr>
                                        <p:cTn id="28" dur="1000"/>
                                        <p:tgtEl>
                                          <p:spTgt spid="24"/>
                                        </p:tgtEl>
                                      </p:cBhvr>
                                    </p:animEffect>
                                  </p:childTnLst>
                                </p:cTn>
                              </p:par>
                              <p:par>
                                <p:cTn id="29" presetID="31" presetClass="entr" presetSubtype="0" fill="hold" nodeType="with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p:cTn id="31" dur="1000" fill="hold"/>
                                        <p:tgtEl>
                                          <p:spTgt spid="31"/>
                                        </p:tgtEl>
                                        <p:attrNameLst>
                                          <p:attrName>ppt_w</p:attrName>
                                        </p:attrNameLst>
                                      </p:cBhvr>
                                      <p:tavLst>
                                        <p:tav tm="0">
                                          <p:val>
                                            <p:fltVal val="0"/>
                                          </p:val>
                                        </p:tav>
                                        <p:tav tm="100000">
                                          <p:val>
                                            <p:strVal val="#ppt_w"/>
                                          </p:val>
                                        </p:tav>
                                      </p:tavLst>
                                    </p:anim>
                                    <p:anim calcmode="lin" valueType="num">
                                      <p:cBhvr>
                                        <p:cTn id="32" dur="1000" fill="hold"/>
                                        <p:tgtEl>
                                          <p:spTgt spid="31"/>
                                        </p:tgtEl>
                                        <p:attrNameLst>
                                          <p:attrName>ppt_h</p:attrName>
                                        </p:attrNameLst>
                                      </p:cBhvr>
                                      <p:tavLst>
                                        <p:tav tm="0">
                                          <p:val>
                                            <p:fltVal val="0"/>
                                          </p:val>
                                        </p:tav>
                                        <p:tav tm="100000">
                                          <p:val>
                                            <p:strVal val="#ppt_h"/>
                                          </p:val>
                                        </p:tav>
                                      </p:tavLst>
                                    </p:anim>
                                    <p:anim calcmode="lin" valueType="num">
                                      <p:cBhvr>
                                        <p:cTn id="33" dur="1000" fill="hold"/>
                                        <p:tgtEl>
                                          <p:spTgt spid="31"/>
                                        </p:tgtEl>
                                        <p:attrNameLst>
                                          <p:attrName>style.rotation</p:attrName>
                                        </p:attrNameLst>
                                      </p:cBhvr>
                                      <p:tavLst>
                                        <p:tav tm="0">
                                          <p:val>
                                            <p:fltVal val="90"/>
                                          </p:val>
                                        </p:tav>
                                        <p:tav tm="100000">
                                          <p:val>
                                            <p:fltVal val="0"/>
                                          </p:val>
                                        </p:tav>
                                      </p:tavLst>
                                    </p:anim>
                                    <p:animEffect transition="in" filter="fade">
                                      <p:cBhvr>
                                        <p:cTn id="34" dur="1000"/>
                                        <p:tgtEl>
                                          <p:spTgt spid="31"/>
                                        </p:tgtEl>
                                      </p:cBhvr>
                                    </p:animEffect>
                                  </p:childTnLst>
                                </p:cTn>
                              </p:par>
                            </p:childTnLst>
                          </p:cTn>
                        </p:par>
                        <p:par>
                          <p:cTn id="35" fill="hold">
                            <p:stCondLst>
                              <p:cond delay="1500"/>
                            </p:stCondLst>
                            <p:childTnLst>
                              <p:par>
                                <p:cTn id="36" presetID="42" presetClass="entr" presetSubtype="0" fill="hold" nodeType="afterEffect">
                                  <p:stCondLst>
                                    <p:cond delay="0"/>
                                  </p:stCondLst>
                                  <p:childTnLst>
                                    <p:set>
                                      <p:cBhvr>
                                        <p:cTn id="37" dur="1" fill="hold">
                                          <p:stCondLst>
                                            <p:cond delay="0"/>
                                          </p:stCondLst>
                                        </p:cTn>
                                        <p:tgtEl>
                                          <p:spTgt spid="38"/>
                                        </p:tgtEl>
                                        <p:attrNameLst>
                                          <p:attrName>style.visibility</p:attrName>
                                        </p:attrNameLst>
                                      </p:cBhvr>
                                      <p:to>
                                        <p:strVal val="visible"/>
                                      </p:to>
                                    </p:set>
                                    <p:animEffect transition="in" filter="fade">
                                      <p:cBhvr>
                                        <p:cTn id="38" dur="1000"/>
                                        <p:tgtEl>
                                          <p:spTgt spid="38"/>
                                        </p:tgtEl>
                                      </p:cBhvr>
                                    </p:animEffect>
                                    <p:anim calcmode="lin" valueType="num">
                                      <p:cBhvr>
                                        <p:cTn id="39" dur="1000" fill="hold"/>
                                        <p:tgtEl>
                                          <p:spTgt spid="38"/>
                                        </p:tgtEl>
                                        <p:attrNameLst>
                                          <p:attrName>ppt_x</p:attrName>
                                        </p:attrNameLst>
                                      </p:cBhvr>
                                      <p:tavLst>
                                        <p:tav tm="0">
                                          <p:val>
                                            <p:strVal val="#ppt_x"/>
                                          </p:val>
                                        </p:tav>
                                        <p:tav tm="100000">
                                          <p:val>
                                            <p:strVal val="#ppt_x"/>
                                          </p:val>
                                        </p:tav>
                                      </p:tavLst>
                                    </p:anim>
                                    <p:anim calcmode="lin" valueType="num">
                                      <p:cBhvr>
                                        <p:cTn id="40" dur="1000" fill="hold"/>
                                        <p:tgtEl>
                                          <p:spTgt spid="38"/>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fade">
                                      <p:cBhvr>
                                        <p:cTn id="43" dur="1000"/>
                                        <p:tgtEl>
                                          <p:spTgt spid="41"/>
                                        </p:tgtEl>
                                      </p:cBhvr>
                                    </p:animEffect>
                                    <p:anim calcmode="lin" valueType="num">
                                      <p:cBhvr>
                                        <p:cTn id="44" dur="1000" fill="hold"/>
                                        <p:tgtEl>
                                          <p:spTgt spid="41"/>
                                        </p:tgtEl>
                                        <p:attrNameLst>
                                          <p:attrName>ppt_x</p:attrName>
                                        </p:attrNameLst>
                                      </p:cBhvr>
                                      <p:tavLst>
                                        <p:tav tm="0">
                                          <p:val>
                                            <p:strVal val="#ppt_x"/>
                                          </p:val>
                                        </p:tav>
                                        <p:tav tm="100000">
                                          <p:val>
                                            <p:strVal val="#ppt_x"/>
                                          </p:val>
                                        </p:tav>
                                      </p:tavLst>
                                    </p:anim>
                                    <p:anim calcmode="lin" valueType="num">
                                      <p:cBhvr>
                                        <p:cTn id="45" dur="1000" fill="hold"/>
                                        <p:tgtEl>
                                          <p:spTgt spid="41"/>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44"/>
                                        </p:tgtEl>
                                        <p:attrNameLst>
                                          <p:attrName>style.visibility</p:attrName>
                                        </p:attrNameLst>
                                      </p:cBhvr>
                                      <p:to>
                                        <p:strVal val="visible"/>
                                      </p:to>
                                    </p:set>
                                    <p:animEffect transition="in" filter="fade">
                                      <p:cBhvr>
                                        <p:cTn id="48" dur="1000"/>
                                        <p:tgtEl>
                                          <p:spTgt spid="44"/>
                                        </p:tgtEl>
                                      </p:cBhvr>
                                    </p:animEffect>
                                    <p:anim calcmode="lin" valueType="num">
                                      <p:cBhvr>
                                        <p:cTn id="49" dur="1000" fill="hold"/>
                                        <p:tgtEl>
                                          <p:spTgt spid="44"/>
                                        </p:tgtEl>
                                        <p:attrNameLst>
                                          <p:attrName>ppt_x</p:attrName>
                                        </p:attrNameLst>
                                      </p:cBhvr>
                                      <p:tavLst>
                                        <p:tav tm="0">
                                          <p:val>
                                            <p:strVal val="#ppt_x"/>
                                          </p:val>
                                        </p:tav>
                                        <p:tav tm="100000">
                                          <p:val>
                                            <p:strVal val="#ppt_x"/>
                                          </p:val>
                                        </p:tav>
                                      </p:tavLst>
                                    </p:anim>
                                    <p:anim calcmode="lin" valueType="num">
                                      <p:cBhvr>
                                        <p:cTn id="50" dur="1000" fill="hold"/>
                                        <p:tgtEl>
                                          <p:spTgt spid="44"/>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7"/>
                                        </p:tgtEl>
                                        <p:attrNameLst>
                                          <p:attrName>style.visibility</p:attrName>
                                        </p:attrNameLst>
                                      </p:cBhvr>
                                      <p:to>
                                        <p:strVal val="visible"/>
                                      </p:to>
                                    </p:set>
                                    <p:animEffect transition="in" filter="fade">
                                      <p:cBhvr>
                                        <p:cTn id="53" dur="1000"/>
                                        <p:tgtEl>
                                          <p:spTgt spid="47"/>
                                        </p:tgtEl>
                                      </p:cBhvr>
                                    </p:animEffect>
                                    <p:anim calcmode="lin" valueType="num">
                                      <p:cBhvr>
                                        <p:cTn id="54" dur="1000" fill="hold"/>
                                        <p:tgtEl>
                                          <p:spTgt spid="47"/>
                                        </p:tgtEl>
                                        <p:attrNameLst>
                                          <p:attrName>ppt_x</p:attrName>
                                        </p:attrNameLst>
                                      </p:cBhvr>
                                      <p:tavLst>
                                        <p:tav tm="0">
                                          <p:val>
                                            <p:strVal val="#ppt_x"/>
                                          </p:val>
                                        </p:tav>
                                        <p:tav tm="100000">
                                          <p:val>
                                            <p:strVal val="#ppt_x"/>
                                          </p:val>
                                        </p:tav>
                                      </p:tavLst>
                                    </p:anim>
                                    <p:anim calcmode="lin" valueType="num">
                                      <p:cBhvr>
                                        <p:cTn id="55"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框 8"/>
          <p:cNvSpPr txBox="1"/>
          <p:nvPr/>
        </p:nvSpPr>
        <p:spPr>
          <a:xfrm>
            <a:off x="8107096" y="909003"/>
            <a:ext cx="4306887" cy="262572"/>
          </a:xfrm>
          <a:prstGeom prst="rect">
            <a:avLst/>
          </a:prstGeom>
          <a:noFill/>
        </p:spPr>
        <p:txBody>
          <a:bodyPr wrap="square" rtlCol="0">
            <a:spAutoFit/>
            <a:scene3d>
              <a:camera prst="orthographicFront"/>
              <a:lightRig rig="threePt" dir="t"/>
            </a:scene3d>
            <a:sp3d contourW="12700"/>
          </a:bodyPr>
          <a:lstStyle/>
          <a:p>
            <a:pPr>
              <a:lnSpc>
                <a:spcPct val="114000"/>
              </a:lnSpc>
            </a:pPr>
            <a:endParaRPr lang="en-US" altLang="zh-CN" sz="1050" dirty="0">
              <a:solidFill>
                <a:schemeClr val="bg1">
                  <a:lumMod val="65000"/>
                </a:schemeClr>
              </a:solidFill>
              <a:cs typeface="+mn-ea"/>
              <a:sym typeface="+mn-lt"/>
            </a:endParaRPr>
          </a:p>
        </p:txBody>
      </p:sp>
      <p:grpSp>
        <p:nvGrpSpPr>
          <p:cNvPr id="11" name="组合 10"/>
          <p:cNvGrpSpPr/>
          <p:nvPr/>
        </p:nvGrpSpPr>
        <p:grpSpPr>
          <a:xfrm>
            <a:off x="812800" y="1754495"/>
            <a:ext cx="3566824" cy="2016787"/>
            <a:chOff x="1934892" y="1640115"/>
            <a:chExt cx="3566824" cy="2016787"/>
          </a:xfrm>
        </p:grpSpPr>
        <p:grpSp>
          <p:nvGrpSpPr>
            <p:cNvPr id="12" name="Group 44"/>
            <p:cNvGrpSpPr/>
            <p:nvPr/>
          </p:nvGrpSpPr>
          <p:grpSpPr>
            <a:xfrm>
              <a:off x="1934892" y="1640115"/>
              <a:ext cx="3566824" cy="2016787"/>
              <a:chOff x="1639910" y="1329148"/>
              <a:chExt cx="3819677" cy="2159758"/>
            </a:xfrm>
          </p:grpSpPr>
          <p:sp>
            <p:nvSpPr>
              <p:cNvPr id="16" name="Rectangle 6"/>
              <p:cNvSpPr/>
              <p:nvPr/>
            </p:nvSpPr>
            <p:spPr>
              <a:xfrm>
                <a:off x="1639910" y="1706999"/>
                <a:ext cx="3819677" cy="1781907"/>
              </a:xfrm>
              <a:prstGeom prst="rect">
                <a:avLst/>
              </a:prstGeom>
              <a:noFill/>
              <a:ln w="6350">
                <a:solidFill>
                  <a:schemeClr val="bg1">
                    <a:lumMod val="8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cs typeface="+mn-ea"/>
                  <a:sym typeface="+mn-lt"/>
                </a:endParaRPr>
              </a:p>
            </p:txBody>
          </p:sp>
          <p:sp>
            <p:nvSpPr>
              <p:cNvPr id="17" name="Rectangle: Rounded Corners 4"/>
              <p:cNvSpPr/>
              <p:nvPr/>
            </p:nvSpPr>
            <p:spPr>
              <a:xfrm rot="2700000">
                <a:off x="3171896" y="1329148"/>
                <a:ext cx="755703" cy="755703"/>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cs typeface="+mn-ea"/>
                  <a:sym typeface="+mn-lt"/>
                </a:endParaRPr>
              </a:p>
            </p:txBody>
          </p:sp>
          <p:grpSp>
            <p:nvGrpSpPr>
              <p:cNvPr id="18" name="Group 7"/>
              <p:cNvGrpSpPr/>
              <p:nvPr/>
            </p:nvGrpSpPr>
            <p:grpSpPr>
              <a:xfrm>
                <a:off x="3317574" y="1442284"/>
                <a:ext cx="464344" cy="464344"/>
                <a:chOff x="4439444" y="2582069"/>
                <a:chExt cx="464344" cy="464344"/>
              </a:xfrm>
              <a:solidFill>
                <a:schemeClr val="bg1"/>
              </a:solidFill>
            </p:grpSpPr>
            <p:sp>
              <p:nvSpPr>
                <p:cNvPr id="19" name="Freeform: Shape 10"/>
                <p:cNvSpPr/>
                <p:nvPr/>
              </p:nvSpPr>
              <p:spPr bwMode="auto">
                <a:xfrm>
                  <a:off x="4439444" y="2582069"/>
                  <a:ext cx="464344"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80" y="12132"/>
                      </a:moveTo>
                      <a:cubicBezTo>
                        <a:pt x="17710" y="12226"/>
                        <a:pt x="17327" y="12561"/>
                        <a:pt x="17170" y="13012"/>
                      </a:cubicBezTo>
                      <a:cubicBezTo>
                        <a:pt x="17083" y="13261"/>
                        <a:pt x="16981" y="13503"/>
                        <a:pt x="16868" y="13738"/>
                      </a:cubicBezTo>
                      <a:cubicBezTo>
                        <a:pt x="16658" y="14169"/>
                        <a:pt x="16694" y="14677"/>
                        <a:pt x="16959" y="15075"/>
                      </a:cubicBezTo>
                      <a:lnTo>
                        <a:pt x="18131" y="16833"/>
                      </a:lnTo>
                      <a:lnTo>
                        <a:pt x="16832" y="18132"/>
                      </a:lnTo>
                      <a:lnTo>
                        <a:pt x="15075" y="16960"/>
                      </a:lnTo>
                      <a:cubicBezTo>
                        <a:pt x="14850" y="16810"/>
                        <a:pt x="14589" y="16733"/>
                        <a:pt x="14326" y="16733"/>
                      </a:cubicBezTo>
                      <a:cubicBezTo>
                        <a:pt x="14126" y="16733"/>
                        <a:pt x="13924" y="16778"/>
                        <a:pt x="13738" y="16868"/>
                      </a:cubicBezTo>
                      <a:cubicBezTo>
                        <a:pt x="13504" y="16981"/>
                        <a:pt x="13262" y="17083"/>
                        <a:pt x="13012" y="17170"/>
                      </a:cubicBezTo>
                      <a:cubicBezTo>
                        <a:pt x="12561" y="17327"/>
                        <a:pt x="12226" y="17712"/>
                        <a:pt x="12133" y="18180"/>
                      </a:cubicBezTo>
                      <a:lnTo>
                        <a:pt x="11717" y="20249"/>
                      </a:lnTo>
                      <a:lnTo>
                        <a:pt x="9881" y="20249"/>
                      </a:lnTo>
                      <a:lnTo>
                        <a:pt x="9467" y="18180"/>
                      </a:lnTo>
                      <a:cubicBezTo>
                        <a:pt x="9373" y="17712"/>
                        <a:pt x="9039" y="17327"/>
                        <a:pt x="8588" y="17170"/>
                      </a:cubicBezTo>
                      <a:cubicBezTo>
                        <a:pt x="8339" y="17083"/>
                        <a:pt x="8096" y="16983"/>
                        <a:pt x="7861" y="16869"/>
                      </a:cubicBezTo>
                      <a:cubicBezTo>
                        <a:pt x="7675" y="16778"/>
                        <a:pt x="7474" y="16733"/>
                        <a:pt x="7273" y="16733"/>
                      </a:cubicBezTo>
                      <a:cubicBezTo>
                        <a:pt x="7011" y="16733"/>
                        <a:pt x="6750" y="16810"/>
                        <a:pt x="6525" y="16960"/>
                      </a:cubicBezTo>
                      <a:lnTo>
                        <a:pt x="4767" y="18132"/>
                      </a:lnTo>
                      <a:lnTo>
                        <a:pt x="3468" y="16833"/>
                      </a:lnTo>
                      <a:lnTo>
                        <a:pt x="4639" y="15075"/>
                      </a:lnTo>
                      <a:cubicBezTo>
                        <a:pt x="4904" y="14677"/>
                        <a:pt x="4939" y="14169"/>
                        <a:pt x="4732" y="13738"/>
                      </a:cubicBezTo>
                      <a:cubicBezTo>
                        <a:pt x="4618" y="13504"/>
                        <a:pt x="4516" y="13263"/>
                        <a:pt x="4429" y="13013"/>
                      </a:cubicBezTo>
                      <a:cubicBezTo>
                        <a:pt x="4273" y="12561"/>
                        <a:pt x="3888" y="12227"/>
                        <a:pt x="3419" y="12133"/>
                      </a:cubicBezTo>
                      <a:lnTo>
                        <a:pt x="1350" y="11718"/>
                      </a:lnTo>
                      <a:lnTo>
                        <a:pt x="1349" y="9882"/>
                      </a:lnTo>
                      <a:lnTo>
                        <a:pt x="3419" y="9468"/>
                      </a:lnTo>
                      <a:cubicBezTo>
                        <a:pt x="3888" y="9374"/>
                        <a:pt x="4273" y="9039"/>
                        <a:pt x="4429" y="8588"/>
                      </a:cubicBezTo>
                      <a:cubicBezTo>
                        <a:pt x="4516" y="8338"/>
                        <a:pt x="4617" y="8096"/>
                        <a:pt x="4731" y="7862"/>
                      </a:cubicBezTo>
                      <a:cubicBezTo>
                        <a:pt x="4940" y="7431"/>
                        <a:pt x="4905" y="6923"/>
                        <a:pt x="4639" y="6524"/>
                      </a:cubicBezTo>
                      <a:lnTo>
                        <a:pt x="3468" y="4767"/>
                      </a:lnTo>
                      <a:lnTo>
                        <a:pt x="4767" y="3468"/>
                      </a:lnTo>
                      <a:lnTo>
                        <a:pt x="6525" y="4639"/>
                      </a:lnTo>
                      <a:cubicBezTo>
                        <a:pt x="6750" y="4790"/>
                        <a:pt x="7011" y="4866"/>
                        <a:pt x="7273" y="4866"/>
                      </a:cubicBezTo>
                      <a:cubicBezTo>
                        <a:pt x="7474" y="4866"/>
                        <a:pt x="7674" y="4822"/>
                        <a:pt x="7861" y="4732"/>
                      </a:cubicBezTo>
                      <a:cubicBezTo>
                        <a:pt x="8095" y="4619"/>
                        <a:pt x="8337" y="4517"/>
                        <a:pt x="8586" y="4430"/>
                      </a:cubicBezTo>
                      <a:cubicBezTo>
                        <a:pt x="9039" y="4272"/>
                        <a:pt x="9373" y="3888"/>
                        <a:pt x="9467" y="3420"/>
                      </a:cubicBezTo>
                      <a:lnTo>
                        <a:pt x="9881" y="1350"/>
                      </a:lnTo>
                      <a:lnTo>
                        <a:pt x="11717" y="1350"/>
                      </a:lnTo>
                      <a:lnTo>
                        <a:pt x="12131" y="3420"/>
                      </a:lnTo>
                      <a:cubicBezTo>
                        <a:pt x="12225" y="3888"/>
                        <a:pt x="12560" y="4272"/>
                        <a:pt x="13012" y="4430"/>
                      </a:cubicBezTo>
                      <a:cubicBezTo>
                        <a:pt x="13261" y="4517"/>
                        <a:pt x="13502" y="4617"/>
                        <a:pt x="13737" y="4731"/>
                      </a:cubicBezTo>
                      <a:cubicBezTo>
                        <a:pt x="13924" y="4822"/>
                        <a:pt x="14125" y="4866"/>
                        <a:pt x="14326" y="4866"/>
                      </a:cubicBezTo>
                      <a:cubicBezTo>
                        <a:pt x="14589" y="4866"/>
                        <a:pt x="14850" y="4790"/>
                        <a:pt x="15075" y="4639"/>
                      </a:cubicBezTo>
                      <a:lnTo>
                        <a:pt x="16832" y="3468"/>
                      </a:lnTo>
                      <a:lnTo>
                        <a:pt x="18131" y="4767"/>
                      </a:lnTo>
                      <a:lnTo>
                        <a:pt x="16959" y="6524"/>
                      </a:lnTo>
                      <a:cubicBezTo>
                        <a:pt x="16694" y="6923"/>
                        <a:pt x="16660" y="7431"/>
                        <a:pt x="16867" y="7861"/>
                      </a:cubicBezTo>
                      <a:cubicBezTo>
                        <a:pt x="16980" y="8096"/>
                        <a:pt x="17083" y="8337"/>
                        <a:pt x="17170" y="8587"/>
                      </a:cubicBezTo>
                      <a:cubicBezTo>
                        <a:pt x="17327" y="9039"/>
                        <a:pt x="17710" y="9373"/>
                        <a:pt x="18180" y="9467"/>
                      </a:cubicBezTo>
                      <a:lnTo>
                        <a:pt x="20248" y="9882"/>
                      </a:lnTo>
                      <a:lnTo>
                        <a:pt x="20250" y="11718"/>
                      </a:lnTo>
                      <a:cubicBezTo>
                        <a:pt x="20250" y="11718"/>
                        <a:pt x="18180" y="12132"/>
                        <a:pt x="18180" y="12132"/>
                      </a:cubicBezTo>
                      <a:close/>
                      <a:moveTo>
                        <a:pt x="20513" y="8558"/>
                      </a:moveTo>
                      <a:lnTo>
                        <a:pt x="18445" y="8143"/>
                      </a:lnTo>
                      <a:cubicBezTo>
                        <a:pt x="18341" y="7844"/>
                        <a:pt x="18218" y="7554"/>
                        <a:pt x="18082" y="7273"/>
                      </a:cubicBezTo>
                      <a:lnTo>
                        <a:pt x="19254" y="5516"/>
                      </a:lnTo>
                      <a:cubicBezTo>
                        <a:pt x="19611" y="4980"/>
                        <a:pt x="19540" y="4268"/>
                        <a:pt x="19085" y="3813"/>
                      </a:cubicBezTo>
                      <a:lnTo>
                        <a:pt x="17787" y="2514"/>
                      </a:lnTo>
                      <a:cubicBezTo>
                        <a:pt x="17526" y="2253"/>
                        <a:pt x="17181" y="2118"/>
                        <a:pt x="16831" y="2118"/>
                      </a:cubicBezTo>
                      <a:cubicBezTo>
                        <a:pt x="16573" y="2118"/>
                        <a:pt x="16312" y="2193"/>
                        <a:pt x="16084" y="2345"/>
                      </a:cubicBezTo>
                      <a:lnTo>
                        <a:pt x="14326" y="3516"/>
                      </a:lnTo>
                      <a:cubicBezTo>
                        <a:pt x="14044" y="3380"/>
                        <a:pt x="13754" y="3258"/>
                        <a:pt x="13455" y="3155"/>
                      </a:cubicBezTo>
                      <a:lnTo>
                        <a:pt x="13041" y="1085"/>
                      </a:lnTo>
                      <a:cubicBezTo>
                        <a:pt x="12916" y="454"/>
                        <a:pt x="12361" y="0"/>
                        <a:pt x="11717" y="0"/>
                      </a:cubicBezTo>
                      <a:lnTo>
                        <a:pt x="9881" y="0"/>
                      </a:lnTo>
                      <a:cubicBezTo>
                        <a:pt x="9238" y="0"/>
                        <a:pt x="8684" y="454"/>
                        <a:pt x="8557" y="1085"/>
                      </a:cubicBezTo>
                      <a:lnTo>
                        <a:pt x="8143" y="3155"/>
                      </a:lnTo>
                      <a:cubicBezTo>
                        <a:pt x="7843" y="3258"/>
                        <a:pt x="7554" y="3381"/>
                        <a:pt x="7273" y="3516"/>
                      </a:cubicBezTo>
                      <a:lnTo>
                        <a:pt x="5516" y="2345"/>
                      </a:lnTo>
                      <a:cubicBezTo>
                        <a:pt x="5287" y="2193"/>
                        <a:pt x="5026" y="2118"/>
                        <a:pt x="4767" y="2118"/>
                      </a:cubicBezTo>
                      <a:cubicBezTo>
                        <a:pt x="4419" y="2118"/>
                        <a:pt x="4073" y="2253"/>
                        <a:pt x="3812" y="2514"/>
                      </a:cubicBezTo>
                      <a:lnTo>
                        <a:pt x="2514" y="3813"/>
                      </a:lnTo>
                      <a:cubicBezTo>
                        <a:pt x="2059" y="4268"/>
                        <a:pt x="1988" y="4980"/>
                        <a:pt x="2345" y="5516"/>
                      </a:cubicBezTo>
                      <a:lnTo>
                        <a:pt x="3516" y="7273"/>
                      </a:lnTo>
                      <a:cubicBezTo>
                        <a:pt x="3380" y="7555"/>
                        <a:pt x="3258" y="7844"/>
                        <a:pt x="3154" y="8144"/>
                      </a:cubicBezTo>
                      <a:lnTo>
                        <a:pt x="1085" y="8558"/>
                      </a:lnTo>
                      <a:cubicBezTo>
                        <a:pt x="454" y="8684"/>
                        <a:pt x="0" y="9238"/>
                        <a:pt x="0" y="9882"/>
                      </a:cubicBezTo>
                      <a:lnTo>
                        <a:pt x="0" y="11718"/>
                      </a:lnTo>
                      <a:cubicBezTo>
                        <a:pt x="0" y="12361"/>
                        <a:pt x="454" y="12916"/>
                        <a:pt x="1085" y="13042"/>
                      </a:cubicBezTo>
                      <a:lnTo>
                        <a:pt x="3154" y="13456"/>
                      </a:lnTo>
                      <a:cubicBezTo>
                        <a:pt x="3258" y="13755"/>
                        <a:pt x="3380" y="14046"/>
                        <a:pt x="3516" y="14326"/>
                      </a:cubicBezTo>
                      <a:lnTo>
                        <a:pt x="2345" y="16083"/>
                      </a:lnTo>
                      <a:cubicBezTo>
                        <a:pt x="1988" y="16619"/>
                        <a:pt x="2059" y="17332"/>
                        <a:pt x="2514" y="17787"/>
                      </a:cubicBezTo>
                      <a:lnTo>
                        <a:pt x="3812" y="19086"/>
                      </a:lnTo>
                      <a:cubicBezTo>
                        <a:pt x="4073" y="19346"/>
                        <a:pt x="4419" y="19482"/>
                        <a:pt x="4767" y="19482"/>
                      </a:cubicBezTo>
                      <a:cubicBezTo>
                        <a:pt x="5026" y="19482"/>
                        <a:pt x="5287" y="19406"/>
                        <a:pt x="5516" y="19254"/>
                      </a:cubicBezTo>
                      <a:lnTo>
                        <a:pt x="7273" y="18083"/>
                      </a:lnTo>
                      <a:cubicBezTo>
                        <a:pt x="7554" y="18220"/>
                        <a:pt x="7843" y="18341"/>
                        <a:pt x="8143" y="18445"/>
                      </a:cubicBezTo>
                      <a:lnTo>
                        <a:pt x="8557" y="20514"/>
                      </a:lnTo>
                      <a:cubicBezTo>
                        <a:pt x="8684" y="21146"/>
                        <a:pt x="9238" y="21599"/>
                        <a:pt x="9881" y="21599"/>
                      </a:cubicBezTo>
                      <a:lnTo>
                        <a:pt x="11717" y="21599"/>
                      </a:lnTo>
                      <a:cubicBezTo>
                        <a:pt x="12361" y="21599"/>
                        <a:pt x="12916" y="21146"/>
                        <a:pt x="13041" y="20514"/>
                      </a:cubicBezTo>
                      <a:lnTo>
                        <a:pt x="13456" y="18445"/>
                      </a:lnTo>
                      <a:cubicBezTo>
                        <a:pt x="13755" y="18341"/>
                        <a:pt x="14046" y="18219"/>
                        <a:pt x="14326" y="18083"/>
                      </a:cubicBezTo>
                      <a:lnTo>
                        <a:pt x="16084" y="19254"/>
                      </a:lnTo>
                      <a:cubicBezTo>
                        <a:pt x="16312" y="19406"/>
                        <a:pt x="16573" y="19482"/>
                        <a:pt x="16831" y="19482"/>
                      </a:cubicBezTo>
                      <a:cubicBezTo>
                        <a:pt x="17181" y="19482"/>
                        <a:pt x="17526" y="19346"/>
                        <a:pt x="17787" y="19086"/>
                      </a:cubicBezTo>
                      <a:lnTo>
                        <a:pt x="19085" y="17787"/>
                      </a:lnTo>
                      <a:cubicBezTo>
                        <a:pt x="19540" y="17332"/>
                        <a:pt x="19611" y="16619"/>
                        <a:pt x="19254" y="16083"/>
                      </a:cubicBezTo>
                      <a:lnTo>
                        <a:pt x="18082" y="14326"/>
                      </a:lnTo>
                      <a:cubicBezTo>
                        <a:pt x="18219" y="14045"/>
                        <a:pt x="18341" y="13755"/>
                        <a:pt x="18445" y="13456"/>
                      </a:cubicBezTo>
                      <a:lnTo>
                        <a:pt x="20513" y="13042"/>
                      </a:lnTo>
                      <a:cubicBezTo>
                        <a:pt x="21145" y="12916"/>
                        <a:pt x="21599" y="12361"/>
                        <a:pt x="21599" y="11718"/>
                      </a:cubicBezTo>
                      <a:lnTo>
                        <a:pt x="21599" y="9882"/>
                      </a:lnTo>
                      <a:cubicBezTo>
                        <a:pt x="21599" y="9238"/>
                        <a:pt x="21145" y="8684"/>
                        <a:pt x="20513" y="8558"/>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p>
                  <a:pPr algn="ctr"/>
                  <a:endParaRPr dirty="0">
                    <a:cs typeface="+mn-ea"/>
                    <a:sym typeface="+mn-lt"/>
                  </a:endParaRPr>
                </a:p>
              </p:txBody>
            </p:sp>
            <p:sp>
              <p:nvSpPr>
                <p:cNvPr id="20" name="Freeform: Shape 11"/>
                <p:cNvSpPr/>
                <p:nvPr/>
              </p:nvSpPr>
              <p:spPr bwMode="auto">
                <a:xfrm>
                  <a:off x="4570413" y="2712244"/>
                  <a:ext cx="203200" cy="2032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0250"/>
                      </a:moveTo>
                      <a:cubicBezTo>
                        <a:pt x="5580" y="20250"/>
                        <a:pt x="1350" y="16017"/>
                        <a:pt x="1350" y="10800"/>
                      </a:cubicBezTo>
                      <a:cubicBezTo>
                        <a:pt x="1350" y="5582"/>
                        <a:pt x="5580" y="1349"/>
                        <a:pt x="10800" y="1349"/>
                      </a:cubicBezTo>
                      <a:cubicBezTo>
                        <a:pt x="16016" y="1349"/>
                        <a:pt x="20250" y="5582"/>
                        <a:pt x="20250" y="10800"/>
                      </a:cubicBezTo>
                      <a:cubicBezTo>
                        <a:pt x="20250" y="16017"/>
                        <a:pt x="16016" y="20250"/>
                        <a:pt x="10800" y="20250"/>
                      </a:cubicBezTo>
                      <a:moveTo>
                        <a:pt x="10800" y="0"/>
                      </a:moveTo>
                      <a:cubicBezTo>
                        <a:pt x="4836" y="0"/>
                        <a:pt x="0" y="4836"/>
                        <a:pt x="0" y="10800"/>
                      </a:cubicBezTo>
                      <a:cubicBezTo>
                        <a:pt x="0" y="16763"/>
                        <a:pt x="4836" y="21600"/>
                        <a:pt x="10800" y="21600"/>
                      </a:cubicBezTo>
                      <a:cubicBezTo>
                        <a:pt x="16763" y="21600"/>
                        <a:pt x="21599" y="16763"/>
                        <a:pt x="21599" y="10800"/>
                      </a:cubicBezTo>
                      <a:cubicBezTo>
                        <a:pt x="21599" y="4836"/>
                        <a:pt x="16763"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p>
                  <a:pPr algn="ctr"/>
                  <a:endParaRPr dirty="0">
                    <a:cs typeface="+mn-ea"/>
                    <a:sym typeface="+mn-lt"/>
                  </a:endParaRPr>
                </a:p>
              </p:txBody>
            </p:sp>
            <p:sp>
              <p:nvSpPr>
                <p:cNvPr id="21" name="Freeform: Shape 12"/>
                <p:cNvSpPr/>
                <p:nvPr/>
              </p:nvSpPr>
              <p:spPr bwMode="auto">
                <a:xfrm>
                  <a:off x="4613275" y="2755900"/>
                  <a:ext cx="116682" cy="1166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8900"/>
                      </a:moveTo>
                      <a:cubicBezTo>
                        <a:pt x="6328" y="18900"/>
                        <a:pt x="2699" y="15271"/>
                        <a:pt x="2699" y="10800"/>
                      </a:cubicBezTo>
                      <a:cubicBezTo>
                        <a:pt x="2699" y="6329"/>
                        <a:pt x="6328" y="2700"/>
                        <a:pt x="10800" y="2700"/>
                      </a:cubicBezTo>
                      <a:cubicBezTo>
                        <a:pt x="15271" y="2700"/>
                        <a:pt x="18899" y="6329"/>
                        <a:pt x="18899" y="10800"/>
                      </a:cubicBezTo>
                      <a:cubicBezTo>
                        <a:pt x="18899" y="15271"/>
                        <a:pt x="15271" y="18900"/>
                        <a:pt x="10800" y="18900"/>
                      </a:cubicBezTo>
                      <a:moveTo>
                        <a:pt x="10800" y="0"/>
                      </a:moveTo>
                      <a:cubicBezTo>
                        <a:pt x="4830" y="0"/>
                        <a:pt x="0" y="4833"/>
                        <a:pt x="0" y="10800"/>
                      </a:cubicBezTo>
                      <a:cubicBezTo>
                        <a:pt x="0" y="16766"/>
                        <a:pt x="4830" y="21599"/>
                        <a:pt x="10800" y="21599"/>
                      </a:cubicBezTo>
                      <a:cubicBezTo>
                        <a:pt x="16764" y="21599"/>
                        <a:pt x="21600" y="16766"/>
                        <a:pt x="21600" y="10800"/>
                      </a:cubicBezTo>
                      <a:cubicBezTo>
                        <a:pt x="21600" y="4833"/>
                        <a:pt x="16764"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p>
                  <a:pPr algn="ctr"/>
                  <a:endParaRPr dirty="0">
                    <a:cs typeface="+mn-ea"/>
                    <a:sym typeface="+mn-lt"/>
                  </a:endParaRPr>
                </a:p>
              </p:txBody>
            </p:sp>
          </p:grpSp>
        </p:grpSp>
        <p:grpSp>
          <p:nvGrpSpPr>
            <p:cNvPr id="13" name="组合 12"/>
            <p:cNvGrpSpPr/>
            <p:nvPr/>
          </p:nvGrpSpPr>
          <p:grpSpPr>
            <a:xfrm>
              <a:off x="2068153" y="2561497"/>
              <a:ext cx="3409258" cy="787523"/>
              <a:chOff x="7721973" y="2132161"/>
              <a:chExt cx="4437191" cy="787523"/>
            </a:xfrm>
          </p:grpSpPr>
          <p:sp>
            <p:nvSpPr>
              <p:cNvPr id="14" name="矩形 13"/>
              <p:cNvSpPr/>
              <p:nvPr/>
            </p:nvSpPr>
            <p:spPr>
              <a:xfrm>
                <a:off x="7721973" y="2132161"/>
                <a:ext cx="4437191" cy="787523"/>
              </a:xfrm>
              <a:prstGeom prst="rect">
                <a:avLst/>
              </a:prstGeom>
            </p:spPr>
            <p:txBody>
              <a:bodyPr wrap="square">
                <a:spAutoFit/>
                <a:scene3d>
                  <a:camera prst="orthographicFront"/>
                  <a:lightRig rig="threePt" dir="t"/>
                </a:scene3d>
                <a:sp3d contourW="12700"/>
              </a:bodyPr>
              <a:lstStyle/>
              <a:p>
                <a:pPr algn="ctr">
                  <a:lnSpc>
                    <a:spcPct val="150000"/>
                  </a:lnSpc>
                  <a:buClr>
                    <a:srgbClr val="8B4C13"/>
                  </a:buClr>
                  <a:buSzPct val="130000"/>
                  <a:defRPr/>
                </a:pPr>
                <a:r>
                  <a:rPr lang="zh-CN" altLang="en-US" sz="1600" dirty="0">
                    <a:cs typeface="+mn-ea"/>
                    <a:sym typeface="+mn-lt"/>
                  </a:rPr>
                  <a:t>将团队的业绩放在首位，并且承认他自己  需要帮助，不搞个人秀    </a:t>
                </a:r>
                <a:endParaRPr lang="zh-CN" altLang="en-US" sz="1600" dirty="0">
                  <a:cs typeface="+mn-ea"/>
                  <a:sym typeface="+mn-lt"/>
                </a:endParaRPr>
              </a:p>
            </p:txBody>
          </p:sp>
          <p:sp>
            <p:nvSpPr>
              <p:cNvPr id="15" name="文本框 14"/>
              <p:cNvSpPr txBox="1"/>
              <p:nvPr/>
            </p:nvSpPr>
            <p:spPr>
              <a:xfrm>
                <a:off x="8386922" y="2542351"/>
                <a:ext cx="2965476" cy="222048"/>
              </a:xfrm>
              <a:prstGeom prst="rect">
                <a:avLst/>
              </a:prstGeom>
              <a:noFill/>
            </p:spPr>
            <p:txBody>
              <a:bodyPr wrap="square" rtlCol="0">
                <a:spAutoFit/>
                <a:scene3d>
                  <a:camera prst="orthographicFront"/>
                  <a:lightRig rig="threePt" dir="t"/>
                </a:scene3d>
                <a:sp3d contourW="12700"/>
              </a:bodyPr>
              <a:lstStyle/>
              <a:p>
                <a:pPr algn="ctr">
                  <a:lnSpc>
                    <a:spcPct val="114000"/>
                  </a:lnSpc>
                </a:pPr>
                <a:endParaRPr lang="en-US" altLang="zh-CN" sz="800" dirty="0">
                  <a:solidFill>
                    <a:schemeClr val="bg1">
                      <a:lumMod val="50000"/>
                    </a:schemeClr>
                  </a:solidFill>
                  <a:cs typeface="+mn-ea"/>
                  <a:sym typeface="+mn-lt"/>
                </a:endParaRPr>
              </a:p>
            </p:txBody>
          </p:sp>
        </p:grpSp>
      </p:grpSp>
      <p:grpSp>
        <p:nvGrpSpPr>
          <p:cNvPr id="22" name="组合 21"/>
          <p:cNvGrpSpPr/>
          <p:nvPr/>
        </p:nvGrpSpPr>
        <p:grpSpPr>
          <a:xfrm>
            <a:off x="812800" y="4036203"/>
            <a:ext cx="3566824" cy="2016788"/>
            <a:chOff x="1934892" y="3921823"/>
            <a:chExt cx="3566824" cy="2016788"/>
          </a:xfrm>
        </p:grpSpPr>
        <p:grpSp>
          <p:nvGrpSpPr>
            <p:cNvPr id="23" name="Group 47"/>
            <p:cNvGrpSpPr/>
            <p:nvPr/>
          </p:nvGrpSpPr>
          <p:grpSpPr>
            <a:xfrm>
              <a:off x="1934892" y="3921823"/>
              <a:ext cx="3566824" cy="2016788"/>
              <a:chOff x="1639910" y="3772608"/>
              <a:chExt cx="3819677" cy="2159759"/>
            </a:xfrm>
          </p:grpSpPr>
          <p:sp>
            <p:nvSpPr>
              <p:cNvPr id="27" name="Rectangle 14"/>
              <p:cNvSpPr/>
              <p:nvPr/>
            </p:nvSpPr>
            <p:spPr>
              <a:xfrm>
                <a:off x="1639910" y="4150460"/>
                <a:ext cx="3819677" cy="1781907"/>
              </a:xfrm>
              <a:prstGeom prst="rect">
                <a:avLst/>
              </a:prstGeom>
              <a:noFill/>
              <a:ln w="6350">
                <a:solidFill>
                  <a:schemeClr val="bg1">
                    <a:lumMod val="8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cs typeface="+mn-ea"/>
                  <a:sym typeface="+mn-lt"/>
                </a:endParaRPr>
              </a:p>
            </p:txBody>
          </p:sp>
          <p:sp>
            <p:nvSpPr>
              <p:cNvPr id="28" name="Rectangle: Rounded Corners 15"/>
              <p:cNvSpPr/>
              <p:nvPr/>
            </p:nvSpPr>
            <p:spPr>
              <a:xfrm rot="2700000">
                <a:off x="3171895" y="3772608"/>
                <a:ext cx="755703" cy="755703"/>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cs typeface="+mn-ea"/>
                  <a:sym typeface="+mn-lt"/>
                </a:endParaRPr>
              </a:p>
            </p:txBody>
          </p:sp>
          <p:grpSp>
            <p:nvGrpSpPr>
              <p:cNvPr id="29" name="Group 16"/>
              <p:cNvGrpSpPr/>
              <p:nvPr/>
            </p:nvGrpSpPr>
            <p:grpSpPr>
              <a:xfrm>
                <a:off x="3390202" y="3917889"/>
                <a:ext cx="319088" cy="465138"/>
                <a:chOff x="3582988" y="3510757"/>
                <a:chExt cx="319088" cy="465138"/>
              </a:xfrm>
              <a:solidFill>
                <a:schemeClr val="bg1"/>
              </a:solidFill>
            </p:grpSpPr>
            <p:sp>
              <p:nvSpPr>
                <p:cNvPr id="30" name="Freeform: Shape 19"/>
                <p:cNvSpPr/>
                <p:nvPr/>
              </p:nvSpPr>
              <p:spPr bwMode="auto">
                <a:xfrm>
                  <a:off x="3582988" y="3510757"/>
                  <a:ext cx="319088" cy="465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386" y="14175"/>
                      </a:moveTo>
                      <a:lnTo>
                        <a:pt x="6223" y="14175"/>
                      </a:lnTo>
                      <a:cubicBezTo>
                        <a:pt x="5734" y="13446"/>
                        <a:pt x="5147" y="12716"/>
                        <a:pt x="4568" y="12003"/>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1"/>
                      </a:cubicBezTo>
                      <a:cubicBezTo>
                        <a:pt x="16455" y="12723"/>
                        <a:pt x="15873" y="13449"/>
                        <a:pt x="15386" y="14175"/>
                      </a:cubicBezTo>
                      <a:moveTo>
                        <a:pt x="10800" y="20249"/>
                      </a:moveTo>
                      <a:cubicBezTo>
                        <a:pt x="9805" y="20249"/>
                        <a:pt x="9347" y="20171"/>
                        <a:pt x="8839" y="19406"/>
                      </a:cubicBezTo>
                      <a:lnTo>
                        <a:pt x="13000" y="19048"/>
                      </a:lnTo>
                      <a:cubicBezTo>
                        <a:pt x="12398" y="20164"/>
                        <a:pt x="11959" y="20249"/>
                        <a:pt x="10800" y="20249"/>
                      </a:cubicBezTo>
                      <a:moveTo>
                        <a:pt x="7595" y="16813"/>
                      </a:moveTo>
                      <a:cubicBezTo>
                        <a:pt x="7417" y="16407"/>
                        <a:pt x="7215" y="15978"/>
                        <a:pt x="6991" y="15525"/>
                      </a:cubicBezTo>
                      <a:lnTo>
                        <a:pt x="14616" y="15525"/>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90"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5"/>
                      </a:cubicBezTo>
                      <a:cubicBezTo>
                        <a:pt x="0" y="10146"/>
                        <a:pt x="3621" y="13029"/>
                        <a:pt x="4939" y="15562"/>
                      </a:cubicBezTo>
                      <a:cubicBezTo>
                        <a:pt x="6906" y="19339"/>
                        <a:pt x="6688" y="21599"/>
                        <a:pt x="10800" y="21599"/>
                      </a:cubicBezTo>
                      <a:cubicBezTo>
                        <a:pt x="14972" y="21599"/>
                        <a:pt x="14692" y="19349"/>
                        <a:pt x="16660" y="15577"/>
                      </a:cubicBezTo>
                      <a:cubicBezTo>
                        <a:pt x="17983" y="13039"/>
                        <a:pt x="21600" y="10124"/>
                        <a:pt x="21600" y="7425"/>
                      </a:cubicBezTo>
                      <a:cubicBezTo>
                        <a:pt x="21600" y="3324"/>
                        <a:pt x="16764"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p>
                  <a:pPr algn="ctr"/>
                  <a:endParaRPr dirty="0">
                    <a:cs typeface="+mn-ea"/>
                    <a:sym typeface="+mn-lt"/>
                  </a:endParaRPr>
                </a:p>
              </p:txBody>
            </p:sp>
            <p:sp>
              <p:nvSpPr>
                <p:cNvPr id="31" name="Freeform: Shape 20"/>
                <p:cNvSpPr/>
                <p:nvPr/>
              </p:nvSpPr>
              <p:spPr bwMode="auto">
                <a:xfrm>
                  <a:off x="3655219" y="3583782"/>
                  <a:ext cx="94456" cy="94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p>
                  <a:pPr algn="ctr"/>
                  <a:endParaRPr dirty="0">
                    <a:cs typeface="+mn-ea"/>
                    <a:sym typeface="+mn-lt"/>
                  </a:endParaRPr>
                </a:p>
              </p:txBody>
            </p:sp>
          </p:grpSp>
        </p:grpSp>
        <p:grpSp>
          <p:nvGrpSpPr>
            <p:cNvPr id="24" name="组合 23"/>
            <p:cNvGrpSpPr/>
            <p:nvPr/>
          </p:nvGrpSpPr>
          <p:grpSpPr>
            <a:xfrm>
              <a:off x="2162267" y="4871073"/>
              <a:ext cx="3238262" cy="787523"/>
              <a:chOff x="7844462" y="2139220"/>
              <a:chExt cx="4214637" cy="787523"/>
            </a:xfrm>
          </p:grpSpPr>
          <p:sp>
            <p:nvSpPr>
              <p:cNvPr id="25" name="矩形 24"/>
              <p:cNvSpPr/>
              <p:nvPr/>
            </p:nvSpPr>
            <p:spPr>
              <a:xfrm>
                <a:off x="7844462" y="2139220"/>
                <a:ext cx="4214637" cy="787523"/>
              </a:xfrm>
              <a:prstGeom prst="rect">
                <a:avLst/>
              </a:prstGeom>
            </p:spPr>
            <p:txBody>
              <a:bodyPr wrap="square">
                <a:spAutoFit/>
                <a:scene3d>
                  <a:camera prst="orthographicFront"/>
                  <a:lightRig rig="threePt" dir="t"/>
                </a:scene3d>
                <a:sp3d contourW="12700"/>
              </a:bodyPr>
              <a:lstStyle/>
              <a:p>
                <a:pPr algn="ctr">
                  <a:lnSpc>
                    <a:spcPct val="150000"/>
                  </a:lnSpc>
                  <a:buClr>
                    <a:srgbClr val="8B4C13"/>
                  </a:buClr>
                  <a:buSzPct val="130000"/>
                  <a:defRPr/>
                </a:pPr>
                <a:r>
                  <a:rPr lang="zh-CN" altLang="en-US" sz="1600" dirty="0">
                    <a:solidFill>
                      <a:schemeClr val="tx1">
                        <a:lumMod val="85000"/>
                        <a:lumOff val="15000"/>
                      </a:schemeClr>
                    </a:solidFill>
                    <a:cs typeface="+mn-ea"/>
                    <a:sym typeface="+mn-lt"/>
                  </a:rPr>
                  <a:t>对团队的力量充满信心，对团队的成员有  无比的信心。</a:t>
                </a:r>
                <a:endParaRPr lang="zh-CN" altLang="en-US" sz="1600" dirty="0">
                  <a:solidFill>
                    <a:schemeClr val="tx1">
                      <a:lumMod val="85000"/>
                      <a:lumOff val="15000"/>
                    </a:schemeClr>
                  </a:solidFill>
                  <a:cs typeface="+mn-ea"/>
                  <a:sym typeface="+mn-lt"/>
                </a:endParaRPr>
              </a:p>
            </p:txBody>
          </p:sp>
          <p:sp>
            <p:nvSpPr>
              <p:cNvPr id="26" name="文本框 25"/>
              <p:cNvSpPr txBox="1"/>
              <p:nvPr/>
            </p:nvSpPr>
            <p:spPr>
              <a:xfrm>
                <a:off x="8386922" y="2542351"/>
                <a:ext cx="2965476" cy="222048"/>
              </a:xfrm>
              <a:prstGeom prst="rect">
                <a:avLst/>
              </a:prstGeom>
              <a:noFill/>
            </p:spPr>
            <p:txBody>
              <a:bodyPr wrap="square" rtlCol="0">
                <a:spAutoFit/>
                <a:scene3d>
                  <a:camera prst="orthographicFront"/>
                  <a:lightRig rig="threePt" dir="t"/>
                </a:scene3d>
                <a:sp3d contourW="12700"/>
              </a:bodyPr>
              <a:lstStyle/>
              <a:p>
                <a:pPr algn="ctr">
                  <a:lnSpc>
                    <a:spcPct val="114000"/>
                  </a:lnSpc>
                </a:pPr>
                <a:endParaRPr lang="en-US" altLang="zh-CN" sz="800" dirty="0">
                  <a:solidFill>
                    <a:schemeClr val="bg1">
                      <a:lumMod val="50000"/>
                    </a:schemeClr>
                  </a:solidFill>
                  <a:cs typeface="+mn-ea"/>
                  <a:sym typeface="+mn-lt"/>
                </a:endParaRPr>
              </a:p>
            </p:txBody>
          </p:sp>
        </p:grpSp>
      </p:grpSp>
      <p:grpSp>
        <p:nvGrpSpPr>
          <p:cNvPr id="32" name="组合 31"/>
          <p:cNvGrpSpPr/>
          <p:nvPr/>
        </p:nvGrpSpPr>
        <p:grpSpPr>
          <a:xfrm>
            <a:off x="167640" y="377160"/>
            <a:ext cx="6715760" cy="646331"/>
            <a:chOff x="167640" y="129510"/>
            <a:chExt cx="6715760" cy="646331"/>
          </a:xfrm>
        </p:grpSpPr>
        <p:sp>
          <p:nvSpPr>
            <p:cNvPr id="33" name="矩形 32"/>
            <p:cNvSpPr/>
            <p:nvPr/>
          </p:nvSpPr>
          <p:spPr>
            <a:xfrm>
              <a:off x="167640" y="203200"/>
              <a:ext cx="568960" cy="523240"/>
            </a:xfrm>
            <a:prstGeom prst="rect">
              <a:avLst/>
            </a:prstGeom>
            <a:gradFill>
              <a:gsLst>
                <a:gs pos="0">
                  <a:schemeClr val="accent1"/>
                </a:gs>
                <a:gs pos="100000">
                  <a:schemeClr val="tx1">
                    <a:lumMod val="95000"/>
                    <a:lumOff val="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33333"/>
                </a:solidFill>
                <a:cs typeface="+mn-ea"/>
                <a:sym typeface="+mn-lt"/>
              </a:endParaRPr>
            </a:p>
          </p:txBody>
        </p:sp>
        <p:sp>
          <p:nvSpPr>
            <p:cNvPr id="34" name="矩形 33"/>
            <p:cNvSpPr/>
            <p:nvPr/>
          </p:nvSpPr>
          <p:spPr>
            <a:xfrm>
              <a:off x="812800" y="203200"/>
              <a:ext cx="259080" cy="523240"/>
            </a:xfrm>
            <a:prstGeom prst="rect">
              <a:avLst/>
            </a:prstGeom>
            <a:gradFill>
              <a:gsLst>
                <a:gs pos="0">
                  <a:schemeClr val="accent1"/>
                </a:gs>
                <a:gs pos="100000">
                  <a:schemeClr val="tx1">
                    <a:lumMod val="95000"/>
                    <a:lumOff val="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33333"/>
                </a:solidFill>
                <a:cs typeface="+mn-ea"/>
                <a:sym typeface="+mn-lt"/>
              </a:endParaRPr>
            </a:p>
          </p:txBody>
        </p:sp>
        <p:sp>
          <p:nvSpPr>
            <p:cNvPr id="35" name="Rectangle 6"/>
            <p:cNvSpPr>
              <a:spLocks noChangeArrowheads="1"/>
            </p:cNvSpPr>
            <p:nvPr/>
          </p:nvSpPr>
          <p:spPr bwMode="auto">
            <a:xfrm>
              <a:off x="1112520" y="129510"/>
              <a:ext cx="577088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zh-CN" altLang="en-US" sz="3600" b="1" dirty="0">
                  <a:solidFill>
                    <a:schemeClr val="tx1">
                      <a:lumMod val="85000"/>
                      <a:lumOff val="15000"/>
                    </a:schemeClr>
                  </a:solidFill>
                  <a:cs typeface="+mn-ea"/>
                  <a:sym typeface="+mn-lt"/>
                </a:rPr>
                <a:t>团队领导者的信念</a:t>
              </a:r>
              <a:endParaRPr lang="zh-CN" altLang="en-US" sz="3600" b="1" dirty="0">
                <a:solidFill>
                  <a:schemeClr val="tx1">
                    <a:lumMod val="85000"/>
                    <a:lumOff val="15000"/>
                  </a:schemeClr>
                </a:solidFill>
                <a:cs typeface="+mn-ea"/>
                <a:sym typeface="+mn-lt"/>
              </a:endParaRPr>
            </a:p>
          </p:txBody>
        </p:sp>
      </p:grpSp>
      <p:pic>
        <p:nvPicPr>
          <p:cNvPr id="37" name="图片 36"/>
          <p:cNvPicPr>
            <a:picLocks noChangeAspect="1"/>
          </p:cNvPicPr>
          <p:nvPr/>
        </p:nvPicPr>
        <p:blipFill>
          <a:blip r:embed="rId1" cstate="screen"/>
          <a:stretch>
            <a:fillRect/>
          </a:stretch>
        </p:blipFill>
        <p:spPr>
          <a:xfrm>
            <a:off x="4819703" y="1374471"/>
            <a:ext cx="7620016" cy="5715012"/>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3400" advTm="0">
        <p14:reveal/>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par>
                                <p:cTn id="10" presetID="53" presetClass="entr" presetSubtype="16" fill="hold" nodeType="withEffect">
                                  <p:stCondLst>
                                    <p:cond delay="0"/>
                                  </p:stCondLst>
                                  <p:childTnLst>
                                    <p:set>
                                      <p:cBhvr>
                                        <p:cTn id="11" dur="1" fill="hold">
                                          <p:stCondLst>
                                            <p:cond delay="0"/>
                                          </p:stCondLst>
                                        </p:cTn>
                                        <p:tgtEl>
                                          <p:spTgt spid="22"/>
                                        </p:tgtEl>
                                        <p:attrNameLst>
                                          <p:attrName>style.visibility</p:attrName>
                                        </p:attrNameLst>
                                      </p:cBhvr>
                                      <p:to>
                                        <p:strVal val="visible"/>
                                      </p:to>
                                    </p:set>
                                    <p:anim calcmode="lin" valueType="num">
                                      <p:cBhvr>
                                        <p:cTn id="12" dur="500" fill="hold"/>
                                        <p:tgtEl>
                                          <p:spTgt spid="22"/>
                                        </p:tgtEl>
                                        <p:attrNameLst>
                                          <p:attrName>ppt_w</p:attrName>
                                        </p:attrNameLst>
                                      </p:cBhvr>
                                      <p:tavLst>
                                        <p:tav tm="0">
                                          <p:val>
                                            <p:fltVal val="0"/>
                                          </p:val>
                                        </p:tav>
                                        <p:tav tm="100000">
                                          <p:val>
                                            <p:strVal val="#ppt_w"/>
                                          </p:val>
                                        </p:tav>
                                      </p:tavLst>
                                    </p:anim>
                                    <p:anim calcmode="lin" valueType="num">
                                      <p:cBhvr>
                                        <p:cTn id="13" dur="500" fill="hold"/>
                                        <p:tgtEl>
                                          <p:spTgt spid="22"/>
                                        </p:tgtEl>
                                        <p:attrNameLst>
                                          <p:attrName>ppt_h</p:attrName>
                                        </p:attrNameLst>
                                      </p:cBhvr>
                                      <p:tavLst>
                                        <p:tav tm="0">
                                          <p:val>
                                            <p:fltVal val="0"/>
                                          </p:val>
                                        </p:tav>
                                        <p:tav tm="100000">
                                          <p:val>
                                            <p:strVal val="#ppt_h"/>
                                          </p:val>
                                        </p:tav>
                                      </p:tavLst>
                                    </p:anim>
                                    <p:animEffect transition="in" filter="fade">
                                      <p:cBhvr>
                                        <p:cTn id="14"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Inhaltsplatzhalter 4"/>
          <p:cNvSpPr txBox="1"/>
          <p:nvPr/>
        </p:nvSpPr>
        <p:spPr>
          <a:xfrm>
            <a:off x="2259363" y="1792364"/>
            <a:ext cx="4501565" cy="430374"/>
          </a:xfrm>
          <a:prstGeom prst="rect">
            <a:avLst/>
          </a:prstGeom>
        </p:spPr>
        <p:txBody>
          <a:bodyPr wrap="square" lIns="0" tIns="0" rIns="0" bIns="0" anchor="ctr">
            <a:spAutoFit/>
          </a:bodyPr>
          <a:lstStyle>
            <a:lvl1pPr marL="273050" indent="-273050" algn="l" defTabSz="914400"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20" indent="-273050" algn="l" defTabSz="914400"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70" indent="-177800" algn="l" defTabSz="914400"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370" indent="-177800" algn="l" defTabSz="914400"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240" indent="-179070" algn="l" defTabSz="914400"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9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lnSpc>
                <a:spcPct val="160000"/>
              </a:lnSpc>
              <a:buNone/>
              <a:defRPr/>
            </a:pPr>
            <a:r>
              <a:rPr lang="zh-CN" altLang="en-US" sz="2000" noProof="1">
                <a:solidFill>
                  <a:schemeClr val="tx1">
                    <a:lumMod val="85000"/>
                    <a:lumOff val="15000"/>
                  </a:schemeClr>
                </a:solidFill>
                <a:latin typeface="+mn-lt"/>
                <a:cs typeface="+mn-ea"/>
                <a:sym typeface="+mn-lt"/>
              </a:rPr>
              <a:t>个人精力充沛</a:t>
            </a:r>
            <a:r>
              <a:rPr lang="en-US" altLang="zh-CN" sz="2000" noProof="1">
                <a:solidFill>
                  <a:schemeClr val="tx1">
                    <a:lumMod val="85000"/>
                    <a:lumOff val="15000"/>
                  </a:schemeClr>
                </a:solidFill>
                <a:latin typeface="+mn-lt"/>
                <a:cs typeface="+mn-ea"/>
                <a:sym typeface="+mn-lt"/>
              </a:rPr>
              <a:t>——</a:t>
            </a:r>
            <a:r>
              <a:rPr lang="zh-CN" altLang="en-US" sz="2000" noProof="1">
                <a:solidFill>
                  <a:schemeClr val="tx1">
                    <a:lumMod val="85000"/>
                    <a:lumOff val="15000"/>
                  </a:schemeClr>
                </a:solidFill>
                <a:latin typeface="+mn-lt"/>
                <a:cs typeface="+mn-ea"/>
                <a:sym typeface="+mn-lt"/>
              </a:rPr>
              <a:t>有行动的冲劲</a:t>
            </a:r>
            <a:endParaRPr lang="zh-CN" altLang="en-US" sz="2000" noProof="1">
              <a:solidFill>
                <a:schemeClr val="tx1">
                  <a:lumMod val="85000"/>
                  <a:lumOff val="15000"/>
                </a:schemeClr>
              </a:solidFill>
              <a:latin typeface="+mn-lt"/>
              <a:cs typeface="+mn-ea"/>
              <a:sym typeface="+mn-lt"/>
            </a:endParaRPr>
          </a:p>
        </p:txBody>
      </p:sp>
      <p:sp>
        <p:nvSpPr>
          <p:cNvPr id="54" name="Inhaltsplatzhalter 4"/>
          <p:cNvSpPr txBox="1"/>
          <p:nvPr/>
        </p:nvSpPr>
        <p:spPr>
          <a:xfrm>
            <a:off x="6912888" y="1664261"/>
            <a:ext cx="1547133" cy="738664"/>
          </a:xfrm>
          <a:prstGeom prst="rect">
            <a:avLst/>
          </a:prstGeom>
        </p:spPr>
        <p:txBody>
          <a:bodyPr wrap="square" lIns="0" tIns="0" rIns="0" bIns="0" anchor="ctr">
            <a:spAutoFit/>
          </a:bodyPr>
          <a:lstStyle>
            <a:lvl1pPr marL="273050" indent="-273050" algn="l" defTabSz="914400"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20" indent="-273050" algn="l" defTabSz="914400"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70" indent="-177800" algn="l" defTabSz="914400"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370" indent="-177800" algn="l" defTabSz="914400"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240" indent="-179070" algn="l" defTabSz="914400"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9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00000"/>
              </a:lnSpc>
              <a:spcAft>
                <a:spcPts val="1200"/>
              </a:spcAft>
              <a:buNone/>
            </a:pPr>
            <a:r>
              <a:rPr lang="en-US" altLang="zh-CN" sz="2800" noProof="1">
                <a:solidFill>
                  <a:schemeClr val="tx1">
                    <a:lumMod val="85000"/>
                    <a:lumOff val="15000"/>
                  </a:schemeClr>
                </a:solidFill>
                <a:effectLst>
                  <a:outerShdw blurRad="38100" dist="38100" dir="2700000" algn="tl">
                    <a:srgbClr val="C0C0C0"/>
                  </a:outerShdw>
                </a:effectLst>
                <a:latin typeface="+mn-lt"/>
                <a:cs typeface="+mn-ea"/>
                <a:sym typeface="+mn-lt"/>
              </a:rPr>
              <a:t>E</a:t>
            </a:r>
            <a:r>
              <a:rPr lang="en-US" altLang="zh-CN" sz="2000" noProof="1">
                <a:solidFill>
                  <a:schemeClr val="tx1">
                    <a:lumMod val="85000"/>
                    <a:lumOff val="15000"/>
                  </a:schemeClr>
                </a:solidFill>
                <a:effectLst>
                  <a:outerShdw blurRad="38100" dist="38100" dir="2700000" algn="tl">
                    <a:srgbClr val="C0C0C0"/>
                  </a:outerShdw>
                </a:effectLst>
                <a:latin typeface="+mn-lt"/>
                <a:cs typeface="+mn-ea"/>
                <a:sym typeface="+mn-lt"/>
              </a:rPr>
              <a:t>nergy</a:t>
            </a:r>
            <a:r>
              <a:rPr lang="zh-CN" altLang="en-US" sz="2000" noProof="1">
                <a:solidFill>
                  <a:schemeClr val="tx1">
                    <a:lumMod val="85000"/>
                    <a:lumOff val="15000"/>
                  </a:schemeClr>
                </a:solidFill>
                <a:latin typeface="+mn-lt"/>
                <a:cs typeface="+mn-ea"/>
                <a:sym typeface="+mn-lt"/>
              </a:rPr>
              <a:t>（活力）</a:t>
            </a:r>
            <a:endParaRPr lang="en-US" sz="1600" dirty="0">
              <a:solidFill>
                <a:schemeClr val="tx1">
                  <a:lumMod val="85000"/>
                  <a:lumOff val="15000"/>
                </a:schemeClr>
              </a:solidFill>
              <a:latin typeface="+mn-lt"/>
              <a:cs typeface="+mn-ea"/>
              <a:sym typeface="+mn-lt"/>
            </a:endParaRPr>
          </a:p>
        </p:txBody>
      </p:sp>
      <p:sp>
        <p:nvSpPr>
          <p:cNvPr id="55" name="Inhaltsplatzhalter 4"/>
          <p:cNvSpPr txBox="1"/>
          <p:nvPr/>
        </p:nvSpPr>
        <p:spPr>
          <a:xfrm>
            <a:off x="657094" y="3009079"/>
            <a:ext cx="4501565" cy="584775"/>
          </a:xfrm>
          <a:prstGeom prst="rect">
            <a:avLst/>
          </a:prstGeom>
        </p:spPr>
        <p:txBody>
          <a:bodyPr wrap="square" lIns="0" tIns="0" rIns="0" bIns="0" anchor="ctr">
            <a:spAutoFit/>
          </a:bodyPr>
          <a:lstStyle>
            <a:lvl1pPr marL="273050" indent="-273050" algn="l" defTabSz="914400"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20" indent="-273050" algn="l" defTabSz="914400"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70" indent="-177800" algn="l" defTabSz="914400"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370" indent="-177800" algn="l" defTabSz="914400"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240" indent="-179070" algn="l" defTabSz="914400"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9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lnSpc>
                <a:spcPct val="100000"/>
              </a:lnSpc>
              <a:spcAft>
                <a:spcPts val="0"/>
              </a:spcAft>
              <a:buNone/>
              <a:defRPr/>
            </a:pPr>
            <a:r>
              <a:rPr lang="zh-CN" altLang="en-US" sz="2000" noProof="1">
                <a:solidFill>
                  <a:schemeClr val="tx1">
                    <a:lumMod val="85000"/>
                    <a:lumOff val="15000"/>
                  </a:schemeClr>
                </a:solidFill>
                <a:latin typeface="+mn-lt"/>
                <a:cs typeface="+mn-ea"/>
                <a:sym typeface="+mn-lt"/>
              </a:rPr>
              <a:t>调动和鼓励他人的能力</a:t>
            </a:r>
            <a:r>
              <a:rPr lang="en-US" altLang="zh-CN" sz="2000" noProof="1">
                <a:solidFill>
                  <a:schemeClr val="tx1">
                    <a:lumMod val="85000"/>
                    <a:lumOff val="15000"/>
                  </a:schemeClr>
                </a:solidFill>
                <a:latin typeface="+mn-lt"/>
                <a:cs typeface="+mn-ea"/>
                <a:sym typeface="+mn-lt"/>
              </a:rPr>
              <a:t>,</a:t>
            </a:r>
            <a:r>
              <a:rPr lang="en-US" altLang="zh-CN" sz="1800" noProof="1">
                <a:solidFill>
                  <a:schemeClr val="tx1">
                    <a:lumMod val="85000"/>
                    <a:lumOff val="15000"/>
                  </a:schemeClr>
                </a:solidFill>
                <a:latin typeface="+mn-lt"/>
                <a:cs typeface="+mn-ea"/>
                <a:sym typeface="+mn-lt"/>
              </a:rPr>
              <a:t> </a:t>
            </a:r>
            <a:r>
              <a:rPr lang="zh-CN" altLang="en-US" sz="1800" noProof="1">
                <a:solidFill>
                  <a:schemeClr val="tx1">
                    <a:lumMod val="85000"/>
                    <a:lumOff val="15000"/>
                  </a:schemeClr>
                </a:solidFill>
                <a:latin typeface="+mn-lt"/>
                <a:cs typeface="+mn-ea"/>
                <a:sym typeface="+mn-lt"/>
              </a:rPr>
              <a:t>富有感染力的热情使组织的潜能发挥到极至</a:t>
            </a:r>
            <a:endParaRPr lang="zh-CN" altLang="en-US" sz="1800" noProof="1">
              <a:solidFill>
                <a:schemeClr val="tx1">
                  <a:lumMod val="85000"/>
                  <a:lumOff val="15000"/>
                </a:schemeClr>
              </a:solidFill>
              <a:latin typeface="+mn-lt"/>
              <a:cs typeface="+mn-ea"/>
              <a:sym typeface="+mn-lt"/>
            </a:endParaRPr>
          </a:p>
        </p:txBody>
      </p:sp>
      <p:sp>
        <p:nvSpPr>
          <p:cNvPr id="56" name="Inhaltsplatzhalter 4"/>
          <p:cNvSpPr txBox="1"/>
          <p:nvPr/>
        </p:nvSpPr>
        <p:spPr>
          <a:xfrm>
            <a:off x="5829146" y="3009079"/>
            <a:ext cx="2259378" cy="430887"/>
          </a:xfrm>
          <a:prstGeom prst="rect">
            <a:avLst/>
          </a:prstGeom>
        </p:spPr>
        <p:txBody>
          <a:bodyPr wrap="square" lIns="0" tIns="0" rIns="0" bIns="0" anchor="ctr">
            <a:spAutoFit/>
          </a:bodyPr>
          <a:lstStyle>
            <a:lvl1pPr marL="273050" indent="-273050" algn="l" defTabSz="914400"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20" indent="-273050" algn="l" defTabSz="914400"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70" indent="-177800" algn="l" defTabSz="914400"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370" indent="-177800" algn="l" defTabSz="914400"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240" indent="-179070" algn="l" defTabSz="914400"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9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00000"/>
              </a:lnSpc>
              <a:spcAft>
                <a:spcPts val="1200"/>
              </a:spcAft>
              <a:buNone/>
            </a:pPr>
            <a:r>
              <a:rPr lang="en-US" altLang="zh-CN" sz="2800" noProof="1">
                <a:solidFill>
                  <a:schemeClr val="tx1">
                    <a:lumMod val="85000"/>
                    <a:lumOff val="15000"/>
                  </a:schemeClr>
                </a:solidFill>
                <a:latin typeface="+mn-lt"/>
                <a:cs typeface="+mn-ea"/>
                <a:sym typeface="+mn-lt"/>
              </a:rPr>
              <a:t>E</a:t>
            </a:r>
            <a:r>
              <a:rPr lang="en-US" altLang="zh-CN" sz="2000" noProof="1">
                <a:solidFill>
                  <a:schemeClr val="tx1">
                    <a:lumMod val="85000"/>
                    <a:lumOff val="15000"/>
                  </a:schemeClr>
                </a:solidFill>
                <a:effectLst>
                  <a:outerShdw blurRad="38100" dist="38100" dir="2700000" algn="tl">
                    <a:srgbClr val="C0C0C0"/>
                  </a:outerShdw>
                </a:effectLst>
                <a:latin typeface="+mn-lt"/>
                <a:cs typeface="+mn-ea"/>
                <a:sym typeface="+mn-lt"/>
              </a:rPr>
              <a:t>nergizer</a:t>
            </a:r>
            <a:r>
              <a:rPr lang="zh-CN" altLang="en-US" sz="2000" noProof="1">
                <a:solidFill>
                  <a:schemeClr val="tx1">
                    <a:lumMod val="85000"/>
                    <a:lumOff val="15000"/>
                  </a:schemeClr>
                </a:solidFill>
                <a:latin typeface="+mn-lt"/>
                <a:cs typeface="+mn-ea"/>
                <a:sym typeface="+mn-lt"/>
              </a:rPr>
              <a:t>（激励）</a:t>
            </a:r>
            <a:endParaRPr lang="en-US" sz="1600" dirty="0">
              <a:solidFill>
                <a:schemeClr val="tx1">
                  <a:lumMod val="85000"/>
                  <a:lumOff val="15000"/>
                </a:schemeClr>
              </a:solidFill>
              <a:latin typeface="+mn-lt"/>
              <a:cs typeface="+mn-ea"/>
              <a:sym typeface="+mn-lt"/>
            </a:endParaRPr>
          </a:p>
        </p:txBody>
      </p:sp>
      <p:sp>
        <p:nvSpPr>
          <p:cNvPr id="57" name="Inhaltsplatzhalter 4"/>
          <p:cNvSpPr txBox="1"/>
          <p:nvPr/>
        </p:nvSpPr>
        <p:spPr>
          <a:xfrm>
            <a:off x="657094" y="4117271"/>
            <a:ext cx="4422957" cy="584775"/>
          </a:xfrm>
          <a:prstGeom prst="rect">
            <a:avLst/>
          </a:prstGeom>
        </p:spPr>
        <p:txBody>
          <a:bodyPr wrap="square" lIns="0" tIns="0" rIns="0" bIns="0" anchor="ctr">
            <a:spAutoFit/>
          </a:bodyPr>
          <a:lstStyle>
            <a:lvl1pPr marL="273050" indent="-273050" algn="l" defTabSz="914400"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20" indent="-273050" algn="l" defTabSz="914400"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70" indent="-177800" algn="l" defTabSz="914400"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370" indent="-177800" algn="l" defTabSz="914400"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240" indent="-179070" algn="l" defTabSz="914400"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9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lnSpc>
                <a:spcPct val="100000"/>
              </a:lnSpc>
              <a:spcAft>
                <a:spcPts val="0"/>
              </a:spcAft>
              <a:buNone/>
              <a:defRPr/>
            </a:pPr>
            <a:r>
              <a:rPr lang="zh-CN" altLang="en-US" sz="2000" noProof="1">
                <a:solidFill>
                  <a:schemeClr val="tx1">
                    <a:lumMod val="85000"/>
                    <a:lumOff val="15000"/>
                  </a:schemeClr>
                </a:solidFill>
                <a:latin typeface="+mn-lt"/>
                <a:cs typeface="+mn-ea"/>
                <a:sym typeface="+mn-lt"/>
              </a:rPr>
              <a:t>竞争精神对速度有与生俱来的追求，</a:t>
            </a:r>
            <a:r>
              <a:rPr lang="zh-CN" altLang="en-US" sz="1800" noProof="1">
                <a:solidFill>
                  <a:schemeClr val="tx1">
                    <a:lumMod val="85000"/>
                    <a:lumOff val="15000"/>
                  </a:schemeClr>
                </a:solidFill>
                <a:latin typeface="+mn-lt"/>
                <a:cs typeface="+mn-ea"/>
                <a:sym typeface="+mn-lt"/>
              </a:rPr>
              <a:t>坚定的信念和大胆的支持</a:t>
            </a:r>
            <a:endParaRPr lang="zh-CN" altLang="en-US" sz="1800" noProof="1">
              <a:solidFill>
                <a:schemeClr val="tx1">
                  <a:lumMod val="85000"/>
                  <a:lumOff val="15000"/>
                </a:schemeClr>
              </a:solidFill>
              <a:latin typeface="+mn-lt"/>
              <a:cs typeface="+mn-ea"/>
              <a:sym typeface="+mn-lt"/>
            </a:endParaRPr>
          </a:p>
        </p:txBody>
      </p:sp>
      <p:sp>
        <p:nvSpPr>
          <p:cNvPr id="58" name="Inhaltsplatzhalter 4"/>
          <p:cNvSpPr txBox="1"/>
          <p:nvPr/>
        </p:nvSpPr>
        <p:spPr>
          <a:xfrm>
            <a:off x="6115364" y="4174096"/>
            <a:ext cx="2147074" cy="430887"/>
          </a:xfrm>
          <a:prstGeom prst="rect">
            <a:avLst/>
          </a:prstGeom>
        </p:spPr>
        <p:txBody>
          <a:bodyPr wrap="square" lIns="0" tIns="0" rIns="0" bIns="0" anchor="ctr">
            <a:spAutoFit/>
          </a:bodyPr>
          <a:lstStyle>
            <a:lvl1pPr marL="273050" indent="-273050" algn="l" defTabSz="914400"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20" indent="-273050" algn="l" defTabSz="914400"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70" indent="-177800" algn="l" defTabSz="914400"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370" indent="-177800" algn="l" defTabSz="914400"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240" indent="-179070" algn="l" defTabSz="914400"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9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00000"/>
              </a:lnSpc>
              <a:spcAft>
                <a:spcPts val="1200"/>
              </a:spcAft>
              <a:buNone/>
            </a:pPr>
            <a:r>
              <a:rPr lang="en-US" altLang="zh-CN" sz="2800" noProof="1">
                <a:solidFill>
                  <a:schemeClr val="tx1">
                    <a:lumMod val="85000"/>
                    <a:lumOff val="15000"/>
                  </a:schemeClr>
                </a:solidFill>
                <a:latin typeface="+mn-lt"/>
                <a:cs typeface="+mn-ea"/>
                <a:sym typeface="+mn-lt"/>
              </a:rPr>
              <a:t>E</a:t>
            </a:r>
            <a:r>
              <a:rPr lang="en-US" altLang="zh-CN" sz="2000" noProof="1">
                <a:solidFill>
                  <a:schemeClr val="tx1">
                    <a:lumMod val="85000"/>
                    <a:lumOff val="15000"/>
                  </a:schemeClr>
                </a:solidFill>
                <a:effectLst>
                  <a:outerShdw blurRad="38100" dist="38100" dir="2700000" algn="tl">
                    <a:srgbClr val="C0C0C0"/>
                  </a:outerShdw>
                </a:effectLst>
                <a:latin typeface="+mn-lt"/>
                <a:cs typeface="+mn-ea"/>
                <a:sym typeface="+mn-lt"/>
              </a:rPr>
              <a:t>dge</a:t>
            </a:r>
            <a:r>
              <a:rPr lang="zh-CN" altLang="en-US" sz="2000" noProof="1">
                <a:solidFill>
                  <a:schemeClr val="tx1">
                    <a:lumMod val="85000"/>
                    <a:lumOff val="15000"/>
                  </a:schemeClr>
                </a:solidFill>
                <a:latin typeface="+mn-lt"/>
                <a:cs typeface="+mn-ea"/>
                <a:sym typeface="+mn-lt"/>
              </a:rPr>
              <a:t>（敏锐）</a:t>
            </a:r>
            <a:endParaRPr lang="en-US" sz="1600" dirty="0">
              <a:solidFill>
                <a:schemeClr val="tx1">
                  <a:lumMod val="85000"/>
                  <a:lumOff val="15000"/>
                </a:schemeClr>
              </a:solidFill>
              <a:latin typeface="+mn-lt"/>
              <a:cs typeface="+mn-ea"/>
              <a:sym typeface="+mn-lt"/>
            </a:endParaRPr>
          </a:p>
        </p:txBody>
      </p:sp>
      <p:sp>
        <p:nvSpPr>
          <p:cNvPr id="59" name="Inhaltsplatzhalter 4"/>
          <p:cNvSpPr txBox="1"/>
          <p:nvPr/>
        </p:nvSpPr>
        <p:spPr>
          <a:xfrm>
            <a:off x="4659791" y="5361577"/>
            <a:ext cx="2064775" cy="307777"/>
          </a:xfrm>
          <a:prstGeom prst="rect">
            <a:avLst/>
          </a:prstGeom>
        </p:spPr>
        <p:txBody>
          <a:bodyPr wrap="square" lIns="0" tIns="0" rIns="0" bIns="0" anchor="ctr">
            <a:spAutoFit/>
          </a:bodyPr>
          <a:lstStyle>
            <a:lvl1pPr marL="273050" indent="-273050" algn="l" defTabSz="914400"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20" indent="-273050" algn="l" defTabSz="914400"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70" indent="-177800" algn="l" defTabSz="914400"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370" indent="-177800" algn="l" defTabSz="914400"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240" indent="-179070" algn="l" defTabSz="914400"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9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0000"/>
              </a:lnSpc>
              <a:spcAft>
                <a:spcPts val="1200"/>
              </a:spcAft>
              <a:buNone/>
            </a:pPr>
            <a:r>
              <a:rPr lang="zh-CN" altLang="en-US" sz="2000" noProof="1">
                <a:solidFill>
                  <a:schemeClr val="tx1">
                    <a:lumMod val="85000"/>
                    <a:lumOff val="15000"/>
                  </a:schemeClr>
                </a:solidFill>
                <a:latin typeface="+mn-lt"/>
                <a:cs typeface="+mn-ea"/>
                <a:sym typeface="+mn-lt"/>
              </a:rPr>
              <a:t>达到目标</a:t>
            </a:r>
            <a:endParaRPr lang="en-US" sz="1400" dirty="0">
              <a:solidFill>
                <a:schemeClr val="tx1">
                  <a:lumMod val="85000"/>
                  <a:lumOff val="15000"/>
                </a:schemeClr>
              </a:solidFill>
              <a:latin typeface="+mn-lt"/>
              <a:cs typeface="+mn-ea"/>
              <a:sym typeface="+mn-lt"/>
            </a:endParaRPr>
          </a:p>
        </p:txBody>
      </p:sp>
      <p:sp>
        <p:nvSpPr>
          <p:cNvPr id="60" name="Inhaltsplatzhalter 4"/>
          <p:cNvSpPr txBox="1"/>
          <p:nvPr/>
        </p:nvSpPr>
        <p:spPr>
          <a:xfrm>
            <a:off x="6499822" y="5300023"/>
            <a:ext cx="2010378" cy="430887"/>
          </a:xfrm>
          <a:prstGeom prst="rect">
            <a:avLst/>
          </a:prstGeom>
        </p:spPr>
        <p:txBody>
          <a:bodyPr wrap="square" lIns="0" tIns="0" rIns="0" bIns="0" anchor="ctr">
            <a:spAutoFit/>
          </a:bodyPr>
          <a:lstStyle>
            <a:lvl1pPr marL="273050" indent="-273050" algn="l" defTabSz="914400"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20" indent="-273050" algn="l" defTabSz="914400"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70" indent="-177800" algn="l" defTabSz="914400"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370" indent="-177800" algn="l" defTabSz="914400"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240" indent="-179070" algn="l" defTabSz="914400"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9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00000"/>
              </a:lnSpc>
              <a:spcAft>
                <a:spcPts val="1200"/>
              </a:spcAft>
              <a:buNone/>
            </a:pPr>
            <a:r>
              <a:rPr lang="en-US" altLang="zh-CN" sz="2800" noProof="1">
                <a:solidFill>
                  <a:schemeClr val="tx1">
                    <a:lumMod val="85000"/>
                    <a:lumOff val="15000"/>
                  </a:schemeClr>
                </a:solidFill>
                <a:latin typeface="+mn-lt"/>
                <a:cs typeface="+mn-ea"/>
                <a:sym typeface="+mn-lt"/>
              </a:rPr>
              <a:t>E</a:t>
            </a:r>
            <a:r>
              <a:rPr lang="en-US" altLang="zh-CN" sz="2000" noProof="1">
                <a:solidFill>
                  <a:schemeClr val="tx1">
                    <a:lumMod val="85000"/>
                    <a:lumOff val="15000"/>
                  </a:schemeClr>
                </a:solidFill>
                <a:effectLst>
                  <a:outerShdw blurRad="38100" dist="38100" dir="2700000" algn="tl">
                    <a:srgbClr val="C0C0C0"/>
                  </a:outerShdw>
                </a:effectLst>
                <a:latin typeface="+mn-lt"/>
                <a:cs typeface="+mn-ea"/>
                <a:sym typeface="+mn-lt"/>
              </a:rPr>
              <a:t>xecution</a:t>
            </a:r>
            <a:r>
              <a:rPr lang="zh-CN" altLang="en-US" sz="2000" noProof="1">
                <a:solidFill>
                  <a:schemeClr val="tx1">
                    <a:lumMod val="85000"/>
                    <a:lumOff val="15000"/>
                  </a:schemeClr>
                </a:solidFill>
                <a:latin typeface="+mn-lt"/>
                <a:cs typeface="+mn-ea"/>
                <a:sym typeface="+mn-lt"/>
              </a:rPr>
              <a:t>（执行）</a:t>
            </a:r>
            <a:endParaRPr lang="en-US" sz="1600" dirty="0">
              <a:solidFill>
                <a:schemeClr val="tx1">
                  <a:lumMod val="85000"/>
                  <a:lumOff val="15000"/>
                </a:schemeClr>
              </a:solidFill>
              <a:latin typeface="+mn-lt"/>
              <a:cs typeface="+mn-ea"/>
              <a:sym typeface="+mn-lt"/>
            </a:endParaRPr>
          </a:p>
        </p:txBody>
      </p:sp>
      <p:grpSp>
        <p:nvGrpSpPr>
          <p:cNvPr id="10" name="组合 9"/>
          <p:cNvGrpSpPr/>
          <p:nvPr/>
        </p:nvGrpSpPr>
        <p:grpSpPr>
          <a:xfrm flipH="1">
            <a:off x="8215262" y="1671606"/>
            <a:ext cx="4730369" cy="4333650"/>
            <a:chOff x="207214" y="1565728"/>
            <a:chExt cx="4730369" cy="4333650"/>
          </a:xfrm>
        </p:grpSpPr>
        <p:cxnSp>
          <p:nvCxnSpPr>
            <p:cNvPr id="38" name="Straight Connector 71"/>
            <p:cNvCxnSpPr>
              <a:endCxn id="49" idx="3"/>
            </p:cNvCxnSpPr>
            <p:nvPr/>
          </p:nvCxnSpPr>
          <p:spPr>
            <a:xfrm flipV="1">
              <a:off x="3128483" y="2498597"/>
              <a:ext cx="539518" cy="499100"/>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73"/>
            <p:cNvCxnSpPr/>
            <p:nvPr/>
          </p:nvCxnSpPr>
          <p:spPr>
            <a:xfrm flipV="1">
              <a:off x="3399663" y="3295451"/>
              <a:ext cx="763991" cy="192149"/>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76"/>
            <p:cNvCxnSpPr>
              <a:endCxn id="52" idx="1"/>
            </p:cNvCxnSpPr>
            <p:nvPr/>
          </p:nvCxnSpPr>
          <p:spPr>
            <a:xfrm>
              <a:off x="3136659" y="4548082"/>
              <a:ext cx="485138" cy="476993"/>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77"/>
            <p:cNvCxnSpPr>
              <a:endCxn id="51" idx="2"/>
            </p:cNvCxnSpPr>
            <p:nvPr/>
          </p:nvCxnSpPr>
          <p:spPr>
            <a:xfrm>
              <a:off x="3399663" y="4056711"/>
              <a:ext cx="658344" cy="247070"/>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42" name="Arc 53"/>
            <p:cNvSpPr/>
            <p:nvPr/>
          </p:nvSpPr>
          <p:spPr>
            <a:xfrm>
              <a:off x="207214" y="1565728"/>
              <a:ext cx="4333650" cy="4333650"/>
            </a:xfrm>
            <a:prstGeom prst="arc">
              <a:avLst>
                <a:gd name="adj1" fmla="val 16200000"/>
                <a:gd name="adj2" fmla="val 5507395"/>
              </a:avLst>
            </a:prstGeom>
            <a:ln w="57150">
              <a:solidFill>
                <a:schemeClr val="bg2">
                  <a:lumMod val="25000"/>
                </a:schemeClr>
              </a:solidFill>
              <a:headEnd type="oval"/>
              <a:tailEnd type="ova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cs typeface="+mn-ea"/>
                <a:sym typeface="+mn-lt"/>
              </a:endParaRPr>
            </a:p>
          </p:txBody>
        </p:sp>
        <p:sp>
          <p:nvSpPr>
            <p:cNvPr id="43" name="Arc 52"/>
            <p:cNvSpPr/>
            <p:nvPr/>
          </p:nvSpPr>
          <p:spPr>
            <a:xfrm>
              <a:off x="1303234" y="2668472"/>
              <a:ext cx="2128162" cy="2128161"/>
            </a:xfrm>
            <a:prstGeom prst="arc">
              <a:avLst>
                <a:gd name="adj1" fmla="val 16200000"/>
                <a:gd name="adj2" fmla="val 5507395"/>
              </a:avLst>
            </a:prstGeom>
            <a:ln w="57150">
              <a:solidFill>
                <a:schemeClr val="bg2">
                  <a:lumMod val="25000"/>
                </a:schemeClr>
              </a:solidFill>
              <a:headEnd type="oval"/>
              <a:tailEnd type="ova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cs typeface="+mn-ea"/>
                <a:sym typeface="+mn-lt"/>
              </a:endParaRPr>
            </a:p>
          </p:txBody>
        </p:sp>
        <p:sp>
          <p:nvSpPr>
            <p:cNvPr id="44" name="Oval 54"/>
            <p:cNvSpPr/>
            <p:nvPr/>
          </p:nvSpPr>
          <p:spPr>
            <a:xfrm>
              <a:off x="2990411" y="2863470"/>
              <a:ext cx="292496" cy="292496"/>
            </a:xfrm>
            <a:prstGeom prst="ellipse">
              <a:avLst/>
            </a:prstGeom>
            <a:gradFill flip="none" rotWithShape="1">
              <a:gsLst>
                <a:gs pos="0">
                  <a:schemeClr val="accent1"/>
                </a:gs>
                <a:gs pos="100000">
                  <a:schemeClr val="tx1">
                    <a:lumMod val="95000"/>
                    <a:lumOff val="5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a:cs typeface="+mn-ea"/>
                <a:sym typeface="+mn-lt"/>
              </a:endParaRPr>
            </a:p>
          </p:txBody>
        </p:sp>
        <p:sp>
          <p:nvSpPr>
            <p:cNvPr id="45" name="Oval 55"/>
            <p:cNvSpPr/>
            <p:nvPr/>
          </p:nvSpPr>
          <p:spPr>
            <a:xfrm>
              <a:off x="3261218" y="3334088"/>
              <a:ext cx="292496" cy="292496"/>
            </a:xfrm>
            <a:prstGeom prst="ellipse">
              <a:avLst/>
            </a:prstGeom>
            <a:gradFill flip="none" rotWithShape="1">
              <a:gsLst>
                <a:gs pos="0">
                  <a:schemeClr val="accent1"/>
                </a:gs>
                <a:gs pos="100000">
                  <a:schemeClr val="tx1">
                    <a:lumMod val="95000"/>
                    <a:lumOff val="5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a:cs typeface="+mn-ea"/>
                <a:sym typeface="+mn-lt"/>
              </a:endParaRPr>
            </a:p>
          </p:txBody>
        </p:sp>
        <p:sp>
          <p:nvSpPr>
            <p:cNvPr id="46" name="Oval 56"/>
            <p:cNvSpPr/>
            <p:nvPr/>
          </p:nvSpPr>
          <p:spPr>
            <a:xfrm>
              <a:off x="3246550" y="3904446"/>
              <a:ext cx="292496" cy="292496"/>
            </a:xfrm>
            <a:prstGeom prst="ellipse">
              <a:avLst/>
            </a:prstGeom>
            <a:gradFill flip="none" rotWithShape="1">
              <a:gsLst>
                <a:gs pos="0">
                  <a:schemeClr val="accent1"/>
                </a:gs>
                <a:gs pos="100000">
                  <a:schemeClr val="tx1">
                    <a:lumMod val="95000"/>
                    <a:lumOff val="5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a:cs typeface="+mn-ea"/>
                <a:sym typeface="+mn-lt"/>
              </a:endParaRPr>
            </a:p>
          </p:txBody>
        </p:sp>
        <p:sp>
          <p:nvSpPr>
            <p:cNvPr id="47" name="Oval 57"/>
            <p:cNvSpPr/>
            <p:nvPr/>
          </p:nvSpPr>
          <p:spPr>
            <a:xfrm>
              <a:off x="2966943" y="4377997"/>
              <a:ext cx="292496" cy="292496"/>
            </a:xfrm>
            <a:prstGeom prst="ellipse">
              <a:avLst/>
            </a:prstGeom>
            <a:gradFill flip="none" rotWithShape="1">
              <a:gsLst>
                <a:gs pos="0">
                  <a:schemeClr val="accent1"/>
                </a:gs>
                <a:gs pos="100000">
                  <a:schemeClr val="tx1">
                    <a:lumMod val="95000"/>
                    <a:lumOff val="5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a:cs typeface="+mn-ea"/>
                <a:sym typeface="+mn-lt"/>
              </a:endParaRPr>
            </a:p>
          </p:txBody>
        </p:sp>
        <p:sp>
          <p:nvSpPr>
            <p:cNvPr id="48" name="Oval 69"/>
            <p:cNvSpPr/>
            <p:nvPr/>
          </p:nvSpPr>
          <p:spPr>
            <a:xfrm>
              <a:off x="1732378" y="3135112"/>
              <a:ext cx="1283322" cy="1283312"/>
            </a:xfrm>
            <a:prstGeom prst="ellipse">
              <a:avLst/>
            </a:prstGeom>
            <a:gradFill flip="none" rotWithShape="1">
              <a:gsLst>
                <a:gs pos="0">
                  <a:schemeClr val="accent1"/>
                </a:gs>
                <a:gs pos="100000">
                  <a:schemeClr val="tx1">
                    <a:lumMod val="95000"/>
                    <a:lumOff val="5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a:cs typeface="+mn-ea"/>
                <a:sym typeface="+mn-lt"/>
              </a:endParaRPr>
            </a:p>
          </p:txBody>
        </p:sp>
        <p:sp>
          <p:nvSpPr>
            <p:cNvPr id="49" name="Oval 78"/>
            <p:cNvSpPr/>
            <p:nvPr/>
          </p:nvSpPr>
          <p:spPr>
            <a:xfrm>
              <a:off x="3545240" y="1783096"/>
              <a:ext cx="838266" cy="838262"/>
            </a:xfrm>
            <a:prstGeom prst="ellipse">
              <a:avLst/>
            </a:prstGeom>
            <a:gradFill flip="none" rotWithShape="1">
              <a:gsLst>
                <a:gs pos="0">
                  <a:schemeClr val="accent1"/>
                </a:gs>
                <a:gs pos="100000">
                  <a:schemeClr val="tx1">
                    <a:lumMod val="95000"/>
                    <a:lumOff val="5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a:cs typeface="+mn-ea"/>
                <a:sym typeface="+mn-lt"/>
              </a:endParaRPr>
            </a:p>
          </p:txBody>
        </p:sp>
        <p:sp>
          <p:nvSpPr>
            <p:cNvPr id="50" name="Oval 79"/>
            <p:cNvSpPr/>
            <p:nvPr/>
          </p:nvSpPr>
          <p:spPr>
            <a:xfrm>
              <a:off x="4099317" y="2739661"/>
              <a:ext cx="838266" cy="838262"/>
            </a:xfrm>
            <a:prstGeom prst="ellipse">
              <a:avLst/>
            </a:prstGeom>
            <a:gradFill flip="none" rotWithShape="1">
              <a:gsLst>
                <a:gs pos="0">
                  <a:schemeClr val="accent1"/>
                </a:gs>
                <a:gs pos="100000">
                  <a:schemeClr val="tx1">
                    <a:lumMod val="95000"/>
                    <a:lumOff val="5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a:cs typeface="+mn-ea"/>
                <a:sym typeface="+mn-lt"/>
              </a:endParaRPr>
            </a:p>
          </p:txBody>
        </p:sp>
        <p:sp>
          <p:nvSpPr>
            <p:cNvPr id="51" name="Oval 80"/>
            <p:cNvSpPr/>
            <p:nvPr/>
          </p:nvSpPr>
          <p:spPr>
            <a:xfrm>
              <a:off x="4058007" y="3884650"/>
              <a:ext cx="838266" cy="838262"/>
            </a:xfrm>
            <a:prstGeom prst="ellipse">
              <a:avLst/>
            </a:prstGeom>
            <a:gradFill flip="none" rotWithShape="1">
              <a:gsLst>
                <a:gs pos="0">
                  <a:schemeClr val="accent1"/>
                </a:gs>
                <a:gs pos="100000">
                  <a:schemeClr val="tx1">
                    <a:lumMod val="95000"/>
                    <a:lumOff val="5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a:cs typeface="+mn-ea"/>
                <a:sym typeface="+mn-lt"/>
              </a:endParaRPr>
            </a:p>
          </p:txBody>
        </p:sp>
        <p:sp>
          <p:nvSpPr>
            <p:cNvPr id="52" name="Oval 81"/>
            <p:cNvSpPr/>
            <p:nvPr/>
          </p:nvSpPr>
          <p:spPr>
            <a:xfrm>
              <a:off x="3499036" y="4902314"/>
              <a:ext cx="838266" cy="838262"/>
            </a:xfrm>
            <a:prstGeom prst="ellipse">
              <a:avLst/>
            </a:prstGeom>
            <a:gradFill flip="none" rotWithShape="1">
              <a:gsLst>
                <a:gs pos="0">
                  <a:schemeClr val="accent1"/>
                </a:gs>
                <a:gs pos="100000">
                  <a:schemeClr val="tx1">
                    <a:lumMod val="95000"/>
                    <a:lumOff val="5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a:cs typeface="+mn-ea"/>
                <a:sym typeface="+mn-lt"/>
              </a:endParaRPr>
            </a:p>
          </p:txBody>
        </p:sp>
        <p:sp>
          <p:nvSpPr>
            <p:cNvPr id="61" name="Freeform 158"/>
            <p:cNvSpPr>
              <a:spLocks noEditPoints="1"/>
            </p:cNvSpPr>
            <p:nvPr/>
          </p:nvSpPr>
          <p:spPr bwMode="auto">
            <a:xfrm>
              <a:off x="3729250" y="5096197"/>
              <a:ext cx="377838" cy="450496"/>
            </a:xfrm>
            <a:custGeom>
              <a:avLst/>
              <a:gdLst/>
              <a:ahLst/>
              <a:cxnLst>
                <a:cxn ang="0">
                  <a:pos x="172" y="184"/>
                </a:cxn>
                <a:cxn ang="0">
                  <a:pos x="12" y="184"/>
                </a:cxn>
                <a:cxn ang="0">
                  <a:pos x="0" y="172"/>
                </a:cxn>
                <a:cxn ang="0">
                  <a:pos x="12" y="160"/>
                </a:cxn>
                <a:cxn ang="0">
                  <a:pos x="24" y="148"/>
                </a:cxn>
                <a:cxn ang="0">
                  <a:pos x="24" y="68"/>
                </a:cxn>
                <a:cxn ang="0">
                  <a:pos x="80" y="12"/>
                </a:cxn>
                <a:cxn ang="0">
                  <a:pos x="92" y="0"/>
                </a:cxn>
                <a:cxn ang="0">
                  <a:pos x="104" y="12"/>
                </a:cxn>
                <a:cxn ang="0">
                  <a:pos x="160" y="68"/>
                </a:cxn>
                <a:cxn ang="0">
                  <a:pos x="160" y="148"/>
                </a:cxn>
                <a:cxn ang="0">
                  <a:pos x="172" y="160"/>
                </a:cxn>
                <a:cxn ang="0">
                  <a:pos x="184" y="172"/>
                </a:cxn>
                <a:cxn ang="0">
                  <a:pos x="172" y="184"/>
                </a:cxn>
                <a:cxn ang="0">
                  <a:pos x="92" y="220"/>
                </a:cxn>
                <a:cxn ang="0">
                  <a:pos x="68" y="196"/>
                </a:cxn>
                <a:cxn ang="0">
                  <a:pos x="116" y="196"/>
                </a:cxn>
                <a:cxn ang="0">
                  <a:pos x="92" y="220"/>
                </a:cxn>
              </a:cxnLst>
              <a:rect l="0" t="0" r="r" b="b"/>
              <a:pathLst>
                <a:path w="184" h="220">
                  <a:moveTo>
                    <a:pt x="172" y="184"/>
                  </a:moveTo>
                  <a:cubicBezTo>
                    <a:pt x="12" y="184"/>
                    <a:pt x="12" y="184"/>
                    <a:pt x="12" y="184"/>
                  </a:cubicBezTo>
                  <a:cubicBezTo>
                    <a:pt x="5" y="184"/>
                    <a:pt x="0" y="179"/>
                    <a:pt x="0" y="172"/>
                  </a:cubicBezTo>
                  <a:cubicBezTo>
                    <a:pt x="0" y="165"/>
                    <a:pt x="5" y="160"/>
                    <a:pt x="12" y="160"/>
                  </a:cubicBezTo>
                  <a:cubicBezTo>
                    <a:pt x="19" y="160"/>
                    <a:pt x="24" y="155"/>
                    <a:pt x="24" y="148"/>
                  </a:cubicBezTo>
                  <a:cubicBezTo>
                    <a:pt x="24" y="68"/>
                    <a:pt x="24" y="68"/>
                    <a:pt x="24" y="68"/>
                  </a:cubicBezTo>
                  <a:cubicBezTo>
                    <a:pt x="24" y="37"/>
                    <a:pt x="49" y="12"/>
                    <a:pt x="80" y="12"/>
                  </a:cubicBezTo>
                  <a:cubicBezTo>
                    <a:pt x="80" y="5"/>
                    <a:pt x="85" y="0"/>
                    <a:pt x="92" y="0"/>
                  </a:cubicBezTo>
                  <a:cubicBezTo>
                    <a:pt x="99" y="0"/>
                    <a:pt x="104" y="5"/>
                    <a:pt x="104" y="12"/>
                  </a:cubicBezTo>
                  <a:cubicBezTo>
                    <a:pt x="135" y="12"/>
                    <a:pt x="160" y="37"/>
                    <a:pt x="160" y="68"/>
                  </a:cubicBezTo>
                  <a:cubicBezTo>
                    <a:pt x="160" y="148"/>
                    <a:pt x="160" y="148"/>
                    <a:pt x="160" y="148"/>
                  </a:cubicBezTo>
                  <a:cubicBezTo>
                    <a:pt x="160" y="155"/>
                    <a:pt x="165" y="160"/>
                    <a:pt x="172" y="160"/>
                  </a:cubicBezTo>
                  <a:cubicBezTo>
                    <a:pt x="179" y="160"/>
                    <a:pt x="184" y="165"/>
                    <a:pt x="184" y="172"/>
                  </a:cubicBezTo>
                  <a:cubicBezTo>
                    <a:pt x="184" y="179"/>
                    <a:pt x="179" y="184"/>
                    <a:pt x="172" y="184"/>
                  </a:cubicBezTo>
                  <a:moveTo>
                    <a:pt x="92" y="220"/>
                  </a:moveTo>
                  <a:cubicBezTo>
                    <a:pt x="79" y="220"/>
                    <a:pt x="68" y="209"/>
                    <a:pt x="68" y="196"/>
                  </a:cubicBezTo>
                  <a:cubicBezTo>
                    <a:pt x="116" y="196"/>
                    <a:pt x="116" y="196"/>
                    <a:pt x="116" y="196"/>
                  </a:cubicBezTo>
                  <a:cubicBezTo>
                    <a:pt x="116" y="209"/>
                    <a:pt x="105" y="220"/>
                    <a:pt x="92" y="220"/>
                  </a:cubicBezTo>
                </a:path>
              </a:pathLst>
            </a:custGeom>
            <a:solidFill>
              <a:schemeClr val="bg1"/>
            </a:solidFill>
            <a:ln w="9525">
              <a:noFill/>
              <a:round/>
            </a:ln>
          </p:spPr>
          <p:txBody>
            <a:bodyPr vert="horz" wrap="square" lIns="91440" tIns="45720" rIns="91440" bIns="45720" numCol="1" anchor="t" anchorCtr="0" compatLnSpc="1"/>
            <a:lstStyle/>
            <a:p>
              <a:endParaRPr lang="en-US">
                <a:cs typeface="+mn-ea"/>
                <a:sym typeface="+mn-lt"/>
              </a:endParaRPr>
            </a:p>
          </p:txBody>
        </p:sp>
        <p:sp>
          <p:nvSpPr>
            <p:cNvPr id="62" name="Freeform 179"/>
            <p:cNvSpPr>
              <a:spLocks noEditPoints="1"/>
            </p:cNvSpPr>
            <p:nvPr/>
          </p:nvSpPr>
          <p:spPr bwMode="auto">
            <a:xfrm>
              <a:off x="3735190" y="1972135"/>
              <a:ext cx="458366" cy="460184"/>
            </a:xfrm>
            <a:custGeom>
              <a:avLst/>
              <a:gdLst/>
              <a:ahLst/>
              <a:cxnLst>
                <a:cxn ang="0">
                  <a:pos x="140" y="116"/>
                </a:cxn>
                <a:cxn ang="0">
                  <a:pos x="140" y="0"/>
                </a:cxn>
                <a:cxn ang="0">
                  <a:pos x="256" y="116"/>
                </a:cxn>
                <a:cxn ang="0">
                  <a:pos x="140" y="116"/>
                </a:cxn>
                <a:cxn ang="0">
                  <a:pos x="116" y="256"/>
                </a:cxn>
                <a:cxn ang="0">
                  <a:pos x="0" y="140"/>
                </a:cxn>
                <a:cxn ang="0">
                  <a:pos x="116" y="24"/>
                </a:cxn>
                <a:cxn ang="0">
                  <a:pos x="116" y="140"/>
                </a:cxn>
                <a:cxn ang="0">
                  <a:pos x="232" y="140"/>
                </a:cxn>
                <a:cxn ang="0">
                  <a:pos x="116" y="256"/>
                </a:cxn>
              </a:cxnLst>
              <a:rect l="0" t="0" r="r" b="b"/>
              <a:pathLst>
                <a:path w="256" h="256">
                  <a:moveTo>
                    <a:pt x="140" y="116"/>
                  </a:moveTo>
                  <a:cubicBezTo>
                    <a:pt x="140" y="0"/>
                    <a:pt x="140" y="0"/>
                    <a:pt x="140" y="0"/>
                  </a:cubicBezTo>
                  <a:cubicBezTo>
                    <a:pt x="204" y="0"/>
                    <a:pt x="256" y="52"/>
                    <a:pt x="256" y="116"/>
                  </a:cubicBezTo>
                  <a:lnTo>
                    <a:pt x="140" y="116"/>
                  </a:lnTo>
                  <a:close/>
                  <a:moveTo>
                    <a:pt x="116" y="256"/>
                  </a:moveTo>
                  <a:cubicBezTo>
                    <a:pt x="52" y="256"/>
                    <a:pt x="0" y="204"/>
                    <a:pt x="0" y="140"/>
                  </a:cubicBezTo>
                  <a:cubicBezTo>
                    <a:pt x="0" y="76"/>
                    <a:pt x="52" y="24"/>
                    <a:pt x="116" y="24"/>
                  </a:cubicBezTo>
                  <a:cubicBezTo>
                    <a:pt x="116" y="140"/>
                    <a:pt x="116" y="140"/>
                    <a:pt x="116" y="140"/>
                  </a:cubicBezTo>
                  <a:cubicBezTo>
                    <a:pt x="232" y="140"/>
                    <a:pt x="232" y="140"/>
                    <a:pt x="232" y="140"/>
                  </a:cubicBezTo>
                  <a:cubicBezTo>
                    <a:pt x="232" y="204"/>
                    <a:pt x="180" y="256"/>
                    <a:pt x="116" y="256"/>
                  </a:cubicBezTo>
                </a:path>
              </a:pathLst>
            </a:custGeom>
            <a:solidFill>
              <a:schemeClr val="bg1"/>
            </a:solidFill>
            <a:ln w="9525">
              <a:noFill/>
              <a:round/>
            </a:ln>
          </p:spPr>
          <p:txBody>
            <a:bodyPr vert="horz" wrap="square" lIns="91440" tIns="45720" rIns="91440" bIns="45720" numCol="1" anchor="t" anchorCtr="0" compatLnSpc="1"/>
            <a:lstStyle/>
            <a:p>
              <a:endParaRPr lang="en-US">
                <a:cs typeface="+mn-ea"/>
                <a:sym typeface="+mn-lt"/>
              </a:endParaRPr>
            </a:p>
          </p:txBody>
        </p:sp>
        <p:sp>
          <p:nvSpPr>
            <p:cNvPr id="63" name="Freeform 197"/>
            <p:cNvSpPr>
              <a:spLocks noEditPoints="1"/>
            </p:cNvSpPr>
            <p:nvPr/>
          </p:nvSpPr>
          <p:spPr bwMode="auto">
            <a:xfrm>
              <a:off x="4330331" y="2977024"/>
              <a:ext cx="376238" cy="363537"/>
            </a:xfrm>
            <a:custGeom>
              <a:avLst/>
              <a:gdLst/>
              <a:ahLst/>
              <a:cxnLst>
                <a:cxn ang="0">
                  <a:pos x="240" y="220"/>
                </a:cxn>
                <a:cxn ang="0">
                  <a:pos x="228" y="232"/>
                </a:cxn>
                <a:cxn ang="0">
                  <a:pos x="221" y="230"/>
                </a:cxn>
                <a:cxn ang="0">
                  <a:pos x="221" y="230"/>
                </a:cxn>
                <a:cxn ang="0">
                  <a:pos x="163" y="186"/>
                </a:cxn>
                <a:cxn ang="0">
                  <a:pos x="82" y="230"/>
                </a:cxn>
                <a:cxn ang="0">
                  <a:pos x="82" y="230"/>
                </a:cxn>
                <a:cxn ang="0">
                  <a:pos x="76" y="232"/>
                </a:cxn>
                <a:cxn ang="0">
                  <a:pos x="69" y="230"/>
                </a:cxn>
                <a:cxn ang="0">
                  <a:pos x="5" y="182"/>
                </a:cxn>
                <a:cxn ang="0">
                  <a:pos x="0" y="172"/>
                </a:cxn>
                <a:cxn ang="0">
                  <a:pos x="0" y="12"/>
                </a:cxn>
                <a:cxn ang="0">
                  <a:pos x="12" y="0"/>
                </a:cxn>
                <a:cxn ang="0">
                  <a:pos x="19" y="3"/>
                </a:cxn>
                <a:cxn ang="0">
                  <a:pos x="19" y="3"/>
                </a:cxn>
                <a:cxn ang="0">
                  <a:pos x="77" y="46"/>
                </a:cxn>
                <a:cxn ang="0">
                  <a:pos x="159" y="1"/>
                </a:cxn>
                <a:cxn ang="0">
                  <a:pos x="159" y="1"/>
                </a:cxn>
                <a:cxn ang="0">
                  <a:pos x="164" y="0"/>
                </a:cxn>
                <a:cxn ang="0">
                  <a:pos x="171" y="3"/>
                </a:cxn>
                <a:cxn ang="0">
                  <a:pos x="171" y="3"/>
                </a:cxn>
                <a:cxn ang="0">
                  <a:pos x="234" y="50"/>
                </a:cxn>
                <a:cxn ang="0">
                  <a:pos x="235" y="51"/>
                </a:cxn>
                <a:cxn ang="0">
                  <a:pos x="235" y="51"/>
                </a:cxn>
                <a:cxn ang="0">
                  <a:pos x="235" y="51"/>
                </a:cxn>
                <a:cxn ang="0">
                  <a:pos x="240" y="60"/>
                </a:cxn>
                <a:cxn ang="0">
                  <a:pos x="240" y="220"/>
                </a:cxn>
                <a:cxn ang="0">
                  <a:pos x="64" y="196"/>
                </a:cxn>
                <a:cxn ang="0">
                  <a:pos x="64" y="66"/>
                </a:cxn>
                <a:cxn ang="0">
                  <a:pos x="24" y="36"/>
                </a:cxn>
                <a:cxn ang="0">
                  <a:pos x="24" y="166"/>
                </a:cxn>
                <a:cxn ang="0">
                  <a:pos x="64" y="196"/>
                </a:cxn>
                <a:cxn ang="0">
                  <a:pos x="152" y="32"/>
                </a:cxn>
                <a:cxn ang="0">
                  <a:pos x="88" y="67"/>
                </a:cxn>
                <a:cxn ang="0">
                  <a:pos x="88" y="200"/>
                </a:cxn>
                <a:cxn ang="0">
                  <a:pos x="152" y="165"/>
                </a:cxn>
                <a:cxn ang="0">
                  <a:pos x="152" y="32"/>
                </a:cxn>
                <a:cxn ang="0">
                  <a:pos x="216" y="66"/>
                </a:cxn>
                <a:cxn ang="0">
                  <a:pos x="176" y="36"/>
                </a:cxn>
                <a:cxn ang="0">
                  <a:pos x="176" y="166"/>
                </a:cxn>
                <a:cxn ang="0">
                  <a:pos x="216" y="196"/>
                </a:cxn>
                <a:cxn ang="0">
                  <a:pos x="216" y="66"/>
                </a:cxn>
              </a:cxnLst>
              <a:rect l="0" t="0" r="r" b="b"/>
              <a:pathLst>
                <a:path w="240" h="232">
                  <a:moveTo>
                    <a:pt x="240" y="220"/>
                  </a:moveTo>
                  <a:cubicBezTo>
                    <a:pt x="240" y="227"/>
                    <a:pt x="235" y="232"/>
                    <a:pt x="228" y="232"/>
                  </a:cubicBezTo>
                  <a:cubicBezTo>
                    <a:pt x="225" y="232"/>
                    <a:pt x="223" y="231"/>
                    <a:pt x="221" y="230"/>
                  </a:cubicBezTo>
                  <a:cubicBezTo>
                    <a:pt x="221" y="230"/>
                    <a:pt x="221" y="230"/>
                    <a:pt x="221" y="230"/>
                  </a:cubicBezTo>
                  <a:cubicBezTo>
                    <a:pt x="163" y="186"/>
                    <a:pt x="163" y="186"/>
                    <a:pt x="163" y="186"/>
                  </a:cubicBezTo>
                  <a:cubicBezTo>
                    <a:pt x="82" y="230"/>
                    <a:pt x="82" y="230"/>
                    <a:pt x="82" y="230"/>
                  </a:cubicBezTo>
                  <a:cubicBezTo>
                    <a:pt x="82" y="230"/>
                    <a:pt x="82" y="230"/>
                    <a:pt x="82" y="230"/>
                  </a:cubicBezTo>
                  <a:cubicBezTo>
                    <a:pt x="80" y="231"/>
                    <a:pt x="78" y="232"/>
                    <a:pt x="76" y="232"/>
                  </a:cubicBezTo>
                  <a:cubicBezTo>
                    <a:pt x="73" y="232"/>
                    <a:pt x="71" y="231"/>
                    <a:pt x="69" y="230"/>
                  </a:cubicBezTo>
                  <a:cubicBezTo>
                    <a:pt x="5" y="182"/>
                    <a:pt x="5" y="182"/>
                    <a:pt x="5" y="182"/>
                  </a:cubicBezTo>
                  <a:cubicBezTo>
                    <a:pt x="2" y="180"/>
                    <a:pt x="0" y="176"/>
                    <a:pt x="0" y="172"/>
                  </a:cubicBezTo>
                  <a:cubicBezTo>
                    <a:pt x="0" y="12"/>
                    <a:pt x="0" y="12"/>
                    <a:pt x="0" y="12"/>
                  </a:cubicBezTo>
                  <a:cubicBezTo>
                    <a:pt x="0" y="5"/>
                    <a:pt x="5" y="0"/>
                    <a:pt x="12" y="0"/>
                  </a:cubicBezTo>
                  <a:cubicBezTo>
                    <a:pt x="15" y="0"/>
                    <a:pt x="17" y="1"/>
                    <a:pt x="19" y="3"/>
                  </a:cubicBezTo>
                  <a:cubicBezTo>
                    <a:pt x="19" y="3"/>
                    <a:pt x="19" y="3"/>
                    <a:pt x="19" y="3"/>
                  </a:cubicBezTo>
                  <a:cubicBezTo>
                    <a:pt x="77" y="46"/>
                    <a:pt x="77" y="46"/>
                    <a:pt x="77" y="46"/>
                  </a:cubicBezTo>
                  <a:cubicBezTo>
                    <a:pt x="159" y="1"/>
                    <a:pt x="159" y="1"/>
                    <a:pt x="159" y="1"/>
                  </a:cubicBezTo>
                  <a:cubicBezTo>
                    <a:pt x="159" y="1"/>
                    <a:pt x="159" y="1"/>
                    <a:pt x="159" y="1"/>
                  </a:cubicBezTo>
                  <a:cubicBezTo>
                    <a:pt x="160" y="1"/>
                    <a:pt x="162" y="0"/>
                    <a:pt x="164" y="0"/>
                  </a:cubicBezTo>
                  <a:cubicBezTo>
                    <a:pt x="167" y="0"/>
                    <a:pt x="169" y="1"/>
                    <a:pt x="171" y="3"/>
                  </a:cubicBezTo>
                  <a:cubicBezTo>
                    <a:pt x="171" y="3"/>
                    <a:pt x="171" y="3"/>
                    <a:pt x="171" y="3"/>
                  </a:cubicBezTo>
                  <a:cubicBezTo>
                    <a:pt x="234" y="50"/>
                    <a:pt x="234" y="50"/>
                    <a:pt x="234" y="50"/>
                  </a:cubicBezTo>
                  <a:cubicBezTo>
                    <a:pt x="235" y="50"/>
                    <a:pt x="235" y="50"/>
                    <a:pt x="235" y="51"/>
                  </a:cubicBezTo>
                  <a:cubicBezTo>
                    <a:pt x="235" y="51"/>
                    <a:pt x="235" y="51"/>
                    <a:pt x="235" y="51"/>
                  </a:cubicBezTo>
                  <a:cubicBezTo>
                    <a:pt x="235" y="51"/>
                    <a:pt x="235" y="51"/>
                    <a:pt x="235" y="51"/>
                  </a:cubicBezTo>
                  <a:cubicBezTo>
                    <a:pt x="238" y="53"/>
                    <a:pt x="240" y="56"/>
                    <a:pt x="240" y="60"/>
                  </a:cubicBezTo>
                  <a:lnTo>
                    <a:pt x="240" y="220"/>
                  </a:lnTo>
                  <a:close/>
                  <a:moveTo>
                    <a:pt x="64" y="196"/>
                  </a:moveTo>
                  <a:cubicBezTo>
                    <a:pt x="64" y="66"/>
                    <a:pt x="64" y="66"/>
                    <a:pt x="64" y="66"/>
                  </a:cubicBezTo>
                  <a:cubicBezTo>
                    <a:pt x="24" y="36"/>
                    <a:pt x="24" y="36"/>
                    <a:pt x="24" y="36"/>
                  </a:cubicBezTo>
                  <a:cubicBezTo>
                    <a:pt x="24" y="166"/>
                    <a:pt x="24" y="166"/>
                    <a:pt x="24" y="166"/>
                  </a:cubicBezTo>
                  <a:lnTo>
                    <a:pt x="64" y="196"/>
                  </a:lnTo>
                  <a:close/>
                  <a:moveTo>
                    <a:pt x="152" y="32"/>
                  </a:moveTo>
                  <a:cubicBezTo>
                    <a:pt x="88" y="67"/>
                    <a:pt x="88" y="67"/>
                    <a:pt x="88" y="67"/>
                  </a:cubicBezTo>
                  <a:cubicBezTo>
                    <a:pt x="88" y="200"/>
                    <a:pt x="88" y="200"/>
                    <a:pt x="88" y="200"/>
                  </a:cubicBezTo>
                  <a:cubicBezTo>
                    <a:pt x="152" y="165"/>
                    <a:pt x="152" y="165"/>
                    <a:pt x="152" y="165"/>
                  </a:cubicBezTo>
                  <a:lnTo>
                    <a:pt x="152" y="32"/>
                  </a:lnTo>
                  <a:close/>
                  <a:moveTo>
                    <a:pt x="216" y="66"/>
                  </a:moveTo>
                  <a:cubicBezTo>
                    <a:pt x="176" y="36"/>
                    <a:pt x="176" y="36"/>
                    <a:pt x="176" y="36"/>
                  </a:cubicBezTo>
                  <a:cubicBezTo>
                    <a:pt x="176" y="166"/>
                    <a:pt x="176" y="166"/>
                    <a:pt x="176" y="166"/>
                  </a:cubicBezTo>
                  <a:cubicBezTo>
                    <a:pt x="216" y="196"/>
                    <a:pt x="216" y="196"/>
                    <a:pt x="216" y="196"/>
                  </a:cubicBezTo>
                  <a:lnTo>
                    <a:pt x="216" y="66"/>
                  </a:lnTo>
                  <a:close/>
                </a:path>
              </a:pathLst>
            </a:custGeom>
            <a:solidFill>
              <a:schemeClr val="bg1"/>
            </a:solidFill>
            <a:ln w="9525">
              <a:noFill/>
              <a:round/>
            </a:ln>
          </p:spPr>
          <p:txBody>
            <a:bodyPr vert="horz" wrap="square" lIns="91440" tIns="45720" rIns="91440" bIns="45720" numCol="1" anchor="t" anchorCtr="0" compatLnSpc="1"/>
            <a:lstStyle/>
            <a:p>
              <a:endParaRPr lang="en-US">
                <a:cs typeface="+mn-ea"/>
                <a:sym typeface="+mn-lt"/>
              </a:endParaRPr>
            </a:p>
          </p:txBody>
        </p:sp>
        <p:sp>
          <p:nvSpPr>
            <p:cNvPr id="64" name="Freeform 216"/>
            <p:cNvSpPr>
              <a:spLocks noEditPoints="1"/>
            </p:cNvSpPr>
            <p:nvPr/>
          </p:nvSpPr>
          <p:spPr bwMode="auto">
            <a:xfrm>
              <a:off x="4241577" y="4068218"/>
              <a:ext cx="471126" cy="471126"/>
            </a:xfrm>
            <a:custGeom>
              <a:avLst/>
              <a:gdLst/>
              <a:ahLst/>
              <a:cxnLst>
                <a:cxn ang="0">
                  <a:pos x="229" y="140"/>
                </a:cxn>
                <a:cxn ang="0">
                  <a:pos x="59" y="53"/>
                </a:cxn>
                <a:cxn ang="0">
                  <a:pos x="84" y="39"/>
                </a:cxn>
                <a:cxn ang="0">
                  <a:pos x="86" y="43"/>
                </a:cxn>
                <a:cxn ang="0">
                  <a:pos x="85" y="47"/>
                </a:cxn>
                <a:cxn ang="0">
                  <a:pos x="88" y="51"/>
                </a:cxn>
                <a:cxn ang="0">
                  <a:pos x="77" y="59"/>
                </a:cxn>
                <a:cxn ang="0">
                  <a:pos x="73" y="67"/>
                </a:cxn>
                <a:cxn ang="0">
                  <a:pos x="69" y="74"/>
                </a:cxn>
                <a:cxn ang="0">
                  <a:pos x="61" y="71"/>
                </a:cxn>
                <a:cxn ang="0">
                  <a:pos x="58" y="67"/>
                </a:cxn>
                <a:cxn ang="0">
                  <a:pos x="58" y="60"/>
                </a:cxn>
                <a:cxn ang="0">
                  <a:pos x="58" y="56"/>
                </a:cxn>
                <a:cxn ang="0">
                  <a:pos x="47" y="66"/>
                </a:cxn>
                <a:cxn ang="0">
                  <a:pos x="40" y="74"/>
                </a:cxn>
                <a:cxn ang="0">
                  <a:pos x="53" y="94"/>
                </a:cxn>
                <a:cxn ang="0">
                  <a:pos x="48" y="103"/>
                </a:cxn>
                <a:cxn ang="0">
                  <a:pos x="42" y="103"/>
                </a:cxn>
                <a:cxn ang="0">
                  <a:pos x="34" y="113"/>
                </a:cxn>
                <a:cxn ang="0">
                  <a:pos x="32" y="113"/>
                </a:cxn>
                <a:cxn ang="0">
                  <a:pos x="32" y="116"/>
                </a:cxn>
                <a:cxn ang="0">
                  <a:pos x="29" y="134"/>
                </a:cxn>
                <a:cxn ang="0">
                  <a:pos x="44" y="154"/>
                </a:cxn>
                <a:cxn ang="0">
                  <a:pos x="69" y="187"/>
                </a:cxn>
                <a:cxn ang="0">
                  <a:pos x="222" y="132"/>
                </a:cxn>
                <a:cxn ang="0">
                  <a:pos x="204" y="140"/>
                </a:cxn>
                <a:cxn ang="0">
                  <a:pos x="168" y="115"/>
                </a:cxn>
                <a:cxn ang="0">
                  <a:pos x="166" y="135"/>
                </a:cxn>
                <a:cxn ang="0">
                  <a:pos x="143" y="104"/>
                </a:cxn>
                <a:cxn ang="0">
                  <a:pos x="156" y="93"/>
                </a:cxn>
                <a:cxn ang="0">
                  <a:pos x="143" y="101"/>
                </a:cxn>
                <a:cxn ang="0">
                  <a:pos x="139" y="105"/>
                </a:cxn>
                <a:cxn ang="0">
                  <a:pos x="129" y="98"/>
                </a:cxn>
                <a:cxn ang="0">
                  <a:pos x="111" y="105"/>
                </a:cxn>
                <a:cxn ang="0">
                  <a:pos x="110" y="91"/>
                </a:cxn>
                <a:cxn ang="0">
                  <a:pos x="120" y="81"/>
                </a:cxn>
                <a:cxn ang="0">
                  <a:pos x="132" y="79"/>
                </a:cxn>
                <a:cxn ang="0">
                  <a:pos x="141" y="70"/>
                </a:cxn>
                <a:cxn ang="0">
                  <a:pos x="134" y="71"/>
                </a:cxn>
                <a:cxn ang="0">
                  <a:pos x="124" y="72"/>
                </a:cxn>
                <a:cxn ang="0">
                  <a:pos x="119" y="67"/>
                </a:cxn>
                <a:cxn ang="0">
                  <a:pos x="136" y="53"/>
                </a:cxn>
                <a:cxn ang="0">
                  <a:pos x="161" y="59"/>
                </a:cxn>
                <a:cxn ang="0">
                  <a:pos x="181" y="41"/>
                </a:cxn>
                <a:cxn ang="0">
                  <a:pos x="173" y="91"/>
                </a:cxn>
                <a:cxn ang="0">
                  <a:pos x="175" y="100"/>
                </a:cxn>
                <a:cxn ang="0">
                  <a:pos x="138" y="28"/>
                </a:cxn>
                <a:cxn ang="0">
                  <a:pos x="133" y="30"/>
                </a:cxn>
                <a:cxn ang="0">
                  <a:pos x="106" y="76"/>
                </a:cxn>
                <a:cxn ang="0">
                  <a:pos x="100" y="84"/>
                </a:cxn>
                <a:cxn ang="0">
                  <a:pos x="121" y="106"/>
                </a:cxn>
                <a:cxn ang="0">
                  <a:pos x="159" y="133"/>
                </a:cxn>
                <a:cxn ang="0">
                  <a:pos x="156" y="171"/>
                </a:cxn>
                <a:cxn ang="0">
                  <a:pos x="127" y="166"/>
                </a:cxn>
                <a:cxn ang="0">
                  <a:pos x="100" y="143"/>
                </a:cxn>
                <a:cxn ang="0">
                  <a:pos x="84" y="62"/>
                </a:cxn>
                <a:cxn ang="0">
                  <a:pos x="165" y="169"/>
                </a:cxn>
                <a:cxn ang="0">
                  <a:pos x="140" y="107"/>
                </a:cxn>
                <a:cxn ang="0">
                  <a:pos x="123" y="99"/>
                </a:cxn>
                <a:cxn ang="0">
                  <a:pos x="85" y="48"/>
                </a:cxn>
                <a:cxn ang="0">
                  <a:pos x="57" y="96"/>
                </a:cxn>
                <a:cxn ang="0">
                  <a:pos x="41" y="137"/>
                </a:cxn>
                <a:cxn ang="0">
                  <a:pos x="206" y="140"/>
                </a:cxn>
              </a:cxnLst>
              <a:rect l="0" t="0" r="r" b="b"/>
              <a:pathLst>
                <a:path w="256" h="256">
                  <a:moveTo>
                    <a:pt x="128" y="256"/>
                  </a:moveTo>
                  <a:cubicBezTo>
                    <a:pt x="57" y="256"/>
                    <a:pt x="0" y="199"/>
                    <a:pt x="0" y="128"/>
                  </a:cubicBezTo>
                  <a:cubicBezTo>
                    <a:pt x="0" y="57"/>
                    <a:pt x="57" y="0"/>
                    <a:pt x="128" y="0"/>
                  </a:cubicBezTo>
                  <a:cubicBezTo>
                    <a:pt x="199" y="0"/>
                    <a:pt x="256" y="57"/>
                    <a:pt x="256" y="128"/>
                  </a:cubicBezTo>
                  <a:cubicBezTo>
                    <a:pt x="256" y="199"/>
                    <a:pt x="199" y="256"/>
                    <a:pt x="128" y="256"/>
                  </a:cubicBezTo>
                  <a:moveTo>
                    <a:pt x="200" y="53"/>
                  </a:moveTo>
                  <a:cubicBezTo>
                    <a:pt x="199" y="53"/>
                    <a:pt x="199" y="53"/>
                    <a:pt x="198" y="53"/>
                  </a:cubicBezTo>
                  <a:cubicBezTo>
                    <a:pt x="198" y="53"/>
                    <a:pt x="198" y="52"/>
                    <a:pt x="198" y="52"/>
                  </a:cubicBezTo>
                  <a:cubicBezTo>
                    <a:pt x="198" y="52"/>
                    <a:pt x="198" y="52"/>
                    <a:pt x="198" y="51"/>
                  </a:cubicBezTo>
                  <a:cubicBezTo>
                    <a:pt x="198" y="51"/>
                    <a:pt x="197" y="51"/>
                    <a:pt x="197" y="50"/>
                  </a:cubicBezTo>
                  <a:cubicBezTo>
                    <a:pt x="197" y="50"/>
                    <a:pt x="197" y="50"/>
                    <a:pt x="197" y="50"/>
                  </a:cubicBezTo>
                  <a:cubicBezTo>
                    <a:pt x="197" y="51"/>
                    <a:pt x="197" y="51"/>
                    <a:pt x="197" y="51"/>
                  </a:cubicBezTo>
                  <a:cubicBezTo>
                    <a:pt x="197" y="51"/>
                    <a:pt x="197" y="51"/>
                    <a:pt x="197" y="52"/>
                  </a:cubicBezTo>
                  <a:cubicBezTo>
                    <a:pt x="197" y="52"/>
                    <a:pt x="197" y="53"/>
                    <a:pt x="197" y="53"/>
                  </a:cubicBezTo>
                  <a:cubicBezTo>
                    <a:pt x="197" y="54"/>
                    <a:pt x="197" y="54"/>
                    <a:pt x="198" y="54"/>
                  </a:cubicBezTo>
                  <a:cubicBezTo>
                    <a:pt x="198" y="55"/>
                    <a:pt x="198" y="55"/>
                    <a:pt x="197" y="55"/>
                  </a:cubicBezTo>
                  <a:cubicBezTo>
                    <a:pt x="197" y="55"/>
                    <a:pt x="197" y="56"/>
                    <a:pt x="197" y="56"/>
                  </a:cubicBezTo>
                  <a:cubicBezTo>
                    <a:pt x="197" y="56"/>
                    <a:pt x="197" y="57"/>
                    <a:pt x="196" y="57"/>
                  </a:cubicBezTo>
                  <a:cubicBezTo>
                    <a:pt x="196" y="57"/>
                    <a:pt x="196" y="57"/>
                    <a:pt x="195" y="57"/>
                  </a:cubicBezTo>
                  <a:cubicBezTo>
                    <a:pt x="196" y="58"/>
                    <a:pt x="196" y="58"/>
                    <a:pt x="196" y="58"/>
                  </a:cubicBezTo>
                  <a:cubicBezTo>
                    <a:pt x="195" y="58"/>
                    <a:pt x="195" y="58"/>
                    <a:pt x="195" y="58"/>
                  </a:cubicBezTo>
                  <a:cubicBezTo>
                    <a:pt x="195" y="58"/>
                    <a:pt x="194" y="58"/>
                    <a:pt x="194" y="58"/>
                  </a:cubicBezTo>
                  <a:cubicBezTo>
                    <a:pt x="194" y="58"/>
                    <a:pt x="193" y="58"/>
                    <a:pt x="193" y="58"/>
                  </a:cubicBezTo>
                  <a:cubicBezTo>
                    <a:pt x="193" y="59"/>
                    <a:pt x="194" y="59"/>
                    <a:pt x="195" y="59"/>
                  </a:cubicBezTo>
                  <a:cubicBezTo>
                    <a:pt x="195" y="59"/>
                    <a:pt x="195" y="59"/>
                    <a:pt x="195" y="59"/>
                  </a:cubicBezTo>
                  <a:cubicBezTo>
                    <a:pt x="196" y="59"/>
                    <a:pt x="196" y="59"/>
                    <a:pt x="196" y="59"/>
                  </a:cubicBezTo>
                  <a:cubicBezTo>
                    <a:pt x="197" y="58"/>
                    <a:pt x="197" y="58"/>
                    <a:pt x="198" y="58"/>
                  </a:cubicBezTo>
                  <a:cubicBezTo>
                    <a:pt x="198" y="57"/>
                    <a:pt x="198" y="57"/>
                    <a:pt x="198" y="57"/>
                  </a:cubicBezTo>
                  <a:cubicBezTo>
                    <a:pt x="199" y="57"/>
                    <a:pt x="199" y="57"/>
                    <a:pt x="199" y="57"/>
                  </a:cubicBezTo>
                  <a:cubicBezTo>
                    <a:pt x="199" y="56"/>
                    <a:pt x="199" y="56"/>
                    <a:pt x="199" y="56"/>
                  </a:cubicBezTo>
                  <a:cubicBezTo>
                    <a:pt x="199" y="55"/>
                    <a:pt x="199" y="55"/>
                    <a:pt x="199" y="55"/>
                  </a:cubicBezTo>
                  <a:cubicBezTo>
                    <a:pt x="199" y="54"/>
                    <a:pt x="200" y="54"/>
                    <a:pt x="201" y="54"/>
                  </a:cubicBezTo>
                  <a:cubicBezTo>
                    <a:pt x="201" y="54"/>
                    <a:pt x="200" y="53"/>
                    <a:pt x="200" y="53"/>
                  </a:cubicBezTo>
                  <a:cubicBezTo>
                    <a:pt x="200" y="53"/>
                    <a:pt x="200" y="53"/>
                    <a:pt x="200" y="53"/>
                  </a:cubicBezTo>
                  <a:moveTo>
                    <a:pt x="203" y="56"/>
                  </a:moveTo>
                  <a:cubicBezTo>
                    <a:pt x="203" y="56"/>
                    <a:pt x="203" y="56"/>
                    <a:pt x="202" y="56"/>
                  </a:cubicBezTo>
                  <a:cubicBezTo>
                    <a:pt x="202" y="56"/>
                    <a:pt x="202" y="56"/>
                    <a:pt x="202" y="56"/>
                  </a:cubicBezTo>
                  <a:cubicBezTo>
                    <a:pt x="202" y="56"/>
                    <a:pt x="203" y="56"/>
                    <a:pt x="203" y="56"/>
                  </a:cubicBezTo>
                  <a:cubicBezTo>
                    <a:pt x="202" y="55"/>
                    <a:pt x="202" y="55"/>
                    <a:pt x="202" y="55"/>
                  </a:cubicBezTo>
                  <a:cubicBezTo>
                    <a:pt x="202" y="55"/>
                    <a:pt x="202" y="56"/>
                    <a:pt x="202" y="56"/>
                  </a:cubicBezTo>
                  <a:cubicBezTo>
                    <a:pt x="202" y="57"/>
                    <a:pt x="203" y="57"/>
                    <a:pt x="203" y="56"/>
                  </a:cubicBezTo>
                  <a:cubicBezTo>
                    <a:pt x="203" y="56"/>
                    <a:pt x="203" y="56"/>
                    <a:pt x="203" y="56"/>
                  </a:cubicBezTo>
                  <a:moveTo>
                    <a:pt x="231" y="143"/>
                  </a:moveTo>
                  <a:cubicBezTo>
                    <a:pt x="231" y="141"/>
                    <a:pt x="231" y="138"/>
                    <a:pt x="232" y="136"/>
                  </a:cubicBezTo>
                  <a:cubicBezTo>
                    <a:pt x="232" y="136"/>
                    <a:pt x="232" y="136"/>
                    <a:pt x="232" y="136"/>
                  </a:cubicBezTo>
                  <a:cubicBezTo>
                    <a:pt x="231" y="136"/>
                    <a:pt x="231" y="136"/>
                    <a:pt x="231" y="136"/>
                  </a:cubicBezTo>
                  <a:cubicBezTo>
                    <a:pt x="231" y="135"/>
                    <a:pt x="231" y="136"/>
                    <a:pt x="230" y="136"/>
                  </a:cubicBezTo>
                  <a:cubicBezTo>
                    <a:pt x="230" y="136"/>
                    <a:pt x="230" y="136"/>
                    <a:pt x="230" y="136"/>
                  </a:cubicBezTo>
                  <a:cubicBezTo>
                    <a:pt x="230" y="135"/>
                    <a:pt x="230" y="135"/>
                    <a:pt x="230" y="135"/>
                  </a:cubicBezTo>
                  <a:cubicBezTo>
                    <a:pt x="229" y="135"/>
                    <a:pt x="229" y="135"/>
                    <a:pt x="229" y="135"/>
                  </a:cubicBezTo>
                  <a:cubicBezTo>
                    <a:pt x="229" y="135"/>
                    <a:pt x="229" y="135"/>
                    <a:pt x="229" y="136"/>
                  </a:cubicBezTo>
                  <a:cubicBezTo>
                    <a:pt x="229" y="136"/>
                    <a:pt x="229" y="136"/>
                    <a:pt x="229" y="136"/>
                  </a:cubicBezTo>
                  <a:cubicBezTo>
                    <a:pt x="228" y="137"/>
                    <a:pt x="227" y="139"/>
                    <a:pt x="228" y="140"/>
                  </a:cubicBezTo>
                  <a:cubicBezTo>
                    <a:pt x="228" y="140"/>
                    <a:pt x="228" y="140"/>
                    <a:pt x="229" y="140"/>
                  </a:cubicBezTo>
                  <a:cubicBezTo>
                    <a:pt x="229" y="140"/>
                    <a:pt x="229" y="140"/>
                    <a:pt x="229" y="141"/>
                  </a:cubicBezTo>
                  <a:cubicBezTo>
                    <a:pt x="229" y="140"/>
                    <a:pt x="229" y="140"/>
                    <a:pt x="229" y="140"/>
                  </a:cubicBezTo>
                  <a:cubicBezTo>
                    <a:pt x="229" y="142"/>
                    <a:pt x="229" y="143"/>
                    <a:pt x="231" y="142"/>
                  </a:cubicBezTo>
                  <a:cubicBezTo>
                    <a:pt x="231" y="143"/>
                    <a:pt x="231" y="143"/>
                    <a:pt x="231" y="143"/>
                  </a:cubicBezTo>
                  <a:moveTo>
                    <a:pt x="28" y="153"/>
                  </a:moveTo>
                  <a:cubicBezTo>
                    <a:pt x="28" y="152"/>
                    <a:pt x="27" y="152"/>
                    <a:pt x="28" y="151"/>
                  </a:cubicBezTo>
                  <a:cubicBezTo>
                    <a:pt x="28" y="151"/>
                    <a:pt x="29" y="151"/>
                    <a:pt x="29" y="151"/>
                  </a:cubicBezTo>
                  <a:cubicBezTo>
                    <a:pt x="29" y="151"/>
                    <a:pt x="29" y="151"/>
                    <a:pt x="29" y="152"/>
                  </a:cubicBezTo>
                  <a:cubicBezTo>
                    <a:pt x="29" y="152"/>
                    <a:pt x="29" y="151"/>
                    <a:pt x="29" y="151"/>
                  </a:cubicBezTo>
                  <a:cubicBezTo>
                    <a:pt x="29" y="151"/>
                    <a:pt x="29" y="151"/>
                    <a:pt x="29" y="151"/>
                  </a:cubicBezTo>
                  <a:cubicBezTo>
                    <a:pt x="30" y="151"/>
                    <a:pt x="31" y="151"/>
                    <a:pt x="31" y="151"/>
                  </a:cubicBezTo>
                  <a:cubicBezTo>
                    <a:pt x="31" y="150"/>
                    <a:pt x="30" y="150"/>
                    <a:pt x="30" y="150"/>
                  </a:cubicBezTo>
                  <a:cubicBezTo>
                    <a:pt x="30" y="149"/>
                    <a:pt x="31" y="150"/>
                    <a:pt x="31" y="150"/>
                  </a:cubicBezTo>
                  <a:cubicBezTo>
                    <a:pt x="31" y="150"/>
                    <a:pt x="31" y="150"/>
                    <a:pt x="31" y="150"/>
                  </a:cubicBezTo>
                  <a:cubicBezTo>
                    <a:pt x="31" y="149"/>
                    <a:pt x="31" y="149"/>
                    <a:pt x="31" y="149"/>
                  </a:cubicBezTo>
                  <a:cubicBezTo>
                    <a:pt x="31" y="149"/>
                    <a:pt x="30" y="149"/>
                    <a:pt x="30" y="149"/>
                  </a:cubicBezTo>
                  <a:cubicBezTo>
                    <a:pt x="30" y="149"/>
                    <a:pt x="30" y="149"/>
                    <a:pt x="29" y="149"/>
                  </a:cubicBezTo>
                  <a:cubicBezTo>
                    <a:pt x="29" y="149"/>
                    <a:pt x="29" y="149"/>
                    <a:pt x="29" y="149"/>
                  </a:cubicBezTo>
                  <a:cubicBezTo>
                    <a:pt x="28" y="149"/>
                    <a:pt x="28" y="149"/>
                    <a:pt x="28" y="150"/>
                  </a:cubicBezTo>
                  <a:cubicBezTo>
                    <a:pt x="28" y="150"/>
                    <a:pt x="28" y="150"/>
                    <a:pt x="28" y="150"/>
                  </a:cubicBezTo>
                  <a:cubicBezTo>
                    <a:pt x="28" y="150"/>
                    <a:pt x="28" y="151"/>
                    <a:pt x="27" y="151"/>
                  </a:cubicBezTo>
                  <a:cubicBezTo>
                    <a:pt x="27" y="151"/>
                    <a:pt x="27" y="151"/>
                    <a:pt x="27" y="151"/>
                  </a:cubicBezTo>
                  <a:cubicBezTo>
                    <a:pt x="27" y="150"/>
                    <a:pt x="27" y="150"/>
                    <a:pt x="27" y="150"/>
                  </a:cubicBezTo>
                  <a:cubicBezTo>
                    <a:pt x="27" y="150"/>
                    <a:pt x="27" y="150"/>
                    <a:pt x="27" y="150"/>
                  </a:cubicBezTo>
                  <a:cubicBezTo>
                    <a:pt x="27" y="150"/>
                    <a:pt x="27" y="150"/>
                    <a:pt x="27" y="150"/>
                  </a:cubicBezTo>
                  <a:cubicBezTo>
                    <a:pt x="27" y="150"/>
                    <a:pt x="27" y="150"/>
                    <a:pt x="26" y="150"/>
                  </a:cubicBezTo>
                  <a:cubicBezTo>
                    <a:pt x="26" y="150"/>
                    <a:pt x="26" y="150"/>
                    <a:pt x="26" y="150"/>
                  </a:cubicBezTo>
                  <a:cubicBezTo>
                    <a:pt x="27" y="151"/>
                    <a:pt x="27" y="152"/>
                    <a:pt x="27" y="153"/>
                  </a:cubicBezTo>
                  <a:cubicBezTo>
                    <a:pt x="27" y="153"/>
                    <a:pt x="27" y="153"/>
                    <a:pt x="28" y="153"/>
                  </a:cubicBezTo>
                  <a:moveTo>
                    <a:pt x="32" y="112"/>
                  </a:moveTo>
                  <a:cubicBezTo>
                    <a:pt x="32" y="112"/>
                    <a:pt x="32" y="112"/>
                    <a:pt x="32" y="112"/>
                  </a:cubicBezTo>
                  <a:cubicBezTo>
                    <a:pt x="32" y="112"/>
                    <a:pt x="32" y="112"/>
                    <a:pt x="32" y="112"/>
                  </a:cubicBezTo>
                  <a:cubicBezTo>
                    <a:pt x="32" y="112"/>
                    <a:pt x="32" y="112"/>
                    <a:pt x="32" y="112"/>
                  </a:cubicBezTo>
                  <a:moveTo>
                    <a:pt x="30" y="94"/>
                  </a:moveTo>
                  <a:cubicBezTo>
                    <a:pt x="30" y="94"/>
                    <a:pt x="30" y="94"/>
                    <a:pt x="30" y="94"/>
                  </a:cubicBezTo>
                  <a:cubicBezTo>
                    <a:pt x="30" y="94"/>
                    <a:pt x="30" y="93"/>
                    <a:pt x="30" y="93"/>
                  </a:cubicBezTo>
                  <a:cubicBezTo>
                    <a:pt x="30" y="93"/>
                    <a:pt x="30" y="94"/>
                    <a:pt x="30" y="94"/>
                  </a:cubicBezTo>
                  <a:moveTo>
                    <a:pt x="59" y="53"/>
                  </a:moveTo>
                  <a:cubicBezTo>
                    <a:pt x="59" y="53"/>
                    <a:pt x="59" y="53"/>
                    <a:pt x="59" y="53"/>
                  </a:cubicBezTo>
                  <a:cubicBezTo>
                    <a:pt x="58" y="53"/>
                    <a:pt x="58" y="53"/>
                    <a:pt x="58" y="53"/>
                  </a:cubicBezTo>
                  <a:cubicBezTo>
                    <a:pt x="58" y="53"/>
                    <a:pt x="58" y="53"/>
                    <a:pt x="58" y="53"/>
                  </a:cubicBezTo>
                  <a:cubicBezTo>
                    <a:pt x="58" y="53"/>
                    <a:pt x="58" y="53"/>
                    <a:pt x="58" y="53"/>
                  </a:cubicBezTo>
                  <a:cubicBezTo>
                    <a:pt x="58" y="53"/>
                    <a:pt x="58" y="53"/>
                    <a:pt x="59" y="53"/>
                  </a:cubicBezTo>
                  <a:cubicBezTo>
                    <a:pt x="59" y="53"/>
                    <a:pt x="59" y="53"/>
                    <a:pt x="59" y="53"/>
                  </a:cubicBezTo>
                  <a:cubicBezTo>
                    <a:pt x="59" y="53"/>
                    <a:pt x="58" y="53"/>
                    <a:pt x="58" y="53"/>
                  </a:cubicBezTo>
                  <a:cubicBezTo>
                    <a:pt x="58" y="53"/>
                    <a:pt x="58" y="53"/>
                    <a:pt x="59" y="52"/>
                  </a:cubicBezTo>
                  <a:cubicBezTo>
                    <a:pt x="58" y="52"/>
                    <a:pt x="57" y="52"/>
                    <a:pt x="57" y="52"/>
                  </a:cubicBezTo>
                  <a:cubicBezTo>
                    <a:pt x="57" y="52"/>
                    <a:pt x="57" y="52"/>
                    <a:pt x="57" y="52"/>
                  </a:cubicBezTo>
                  <a:cubicBezTo>
                    <a:pt x="57" y="52"/>
                    <a:pt x="57" y="52"/>
                    <a:pt x="57" y="52"/>
                  </a:cubicBezTo>
                  <a:cubicBezTo>
                    <a:pt x="58" y="52"/>
                    <a:pt x="58" y="52"/>
                    <a:pt x="58" y="52"/>
                  </a:cubicBezTo>
                  <a:cubicBezTo>
                    <a:pt x="58" y="52"/>
                    <a:pt x="58" y="52"/>
                    <a:pt x="58" y="52"/>
                  </a:cubicBezTo>
                  <a:cubicBezTo>
                    <a:pt x="58" y="52"/>
                    <a:pt x="58" y="52"/>
                    <a:pt x="58" y="52"/>
                  </a:cubicBezTo>
                  <a:cubicBezTo>
                    <a:pt x="58" y="52"/>
                    <a:pt x="58" y="52"/>
                    <a:pt x="58" y="52"/>
                  </a:cubicBezTo>
                  <a:cubicBezTo>
                    <a:pt x="57" y="52"/>
                    <a:pt x="57" y="52"/>
                    <a:pt x="56" y="53"/>
                  </a:cubicBezTo>
                  <a:cubicBezTo>
                    <a:pt x="57" y="53"/>
                    <a:pt x="57" y="53"/>
                    <a:pt x="57" y="53"/>
                  </a:cubicBezTo>
                  <a:cubicBezTo>
                    <a:pt x="57" y="53"/>
                    <a:pt x="58" y="53"/>
                    <a:pt x="58" y="53"/>
                  </a:cubicBezTo>
                  <a:cubicBezTo>
                    <a:pt x="58" y="53"/>
                    <a:pt x="59" y="53"/>
                    <a:pt x="59" y="53"/>
                  </a:cubicBezTo>
                  <a:cubicBezTo>
                    <a:pt x="59" y="53"/>
                    <a:pt x="59" y="53"/>
                    <a:pt x="59" y="53"/>
                  </a:cubicBezTo>
                  <a:cubicBezTo>
                    <a:pt x="59" y="53"/>
                    <a:pt x="59" y="53"/>
                    <a:pt x="59" y="53"/>
                  </a:cubicBezTo>
                  <a:moveTo>
                    <a:pt x="54" y="55"/>
                  </a:moveTo>
                  <a:cubicBezTo>
                    <a:pt x="54" y="55"/>
                    <a:pt x="54" y="55"/>
                    <a:pt x="54" y="55"/>
                  </a:cubicBezTo>
                  <a:cubicBezTo>
                    <a:pt x="54" y="55"/>
                    <a:pt x="54" y="55"/>
                    <a:pt x="54" y="55"/>
                  </a:cubicBezTo>
                  <a:cubicBezTo>
                    <a:pt x="54" y="55"/>
                    <a:pt x="54" y="55"/>
                    <a:pt x="54" y="55"/>
                  </a:cubicBezTo>
                  <a:moveTo>
                    <a:pt x="83" y="34"/>
                  </a:moveTo>
                  <a:cubicBezTo>
                    <a:pt x="83" y="34"/>
                    <a:pt x="83" y="34"/>
                    <a:pt x="83" y="34"/>
                  </a:cubicBezTo>
                  <a:cubicBezTo>
                    <a:pt x="83" y="35"/>
                    <a:pt x="84" y="35"/>
                    <a:pt x="84" y="35"/>
                  </a:cubicBezTo>
                  <a:cubicBezTo>
                    <a:pt x="84" y="35"/>
                    <a:pt x="83" y="35"/>
                    <a:pt x="83" y="35"/>
                  </a:cubicBezTo>
                  <a:cubicBezTo>
                    <a:pt x="83" y="35"/>
                    <a:pt x="83" y="35"/>
                    <a:pt x="83" y="35"/>
                  </a:cubicBezTo>
                  <a:cubicBezTo>
                    <a:pt x="83" y="35"/>
                    <a:pt x="83" y="35"/>
                    <a:pt x="83" y="35"/>
                  </a:cubicBezTo>
                  <a:cubicBezTo>
                    <a:pt x="83" y="35"/>
                    <a:pt x="83" y="34"/>
                    <a:pt x="83" y="34"/>
                  </a:cubicBezTo>
                  <a:cubicBezTo>
                    <a:pt x="83" y="35"/>
                    <a:pt x="82" y="35"/>
                    <a:pt x="82" y="35"/>
                  </a:cubicBezTo>
                  <a:cubicBezTo>
                    <a:pt x="82" y="35"/>
                    <a:pt x="82" y="35"/>
                    <a:pt x="82" y="35"/>
                  </a:cubicBezTo>
                  <a:cubicBezTo>
                    <a:pt x="82" y="35"/>
                    <a:pt x="82" y="35"/>
                    <a:pt x="82" y="35"/>
                  </a:cubicBezTo>
                  <a:cubicBezTo>
                    <a:pt x="82" y="35"/>
                    <a:pt x="82" y="35"/>
                    <a:pt x="82" y="35"/>
                  </a:cubicBezTo>
                  <a:cubicBezTo>
                    <a:pt x="82" y="35"/>
                    <a:pt x="82" y="36"/>
                    <a:pt x="81" y="36"/>
                  </a:cubicBezTo>
                  <a:cubicBezTo>
                    <a:pt x="81" y="36"/>
                    <a:pt x="81" y="36"/>
                    <a:pt x="81" y="36"/>
                  </a:cubicBezTo>
                  <a:cubicBezTo>
                    <a:pt x="81" y="36"/>
                    <a:pt x="82" y="36"/>
                    <a:pt x="82" y="36"/>
                  </a:cubicBezTo>
                  <a:cubicBezTo>
                    <a:pt x="82" y="36"/>
                    <a:pt x="82" y="35"/>
                    <a:pt x="82" y="35"/>
                  </a:cubicBezTo>
                  <a:cubicBezTo>
                    <a:pt x="82" y="35"/>
                    <a:pt x="82" y="35"/>
                    <a:pt x="82" y="35"/>
                  </a:cubicBezTo>
                  <a:cubicBezTo>
                    <a:pt x="83" y="35"/>
                    <a:pt x="83" y="35"/>
                    <a:pt x="83" y="35"/>
                  </a:cubicBezTo>
                  <a:cubicBezTo>
                    <a:pt x="83" y="35"/>
                    <a:pt x="83" y="36"/>
                    <a:pt x="83" y="36"/>
                  </a:cubicBezTo>
                  <a:cubicBezTo>
                    <a:pt x="84" y="36"/>
                    <a:pt x="84" y="36"/>
                    <a:pt x="84" y="36"/>
                  </a:cubicBezTo>
                  <a:cubicBezTo>
                    <a:pt x="84" y="36"/>
                    <a:pt x="84" y="37"/>
                    <a:pt x="84" y="37"/>
                  </a:cubicBezTo>
                  <a:cubicBezTo>
                    <a:pt x="84" y="37"/>
                    <a:pt x="84" y="36"/>
                    <a:pt x="84" y="36"/>
                  </a:cubicBezTo>
                  <a:cubicBezTo>
                    <a:pt x="83" y="36"/>
                    <a:pt x="83" y="37"/>
                    <a:pt x="83" y="37"/>
                  </a:cubicBezTo>
                  <a:cubicBezTo>
                    <a:pt x="83" y="37"/>
                    <a:pt x="83" y="37"/>
                    <a:pt x="82" y="36"/>
                  </a:cubicBezTo>
                  <a:cubicBezTo>
                    <a:pt x="82" y="36"/>
                    <a:pt x="82" y="36"/>
                    <a:pt x="82" y="36"/>
                  </a:cubicBezTo>
                  <a:cubicBezTo>
                    <a:pt x="82" y="36"/>
                    <a:pt x="82" y="36"/>
                    <a:pt x="82" y="36"/>
                  </a:cubicBezTo>
                  <a:cubicBezTo>
                    <a:pt x="82" y="37"/>
                    <a:pt x="82" y="37"/>
                    <a:pt x="82" y="37"/>
                  </a:cubicBezTo>
                  <a:cubicBezTo>
                    <a:pt x="82" y="37"/>
                    <a:pt x="82" y="37"/>
                    <a:pt x="82" y="37"/>
                  </a:cubicBezTo>
                  <a:cubicBezTo>
                    <a:pt x="82" y="37"/>
                    <a:pt x="82" y="37"/>
                    <a:pt x="83" y="37"/>
                  </a:cubicBezTo>
                  <a:cubicBezTo>
                    <a:pt x="83" y="37"/>
                    <a:pt x="83" y="37"/>
                    <a:pt x="83" y="37"/>
                  </a:cubicBezTo>
                  <a:cubicBezTo>
                    <a:pt x="83" y="37"/>
                    <a:pt x="83" y="37"/>
                    <a:pt x="83" y="37"/>
                  </a:cubicBezTo>
                  <a:cubicBezTo>
                    <a:pt x="83" y="37"/>
                    <a:pt x="83" y="37"/>
                    <a:pt x="83" y="37"/>
                  </a:cubicBezTo>
                  <a:cubicBezTo>
                    <a:pt x="83" y="37"/>
                    <a:pt x="83" y="37"/>
                    <a:pt x="83" y="37"/>
                  </a:cubicBezTo>
                  <a:cubicBezTo>
                    <a:pt x="83" y="37"/>
                    <a:pt x="83" y="37"/>
                    <a:pt x="83" y="37"/>
                  </a:cubicBezTo>
                  <a:cubicBezTo>
                    <a:pt x="83" y="37"/>
                    <a:pt x="83" y="37"/>
                    <a:pt x="83" y="37"/>
                  </a:cubicBezTo>
                  <a:cubicBezTo>
                    <a:pt x="83" y="37"/>
                    <a:pt x="82" y="37"/>
                    <a:pt x="82" y="37"/>
                  </a:cubicBezTo>
                  <a:cubicBezTo>
                    <a:pt x="82" y="37"/>
                    <a:pt x="83" y="38"/>
                    <a:pt x="83" y="38"/>
                  </a:cubicBezTo>
                  <a:cubicBezTo>
                    <a:pt x="83" y="37"/>
                    <a:pt x="83" y="37"/>
                    <a:pt x="84" y="37"/>
                  </a:cubicBezTo>
                  <a:cubicBezTo>
                    <a:pt x="84" y="37"/>
                    <a:pt x="84" y="37"/>
                    <a:pt x="84" y="37"/>
                  </a:cubicBezTo>
                  <a:cubicBezTo>
                    <a:pt x="84" y="38"/>
                    <a:pt x="84" y="38"/>
                    <a:pt x="84" y="38"/>
                  </a:cubicBezTo>
                  <a:cubicBezTo>
                    <a:pt x="84" y="38"/>
                    <a:pt x="84" y="38"/>
                    <a:pt x="84" y="38"/>
                  </a:cubicBezTo>
                  <a:cubicBezTo>
                    <a:pt x="85" y="38"/>
                    <a:pt x="85" y="37"/>
                    <a:pt x="85" y="37"/>
                  </a:cubicBezTo>
                  <a:cubicBezTo>
                    <a:pt x="85" y="37"/>
                    <a:pt x="86" y="37"/>
                    <a:pt x="86" y="38"/>
                  </a:cubicBezTo>
                  <a:cubicBezTo>
                    <a:pt x="86" y="38"/>
                    <a:pt x="86" y="38"/>
                    <a:pt x="85" y="38"/>
                  </a:cubicBezTo>
                  <a:cubicBezTo>
                    <a:pt x="85" y="38"/>
                    <a:pt x="85" y="38"/>
                    <a:pt x="85" y="38"/>
                  </a:cubicBezTo>
                  <a:cubicBezTo>
                    <a:pt x="85" y="38"/>
                    <a:pt x="85" y="38"/>
                    <a:pt x="85" y="38"/>
                  </a:cubicBezTo>
                  <a:cubicBezTo>
                    <a:pt x="84" y="38"/>
                    <a:pt x="84" y="38"/>
                    <a:pt x="84" y="38"/>
                  </a:cubicBezTo>
                  <a:cubicBezTo>
                    <a:pt x="84" y="38"/>
                    <a:pt x="83" y="38"/>
                    <a:pt x="83" y="38"/>
                  </a:cubicBezTo>
                  <a:cubicBezTo>
                    <a:pt x="83" y="38"/>
                    <a:pt x="83" y="38"/>
                    <a:pt x="83" y="38"/>
                  </a:cubicBezTo>
                  <a:cubicBezTo>
                    <a:pt x="83" y="38"/>
                    <a:pt x="84" y="39"/>
                    <a:pt x="84" y="39"/>
                  </a:cubicBezTo>
                  <a:cubicBezTo>
                    <a:pt x="84" y="39"/>
                    <a:pt x="83" y="39"/>
                    <a:pt x="83" y="39"/>
                  </a:cubicBezTo>
                  <a:cubicBezTo>
                    <a:pt x="84" y="39"/>
                    <a:pt x="84" y="39"/>
                    <a:pt x="84" y="39"/>
                  </a:cubicBezTo>
                  <a:cubicBezTo>
                    <a:pt x="84" y="39"/>
                    <a:pt x="84" y="39"/>
                    <a:pt x="84" y="39"/>
                  </a:cubicBezTo>
                  <a:cubicBezTo>
                    <a:pt x="84" y="39"/>
                    <a:pt x="84" y="39"/>
                    <a:pt x="84" y="39"/>
                  </a:cubicBezTo>
                  <a:cubicBezTo>
                    <a:pt x="84" y="39"/>
                    <a:pt x="84" y="39"/>
                    <a:pt x="84" y="39"/>
                  </a:cubicBezTo>
                  <a:cubicBezTo>
                    <a:pt x="84" y="39"/>
                    <a:pt x="84" y="39"/>
                    <a:pt x="84" y="39"/>
                  </a:cubicBezTo>
                  <a:cubicBezTo>
                    <a:pt x="84" y="39"/>
                    <a:pt x="84" y="39"/>
                    <a:pt x="84" y="39"/>
                  </a:cubicBezTo>
                  <a:cubicBezTo>
                    <a:pt x="84" y="39"/>
                    <a:pt x="85" y="39"/>
                    <a:pt x="85" y="39"/>
                  </a:cubicBezTo>
                  <a:cubicBezTo>
                    <a:pt x="86" y="39"/>
                    <a:pt x="86" y="39"/>
                    <a:pt x="86" y="39"/>
                  </a:cubicBezTo>
                  <a:cubicBezTo>
                    <a:pt x="86" y="39"/>
                    <a:pt x="87" y="40"/>
                    <a:pt x="86" y="40"/>
                  </a:cubicBezTo>
                  <a:cubicBezTo>
                    <a:pt x="86" y="40"/>
                    <a:pt x="86" y="40"/>
                    <a:pt x="86" y="40"/>
                  </a:cubicBezTo>
                  <a:cubicBezTo>
                    <a:pt x="86" y="40"/>
                    <a:pt x="86" y="40"/>
                    <a:pt x="86" y="40"/>
                  </a:cubicBezTo>
                  <a:cubicBezTo>
                    <a:pt x="85" y="40"/>
                    <a:pt x="85" y="41"/>
                    <a:pt x="85" y="41"/>
                  </a:cubicBezTo>
                  <a:cubicBezTo>
                    <a:pt x="85" y="41"/>
                    <a:pt x="85" y="41"/>
                    <a:pt x="85" y="41"/>
                  </a:cubicBezTo>
                  <a:cubicBezTo>
                    <a:pt x="84" y="41"/>
                    <a:pt x="84" y="41"/>
                    <a:pt x="84" y="41"/>
                  </a:cubicBezTo>
                  <a:cubicBezTo>
                    <a:pt x="84" y="41"/>
                    <a:pt x="83" y="41"/>
                    <a:pt x="83" y="41"/>
                  </a:cubicBezTo>
                  <a:cubicBezTo>
                    <a:pt x="83" y="41"/>
                    <a:pt x="83" y="41"/>
                    <a:pt x="83" y="41"/>
                  </a:cubicBezTo>
                  <a:cubicBezTo>
                    <a:pt x="83" y="41"/>
                    <a:pt x="84" y="41"/>
                    <a:pt x="84" y="41"/>
                  </a:cubicBezTo>
                  <a:cubicBezTo>
                    <a:pt x="84" y="40"/>
                    <a:pt x="84" y="40"/>
                    <a:pt x="84" y="40"/>
                  </a:cubicBezTo>
                  <a:cubicBezTo>
                    <a:pt x="84" y="40"/>
                    <a:pt x="84" y="40"/>
                    <a:pt x="84" y="40"/>
                  </a:cubicBezTo>
                  <a:cubicBezTo>
                    <a:pt x="84" y="40"/>
                    <a:pt x="84" y="40"/>
                    <a:pt x="84" y="40"/>
                  </a:cubicBezTo>
                  <a:cubicBezTo>
                    <a:pt x="84" y="40"/>
                    <a:pt x="84" y="40"/>
                    <a:pt x="84" y="40"/>
                  </a:cubicBezTo>
                  <a:cubicBezTo>
                    <a:pt x="83" y="40"/>
                    <a:pt x="83" y="41"/>
                    <a:pt x="83" y="41"/>
                  </a:cubicBezTo>
                  <a:cubicBezTo>
                    <a:pt x="83" y="41"/>
                    <a:pt x="83" y="41"/>
                    <a:pt x="83" y="41"/>
                  </a:cubicBezTo>
                  <a:cubicBezTo>
                    <a:pt x="83" y="41"/>
                    <a:pt x="82" y="41"/>
                    <a:pt x="82" y="41"/>
                  </a:cubicBezTo>
                  <a:cubicBezTo>
                    <a:pt x="82" y="41"/>
                    <a:pt x="83" y="41"/>
                    <a:pt x="83" y="41"/>
                  </a:cubicBezTo>
                  <a:cubicBezTo>
                    <a:pt x="83" y="41"/>
                    <a:pt x="83" y="41"/>
                    <a:pt x="83" y="41"/>
                  </a:cubicBezTo>
                  <a:cubicBezTo>
                    <a:pt x="83" y="41"/>
                    <a:pt x="82" y="41"/>
                    <a:pt x="82" y="42"/>
                  </a:cubicBezTo>
                  <a:cubicBezTo>
                    <a:pt x="82" y="42"/>
                    <a:pt x="82" y="42"/>
                    <a:pt x="82" y="42"/>
                  </a:cubicBezTo>
                  <a:cubicBezTo>
                    <a:pt x="82" y="42"/>
                    <a:pt x="82" y="42"/>
                    <a:pt x="82" y="42"/>
                  </a:cubicBezTo>
                  <a:cubicBezTo>
                    <a:pt x="82" y="42"/>
                    <a:pt x="81" y="42"/>
                    <a:pt x="81" y="42"/>
                  </a:cubicBezTo>
                  <a:cubicBezTo>
                    <a:pt x="81" y="42"/>
                    <a:pt x="81" y="42"/>
                    <a:pt x="81" y="42"/>
                  </a:cubicBezTo>
                  <a:cubicBezTo>
                    <a:pt x="81" y="42"/>
                    <a:pt x="81" y="42"/>
                    <a:pt x="81" y="42"/>
                  </a:cubicBezTo>
                  <a:cubicBezTo>
                    <a:pt x="81" y="42"/>
                    <a:pt x="81" y="42"/>
                    <a:pt x="81" y="42"/>
                  </a:cubicBezTo>
                  <a:cubicBezTo>
                    <a:pt x="81" y="43"/>
                    <a:pt x="80" y="43"/>
                    <a:pt x="81" y="43"/>
                  </a:cubicBezTo>
                  <a:cubicBezTo>
                    <a:pt x="81" y="43"/>
                    <a:pt x="81" y="43"/>
                    <a:pt x="81" y="43"/>
                  </a:cubicBezTo>
                  <a:cubicBezTo>
                    <a:pt x="81" y="43"/>
                    <a:pt x="81" y="43"/>
                    <a:pt x="82" y="43"/>
                  </a:cubicBezTo>
                  <a:cubicBezTo>
                    <a:pt x="82" y="42"/>
                    <a:pt x="82" y="42"/>
                    <a:pt x="82" y="42"/>
                  </a:cubicBezTo>
                  <a:cubicBezTo>
                    <a:pt x="82" y="42"/>
                    <a:pt x="82" y="42"/>
                    <a:pt x="82" y="42"/>
                  </a:cubicBezTo>
                  <a:cubicBezTo>
                    <a:pt x="82" y="42"/>
                    <a:pt x="83" y="42"/>
                    <a:pt x="83" y="42"/>
                  </a:cubicBezTo>
                  <a:cubicBezTo>
                    <a:pt x="83" y="42"/>
                    <a:pt x="83" y="42"/>
                    <a:pt x="83" y="42"/>
                  </a:cubicBezTo>
                  <a:cubicBezTo>
                    <a:pt x="83" y="43"/>
                    <a:pt x="83" y="43"/>
                    <a:pt x="82" y="43"/>
                  </a:cubicBezTo>
                  <a:cubicBezTo>
                    <a:pt x="82" y="43"/>
                    <a:pt x="82" y="43"/>
                    <a:pt x="82" y="43"/>
                  </a:cubicBezTo>
                  <a:cubicBezTo>
                    <a:pt x="82" y="43"/>
                    <a:pt x="82" y="43"/>
                    <a:pt x="82" y="43"/>
                  </a:cubicBezTo>
                  <a:cubicBezTo>
                    <a:pt x="82" y="43"/>
                    <a:pt x="82" y="43"/>
                    <a:pt x="83" y="43"/>
                  </a:cubicBezTo>
                  <a:cubicBezTo>
                    <a:pt x="83" y="43"/>
                    <a:pt x="83" y="43"/>
                    <a:pt x="83" y="43"/>
                  </a:cubicBezTo>
                  <a:cubicBezTo>
                    <a:pt x="83" y="43"/>
                    <a:pt x="83" y="43"/>
                    <a:pt x="83" y="43"/>
                  </a:cubicBezTo>
                  <a:cubicBezTo>
                    <a:pt x="83" y="43"/>
                    <a:pt x="83" y="43"/>
                    <a:pt x="83" y="43"/>
                  </a:cubicBezTo>
                  <a:cubicBezTo>
                    <a:pt x="83" y="43"/>
                    <a:pt x="83" y="43"/>
                    <a:pt x="83" y="43"/>
                  </a:cubicBezTo>
                  <a:cubicBezTo>
                    <a:pt x="83" y="43"/>
                    <a:pt x="84" y="43"/>
                    <a:pt x="84" y="43"/>
                  </a:cubicBezTo>
                  <a:cubicBezTo>
                    <a:pt x="84" y="43"/>
                    <a:pt x="84" y="43"/>
                    <a:pt x="84" y="43"/>
                  </a:cubicBezTo>
                  <a:cubicBezTo>
                    <a:pt x="84" y="43"/>
                    <a:pt x="84" y="43"/>
                    <a:pt x="84" y="43"/>
                  </a:cubicBezTo>
                  <a:cubicBezTo>
                    <a:pt x="84" y="44"/>
                    <a:pt x="84" y="44"/>
                    <a:pt x="84" y="44"/>
                  </a:cubicBezTo>
                  <a:cubicBezTo>
                    <a:pt x="84" y="44"/>
                    <a:pt x="84" y="44"/>
                    <a:pt x="84" y="44"/>
                  </a:cubicBezTo>
                  <a:cubicBezTo>
                    <a:pt x="84" y="44"/>
                    <a:pt x="84" y="44"/>
                    <a:pt x="84" y="44"/>
                  </a:cubicBezTo>
                  <a:cubicBezTo>
                    <a:pt x="84" y="44"/>
                    <a:pt x="84" y="44"/>
                    <a:pt x="84" y="44"/>
                  </a:cubicBezTo>
                  <a:cubicBezTo>
                    <a:pt x="84" y="44"/>
                    <a:pt x="84" y="43"/>
                    <a:pt x="85" y="43"/>
                  </a:cubicBezTo>
                  <a:cubicBezTo>
                    <a:pt x="85" y="43"/>
                    <a:pt x="85" y="43"/>
                    <a:pt x="86" y="43"/>
                  </a:cubicBezTo>
                  <a:cubicBezTo>
                    <a:pt x="86" y="44"/>
                    <a:pt x="86" y="43"/>
                    <a:pt x="87" y="43"/>
                  </a:cubicBezTo>
                  <a:cubicBezTo>
                    <a:pt x="87" y="43"/>
                    <a:pt x="87" y="44"/>
                    <a:pt x="87" y="43"/>
                  </a:cubicBezTo>
                  <a:cubicBezTo>
                    <a:pt x="87" y="43"/>
                    <a:pt x="87" y="43"/>
                    <a:pt x="87" y="43"/>
                  </a:cubicBezTo>
                  <a:cubicBezTo>
                    <a:pt x="87" y="43"/>
                    <a:pt x="87" y="43"/>
                    <a:pt x="87" y="43"/>
                  </a:cubicBezTo>
                  <a:cubicBezTo>
                    <a:pt x="87" y="43"/>
                    <a:pt x="87" y="43"/>
                    <a:pt x="87" y="43"/>
                  </a:cubicBezTo>
                  <a:cubicBezTo>
                    <a:pt x="87" y="44"/>
                    <a:pt x="87" y="44"/>
                    <a:pt x="87" y="44"/>
                  </a:cubicBezTo>
                  <a:cubicBezTo>
                    <a:pt x="88" y="44"/>
                    <a:pt x="88" y="44"/>
                    <a:pt x="88" y="44"/>
                  </a:cubicBezTo>
                  <a:cubicBezTo>
                    <a:pt x="88" y="44"/>
                    <a:pt x="88" y="44"/>
                    <a:pt x="88" y="44"/>
                  </a:cubicBezTo>
                  <a:cubicBezTo>
                    <a:pt x="88" y="44"/>
                    <a:pt x="88" y="44"/>
                    <a:pt x="88" y="44"/>
                  </a:cubicBezTo>
                  <a:cubicBezTo>
                    <a:pt x="88" y="44"/>
                    <a:pt x="88" y="44"/>
                    <a:pt x="88" y="44"/>
                  </a:cubicBezTo>
                  <a:cubicBezTo>
                    <a:pt x="88" y="44"/>
                    <a:pt x="88" y="44"/>
                    <a:pt x="88" y="44"/>
                  </a:cubicBezTo>
                  <a:cubicBezTo>
                    <a:pt x="88" y="44"/>
                    <a:pt x="88" y="44"/>
                    <a:pt x="88" y="45"/>
                  </a:cubicBezTo>
                  <a:cubicBezTo>
                    <a:pt x="88" y="45"/>
                    <a:pt x="88" y="44"/>
                    <a:pt x="88" y="44"/>
                  </a:cubicBezTo>
                  <a:cubicBezTo>
                    <a:pt x="88" y="44"/>
                    <a:pt x="88" y="44"/>
                    <a:pt x="89" y="44"/>
                  </a:cubicBezTo>
                  <a:cubicBezTo>
                    <a:pt x="89" y="44"/>
                    <a:pt x="89" y="44"/>
                    <a:pt x="89" y="44"/>
                  </a:cubicBezTo>
                  <a:cubicBezTo>
                    <a:pt x="89" y="44"/>
                    <a:pt x="89" y="44"/>
                    <a:pt x="89" y="45"/>
                  </a:cubicBezTo>
                  <a:cubicBezTo>
                    <a:pt x="89" y="45"/>
                    <a:pt x="89" y="45"/>
                    <a:pt x="89" y="45"/>
                  </a:cubicBezTo>
                  <a:cubicBezTo>
                    <a:pt x="89" y="45"/>
                    <a:pt x="89" y="45"/>
                    <a:pt x="89" y="45"/>
                  </a:cubicBezTo>
                  <a:cubicBezTo>
                    <a:pt x="89" y="45"/>
                    <a:pt x="89" y="45"/>
                    <a:pt x="89" y="45"/>
                  </a:cubicBezTo>
                  <a:cubicBezTo>
                    <a:pt x="90" y="45"/>
                    <a:pt x="90" y="45"/>
                    <a:pt x="90" y="45"/>
                  </a:cubicBezTo>
                  <a:cubicBezTo>
                    <a:pt x="90" y="45"/>
                    <a:pt x="90" y="45"/>
                    <a:pt x="90" y="45"/>
                  </a:cubicBezTo>
                  <a:cubicBezTo>
                    <a:pt x="90" y="45"/>
                    <a:pt x="90" y="45"/>
                    <a:pt x="90" y="45"/>
                  </a:cubicBezTo>
                  <a:cubicBezTo>
                    <a:pt x="90" y="45"/>
                    <a:pt x="90" y="45"/>
                    <a:pt x="90" y="45"/>
                  </a:cubicBezTo>
                  <a:cubicBezTo>
                    <a:pt x="90" y="46"/>
                    <a:pt x="91" y="46"/>
                    <a:pt x="90" y="46"/>
                  </a:cubicBezTo>
                  <a:cubicBezTo>
                    <a:pt x="90" y="46"/>
                    <a:pt x="90" y="46"/>
                    <a:pt x="90" y="46"/>
                  </a:cubicBezTo>
                  <a:cubicBezTo>
                    <a:pt x="90" y="46"/>
                    <a:pt x="90" y="46"/>
                    <a:pt x="90" y="46"/>
                  </a:cubicBezTo>
                  <a:cubicBezTo>
                    <a:pt x="90" y="46"/>
                    <a:pt x="89" y="46"/>
                    <a:pt x="89" y="45"/>
                  </a:cubicBezTo>
                  <a:cubicBezTo>
                    <a:pt x="89" y="45"/>
                    <a:pt x="89" y="45"/>
                    <a:pt x="89" y="45"/>
                  </a:cubicBezTo>
                  <a:cubicBezTo>
                    <a:pt x="89" y="46"/>
                    <a:pt x="90" y="46"/>
                    <a:pt x="89" y="46"/>
                  </a:cubicBezTo>
                  <a:cubicBezTo>
                    <a:pt x="89" y="46"/>
                    <a:pt x="89" y="46"/>
                    <a:pt x="89" y="46"/>
                  </a:cubicBezTo>
                  <a:cubicBezTo>
                    <a:pt x="89" y="46"/>
                    <a:pt x="89" y="47"/>
                    <a:pt x="88" y="46"/>
                  </a:cubicBezTo>
                  <a:cubicBezTo>
                    <a:pt x="88" y="46"/>
                    <a:pt x="88" y="46"/>
                    <a:pt x="87" y="46"/>
                  </a:cubicBezTo>
                  <a:cubicBezTo>
                    <a:pt x="87" y="46"/>
                    <a:pt x="87" y="46"/>
                    <a:pt x="87" y="46"/>
                  </a:cubicBezTo>
                  <a:cubicBezTo>
                    <a:pt x="87" y="46"/>
                    <a:pt x="87" y="46"/>
                    <a:pt x="87" y="46"/>
                  </a:cubicBezTo>
                  <a:cubicBezTo>
                    <a:pt x="87" y="46"/>
                    <a:pt x="87" y="46"/>
                    <a:pt x="87" y="46"/>
                  </a:cubicBezTo>
                  <a:cubicBezTo>
                    <a:pt x="87" y="46"/>
                    <a:pt x="87" y="46"/>
                    <a:pt x="87" y="46"/>
                  </a:cubicBezTo>
                  <a:cubicBezTo>
                    <a:pt x="86" y="45"/>
                    <a:pt x="86" y="45"/>
                    <a:pt x="86" y="45"/>
                  </a:cubicBezTo>
                  <a:cubicBezTo>
                    <a:pt x="86" y="45"/>
                    <a:pt x="86" y="45"/>
                    <a:pt x="86" y="45"/>
                  </a:cubicBezTo>
                  <a:cubicBezTo>
                    <a:pt x="85" y="45"/>
                    <a:pt x="85" y="45"/>
                    <a:pt x="85" y="45"/>
                  </a:cubicBezTo>
                  <a:cubicBezTo>
                    <a:pt x="84" y="45"/>
                    <a:pt x="84" y="46"/>
                    <a:pt x="84" y="46"/>
                  </a:cubicBezTo>
                  <a:cubicBezTo>
                    <a:pt x="83" y="45"/>
                    <a:pt x="83" y="45"/>
                    <a:pt x="82" y="45"/>
                  </a:cubicBezTo>
                  <a:cubicBezTo>
                    <a:pt x="82" y="45"/>
                    <a:pt x="82" y="45"/>
                    <a:pt x="81" y="45"/>
                  </a:cubicBezTo>
                  <a:cubicBezTo>
                    <a:pt x="81" y="45"/>
                    <a:pt x="81" y="45"/>
                    <a:pt x="81" y="45"/>
                  </a:cubicBezTo>
                  <a:cubicBezTo>
                    <a:pt x="81" y="45"/>
                    <a:pt x="81" y="45"/>
                    <a:pt x="82" y="45"/>
                  </a:cubicBezTo>
                  <a:cubicBezTo>
                    <a:pt x="82" y="45"/>
                    <a:pt x="82" y="45"/>
                    <a:pt x="82" y="45"/>
                  </a:cubicBezTo>
                  <a:cubicBezTo>
                    <a:pt x="82" y="45"/>
                    <a:pt x="83" y="45"/>
                    <a:pt x="83" y="46"/>
                  </a:cubicBezTo>
                  <a:cubicBezTo>
                    <a:pt x="83" y="46"/>
                    <a:pt x="83" y="46"/>
                    <a:pt x="82" y="46"/>
                  </a:cubicBezTo>
                  <a:cubicBezTo>
                    <a:pt x="82" y="46"/>
                    <a:pt x="82" y="46"/>
                    <a:pt x="82" y="46"/>
                  </a:cubicBezTo>
                  <a:cubicBezTo>
                    <a:pt x="82" y="46"/>
                    <a:pt x="82" y="46"/>
                    <a:pt x="82" y="46"/>
                  </a:cubicBezTo>
                  <a:cubicBezTo>
                    <a:pt x="83" y="46"/>
                    <a:pt x="83" y="46"/>
                    <a:pt x="83" y="46"/>
                  </a:cubicBezTo>
                  <a:cubicBezTo>
                    <a:pt x="83" y="46"/>
                    <a:pt x="83" y="46"/>
                    <a:pt x="83" y="46"/>
                  </a:cubicBezTo>
                  <a:cubicBezTo>
                    <a:pt x="84" y="46"/>
                    <a:pt x="84" y="46"/>
                    <a:pt x="84" y="46"/>
                  </a:cubicBezTo>
                  <a:cubicBezTo>
                    <a:pt x="85" y="46"/>
                    <a:pt x="85" y="45"/>
                    <a:pt x="85" y="45"/>
                  </a:cubicBezTo>
                  <a:cubicBezTo>
                    <a:pt x="85" y="45"/>
                    <a:pt x="85" y="46"/>
                    <a:pt x="85" y="46"/>
                  </a:cubicBezTo>
                  <a:cubicBezTo>
                    <a:pt x="85" y="46"/>
                    <a:pt x="85" y="46"/>
                    <a:pt x="85" y="46"/>
                  </a:cubicBezTo>
                  <a:cubicBezTo>
                    <a:pt x="85" y="46"/>
                    <a:pt x="85" y="47"/>
                    <a:pt x="85" y="47"/>
                  </a:cubicBezTo>
                  <a:cubicBezTo>
                    <a:pt x="85" y="47"/>
                    <a:pt x="84" y="47"/>
                    <a:pt x="84" y="47"/>
                  </a:cubicBezTo>
                  <a:cubicBezTo>
                    <a:pt x="84" y="47"/>
                    <a:pt x="84" y="47"/>
                    <a:pt x="84" y="47"/>
                  </a:cubicBezTo>
                  <a:cubicBezTo>
                    <a:pt x="84" y="47"/>
                    <a:pt x="83" y="47"/>
                    <a:pt x="83" y="47"/>
                  </a:cubicBezTo>
                  <a:cubicBezTo>
                    <a:pt x="83" y="47"/>
                    <a:pt x="83" y="47"/>
                    <a:pt x="83" y="47"/>
                  </a:cubicBezTo>
                  <a:cubicBezTo>
                    <a:pt x="84" y="48"/>
                    <a:pt x="83" y="48"/>
                    <a:pt x="83" y="49"/>
                  </a:cubicBezTo>
                  <a:cubicBezTo>
                    <a:pt x="83" y="49"/>
                    <a:pt x="83" y="49"/>
                    <a:pt x="83" y="49"/>
                  </a:cubicBezTo>
                  <a:cubicBezTo>
                    <a:pt x="83" y="49"/>
                    <a:pt x="83" y="49"/>
                    <a:pt x="83" y="49"/>
                  </a:cubicBezTo>
                  <a:cubicBezTo>
                    <a:pt x="83" y="49"/>
                    <a:pt x="83" y="48"/>
                    <a:pt x="84" y="48"/>
                  </a:cubicBezTo>
                  <a:cubicBezTo>
                    <a:pt x="84" y="48"/>
                    <a:pt x="84" y="48"/>
                    <a:pt x="84" y="48"/>
                  </a:cubicBezTo>
                  <a:cubicBezTo>
                    <a:pt x="84" y="48"/>
                    <a:pt x="85" y="48"/>
                    <a:pt x="85" y="48"/>
                  </a:cubicBezTo>
                  <a:cubicBezTo>
                    <a:pt x="85" y="48"/>
                    <a:pt x="85" y="48"/>
                    <a:pt x="85" y="48"/>
                  </a:cubicBezTo>
                  <a:cubicBezTo>
                    <a:pt x="85" y="48"/>
                    <a:pt x="85" y="48"/>
                    <a:pt x="86" y="48"/>
                  </a:cubicBezTo>
                  <a:cubicBezTo>
                    <a:pt x="86" y="48"/>
                    <a:pt x="86" y="48"/>
                    <a:pt x="86" y="48"/>
                  </a:cubicBezTo>
                  <a:cubicBezTo>
                    <a:pt x="86" y="48"/>
                    <a:pt x="85" y="48"/>
                    <a:pt x="85" y="48"/>
                  </a:cubicBezTo>
                  <a:cubicBezTo>
                    <a:pt x="85" y="48"/>
                    <a:pt x="85" y="49"/>
                    <a:pt x="85" y="49"/>
                  </a:cubicBezTo>
                  <a:cubicBezTo>
                    <a:pt x="85" y="49"/>
                    <a:pt x="84" y="49"/>
                    <a:pt x="84" y="49"/>
                  </a:cubicBezTo>
                  <a:cubicBezTo>
                    <a:pt x="84" y="49"/>
                    <a:pt x="84" y="49"/>
                    <a:pt x="84" y="49"/>
                  </a:cubicBezTo>
                  <a:cubicBezTo>
                    <a:pt x="84" y="49"/>
                    <a:pt x="84" y="49"/>
                    <a:pt x="84" y="49"/>
                  </a:cubicBezTo>
                  <a:cubicBezTo>
                    <a:pt x="84" y="49"/>
                    <a:pt x="84" y="49"/>
                    <a:pt x="85" y="49"/>
                  </a:cubicBezTo>
                  <a:cubicBezTo>
                    <a:pt x="85" y="49"/>
                    <a:pt x="85" y="49"/>
                    <a:pt x="85" y="49"/>
                  </a:cubicBezTo>
                  <a:cubicBezTo>
                    <a:pt x="85" y="49"/>
                    <a:pt x="85" y="49"/>
                    <a:pt x="85" y="49"/>
                  </a:cubicBezTo>
                  <a:cubicBezTo>
                    <a:pt x="85" y="49"/>
                    <a:pt x="86" y="49"/>
                    <a:pt x="86" y="48"/>
                  </a:cubicBezTo>
                  <a:cubicBezTo>
                    <a:pt x="86" y="48"/>
                    <a:pt x="86" y="48"/>
                    <a:pt x="86" y="48"/>
                  </a:cubicBezTo>
                  <a:cubicBezTo>
                    <a:pt x="86" y="48"/>
                    <a:pt x="87" y="48"/>
                    <a:pt x="87" y="47"/>
                  </a:cubicBezTo>
                  <a:cubicBezTo>
                    <a:pt x="87" y="47"/>
                    <a:pt x="87" y="47"/>
                    <a:pt x="87" y="47"/>
                  </a:cubicBezTo>
                  <a:cubicBezTo>
                    <a:pt x="87" y="47"/>
                    <a:pt x="87" y="47"/>
                    <a:pt x="87" y="48"/>
                  </a:cubicBezTo>
                  <a:cubicBezTo>
                    <a:pt x="87" y="48"/>
                    <a:pt x="88" y="47"/>
                    <a:pt x="88" y="47"/>
                  </a:cubicBezTo>
                  <a:cubicBezTo>
                    <a:pt x="88" y="47"/>
                    <a:pt x="89" y="47"/>
                    <a:pt x="89" y="47"/>
                  </a:cubicBezTo>
                  <a:cubicBezTo>
                    <a:pt x="89" y="47"/>
                    <a:pt x="89" y="47"/>
                    <a:pt x="90" y="47"/>
                  </a:cubicBezTo>
                  <a:cubicBezTo>
                    <a:pt x="90" y="47"/>
                    <a:pt x="90" y="47"/>
                    <a:pt x="90" y="47"/>
                  </a:cubicBezTo>
                  <a:cubicBezTo>
                    <a:pt x="90" y="47"/>
                    <a:pt x="90" y="47"/>
                    <a:pt x="90" y="46"/>
                  </a:cubicBezTo>
                  <a:cubicBezTo>
                    <a:pt x="91" y="47"/>
                    <a:pt x="91" y="47"/>
                    <a:pt x="91" y="47"/>
                  </a:cubicBezTo>
                  <a:cubicBezTo>
                    <a:pt x="91" y="47"/>
                    <a:pt x="90" y="47"/>
                    <a:pt x="90" y="47"/>
                  </a:cubicBezTo>
                  <a:cubicBezTo>
                    <a:pt x="90" y="47"/>
                    <a:pt x="90" y="47"/>
                    <a:pt x="90" y="47"/>
                  </a:cubicBezTo>
                  <a:cubicBezTo>
                    <a:pt x="90" y="47"/>
                    <a:pt x="90" y="47"/>
                    <a:pt x="90" y="48"/>
                  </a:cubicBezTo>
                  <a:cubicBezTo>
                    <a:pt x="90" y="48"/>
                    <a:pt x="90" y="48"/>
                    <a:pt x="90" y="48"/>
                  </a:cubicBezTo>
                  <a:cubicBezTo>
                    <a:pt x="90" y="48"/>
                    <a:pt x="90" y="48"/>
                    <a:pt x="90" y="48"/>
                  </a:cubicBezTo>
                  <a:cubicBezTo>
                    <a:pt x="90" y="48"/>
                    <a:pt x="90" y="48"/>
                    <a:pt x="90" y="48"/>
                  </a:cubicBezTo>
                  <a:cubicBezTo>
                    <a:pt x="90" y="48"/>
                    <a:pt x="90" y="48"/>
                    <a:pt x="90" y="48"/>
                  </a:cubicBezTo>
                  <a:cubicBezTo>
                    <a:pt x="90" y="48"/>
                    <a:pt x="90" y="48"/>
                    <a:pt x="90" y="48"/>
                  </a:cubicBezTo>
                  <a:cubicBezTo>
                    <a:pt x="90" y="48"/>
                    <a:pt x="89" y="48"/>
                    <a:pt x="89" y="48"/>
                  </a:cubicBezTo>
                  <a:cubicBezTo>
                    <a:pt x="89" y="49"/>
                    <a:pt x="89" y="49"/>
                    <a:pt x="90" y="49"/>
                  </a:cubicBezTo>
                  <a:cubicBezTo>
                    <a:pt x="90" y="49"/>
                    <a:pt x="90" y="49"/>
                    <a:pt x="90" y="49"/>
                  </a:cubicBezTo>
                  <a:cubicBezTo>
                    <a:pt x="89" y="49"/>
                    <a:pt x="89" y="49"/>
                    <a:pt x="89" y="49"/>
                  </a:cubicBezTo>
                  <a:cubicBezTo>
                    <a:pt x="89" y="49"/>
                    <a:pt x="89" y="49"/>
                    <a:pt x="89" y="49"/>
                  </a:cubicBezTo>
                  <a:cubicBezTo>
                    <a:pt x="89" y="49"/>
                    <a:pt x="89" y="49"/>
                    <a:pt x="89" y="49"/>
                  </a:cubicBezTo>
                  <a:cubicBezTo>
                    <a:pt x="89" y="49"/>
                    <a:pt x="89" y="50"/>
                    <a:pt x="89" y="50"/>
                  </a:cubicBezTo>
                  <a:cubicBezTo>
                    <a:pt x="89" y="50"/>
                    <a:pt x="89" y="50"/>
                    <a:pt x="88" y="50"/>
                  </a:cubicBezTo>
                  <a:cubicBezTo>
                    <a:pt x="89" y="50"/>
                    <a:pt x="89" y="50"/>
                    <a:pt x="89" y="50"/>
                  </a:cubicBezTo>
                  <a:cubicBezTo>
                    <a:pt x="89" y="50"/>
                    <a:pt x="89" y="50"/>
                    <a:pt x="89" y="50"/>
                  </a:cubicBezTo>
                  <a:cubicBezTo>
                    <a:pt x="89" y="50"/>
                    <a:pt x="89" y="51"/>
                    <a:pt x="89" y="51"/>
                  </a:cubicBezTo>
                  <a:cubicBezTo>
                    <a:pt x="88" y="51"/>
                    <a:pt x="88" y="51"/>
                    <a:pt x="88" y="51"/>
                  </a:cubicBezTo>
                  <a:cubicBezTo>
                    <a:pt x="88" y="51"/>
                    <a:pt x="88" y="51"/>
                    <a:pt x="88" y="51"/>
                  </a:cubicBezTo>
                  <a:cubicBezTo>
                    <a:pt x="88" y="51"/>
                    <a:pt x="88" y="51"/>
                    <a:pt x="88" y="51"/>
                  </a:cubicBezTo>
                  <a:cubicBezTo>
                    <a:pt x="88" y="51"/>
                    <a:pt x="88" y="51"/>
                    <a:pt x="88" y="51"/>
                  </a:cubicBezTo>
                  <a:cubicBezTo>
                    <a:pt x="88" y="51"/>
                    <a:pt x="88" y="51"/>
                    <a:pt x="88" y="51"/>
                  </a:cubicBezTo>
                  <a:cubicBezTo>
                    <a:pt x="88" y="51"/>
                    <a:pt x="87" y="52"/>
                    <a:pt x="87" y="52"/>
                  </a:cubicBezTo>
                  <a:cubicBezTo>
                    <a:pt x="87" y="52"/>
                    <a:pt x="87" y="52"/>
                    <a:pt x="87" y="52"/>
                  </a:cubicBezTo>
                  <a:cubicBezTo>
                    <a:pt x="87" y="52"/>
                    <a:pt x="87" y="52"/>
                    <a:pt x="87" y="52"/>
                  </a:cubicBezTo>
                  <a:cubicBezTo>
                    <a:pt x="86" y="52"/>
                    <a:pt x="86" y="52"/>
                    <a:pt x="86" y="52"/>
                  </a:cubicBezTo>
                  <a:cubicBezTo>
                    <a:pt x="86" y="53"/>
                    <a:pt x="86" y="53"/>
                    <a:pt x="85" y="53"/>
                  </a:cubicBezTo>
                  <a:cubicBezTo>
                    <a:pt x="85" y="53"/>
                    <a:pt x="85" y="53"/>
                    <a:pt x="85" y="53"/>
                  </a:cubicBezTo>
                  <a:cubicBezTo>
                    <a:pt x="85" y="53"/>
                    <a:pt x="85" y="53"/>
                    <a:pt x="85" y="53"/>
                  </a:cubicBezTo>
                  <a:cubicBezTo>
                    <a:pt x="85" y="53"/>
                    <a:pt x="84" y="53"/>
                    <a:pt x="84" y="53"/>
                  </a:cubicBezTo>
                  <a:cubicBezTo>
                    <a:pt x="84" y="53"/>
                    <a:pt x="85" y="53"/>
                    <a:pt x="85" y="53"/>
                  </a:cubicBezTo>
                  <a:cubicBezTo>
                    <a:pt x="85" y="54"/>
                    <a:pt x="84" y="54"/>
                    <a:pt x="84" y="54"/>
                  </a:cubicBezTo>
                  <a:cubicBezTo>
                    <a:pt x="84" y="53"/>
                    <a:pt x="84" y="54"/>
                    <a:pt x="84" y="53"/>
                  </a:cubicBezTo>
                  <a:cubicBezTo>
                    <a:pt x="84" y="54"/>
                    <a:pt x="84" y="54"/>
                    <a:pt x="84" y="54"/>
                  </a:cubicBezTo>
                  <a:cubicBezTo>
                    <a:pt x="84" y="54"/>
                    <a:pt x="84" y="54"/>
                    <a:pt x="83" y="54"/>
                  </a:cubicBezTo>
                  <a:cubicBezTo>
                    <a:pt x="83" y="54"/>
                    <a:pt x="83" y="54"/>
                    <a:pt x="83" y="54"/>
                  </a:cubicBezTo>
                  <a:cubicBezTo>
                    <a:pt x="83" y="54"/>
                    <a:pt x="83" y="54"/>
                    <a:pt x="82" y="54"/>
                  </a:cubicBezTo>
                  <a:cubicBezTo>
                    <a:pt x="82" y="54"/>
                    <a:pt x="82" y="54"/>
                    <a:pt x="81" y="53"/>
                  </a:cubicBezTo>
                  <a:cubicBezTo>
                    <a:pt x="81" y="53"/>
                    <a:pt x="81" y="53"/>
                    <a:pt x="81" y="53"/>
                  </a:cubicBezTo>
                  <a:cubicBezTo>
                    <a:pt x="81" y="54"/>
                    <a:pt x="81" y="54"/>
                    <a:pt x="81" y="54"/>
                  </a:cubicBezTo>
                  <a:cubicBezTo>
                    <a:pt x="81" y="54"/>
                    <a:pt x="82" y="54"/>
                    <a:pt x="82" y="54"/>
                  </a:cubicBezTo>
                  <a:cubicBezTo>
                    <a:pt x="82" y="54"/>
                    <a:pt x="82" y="54"/>
                    <a:pt x="82" y="54"/>
                  </a:cubicBezTo>
                  <a:cubicBezTo>
                    <a:pt x="82" y="54"/>
                    <a:pt x="82" y="54"/>
                    <a:pt x="82" y="54"/>
                  </a:cubicBezTo>
                  <a:cubicBezTo>
                    <a:pt x="82" y="54"/>
                    <a:pt x="82" y="54"/>
                    <a:pt x="82" y="54"/>
                  </a:cubicBezTo>
                  <a:cubicBezTo>
                    <a:pt x="83" y="54"/>
                    <a:pt x="82" y="55"/>
                    <a:pt x="82" y="55"/>
                  </a:cubicBezTo>
                  <a:cubicBezTo>
                    <a:pt x="82" y="55"/>
                    <a:pt x="82" y="55"/>
                    <a:pt x="82" y="55"/>
                  </a:cubicBezTo>
                  <a:cubicBezTo>
                    <a:pt x="82" y="55"/>
                    <a:pt x="82" y="55"/>
                    <a:pt x="81" y="55"/>
                  </a:cubicBezTo>
                  <a:cubicBezTo>
                    <a:pt x="81" y="56"/>
                    <a:pt x="82" y="56"/>
                    <a:pt x="81" y="56"/>
                  </a:cubicBezTo>
                  <a:cubicBezTo>
                    <a:pt x="81" y="56"/>
                    <a:pt x="81" y="56"/>
                    <a:pt x="81" y="56"/>
                  </a:cubicBezTo>
                  <a:cubicBezTo>
                    <a:pt x="81" y="56"/>
                    <a:pt x="81" y="57"/>
                    <a:pt x="81" y="57"/>
                  </a:cubicBezTo>
                  <a:cubicBezTo>
                    <a:pt x="81" y="57"/>
                    <a:pt x="81" y="57"/>
                    <a:pt x="81" y="57"/>
                  </a:cubicBezTo>
                  <a:cubicBezTo>
                    <a:pt x="81" y="57"/>
                    <a:pt x="81" y="57"/>
                    <a:pt x="81" y="57"/>
                  </a:cubicBezTo>
                  <a:cubicBezTo>
                    <a:pt x="81" y="57"/>
                    <a:pt x="81" y="57"/>
                    <a:pt x="81" y="57"/>
                  </a:cubicBezTo>
                  <a:cubicBezTo>
                    <a:pt x="81" y="57"/>
                    <a:pt x="81" y="57"/>
                    <a:pt x="81" y="58"/>
                  </a:cubicBezTo>
                  <a:cubicBezTo>
                    <a:pt x="81" y="58"/>
                    <a:pt x="81" y="58"/>
                    <a:pt x="81" y="58"/>
                  </a:cubicBezTo>
                  <a:cubicBezTo>
                    <a:pt x="81" y="58"/>
                    <a:pt x="81" y="58"/>
                    <a:pt x="81" y="59"/>
                  </a:cubicBezTo>
                  <a:cubicBezTo>
                    <a:pt x="81" y="59"/>
                    <a:pt x="81" y="59"/>
                    <a:pt x="80" y="59"/>
                  </a:cubicBezTo>
                  <a:cubicBezTo>
                    <a:pt x="80" y="59"/>
                    <a:pt x="80" y="59"/>
                    <a:pt x="80" y="59"/>
                  </a:cubicBezTo>
                  <a:cubicBezTo>
                    <a:pt x="80" y="59"/>
                    <a:pt x="79" y="59"/>
                    <a:pt x="79" y="59"/>
                  </a:cubicBezTo>
                  <a:cubicBezTo>
                    <a:pt x="79" y="59"/>
                    <a:pt x="80" y="59"/>
                    <a:pt x="80" y="59"/>
                  </a:cubicBezTo>
                  <a:cubicBezTo>
                    <a:pt x="80" y="59"/>
                    <a:pt x="79" y="59"/>
                    <a:pt x="79" y="59"/>
                  </a:cubicBezTo>
                  <a:cubicBezTo>
                    <a:pt x="79" y="60"/>
                    <a:pt x="79" y="60"/>
                    <a:pt x="79" y="60"/>
                  </a:cubicBezTo>
                  <a:cubicBezTo>
                    <a:pt x="79" y="60"/>
                    <a:pt x="79" y="60"/>
                    <a:pt x="79" y="60"/>
                  </a:cubicBezTo>
                  <a:cubicBezTo>
                    <a:pt x="79" y="60"/>
                    <a:pt x="79" y="60"/>
                    <a:pt x="79" y="60"/>
                  </a:cubicBezTo>
                  <a:cubicBezTo>
                    <a:pt x="79" y="60"/>
                    <a:pt x="79" y="60"/>
                    <a:pt x="79" y="60"/>
                  </a:cubicBezTo>
                  <a:cubicBezTo>
                    <a:pt x="79" y="60"/>
                    <a:pt x="78" y="60"/>
                    <a:pt x="78" y="60"/>
                  </a:cubicBezTo>
                  <a:cubicBezTo>
                    <a:pt x="78" y="60"/>
                    <a:pt x="78" y="60"/>
                    <a:pt x="78" y="60"/>
                  </a:cubicBezTo>
                  <a:cubicBezTo>
                    <a:pt x="78" y="60"/>
                    <a:pt x="78" y="60"/>
                    <a:pt x="78" y="60"/>
                  </a:cubicBezTo>
                  <a:cubicBezTo>
                    <a:pt x="78" y="60"/>
                    <a:pt x="78" y="60"/>
                    <a:pt x="78" y="60"/>
                  </a:cubicBezTo>
                  <a:cubicBezTo>
                    <a:pt x="78" y="60"/>
                    <a:pt x="78" y="61"/>
                    <a:pt x="77" y="61"/>
                  </a:cubicBezTo>
                  <a:cubicBezTo>
                    <a:pt x="77" y="61"/>
                    <a:pt x="77" y="61"/>
                    <a:pt x="77" y="61"/>
                  </a:cubicBezTo>
                  <a:cubicBezTo>
                    <a:pt x="77" y="61"/>
                    <a:pt x="77" y="61"/>
                    <a:pt x="77" y="61"/>
                  </a:cubicBezTo>
                  <a:cubicBezTo>
                    <a:pt x="77" y="61"/>
                    <a:pt x="77" y="61"/>
                    <a:pt x="77" y="61"/>
                  </a:cubicBezTo>
                  <a:cubicBezTo>
                    <a:pt x="77" y="61"/>
                    <a:pt x="77" y="61"/>
                    <a:pt x="77" y="61"/>
                  </a:cubicBezTo>
                  <a:cubicBezTo>
                    <a:pt x="77" y="61"/>
                    <a:pt x="77" y="61"/>
                    <a:pt x="77" y="60"/>
                  </a:cubicBezTo>
                  <a:cubicBezTo>
                    <a:pt x="77" y="60"/>
                    <a:pt x="77" y="60"/>
                    <a:pt x="77" y="60"/>
                  </a:cubicBezTo>
                  <a:cubicBezTo>
                    <a:pt x="77" y="60"/>
                    <a:pt x="77" y="60"/>
                    <a:pt x="77" y="59"/>
                  </a:cubicBezTo>
                  <a:cubicBezTo>
                    <a:pt x="77" y="60"/>
                    <a:pt x="77" y="60"/>
                    <a:pt x="77" y="59"/>
                  </a:cubicBezTo>
                  <a:cubicBezTo>
                    <a:pt x="77" y="60"/>
                    <a:pt x="77" y="60"/>
                    <a:pt x="77" y="60"/>
                  </a:cubicBezTo>
                  <a:cubicBezTo>
                    <a:pt x="77" y="60"/>
                    <a:pt x="77" y="60"/>
                    <a:pt x="77" y="60"/>
                  </a:cubicBezTo>
                  <a:cubicBezTo>
                    <a:pt x="77" y="60"/>
                    <a:pt x="77" y="60"/>
                    <a:pt x="77" y="60"/>
                  </a:cubicBezTo>
                  <a:cubicBezTo>
                    <a:pt x="77" y="60"/>
                    <a:pt x="76" y="60"/>
                    <a:pt x="76" y="60"/>
                  </a:cubicBezTo>
                  <a:cubicBezTo>
                    <a:pt x="76" y="60"/>
                    <a:pt x="76" y="60"/>
                    <a:pt x="76" y="61"/>
                  </a:cubicBezTo>
                  <a:cubicBezTo>
                    <a:pt x="76" y="61"/>
                    <a:pt x="77" y="61"/>
                    <a:pt x="76" y="61"/>
                  </a:cubicBezTo>
                  <a:cubicBezTo>
                    <a:pt x="76" y="61"/>
                    <a:pt x="76" y="61"/>
                    <a:pt x="76" y="61"/>
                  </a:cubicBezTo>
                  <a:cubicBezTo>
                    <a:pt x="76" y="61"/>
                    <a:pt x="76" y="61"/>
                    <a:pt x="76" y="62"/>
                  </a:cubicBezTo>
                  <a:cubicBezTo>
                    <a:pt x="76" y="62"/>
                    <a:pt x="76" y="62"/>
                    <a:pt x="75" y="62"/>
                  </a:cubicBezTo>
                  <a:cubicBezTo>
                    <a:pt x="75" y="62"/>
                    <a:pt x="75" y="62"/>
                    <a:pt x="75" y="62"/>
                  </a:cubicBezTo>
                  <a:cubicBezTo>
                    <a:pt x="75" y="62"/>
                    <a:pt x="75" y="62"/>
                    <a:pt x="75" y="61"/>
                  </a:cubicBezTo>
                  <a:cubicBezTo>
                    <a:pt x="75" y="61"/>
                    <a:pt x="75" y="61"/>
                    <a:pt x="75" y="61"/>
                  </a:cubicBezTo>
                  <a:cubicBezTo>
                    <a:pt x="75" y="61"/>
                    <a:pt x="75" y="61"/>
                    <a:pt x="75" y="61"/>
                  </a:cubicBezTo>
                  <a:cubicBezTo>
                    <a:pt x="75" y="61"/>
                    <a:pt x="75" y="62"/>
                    <a:pt x="75" y="62"/>
                  </a:cubicBezTo>
                  <a:cubicBezTo>
                    <a:pt x="75" y="62"/>
                    <a:pt x="75" y="62"/>
                    <a:pt x="75" y="62"/>
                  </a:cubicBezTo>
                  <a:cubicBezTo>
                    <a:pt x="75" y="62"/>
                    <a:pt x="75" y="62"/>
                    <a:pt x="75" y="62"/>
                  </a:cubicBezTo>
                  <a:cubicBezTo>
                    <a:pt x="75" y="62"/>
                    <a:pt x="75" y="62"/>
                    <a:pt x="75" y="62"/>
                  </a:cubicBezTo>
                  <a:cubicBezTo>
                    <a:pt x="75" y="62"/>
                    <a:pt x="75" y="62"/>
                    <a:pt x="75" y="62"/>
                  </a:cubicBezTo>
                  <a:cubicBezTo>
                    <a:pt x="75" y="62"/>
                    <a:pt x="75" y="62"/>
                    <a:pt x="75" y="62"/>
                  </a:cubicBezTo>
                  <a:cubicBezTo>
                    <a:pt x="74" y="62"/>
                    <a:pt x="75" y="62"/>
                    <a:pt x="74" y="62"/>
                  </a:cubicBezTo>
                  <a:cubicBezTo>
                    <a:pt x="74" y="62"/>
                    <a:pt x="74" y="62"/>
                    <a:pt x="74" y="62"/>
                  </a:cubicBezTo>
                  <a:cubicBezTo>
                    <a:pt x="74" y="62"/>
                    <a:pt x="74" y="62"/>
                    <a:pt x="74" y="62"/>
                  </a:cubicBezTo>
                  <a:cubicBezTo>
                    <a:pt x="74" y="62"/>
                    <a:pt x="74" y="62"/>
                    <a:pt x="75" y="62"/>
                  </a:cubicBezTo>
                  <a:cubicBezTo>
                    <a:pt x="75" y="62"/>
                    <a:pt x="75" y="63"/>
                    <a:pt x="75" y="63"/>
                  </a:cubicBezTo>
                  <a:cubicBezTo>
                    <a:pt x="74" y="63"/>
                    <a:pt x="74" y="63"/>
                    <a:pt x="74" y="63"/>
                  </a:cubicBezTo>
                  <a:cubicBezTo>
                    <a:pt x="74" y="63"/>
                    <a:pt x="74" y="63"/>
                    <a:pt x="73" y="63"/>
                  </a:cubicBezTo>
                  <a:cubicBezTo>
                    <a:pt x="73" y="63"/>
                    <a:pt x="73" y="63"/>
                    <a:pt x="73" y="63"/>
                  </a:cubicBezTo>
                  <a:cubicBezTo>
                    <a:pt x="73" y="64"/>
                    <a:pt x="74" y="63"/>
                    <a:pt x="74" y="64"/>
                  </a:cubicBezTo>
                  <a:cubicBezTo>
                    <a:pt x="74" y="64"/>
                    <a:pt x="74" y="64"/>
                    <a:pt x="74" y="64"/>
                  </a:cubicBezTo>
                  <a:cubicBezTo>
                    <a:pt x="74" y="64"/>
                    <a:pt x="74" y="64"/>
                    <a:pt x="74" y="64"/>
                  </a:cubicBezTo>
                  <a:cubicBezTo>
                    <a:pt x="74" y="64"/>
                    <a:pt x="74" y="64"/>
                    <a:pt x="74" y="64"/>
                  </a:cubicBezTo>
                  <a:cubicBezTo>
                    <a:pt x="74" y="64"/>
                    <a:pt x="74" y="64"/>
                    <a:pt x="74" y="64"/>
                  </a:cubicBezTo>
                  <a:cubicBezTo>
                    <a:pt x="74" y="64"/>
                    <a:pt x="74" y="64"/>
                    <a:pt x="74" y="65"/>
                  </a:cubicBezTo>
                  <a:cubicBezTo>
                    <a:pt x="74" y="65"/>
                    <a:pt x="74" y="65"/>
                    <a:pt x="74" y="65"/>
                  </a:cubicBezTo>
                  <a:cubicBezTo>
                    <a:pt x="74" y="65"/>
                    <a:pt x="74" y="65"/>
                    <a:pt x="73" y="65"/>
                  </a:cubicBezTo>
                  <a:cubicBezTo>
                    <a:pt x="73" y="65"/>
                    <a:pt x="73" y="65"/>
                    <a:pt x="73" y="65"/>
                  </a:cubicBezTo>
                  <a:cubicBezTo>
                    <a:pt x="73" y="65"/>
                    <a:pt x="73" y="65"/>
                    <a:pt x="74" y="65"/>
                  </a:cubicBezTo>
                  <a:cubicBezTo>
                    <a:pt x="74" y="65"/>
                    <a:pt x="74" y="65"/>
                    <a:pt x="74" y="65"/>
                  </a:cubicBezTo>
                  <a:cubicBezTo>
                    <a:pt x="74" y="65"/>
                    <a:pt x="74" y="65"/>
                    <a:pt x="74" y="65"/>
                  </a:cubicBezTo>
                  <a:cubicBezTo>
                    <a:pt x="74" y="65"/>
                    <a:pt x="74" y="66"/>
                    <a:pt x="74" y="66"/>
                  </a:cubicBezTo>
                  <a:cubicBezTo>
                    <a:pt x="74" y="66"/>
                    <a:pt x="75" y="66"/>
                    <a:pt x="75" y="66"/>
                  </a:cubicBezTo>
                  <a:cubicBezTo>
                    <a:pt x="74" y="66"/>
                    <a:pt x="74" y="66"/>
                    <a:pt x="74" y="66"/>
                  </a:cubicBezTo>
                  <a:cubicBezTo>
                    <a:pt x="74" y="66"/>
                    <a:pt x="74" y="66"/>
                    <a:pt x="74" y="66"/>
                  </a:cubicBezTo>
                  <a:cubicBezTo>
                    <a:pt x="73" y="66"/>
                    <a:pt x="73" y="66"/>
                    <a:pt x="73" y="66"/>
                  </a:cubicBezTo>
                  <a:cubicBezTo>
                    <a:pt x="73" y="66"/>
                    <a:pt x="73" y="66"/>
                    <a:pt x="73" y="66"/>
                  </a:cubicBezTo>
                  <a:cubicBezTo>
                    <a:pt x="73" y="66"/>
                    <a:pt x="73" y="66"/>
                    <a:pt x="73" y="66"/>
                  </a:cubicBezTo>
                  <a:cubicBezTo>
                    <a:pt x="73" y="66"/>
                    <a:pt x="73" y="66"/>
                    <a:pt x="74" y="66"/>
                  </a:cubicBezTo>
                  <a:cubicBezTo>
                    <a:pt x="74" y="66"/>
                    <a:pt x="74" y="66"/>
                    <a:pt x="74" y="66"/>
                  </a:cubicBezTo>
                  <a:cubicBezTo>
                    <a:pt x="74" y="66"/>
                    <a:pt x="74" y="66"/>
                    <a:pt x="74" y="66"/>
                  </a:cubicBezTo>
                  <a:cubicBezTo>
                    <a:pt x="74" y="66"/>
                    <a:pt x="74" y="66"/>
                    <a:pt x="74" y="67"/>
                  </a:cubicBezTo>
                  <a:cubicBezTo>
                    <a:pt x="74" y="67"/>
                    <a:pt x="74" y="67"/>
                    <a:pt x="74" y="67"/>
                  </a:cubicBezTo>
                  <a:cubicBezTo>
                    <a:pt x="74" y="67"/>
                    <a:pt x="74" y="67"/>
                    <a:pt x="73" y="67"/>
                  </a:cubicBezTo>
                  <a:cubicBezTo>
                    <a:pt x="73" y="67"/>
                    <a:pt x="73" y="67"/>
                    <a:pt x="73" y="67"/>
                  </a:cubicBezTo>
                  <a:cubicBezTo>
                    <a:pt x="73" y="67"/>
                    <a:pt x="74" y="67"/>
                    <a:pt x="74" y="67"/>
                  </a:cubicBezTo>
                  <a:cubicBezTo>
                    <a:pt x="74" y="67"/>
                    <a:pt x="74" y="67"/>
                    <a:pt x="74" y="67"/>
                  </a:cubicBezTo>
                  <a:cubicBezTo>
                    <a:pt x="73" y="67"/>
                    <a:pt x="73" y="67"/>
                    <a:pt x="73" y="67"/>
                  </a:cubicBezTo>
                  <a:cubicBezTo>
                    <a:pt x="73" y="67"/>
                    <a:pt x="73" y="67"/>
                    <a:pt x="73" y="67"/>
                  </a:cubicBezTo>
                  <a:cubicBezTo>
                    <a:pt x="73" y="67"/>
                    <a:pt x="73" y="67"/>
                    <a:pt x="74" y="67"/>
                  </a:cubicBezTo>
                  <a:cubicBezTo>
                    <a:pt x="74" y="67"/>
                    <a:pt x="74" y="67"/>
                    <a:pt x="74" y="67"/>
                  </a:cubicBezTo>
                  <a:cubicBezTo>
                    <a:pt x="74" y="68"/>
                    <a:pt x="74" y="68"/>
                    <a:pt x="74" y="68"/>
                  </a:cubicBezTo>
                  <a:cubicBezTo>
                    <a:pt x="73" y="68"/>
                    <a:pt x="73" y="67"/>
                    <a:pt x="73" y="67"/>
                  </a:cubicBezTo>
                  <a:cubicBezTo>
                    <a:pt x="73" y="67"/>
                    <a:pt x="73" y="67"/>
                    <a:pt x="73" y="67"/>
                  </a:cubicBezTo>
                  <a:cubicBezTo>
                    <a:pt x="73" y="68"/>
                    <a:pt x="73" y="68"/>
                    <a:pt x="73" y="68"/>
                  </a:cubicBezTo>
                  <a:cubicBezTo>
                    <a:pt x="73" y="68"/>
                    <a:pt x="73" y="68"/>
                    <a:pt x="73" y="68"/>
                  </a:cubicBezTo>
                  <a:cubicBezTo>
                    <a:pt x="73" y="68"/>
                    <a:pt x="73" y="68"/>
                    <a:pt x="73" y="68"/>
                  </a:cubicBezTo>
                  <a:cubicBezTo>
                    <a:pt x="73" y="68"/>
                    <a:pt x="73" y="68"/>
                    <a:pt x="73" y="68"/>
                  </a:cubicBezTo>
                  <a:cubicBezTo>
                    <a:pt x="72" y="68"/>
                    <a:pt x="72" y="69"/>
                    <a:pt x="72" y="69"/>
                  </a:cubicBezTo>
                  <a:cubicBezTo>
                    <a:pt x="72" y="69"/>
                    <a:pt x="72" y="69"/>
                    <a:pt x="72" y="69"/>
                  </a:cubicBezTo>
                  <a:cubicBezTo>
                    <a:pt x="72" y="69"/>
                    <a:pt x="73" y="69"/>
                    <a:pt x="73" y="69"/>
                  </a:cubicBezTo>
                  <a:cubicBezTo>
                    <a:pt x="73" y="69"/>
                    <a:pt x="73" y="69"/>
                    <a:pt x="73" y="69"/>
                  </a:cubicBezTo>
                  <a:cubicBezTo>
                    <a:pt x="73" y="69"/>
                    <a:pt x="73" y="69"/>
                    <a:pt x="73" y="69"/>
                  </a:cubicBezTo>
                  <a:cubicBezTo>
                    <a:pt x="73" y="69"/>
                    <a:pt x="72" y="69"/>
                    <a:pt x="72" y="69"/>
                  </a:cubicBezTo>
                  <a:cubicBezTo>
                    <a:pt x="72" y="69"/>
                    <a:pt x="72" y="69"/>
                    <a:pt x="73" y="70"/>
                  </a:cubicBezTo>
                  <a:cubicBezTo>
                    <a:pt x="73" y="70"/>
                    <a:pt x="73" y="70"/>
                    <a:pt x="73" y="70"/>
                  </a:cubicBezTo>
                  <a:cubicBezTo>
                    <a:pt x="73" y="70"/>
                    <a:pt x="73" y="71"/>
                    <a:pt x="73" y="71"/>
                  </a:cubicBezTo>
                  <a:cubicBezTo>
                    <a:pt x="73" y="71"/>
                    <a:pt x="73" y="71"/>
                    <a:pt x="73" y="71"/>
                  </a:cubicBezTo>
                  <a:cubicBezTo>
                    <a:pt x="73" y="71"/>
                    <a:pt x="73" y="71"/>
                    <a:pt x="73" y="71"/>
                  </a:cubicBezTo>
                  <a:cubicBezTo>
                    <a:pt x="73" y="71"/>
                    <a:pt x="73" y="71"/>
                    <a:pt x="73" y="71"/>
                  </a:cubicBezTo>
                  <a:cubicBezTo>
                    <a:pt x="73" y="71"/>
                    <a:pt x="73" y="71"/>
                    <a:pt x="73" y="71"/>
                  </a:cubicBezTo>
                  <a:cubicBezTo>
                    <a:pt x="73" y="71"/>
                    <a:pt x="73" y="72"/>
                    <a:pt x="73" y="72"/>
                  </a:cubicBezTo>
                  <a:cubicBezTo>
                    <a:pt x="73" y="72"/>
                    <a:pt x="73" y="72"/>
                    <a:pt x="73" y="72"/>
                  </a:cubicBezTo>
                  <a:cubicBezTo>
                    <a:pt x="72" y="72"/>
                    <a:pt x="72" y="72"/>
                    <a:pt x="72" y="72"/>
                  </a:cubicBezTo>
                  <a:cubicBezTo>
                    <a:pt x="72" y="72"/>
                    <a:pt x="72" y="72"/>
                    <a:pt x="72" y="72"/>
                  </a:cubicBezTo>
                  <a:cubicBezTo>
                    <a:pt x="72" y="72"/>
                    <a:pt x="72" y="72"/>
                    <a:pt x="73" y="72"/>
                  </a:cubicBezTo>
                  <a:cubicBezTo>
                    <a:pt x="73" y="72"/>
                    <a:pt x="73" y="72"/>
                    <a:pt x="73" y="72"/>
                  </a:cubicBezTo>
                  <a:cubicBezTo>
                    <a:pt x="72" y="72"/>
                    <a:pt x="73" y="72"/>
                    <a:pt x="72" y="73"/>
                  </a:cubicBezTo>
                  <a:cubicBezTo>
                    <a:pt x="72" y="73"/>
                    <a:pt x="72" y="73"/>
                    <a:pt x="72" y="73"/>
                  </a:cubicBezTo>
                  <a:cubicBezTo>
                    <a:pt x="72" y="73"/>
                    <a:pt x="72" y="73"/>
                    <a:pt x="72" y="73"/>
                  </a:cubicBezTo>
                  <a:cubicBezTo>
                    <a:pt x="72" y="73"/>
                    <a:pt x="72" y="73"/>
                    <a:pt x="72" y="73"/>
                  </a:cubicBezTo>
                  <a:cubicBezTo>
                    <a:pt x="72" y="73"/>
                    <a:pt x="72" y="73"/>
                    <a:pt x="72" y="73"/>
                  </a:cubicBezTo>
                  <a:cubicBezTo>
                    <a:pt x="72" y="73"/>
                    <a:pt x="72" y="73"/>
                    <a:pt x="72" y="73"/>
                  </a:cubicBezTo>
                  <a:cubicBezTo>
                    <a:pt x="72" y="73"/>
                    <a:pt x="72" y="73"/>
                    <a:pt x="73" y="73"/>
                  </a:cubicBezTo>
                  <a:cubicBezTo>
                    <a:pt x="73" y="73"/>
                    <a:pt x="73" y="73"/>
                    <a:pt x="73" y="73"/>
                  </a:cubicBezTo>
                  <a:cubicBezTo>
                    <a:pt x="73" y="73"/>
                    <a:pt x="72" y="74"/>
                    <a:pt x="71" y="74"/>
                  </a:cubicBezTo>
                  <a:cubicBezTo>
                    <a:pt x="71" y="74"/>
                    <a:pt x="72" y="74"/>
                    <a:pt x="72" y="74"/>
                  </a:cubicBezTo>
                  <a:cubicBezTo>
                    <a:pt x="72" y="74"/>
                    <a:pt x="72" y="74"/>
                    <a:pt x="72" y="74"/>
                  </a:cubicBezTo>
                  <a:cubicBezTo>
                    <a:pt x="72" y="74"/>
                    <a:pt x="73" y="74"/>
                    <a:pt x="72" y="74"/>
                  </a:cubicBezTo>
                  <a:cubicBezTo>
                    <a:pt x="72" y="74"/>
                    <a:pt x="72" y="74"/>
                    <a:pt x="72" y="74"/>
                  </a:cubicBezTo>
                  <a:cubicBezTo>
                    <a:pt x="72" y="74"/>
                    <a:pt x="72" y="74"/>
                    <a:pt x="72" y="74"/>
                  </a:cubicBezTo>
                  <a:cubicBezTo>
                    <a:pt x="72" y="74"/>
                    <a:pt x="72" y="74"/>
                    <a:pt x="71" y="74"/>
                  </a:cubicBezTo>
                  <a:cubicBezTo>
                    <a:pt x="71" y="74"/>
                    <a:pt x="71" y="74"/>
                    <a:pt x="71" y="74"/>
                  </a:cubicBezTo>
                  <a:cubicBezTo>
                    <a:pt x="70" y="74"/>
                    <a:pt x="70" y="75"/>
                    <a:pt x="70" y="75"/>
                  </a:cubicBezTo>
                  <a:cubicBezTo>
                    <a:pt x="70" y="75"/>
                    <a:pt x="70" y="75"/>
                    <a:pt x="70" y="75"/>
                  </a:cubicBezTo>
                  <a:cubicBezTo>
                    <a:pt x="70" y="75"/>
                    <a:pt x="70" y="75"/>
                    <a:pt x="70" y="75"/>
                  </a:cubicBezTo>
                  <a:cubicBezTo>
                    <a:pt x="69" y="75"/>
                    <a:pt x="69" y="75"/>
                    <a:pt x="69" y="75"/>
                  </a:cubicBezTo>
                  <a:cubicBezTo>
                    <a:pt x="69" y="75"/>
                    <a:pt x="70" y="74"/>
                    <a:pt x="69" y="74"/>
                  </a:cubicBezTo>
                  <a:cubicBezTo>
                    <a:pt x="69" y="74"/>
                    <a:pt x="69" y="74"/>
                    <a:pt x="69" y="74"/>
                  </a:cubicBezTo>
                  <a:cubicBezTo>
                    <a:pt x="69" y="74"/>
                    <a:pt x="69" y="74"/>
                    <a:pt x="70" y="74"/>
                  </a:cubicBezTo>
                  <a:cubicBezTo>
                    <a:pt x="69" y="74"/>
                    <a:pt x="69" y="74"/>
                    <a:pt x="69" y="74"/>
                  </a:cubicBezTo>
                  <a:cubicBezTo>
                    <a:pt x="69" y="74"/>
                    <a:pt x="69" y="74"/>
                    <a:pt x="69" y="74"/>
                  </a:cubicBezTo>
                  <a:cubicBezTo>
                    <a:pt x="69" y="74"/>
                    <a:pt x="69" y="74"/>
                    <a:pt x="69" y="74"/>
                  </a:cubicBezTo>
                  <a:cubicBezTo>
                    <a:pt x="69" y="74"/>
                    <a:pt x="69" y="74"/>
                    <a:pt x="69" y="74"/>
                  </a:cubicBezTo>
                  <a:cubicBezTo>
                    <a:pt x="68" y="74"/>
                    <a:pt x="69" y="74"/>
                    <a:pt x="68" y="74"/>
                  </a:cubicBezTo>
                  <a:cubicBezTo>
                    <a:pt x="68" y="74"/>
                    <a:pt x="68" y="74"/>
                    <a:pt x="68" y="74"/>
                  </a:cubicBezTo>
                  <a:cubicBezTo>
                    <a:pt x="68" y="74"/>
                    <a:pt x="68" y="74"/>
                    <a:pt x="68" y="74"/>
                  </a:cubicBezTo>
                  <a:cubicBezTo>
                    <a:pt x="68" y="74"/>
                    <a:pt x="68" y="74"/>
                    <a:pt x="68" y="74"/>
                  </a:cubicBezTo>
                  <a:cubicBezTo>
                    <a:pt x="68" y="74"/>
                    <a:pt x="68" y="74"/>
                    <a:pt x="68" y="74"/>
                  </a:cubicBezTo>
                  <a:cubicBezTo>
                    <a:pt x="68" y="74"/>
                    <a:pt x="68" y="74"/>
                    <a:pt x="68" y="74"/>
                  </a:cubicBezTo>
                  <a:cubicBezTo>
                    <a:pt x="68" y="74"/>
                    <a:pt x="68" y="73"/>
                    <a:pt x="68" y="73"/>
                  </a:cubicBezTo>
                  <a:cubicBezTo>
                    <a:pt x="68" y="73"/>
                    <a:pt x="69" y="73"/>
                    <a:pt x="69" y="73"/>
                  </a:cubicBezTo>
                  <a:cubicBezTo>
                    <a:pt x="69" y="73"/>
                    <a:pt x="68" y="73"/>
                    <a:pt x="68" y="73"/>
                  </a:cubicBezTo>
                  <a:cubicBezTo>
                    <a:pt x="68" y="73"/>
                    <a:pt x="68" y="73"/>
                    <a:pt x="68" y="73"/>
                  </a:cubicBezTo>
                  <a:cubicBezTo>
                    <a:pt x="68" y="73"/>
                    <a:pt x="68" y="73"/>
                    <a:pt x="68" y="73"/>
                  </a:cubicBezTo>
                  <a:cubicBezTo>
                    <a:pt x="68" y="73"/>
                    <a:pt x="68" y="73"/>
                    <a:pt x="68" y="73"/>
                  </a:cubicBezTo>
                  <a:cubicBezTo>
                    <a:pt x="68" y="73"/>
                    <a:pt x="67" y="73"/>
                    <a:pt x="67" y="73"/>
                  </a:cubicBezTo>
                  <a:cubicBezTo>
                    <a:pt x="67" y="73"/>
                    <a:pt x="68" y="73"/>
                    <a:pt x="68" y="73"/>
                  </a:cubicBezTo>
                  <a:cubicBezTo>
                    <a:pt x="68" y="73"/>
                    <a:pt x="68" y="73"/>
                    <a:pt x="68" y="73"/>
                  </a:cubicBezTo>
                  <a:cubicBezTo>
                    <a:pt x="68" y="73"/>
                    <a:pt x="68" y="72"/>
                    <a:pt x="67" y="72"/>
                  </a:cubicBezTo>
                  <a:cubicBezTo>
                    <a:pt x="67" y="72"/>
                    <a:pt x="67" y="73"/>
                    <a:pt x="67" y="73"/>
                  </a:cubicBezTo>
                  <a:cubicBezTo>
                    <a:pt x="67" y="73"/>
                    <a:pt x="67" y="73"/>
                    <a:pt x="67" y="73"/>
                  </a:cubicBezTo>
                  <a:cubicBezTo>
                    <a:pt x="67" y="73"/>
                    <a:pt x="67" y="73"/>
                    <a:pt x="66" y="73"/>
                  </a:cubicBezTo>
                  <a:cubicBezTo>
                    <a:pt x="66" y="73"/>
                    <a:pt x="66" y="73"/>
                    <a:pt x="66" y="73"/>
                  </a:cubicBezTo>
                  <a:cubicBezTo>
                    <a:pt x="66" y="73"/>
                    <a:pt x="66" y="73"/>
                    <a:pt x="66" y="73"/>
                  </a:cubicBezTo>
                  <a:cubicBezTo>
                    <a:pt x="66" y="73"/>
                    <a:pt x="66" y="73"/>
                    <a:pt x="66" y="73"/>
                  </a:cubicBezTo>
                  <a:cubicBezTo>
                    <a:pt x="66" y="73"/>
                    <a:pt x="66" y="73"/>
                    <a:pt x="66" y="73"/>
                  </a:cubicBezTo>
                  <a:cubicBezTo>
                    <a:pt x="66" y="73"/>
                    <a:pt x="66" y="73"/>
                    <a:pt x="66" y="73"/>
                  </a:cubicBezTo>
                  <a:cubicBezTo>
                    <a:pt x="66" y="73"/>
                    <a:pt x="66" y="73"/>
                    <a:pt x="66" y="73"/>
                  </a:cubicBezTo>
                  <a:cubicBezTo>
                    <a:pt x="66" y="73"/>
                    <a:pt x="66" y="73"/>
                    <a:pt x="65" y="73"/>
                  </a:cubicBezTo>
                  <a:cubicBezTo>
                    <a:pt x="65" y="73"/>
                    <a:pt x="65" y="74"/>
                    <a:pt x="65" y="74"/>
                  </a:cubicBezTo>
                  <a:cubicBezTo>
                    <a:pt x="65" y="74"/>
                    <a:pt x="65" y="74"/>
                    <a:pt x="65" y="74"/>
                  </a:cubicBezTo>
                  <a:cubicBezTo>
                    <a:pt x="65" y="74"/>
                    <a:pt x="65" y="74"/>
                    <a:pt x="65" y="74"/>
                  </a:cubicBezTo>
                  <a:cubicBezTo>
                    <a:pt x="65" y="74"/>
                    <a:pt x="64" y="74"/>
                    <a:pt x="64" y="74"/>
                  </a:cubicBezTo>
                  <a:cubicBezTo>
                    <a:pt x="64" y="74"/>
                    <a:pt x="65" y="74"/>
                    <a:pt x="65" y="73"/>
                  </a:cubicBezTo>
                  <a:cubicBezTo>
                    <a:pt x="65" y="73"/>
                    <a:pt x="64" y="73"/>
                    <a:pt x="64" y="73"/>
                  </a:cubicBezTo>
                  <a:cubicBezTo>
                    <a:pt x="64" y="73"/>
                    <a:pt x="64" y="73"/>
                    <a:pt x="64" y="73"/>
                  </a:cubicBezTo>
                  <a:cubicBezTo>
                    <a:pt x="64" y="73"/>
                    <a:pt x="64" y="73"/>
                    <a:pt x="64" y="73"/>
                  </a:cubicBezTo>
                  <a:cubicBezTo>
                    <a:pt x="64" y="73"/>
                    <a:pt x="64" y="73"/>
                    <a:pt x="64" y="73"/>
                  </a:cubicBezTo>
                  <a:cubicBezTo>
                    <a:pt x="64" y="73"/>
                    <a:pt x="64" y="73"/>
                    <a:pt x="64" y="73"/>
                  </a:cubicBezTo>
                  <a:cubicBezTo>
                    <a:pt x="64" y="73"/>
                    <a:pt x="63" y="73"/>
                    <a:pt x="63" y="73"/>
                  </a:cubicBezTo>
                  <a:cubicBezTo>
                    <a:pt x="63" y="73"/>
                    <a:pt x="63" y="72"/>
                    <a:pt x="63" y="72"/>
                  </a:cubicBezTo>
                  <a:cubicBezTo>
                    <a:pt x="63" y="72"/>
                    <a:pt x="63" y="72"/>
                    <a:pt x="63" y="72"/>
                  </a:cubicBezTo>
                  <a:cubicBezTo>
                    <a:pt x="63" y="72"/>
                    <a:pt x="63" y="72"/>
                    <a:pt x="63" y="72"/>
                  </a:cubicBezTo>
                  <a:cubicBezTo>
                    <a:pt x="63" y="73"/>
                    <a:pt x="63" y="72"/>
                    <a:pt x="63" y="72"/>
                  </a:cubicBezTo>
                  <a:cubicBezTo>
                    <a:pt x="63" y="72"/>
                    <a:pt x="63" y="73"/>
                    <a:pt x="63" y="73"/>
                  </a:cubicBezTo>
                  <a:cubicBezTo>
                    <a:pt x="62" y="73"/>
                    <a:pt x="62" y="73"/>
                    <a:pt x="62" y="72"/>
                  </a:cubicBezTo>
                  <a:cubicBezTo>
                    <a:pt x="62" y="72"/>
                    <a:pt x="62" y="72"/>
                    <a:pt x="62" y="72"/>
                  </a:cubicBezTo>
                  <a:cubicBezTo>
                    <a:pt x="62" y="72"/>
                    <a:pt x="62" y="72"/>
                    <a:pt x="62" y="72"/>
                  </a:cubicBezTo>
                  <a:cubicBezTo>
                    <a:pt x="62" y="72"/>
                    <a:pt x="63" y="72"/>
                    <a:pt x="62" y="71"/>
                  </a:cubicBezTo>
                  <a:cubicBezTo>
                    <a:pt x="62" y="72"/>
                    <a:pt x="62" y="72"/>
                    <a:pt x="61" y="72"/>
                  </a:cubicBezTo>
                  <a:cubicBezTo>
                    <a:pt x="62" y="72"/>
                    <a:pt x="62" y="72"/>
                    <a:pt x="62" y="71"/>
                  </a:cubicBezTo>
                  <a:cubicBezTo>
                    <a:pt x="62" y="71"/>
                    <a:pt x="62" y="71"/>
                    <a:pt x="62" y="71"/>
                  </a:cubicBezTo>
                  <a:cubicBezTo>
                    <a:pt x="62" y="71"/>
                    <a:pt x="62" y="71"/>
                    <a:pt x="62" y="71"/>
                  </a:cubicBezTo>
                  <a:cubicBezTo>
                    <a:pt x="62" y="71"/>
                    <a:pt x="62" y="71"/>
                    <a:pt x="62" y="72"/>
                  </a:cubicBezTo>
                  <a:cubicBezTo>
                    <a:pt x="61" y="71"/>
                    <a:pt x="61" y="71"/>
                    <a:pt x="61" y="71"/>
                  </a:cubicBezTo>
                  <a:cubicBezTo>
                    <a:pt x="61" y="71"/>
                    <a:pt x="61" y="71"/>
                    <a:pt x="61" y="71"/>
                  </a:cubicBezTo>
                  <a:cubicBezTo>
                    <a:pt x="62" y="71"/>
                    <a:pt x="62" y="71"/>
                    <a:pt x="62" y="71"/>
                  </a:cubicBezTo>
                  <a:cubicBezTo>
                    <a:pt x="62" y="71"/>
                    <a:pt x="62" y="71"/>
                    <a:pt x="62" y="71"/>
                  </a:cubicBezTo>
                  <a:cubicBezTo>
                    <a:pt x="61" y="71"/>
                    <a:pt x="61" y="71"/>
                    <a:pt x="61" y="71"/>
                  </a:cubicBezTo>
                  <a:cubicBezTo>
                    <a:pt x="61" y="71"/>
                    <a:pt x="61" y="71"/>
                    <a:pt x="60" y="71"/>
                  </a:cubicBezTo>
                  <a:cubicBezTo>
                    <a:pt x="60" y="71"/>
                    <a:pt x="60" y="71"/>
                    <a:pt x="60" y="70"/>
                  </a:cubicBezTo>
                  <a:cubicBezTo>
                    <a:pt x="60" y="70"/>
                    <a:pt x="60" y="70"/>
                    <a:pt x="61" y="70"/>
                  </a:cubicBezTo>
                  <a:cubicBezTo>
                    <a:pt x="61" y="69"/>
                    <a:pt x="61" y="69"/>
                    <a:pt x="61" y="69"/>
                  </a:cubicBezTo>
                  <a:cubicBezTo>
                    <a:pt x="61" y="69"/>
                    <a:pt x="61" y="69"/>
                    <a:pt x="61" y="69"/>
                  </a:cubicBezTo>
                  <a:cubicBezTo>
                    <a:pt x="60" y="69"/>
                    <a:pt x="60" y="70"/>
                    <a:pt x="60" y="70"/>
                  </a:cubicBezTo>
                  <a:cubicBezTo>
                    <a:pt x="60" y="70"/>
                    <a:pt x="60" y="70"/>
                    <a:pt x="60" y="70"/>
                  </a:cubicBezTo>
                  <a:cubicBezTo>
                    <a:pt x="60" y="70"/>
                    <a:pt x="60" y="70"/>
                    <a:pt x="60" y="69"/>
                  </a:cubicBezTo>
                  <a:cubicBezTo>
                    <a:pt x="60" y="69"/>
                    <a:pt x="60" y="69"/>
                    <a:pt x="60" y="69"/>
                  </a:cubicBezTo>
                  <a:cubicBezTo>
                    <a:pt x="60" y="69"/>
                    <a:pt x="60" y="70"/>
                    <a:pt x="60" y="70"/>
                  </a:cubicBezTo>
                  <a:cubicBezTo>
                    <a:pt x="59" y="69"/>
                    <a:pt x="60" y="69"/>
                    <a:pt x="60" y="69"/>
                  </a:cubicBezTo>
                  <a:cubicBezTo>
                    <a:pt x="60" y="69"/>
                    <a:pt x="60" y="69"/>
                    <a:pt x="59" y="69"/>
                  </a:cubicBezTo>
                  <a:cubicBezTo>
                    <a:pt x="59" y="69"/>
                    <a:pt x="59" y="69"/>
                    <a:pt x="59" y="69"/>
                  </a:cubicBezTo>
                  <a:cubicBezTo>
                    <a:pt x="59" y="69"/>
                    <a:pt x="59" y="69"/>
                    <a:pt x="59" y="69"/>
                  </a:cubicBezTo>
                  <a:cubicBezTo>
                    <a:pt x="59" y="68"/>
                    <a:pt x="59" y="68"/>
                    <a:pt x="60" y="68"/>
                  </a:cubicBezTo>
                  <a:cubicBezTo>
                    <a:pt x="59" y="68"/>
                    <a:pt x="59" y="68"/>
                    <a:pt x="59" y="68"/>
                  </a:cubicBezTo>
                  <a:cubicBezTo>
                    <a:pt x="59" y="68"/>
                    <a:pt x="59" y="68"/>
                    <a:pt x="58" y="68"/>
                  </a:cubicBezTo>
                  <a:cubicBezTo>
                    <a:pt x="58" y="68"/>
                    <a:pt x="58" y="68"/>
                    <a:pt x="58" y="68"/>
                  </a:cubicBezTo>
                  <a:cubicBezTo>
                    <a:pt x="58" y="68"/>
                    <a:pt x="58" y="68"/>
                    <a:pt x="58" y="68"/>
                  </a:cubicBezTo>
                  <a:cubicBezTo>
                    <a:pt x="58" y="68"/>
                    <a:pt x="58" y="68"/>
                    <a:pt x="58" y="68"/>
                  </a:cubicBezTo>
                  <a:cubicBezTo>
                    <a:pt x="58" y="68"/>
                    <a:pt x="58" y="68"/>
                    <a:pt x="58" y="68"/>
                  </a:cubicBezTo>
                  <a:cubicBezTo>
                    <a:pt x="58" y="68"/>
                    <a:pt x="58" y="68"/>
                    <a:pt x="58" y="68"/>
                  </a:cubicBezTo>
                  <a:cubicBezTo>
                    <a:pt x="58" y="68"/>
                    <a:pt x="58" y="67"/>
                    <a:pt x="58" y="67"/>
                  </a:cubicBezTo>
                  <a:cubicBezTo>
                    <a:pt x="58" y="67"/>
                    <a:pt x="58" y="67"/>
                    <a:pt x="59" y="67"/>
                  </a:cubicBezTo>
                  <a:cubicBezTo>
                    <a:pt x="59" y="67"/>
                    <a:pt x="59" y="67"/>
                    <a:pt x="60" y="67"/>
                  </a:cubicBezTo>
                  <a:cubicBezTo>
                    <a:pt x="60" y="67"/>
                    <a:pt x="60" y="67"/>
                    <a:pt x="60" y="67"/>
                  </a:cubicBezTo>
                  <a:cubicBezTo>
                    <a:pt x="60" y="67"/>
                    <a:pt x="60" y="67"/>
                    <a:pt x="60" y="66"/>
                  </a:cubicBezTo>
                  <a:cubicBezTo>
                    <a:pt x="60" y="67"/>
                    <a:pt x="60" y="67"/>
                    <a:pt x="60" y="67"/>
                  </a:cubicBezTo>
                  <a:cubicBezTo>
                    <a:pt x="59" y="67"/>
                    <a:pt x="59" y="67"/>
                    <a:pt x="59" y="67"/>
                  </a:cubicBezTo>
                  <a:cubicBezTo>
                    <a:pt x="58" y="67"/>
                    <a:pt x="58" y="67"/>
                    <a:pt x="58" y="67"/>
                  </a:cubicBezTo>
                  <a:cubicBezTo>
                    <a:pt x="58" y="67"/>
                    <a:pt x="58" y="67"/>
                    <a:pt x="58" y="67"/>
                  </a:cubicBezTo>
                  <a:cubicBezTo>
                    <a:pt x="58" y="67"/>
                    <a:pt x="59" y="67"/>
                    <a:pt x="59" y="66"/>
                  </a:cubicBezTo>
                  <a:cubicBezTo>
                    <a:pt x="59" y="66"/>
                    <a:pt x="59" y="66"/>
                    <a:pt x="59" y="66"/>
                  </a:cubicBezTo>
                  <a:cubicBezTo>
                    <a:pt x="59" y="66"/>
                    <a:pt x="59" y="66"/>
                    <a:pt x="59" y="66"/>
                  </a:cubicBezTo>
                  <a:cubicBezTo>
                    <a:pt x="59" y="66"/>
                    <a:pt x="59" y="66"/>
                    <a:pt x="59" y="66"/>
                  </a:cubicBezTo>
                  <a:cubicBezTo>
                    <a:pt x="59" y="66"/>
                    <a:pt x="59" y="66"/>
                    <a:pt x="60" y="66"/>
                  </a:cubicBezTo>
                  <a:cubicBezTo>
                    <a:pt x="60" y="66"/>
                    <a:pt x="60" y="66"/>
                    <a:pt x="60" y="66"/>
                  </a:cubicBezTo>
                  <a:cubicBezTo>
                    <a:pt x="60" y="66"/>
                    <a:pt x="61" y="66"/>
                    <a:pt x="61" y="66"/>
                  </a:cubicBezTo>
                  <a:cubicBezTo>
                    <a:pt x="61" y="66"/>
                    <a:pt x="61" y="66"/>
                    <a:pt x="61" y="66"/>
                  </a:cubicBezTo>
                  <a:cubicBezTo>
                    <a:pt x="61" y="66"/>
                    <a:pt x="61" y="66"/>
                    <a:pt x="61" y="66"/>
                  </a:cubicBezTo>
                  <a:cubicBezTo>
                    <a:pt x="61" y="66"/>
                    <a:pt x="60" y="66"/>
                    <a:pt x="60" y="66"/>
                  </a:cubicBezTo>
                  <a:cubicBezTo>
                    <a:pt x="60" y="66"/>
                    <a:pt x="60" y="66"/>
                    <a:pt x="60" y="65"/>
                  </a:cubicBezTo>
                  <a:cubicBezTo>
                    <a:pt x="60" y="65"/>
                    <a:pt x="60" y="66"/>
                    <a:pt x="59" y="66"/>
                  </a:cubicBezTo>
                  <a:cubicBezTo>
                    <a:pt x="59" y="65"/>
                    <a:pt x="59" y="65"/>
                    <a:pt x="59" y="65"/>
                  </a:cubicBezTo>
                  <a:cubicBezTo>
                    <a:pt x="59" y="65"/>
                    <a:pt x="59" y="65"/>
                    <a:pt x="59" y="65"/>
                  </a:cubicBezTo>
                  <a:cubicBezTo>
                    <a:pt x="59" y="65"/>
                    <a:pt x="59" y="65"/>
                    <a:pt x="59" y="65"/>
                  </a:cubicBezTo>
                  <a:cubicBezTo>
                    <a:pt x="59" y="65"/>
                    <a:pt x="59" y="65"/>
                    <a:pt x="59" y="65"/>
                  </a:cubicBezTo>
                  <a:cubicBezTo>
                    <a:pt x="59" y="65"/>
                    <a:pt x="59" y="65"/>
                    <a:pt x="59" y="65"/>
                  </a:cubicBezTo>
                  <a:cubicBezTo>
                    <a:pt x="59" y="65"/>
                    <a:pt x="59" y="66"/>
                    <a:pt x="59" y="66"/>
                  </a:cubicBezTo>
                  <a:cubicBezTo>
                    <a:pt x="59" y="66"/>
                    <a:pt x="59" y="66"/>
                    <a:pt x="59" y="66"/>
                  </a:cubicBezTo>
                  <a:cubicBezTo>
                    <a:pt x="59" y="66"/>
                    <a:pt x="59" y="66"/>
                    <a:pt x="59" y="66"/>
                  </a:cubicBezTo>
                  <a:cubicBezTo>
                    <a:pt x="59" y="66"/>
                    <a:pt x="59" y="66"/>
                    <a:pt x="58" y="66"/>
                  </a:cubicBezTo>
                  <a:cubicBezTo>
                    <a:pt x="58" y="66"/>
                    <a:pt x="58" y="66"/>
                    <a:pt x="58" y="66"/>
                  </a:cubicBezTo>
                  <a:cubicBezTo>
                    <a:pt x="58" y="66"/>
                    <a:pt x="58" y="66"/>
                    <a:pt x="58" y="66"/>
                  </a:cubicBezTo>
                  <a:cubicBezTo>
                    <a:pt x="58" y="66"/>
                    <a:pt x="58" y="66"/>
                    <a:pt x="58" y="66"/>
                  </a:cubicBezTo>
                  <a:cubicBezTo>
                    <a:pt x="58" y="66"/>
                    <a:pt x="58" y="67"/>
                    <a:pt x="58" y="67"/>
                  </a:cubicBezTo>
                  <a:cubicBezTo>
                    <a:pt x="58" y="67"/>
                    <a:pt x="57" y="67"/>
                    <a:pt x="57" y="67"/>
                  </a:cubicBezTo>
                  <a:cubicBezTo>
                    <a:pt x="57" y="67"/>
                    <a:pt x="57" y="67"/>
                    <a:pt x="57" y="67"/>
                  </a:cubicBezTo>
                  <a:cubicBezTo>
                    <a:pt x="57" y="67"/>
                    <a:pt x="57" y="67"/>
                    <a:pt x="57" y="66"/>
                  </a:cubicBezTo>
                  <a:cubicBezTo>
                    <a:pt x="57" y="66"/>
                    <a:pt x="57" y="66"/>
                    <a:pt x="58" y="65"/>
                  </a:cubicBezTo>
                  <a:cubicBezTo>
                    <a:pt x="58" y="65"/>
                    <a:pt x="58" y="65"/>
                    <a:pt x="58" y="65"/>
                  </a:cubicBezTo>
                  <a:cubicBezTo>
                    <a:pt x="57" y="65"/>
                    <a:pt x="57" y="65"/>
                    <a:pt x="57" y="65"/>
                  </a:cubicBezTo>
                  <a:cubicBezTo>
                    <a:pt x="57" y="65"/>
                    <a:pt x="57" y="65"/>
                    <a:pt x="57" y="65"/>
                  </a:cubicBezTo>
                  <a:cubicBezTo>
                    <a:pt x="57" y="65"/>
                    <a:pt x="57" y="65"/>
                    <a:pt x="57" y="65"/>
                  </a:cubicBezTo>
                  <a:cubicBezTo>
                    <a:pt x="57" y="65"/>
                    <a:pt x="57" y="65"/>
                    <a:pt x="57" y="65"/>
                  </a:cubicBezTo>
                  <a:cubicBezTo>
                    <a:pt x="57" y="65"/>
                    <a:pt x="57" y="65"/>
                    <a:pt x="57" y="65"/>
                  </a:cubicBezTo>
                  <a:cubicBezTo>
                    <a:pt x="57" y="65"/>
                    <a:pt x="57" y="65"/>
                    <a:pt x="57" y="65"/>
                  </a:cubicBezTo>
                  <a:cubicBezTo>
                    <a:pt x="57" y="64"/>
                    <a:pt x="57" y="64"/>
                    <a:pt x="57" y="64"/>
                  </a:cubicBezTo>
                  <a:cubicBezTo>
                    <a:pt x="57" y="64"/>
                    <a:pt x="57" y="64"/>
                    <a:pt x="57" y="64"/>
                  </a:cubicBezTo>
                  <a:cubicBezTo>
                    <a:pt x="57" y="64"/>
                    <a:pt x="57" y="64"/>
                    <a:pt x="57" y="64"/>
                  </a:cubicBezTo>
                  <a:cubicBezTo>
                    <a:pt x="57" y="64"/>
                    <a:pt x="57" y="64"/>
                    <a:pt x="57" y="64"/>
                  </a:cubicBezTo>
                  <a:cubicBezTo>
                    <a:pt x="57" y="64"/>
                    <a:pt x="57" y="64"/>
                    <a:pt x="57" y="64"/>
                  </a:cubicBezTo>
                  <a:cubicBezTo>
                    <a:pt x="57" y="64"/>
                    <a:pt x="57" y="64"/>
                    <a:pt x="57" y="64"/>
                  </a:cubicBezTo>
                  <a:cubicBezTo>
                    <a:pt x="57" y="64"/>
                    <a:pt x="57" y="64"/>
                    <a:pt x="56" y="64"/>
                  </a:cubicBezTo>
                  <a:cubicBezTo>
                    <a:pt x="56" y="64"/>
                    <a:pt x="56" y="64"/>
                    <a:pt x="56" y="64"/>
                  </a:cubicBezTo>
                  <a:cubicBezTo>
                    <a:pt x="56" y="64"/>
                    <a:pt x="56" y="64"/>
                    <a:pt x="56" y="64"/>
                  </a:cubicBezTo>
                  <a:cubicBezTo>
                    <a:pt x="56" y="64"/>
                    <a:pt x="56" y="63"/>
                    <a:pt x="56" y="63"/>
                  </a:cubicBezTo>
                  <a:cubicBezTo>
                    <a:pt x="56" y="63"/>
                    <a:pt x="56" y="63"/>
                    <a:pt x="55" y="63"/>
                  </a:cubicBezTo>
                  <a:cubicBezTo>
                    <a:pt x="55" y="63"/>
                    <a:pt x="55" y="63"/>
                    <a:pt x="55" y="63"/>
                  </a:cubicBezTo>
                  <a:cubicBezTo>
                    <a:pt x="55" y="63"/>
                    <a:pt x="56" y="63"/>
                    <a:pt x="56" y="63"/>
                  </a:cubicBezTo>
                  <a:cubicBezTo>
                    <a:pt x="56" y="63"/>
                    <a:pt x="57" y="62"/>
                    <a:pt x="57" y="62"/>
                  </a:cubicBezTo>
                  <a:cubicBezTo>
                    <a:pt x="57" y="62"/>
                    <a:pt x="57" y="62"/>
                    <a:pt x="57" y="62"/>
                  </a:cubicBezTo>
                  <a:cubicBezTo>
                    <a:pt x="57" y="62"/>
                    <a:pt x="58" y="62"/>
                    <a:pt x="58" y="62"/>
                  </a:cubicBezTo>
                  <a:cubicBezTo>
                    <a:pt x="58" y="62"/>
                    <a:pt x="58" y="62"/>
                    <a:pt x="58" y="62"/>
                  </a:cubicBezTo>
                  <a:cubicBezTo>
                    <a:pt x="58" y="61"/>
                    <a:pt x="58" y="61"/>
                    <a:pt x="58" y="61"/>
                  </a:cubicBezTo>
                  <a:cubicBezTo>
                    <a:pt x="59" y="61"/>
                    <a:pt x="59" y="61"/>
                    <a:pt x="60" y="61"/>
                  </a:cubicBezTo>
                  <a:cubicBezTo>
                    <a:pt x="60" y="61"/>
                    <a:pt x="60" y="61"/>
                    <a:pt x="60" y="61"/>
                  </a:cubicBezTo>
                  <a:cubicBezTo>
                    <a:pt x="60" y="61"/>
                    <a:pt x="60" y="61"/>
                    <a:pt x="60" y="61"/>
                  </a:cubicBezTo>
                  <a:cubicBezTo>
                    <a:pt x="59" y="61"/>
                    <a:pt x="59" y="61"/>
                    <a:pt x="59" y="61"/>
                  </a:cubicBezTo>
                  <a:cubicBezTo>
                    <a:pt x="59" y="61"/>
                    <a:pt x="59" y="61"/>
                    <a:pt x="59" y="61"/>
                  </a:cubicBezTo>
                  <a:cubicBezTo>
                    <a:pt x="59" y="61"/>
                    <a:pt x="58" y="61"/>
                    <a:pt x="58" y="61"/>
                  </a:cubicBezTo>
                  <a:cubicBezTo>
                    <a:pt x="58" y="61"/>
                    <a:pt x="58" y="61"/>
                    <a:pt x="58" y="61"/>
                  </a:cubicBezTo>
                  <a:cubicBezTo>
                    <a:pt x="58" y="61"/>
                    <a:pt x="57" y="62"/>
                    <a:pt x="57" y="62"/>
                  </a:cubicBezTo>
                  <a:cubicBezTo>
                    <a:pt x="57" y="62"/>
                    <a:pt x="57" y="62"/>
                    <a:pt x="57" y="62"/>
                  </a:cubicBezTo>
                  <a:cubicBezTo>
                    <a:pt x="57" y="62"/>
                    <a:pt x="56" y="62"/>
                    <a:pt x="56" y="63"/>
                  </a:cubicBezTo>
                  <a:cubicBezTo>
                    <a:pt x="56" y="63"/>
                    <a:pt x="56" y="63"/>
                    <a:pt x="55" y="63"/>
                  </a:cubicBezTo>
                  <a:cubicBezTo>
                    <a:pt x="55" y="63"/>
                    <a:pt x="55" y="63"/>
                    <a:pt x="55" y="63"/>
                  </a:cubicBezTo>
                  <a:cubicBezTo>
                    <a:pt x="55" y="63"/>
                    <a:pt x="55" y="63"/>
                    <a:pt x="55" y="63"/>
                  </a:cubicBezTo>
                  <a:cubicBezTo>
                    <a:pt x="55" y="63"/>
                    <a:pt x="55" y="63"/>
                    <a:pt x="55" y="62"/>
                  </a:cubicBezTo>
                  <a:cubicBezTo>
                    <a:pt x="55" y="62"/>
                    <a:pt x="55" y="62"/>
                    <a:pt x="55" y="62"/>
                  </a:cubicBezTo>
                  <a:cubicBezTo>
                    <a:pt x="55" y="62"/>
                    <a:pt x="56" y="62"/>
                    <a:pt x="56" y="62"/>
                  </a:cubicBezTo>
                  <a:cubicBezTo>
                    <a:pt x="56" y="62"/>
                    <a:pt x="56" y="62"/>
                    <a:pt x="56" y="62"/>
                  </a:cubicBezTo>
                  <a:cubicBezTo>
                    <a:pt x="56" y="62"/>
                    <a:pt x="56" y="62"/>
                    <a:pt x="55" y="62"/>
                  </a:cubicBezTo>
                  <a:cubicBezTo>
                    <a:pt x="55" y="62"/>
                    <a:pt x="55" y="62"/>
                    <a:pt x="55" y="62"/>
                  </a:cubicBezTo>
                  <a:cubicBezTo>
                    <a:pt x="56" y="61"/>
                    <a:pt x="57" y="62"/>
                    <a:pt x="57" y="61"/>
                  </a:cubicBezTo>
                  <a:cubicBezTo>
                    <a:pt x="57" y="61"/>
                    <a:pt x="57" y="61"/>
                    <a:pt x="57" y="61"/>
                  </a:cubicBezTo>
                  <a:cubicBezTo>
                    <a:pt x="57" y="61"/>
                    <a:pt x="56" y="61"/>
                    <a:pt x="56" y="61"/>
                  </a:cubicBezTo>
                  <a:cubicBezTo>
                    <a:pt x="56" y="61"/>
                    <a:pt x="56" y="61"/>
                    <a:pt x="56" y="61"/>
                  </a:cubicBezTo>
                  <a:cubicBezTo>
                    <a:pt x="55" y="61"/>
                    <a:pt x="55" y="61"/>
                    <a:pt x="55" y="61"/>
                  </a:cubicBezTo>
                  <a:cubicBezTo>
                    <a:pt x="55" y="61"/>
                    <a:pt x="55" y="61"/>
                    <a:pt x="55" y="61"/>
                  </a:cubicBezTo>
                  <a:cubicBezTo>
                    <a:pt x="55" y="61"/>
                    <a:pt x="55" y="61"/>
                    <a:pt x="55" y="61"/>
                  </a:cubicBezTo>
                  <a:cubicBezTo>
                    <a:pt x="56" y="60"/>
                    <a:pt x="57" y="60"/>
                    <a:pt x="58" y="60"/>
                  </a:cubicBezTo>
                  <a:cubicBezTo>
                    <a:pt x="58" y="60"/>
                    <a:pt x="58" y="60"/>
                    <a:pt x="58" y="60"/>
                  </a:cubicBezTo>
                  <a:cubicBezTo>
                    <a:pt x="58" y="60"/>
                    <a:pt x="58" y="60"/>
                    <a:pt x="58" y="60"/>
                  </a:cubicBezTo>
                  <a:cubicBezTo>
                    <a:pt x="58" y="60"/>
                    <a:pt x="58" y="60"/>
                    <a:pt x="57" y="60"/>
                  </a:cubicBezTo>
                  <a:cubicBezTo>
                    <a:pt x="57" y="60"/>
                    <a:pt x="57" y="60"/>
                    <a:pt x="57" y="60"/>
                  </a:cubicBezTo>
                  <a:cubicBezTo>
                    <a:pt x="57" y="60"/>
                    <a:pt x="57" y="60"/>
                    <a:pt x="57" y="60"/>
                  </a:cubicBezTo>
                  <a:cubicBezTo>
                    <a:pt x="56" y="60"/>
                    <a:pt x="55" y="60"/>
                    <a:pt x="55" y="60"/>
                  </a:cubicBezTo>
                  <a:cubicBezTo>
                    <a:pt x="55" y="60"/>
                    <a:pt x="55" y="60"/>
                    <a:pt x="55" y="60"/>
                  </a:cubicBezTo>
                  <a:cubicBezTo>
                    <a:pt x="55" y="60"/>
                    <a:pt x="55" y="60"/>
                    <a:pt x="55" y="60"/>
                  </a:cubicBezTo>
                  <a:cubicBezTo>
                    <a:pt x="56" y="60"/>
                    <a:pt x="56" y="60"/>
                    <a:pt x="56" y="59"/>
                  </a:cubicBezTo>
                  <a:cubicBezTo>
                    <a:pt x="56" y="59"/>
                    <a:pt x="56" y="59"/>
                    <a:pt x="57" y="59"/>
                  </a:cubicBezTo>
                  <a:cubicBezTo>
                    <a:pt x="57" y="59"/>
                    <a:pt x="57" y="59"/>
                    <a:pt x="57" y="59"/>
                  </a:cubicBezTo>
                  <a:cubicBezTo>
                    <a:pt x="58" y="59"/>
                    <a:pt x="58" y="59"/>
                    <a:pt x="58" y="59"/>
                  </a:cubicBezTo>
                  <a:cubicBezTo>
                    <a:pt x="58" y="59"/>
                    <a:pt x="58" y="59"/>
                    <a:pt x="58" y="59"/>
                  </a:cubicBezTo>
                  <a:cubicBezTo>
                    <a:pt x="58" y="59"/>
                    <a:pt x="58" y="59"/>
                    <a:pt x="59" y="59"/>
                  </a:cubicBezTo>
                  <a:cubicBezTo>
                    <a:pt x="59" y="59"/>
                    <a:pt x="59" y="59"/>
                    <a:pt x="59" y="59"/>
                  </a:cubicBezTo>
                  <a:cubicBezTo>
                    <a:pt x="58" y="59"/>
                    <a:pt x="58" y="59"/>
                    <a:pt x="58" y="59"/>
                  </a:cubicBezTo>
                  <a:cubicBezTo>
                    <a:pt x="58" y="59"/>
                    <a:pt x="58" y="59"/>
                    <a:pt x="58" y="59"/>
                  </a:cubicBezTo>
                  <a:cubicBezTo>
                    <a:pt x="58" y="59"/>
                    <a:pt x="58" y="59"/>
                    <a:pt x="58" y="59"/>
                  </a:cubicBezTo>
                  <a:cubicBezTo>
                    <a:pt x="58" y="59"/>
                    <a:pt x="58" y="59"/>
                    <a:pt x="57" y="59"/>
                  </a:cubicBezTo>
                  <a:cubicBezTo>
                    <a:pt x="57" y="59"/>
                    <a:pt x="57" y="59"/>
                    <a:pt x="57" y="59"/>
                  </a:cubicBezTo>
                  <a:cubicBezTo>
                    <a:pt x="57" y="59"/>
                    <a:pt x="57" y="59"/>
                    <a:pt x="57" y="59"/>
                  </a:cubicBezTo>
                  <a:cubicBezTo>
                    <a:pt x="57" y="59"/>
                    <a:pt x="56" y="59"/>
                    <a:pt x="56" y="59"/>
                  </a:cubicBezTo>
                  <a:cubicBezTo>
                    <a:pt x="56" y="59"/>
                    <a:pt x="56" y="59"/>
                    <a:pt x="56" y="59"/>
                  </a:cubicBezTo>
                  <a:cubicBezTo>
                    <a:pt x="56" y="59"/>
                    <a:pt x="55" y="60"/>
                    <a:pt x="55" y="60"/>
                  </a:cubicBezTo>
                  <a:cubicBezTo>
                    <a:pt x="55" y="60"/>
                    <a:pt x="55" y="60"/>
                    <a:pt x="55" y="60"/>
                  </a:cubicBezTo>
                  <a:cubicBezTo>
                    <a:pt x="55" y="60"/>
                    <a:pt x="55" y="59"/>
                    <a:pt x="55" y="59"/>
                  </a:cubicBezTo>
                  <a:cubicBezTo>
                    <a:pt x="55" y="59"/>
                    <a:pt x="55" y="59"/>
                    <a:pt x="56" y="59"/>
                  </a:cubicBezTo>
                  <a:cubicBezTo>
                    <a:pt x="56" y="59"/>
                    <a:pt x="57" y="59"/>
                    <a:pt x="57" y="59"/>
                  </a:cubicBezTo>
                  <a:cubicBezTo>
                    <a:pt x="57" y="59"/>
                    <a:pt x="57" y="59"/>
                    <a:pt x="57" y="59"/>
                  </a:cubicBezTo>
                  <a:cubicBezTo>
                    <a:pt x="56" y="59"/>
                    <a:pt x="56" y="59"/>
                    <a:pt x="56" y="58"/>
                  </a:cubicBezTo>
                  <a:cubicBezTo>
                    <a:pt x="56" y="58"/>
                    <a:pt x="56" y="58"/>
                    <a:pt x="56" y="58"/>
                  </a:cubicBezTo>
                  <a:cubicBezTo>
                    <a:pt x="56" y="58"/>
                    <a:pt x="56" y="58"/>
                    <a:pt x="56" y="58"/>
                  </a:cubicBezTo>
                  <a:cubicBezTo>
                    <a:pt x="56" y="58"/>
                    <a:pt x="56" y="58"/>
                    <a:pt x="57" y="58"/>
                  </a:cubicBezTo>
                  <a:cubicBezTo>
                    <a:pt x="57" y="59"/>
                    <a:pt x="57" y="59"/>
                    <a:pt x="57" y="59"/>
                  </a:cubicBezTo>
                  <a:cubicBezTo>
                    <a:pt x="58" y="59"/>
                    <a:pt x="58" y="59"/>
                    <a:pt x="58" y="58"/>
                  </a:cubicBezTo>
                  <a:cubicBezTo>
                    <a:pt x="58" y="58"/>
                    <a:pt x="59" y="59"/>
                    <a:pt x="59" y="59"/>
                  </a:cubicBezTo>
                  <a:cubicBezTo>
                    <a:pt x="59" y="59"/>
                    <a:pt x="59" y="59"/>
                    <a:pt x="59" y="59"/>
                  </a:cubicBezTo>
                  <a:cubicBezTo>
                    <a:pt x="59" y="58"/>
                    <a:pt x="58" y="58"/>
                    <a:pt x="58" y="58"/>
                  </a:cubicBezTo>
                  <a:cubicBezTo>
                    <a:pt x="58" y="58"/>
                    <a:pt x="58" y="58"/>
                    <a:pt x="58" y="58"/>
                  </a:cubicBezTo>
                  <a:cubicBezTo>
                    <a:pt x="58" y="58"/>
                    <a:pt x="58" y="58"/>
                    <a:pt x="58" y="58"/>
                  </a:cubicBezTo>
                  <a:cubicBezTo>
                    <a:pt x="58" y="58"/>
                    <a:pt x="58" y="58"/>
                    <a:pt x="58" y="58"/>
                  </a:cubicBezTo>
                  <a:cubicBezTo>
                    <a:pt x="58" y="58"/>
                    <a:pt x="58" y="58"/>
                    <a:pt x="58" y="58"/>
                  </a:cubicBezTo>
                  <a:cubicBezTo>
                    <a:pt x="58" y="58"/>
                    <a:pt x="58" y="58"/>
                    <a:pt x="58" y="58"/>
                  </a:cubicBezTo>
                  <a:cubicBezTo>
                    <a:pt x="58" y="58"/>
                    <a:pt x="58" y="58"/>
                    <a:pt x="58" y="58"/>
                  </a:cubicBezTo>
                  <a:cubicBezTo>
                    <a:pt x="57" y="58"/>
                    <a:pt x="57" y="58"/>
                    <a:pt x="57" y="58"/>
                  </a:cubicBezTo>
                  <a:cubicBezTo>
                    <a:pt x="57" y="58"/>
                    <a:pt x="57" y="58"/>
                    <a:pt x="57" y="58"/>
                  </a:cubicBezTo>
                  <a:cubicBezTo>
                    <a:pt x="56" y="58"/>
                    <a:pt x="56" y="58"/>
                    <a:pt x="56" y="58"/>
                  </a:cubicBezTo>
                  <a:cubicBezTo>
                    <a:pt x="56" y="58"/>
                    <a:pt x="56" y="58"/>
                    <a:pt x="56" y="58"/>
                  </a:cubicBezTo>
                  <a:cubicBezTo>
                    <a:pt x="56" y="58"/>
                    <a:pt x="56" y="58"/>
                    <a:pt x="57" y="57"/>
                  </a:cubicBezTo>
                  <a:cubicBezTo>
                    <a:pt x="57" y="57"/>
                    <a:pt x="57" y="57"/>
                    <a:pt x="57" y="57"/>
                  </a:cubicBezTo>
                  <a:cubicBezTo>
                    <a:pt x="58" y="57"/>
                    <a:pt x="58" y="57"/>
                    <a:pt x="58" y="57"/>
                  </a:cubicBezTo>
                  <a:cubicBezTo>
                    <a:pt x="58" y="57"/>
                    <a:pt x="58" y="57"/>
                    <a:pt x="59" y="57"/>
                  </a:cubicBezTo>
                  <a:cubicBezTo>
                    <a:pt x="59" y="57"/>
                    <a:pt x="59" y="57"/>
                    <a:pt x="59" y="57"/>
                  </a:cubicBezTo>
                  <a:cubicBezTo>
                    <a:pt x="58" y="57"/>
                    <a:pt x="58" y="57"/>
                    <a:pt x="58" y="57"/>
                  </a:cubicBezTo>
                  <a:cubicBezTo>
                    <a:pt x="58" y="57"/>
                    <a:pt x="58" y="57"/>
                    <a:pt x="58" y="57"/>
                  </a:cubicBezTo>
                  <a:cubicBezTo>
                    <a:pt x="58" y="57"/>
                    <a:pt x="58" y="57"/>
                    <a:pt x="58" y="56"/>
                  </a:cubicBezTo>
                  <a:cubicBezTo>
                    <a:pt x="58" y="56"/>
                    <a:pt x="58" y="56"/>
                    <a:pt x="58" y="56"/>
                  </a:cubicBezTo>
                  <a:cubicBezTo>
                    <a:pt x="58" y="56"/>
                    <a:pt x="59" y="56"/>
                    <a:pt x="59" y="56"/>
                  </a:cubicBezTo>
                  <a:cubicBezTo>
                    <a:pt x="59" y="56"/>
                    <a:pt x="59" y="56"/>
                    <a:pt x="59" y="56"/>
                  </a:cubicBezTo>
                  <a:cubicBezTo>
                    <a:pt x="59" y="56"/>
                    <a:pt x="59" y="56"/>
                    <a:pt x="59" y="56"/>
                  </a:cubicBezTo>
                  <a:cubicBezTo>
                    <a:pt x="59" y="56"/>
                    <a:pt x="59" y="56"/>
                    <a:pt x="59" y="56"/>
                  </a:cubicBezTo>
                  <a:cubicBezTo>
                    <a:pt x="59" y="56"/>
                    <a:pt x="59" y="56"/>
                    <a:pt x="59" y="56"/>
                  </a:cubicBezTo>
                  <a:cubicBezTo>
                    <a:pt x="59" y="56"/>
                    <a:pt x="59" y="56"/>
                    <a:pt x="59" y="56"/>
                  </a:cubicBezTo>
                  <a:cubicBezTo>
                    <a:pt x="59" y="56"/>
                    <a:pt x="59" y="56"/>
                    <a:pt x="58" y="56"/>
                  </a:cubicBezTo>
                  <a:cubicBezTo>
                    <a:pt x="58" y="56"/>
                    <a:pt x="58" y="56"/>
                    <a:pt x="58" y="56"/>
                  </a:cubicBezTo>
                  <a:cubicBezTo>
                    <a:pt x="59" y="56"/>
                    <a:pt x="59" y="56"/>
                    <a:pt x="59" y="56"/>
                  </a:cubicBezTo>
                  <a:cubicBezTo>
                    <a:pt x="59" y="56"/>
                    <a:pt x="59" y="55"/>
                    <a:pt x="59" y="55"/>
                  </a:cubicBezTo>
                  <a:cubicBezTo>
                    <a:pt x="59" y="55"/>
                    <a:pt x="59" y="55"/>
                    <a:pt x="59" y="55"/>
                  </a:cubicBezTo>
                  <a:cubicBezTo>
                    <a:pt x="59" y="55"/>
                    <a:pt x="59" y="55"/>
                    <a:pt x="59" y="55"/>
                  </a:cubicBezTo>
                  <a:cubicBezTo>
                    <a:pt x="59" y="55"/>
                    <a:pt x="59" y="55"/>
                    <a:pt x="59" y="55"/>
                  </a:cubicBezTo>
                  <a:cubicBezTo>
                    <a:pt x="59" y="55"/>
                    <a:pt x="59" y="55"/>
                    <a:pt x="59" y="55"/>
                  </a:cubicBezTo>
                  <a:cubicBezTo>
                    <a:pt x="59" y="55"/>
                    <a:pt x="59" y="55"/>
                    <a:pt x="59" y="55"/>
                  </a:cubicBezTo>
                  <a:cubicBezTo>
                    <a:pt x="59" y="55"/>
                    <a:pt x="59" y="55"/>
                    <a:pt x="59" y="55"/>
                  </a:cubicBezTo>
                  <a:cubicBezTo>
                    <a:pt x="59" y="55"/>
                    <a:pt x="59" y="55"/>
                    <a:pt x="59" y="55"/>
                  </a:cubicBezTo>
                  <a:cubicBezTo>
                    <a:pt x="59" y="54"/>
                    <a:pt x="59" y="54"/>
                    <a:pt x="59" y="54"/>
                  </a:cubicBezTo>
                  <a:cubicBezTo>
                    <a:pt x="59" y="54"/>
                    <a:pt x="59" y="54"/>
                    <a:pt x="59" y="54"/>
                  </a:cubicBezTo>
                  <a:cubicBezTo>
                    <a:pt x="59" y="54"/>
                    <a:pt x="59" y="54"/>
                    <a:pt x="59" y="54"/>
                  </a:cubicBezTo>
                  <a:cubicBezTo>
                    <a:pt x="59" y="54"/>
                    <a:pt x="59" y="54"/>
                    <a:pt x="58" y="54"/>
                  </a:cubicBezTo>
                  <a:cubicBezTo>
                    <a:pt x="58" y="54"/>
                    <a:pt x="58" y="54"/>
                    <a:pt x="58" y="54"/>
                  </a:cubicBezTo>
                  <a:cubicBezTo>
                    <a:pt x="58" y="54"/>
                    <a:pt x="58" y="54"/>
                    <a:pt x="58" y="54"/>
                  </a:cubicBezTo>
                  <a:cubicBezTo>
                    <a:pt x="58" y="54"/>
                    <a:pt x="58" y="54"/>
                    <a:pt x="58" y="54"/>
                  </a:cubicBezTo>
                  <a:cubicBezTo>
                    <a:pt x="58" y="54"/>
                    <a:pt x="58" y="54"/>
                    <a:pt x="58" y="54"/>
                  </a:cubicBezTo>
                  <a:cubicBezTo>
                    <a:pt x="58" y="54"/>
                    <a:pt x="58" y="54"/>
                    <a:pt x="58" y="54"/>
                  </a:cubicBezTo>
                  <a:cubicBezTo>
                    <a:pt x="58" y="54"/>
                    <a:pt x="58" y="54"/>
                    <a:pt x="58" y="54"/>
                  </a:cubicBezTo>
                  <a:cubicBezTo>
                    <a:pt x="57" y="54"/>
                    <a:pt x="57" y="54"/>
                    <a:pt x="57" y="54"/>
                  </a:cubicBezTo>
                  <a:cubicBezTo>
                    <a:pt x="57" y="54"/>
                    <a:pt x="56" y="54"/>
                    <a:pt x="56" y="54"/>
                  </a:cubicBezTo>
                  <a:cubicBezTo>
                    <a:pt x="56" y="54"/>
                    <a:pt x="56" y="54"/>
                    <a:pt x="56" y="54"/>
                  </a:cubicBezTo>
                  <a:cubicBezTo>
                    <a:pt x="56" y="54"/>
                    <a:pt x="56" y="54"/>
                    <a:pt x="56" y="54"/>
                  </a:cubicBezTo>
                  <a:cubicBezTo>
                    <a:pt x="56" y="54"/>
                    <a:pt x="55" y="54"/>
                    <a:pt x="55" y="54"/>
                  </a:cubicBezTo>
                  <a:cubicBezTo>
                    <a:pt x="55" y="54"/>
                    <a:pt x="55" y="54"/>
                    <a:pt x="55" y="54"/>
                  </a:cubicBezTo>
                  <a:cubicBezTo>
                    <a:pt x="56" y="54"/>
                    <a:pt x="56" y="54"/>
                    <a:pt x="56" y="54"/>
                  </a:cubicBezTo>
                  <a:cubicBezTo>
                    <a:pt x="56" y="54"/>
                    <a:pt x="56" y="54"/>
                    <a:pt x="57" y="55"/>
                  </a:cubicBezTo>
                  <a:cubicBezTo>
                    <a:pt x="57" y="55"/>
                    <a:pt x="58" y="55"/>
                    <a:pt x="57" y="55"/>
                  </a:cubicBezTo>
                  <a:cubicBezTo>
                    <a:pt x="57" y="55"/>
                    <a:pt x="57" y="56"/>
                    <a:pt x="56" y="56"/>
                  </a:cubicBezTo>
                  <a:cubicBezTo>
                    <a:pt x="56" y="56"/>
                    <a:pt x="56" y="56"/>
                    <a:pt x="56" y="56"/>
                  </a:cubicBezTo>
                  <a:cubicBezTo>
                    <a:pt x="56" y="56"/>
                    <a:pt x="55" y="56"/>
                    <a:pt x="55" y="56"/>
                  </a:cubicBezTo>
                  <a:cubicBezTo>
                    <a:pt x="55" y="56"/>
                    <a:pt x="55" y="56"/>
                    <a:pt x="55" y="56"/>
                  </a:cubicBezTo>
                  <a:cubicBezTo>
                    <a:pt x="55" y="56"/>
                    <a:pt x="55" y="55"/>
                    <a:pt x="55" y="55"/>
                  </a:cubicBezTo>
                  <a:cubicBezTo>
                    <a:pt x="55" y="55"/>
                    <a:pt x="55" y="55"/>
                    <a:pt x="55" y="55"/>
                  </a:cubicBezTo>
                  <a:cubicBezTo>
                    <a:pt x="55" y="55"/>
                    <a:pt x="55" y="55"/>
                    <a:pt x="55" y="55"/>
                  </a:cubicBezTo>
                  <a:cubicBezTo>
                    <a:pt x="55" y="55"/>
                    <a:pt x="55" y="55"/>
                    <a:pt x="55" y="55"/>
                  </a:cubicBezTo>
                  <a:cubicBezTo>
                    <a:pt x="55" y="55"/>
                    <a:pt x="55" y="55"/>
                    <a:pt x="55" y="55"/>
                  </a:cubicBezTo>
                  <a:cubicBezTo>
                    <a:pt x="55" y="55"/>
                    <a:pt x="55" y="55"/>
                    <a:pt x="55" y="55"/>
                  </a:cubicBezTo>
                  <a:cubicBezTo>
                    <a:pt x="55" y="55"/>
                    <a:pt x="55" y="55"/>
                    <a:pt x="55" y="55"/>
                  </a:cubicBezTo>
                  <a:cubicBezTo>
                    <a:pt x="54" y="55"/>
                    <a:pt x="54" y="55"/>
                    <a:pt x="54" y="55"/>
                  </a:cubicBezTo>
                  <a:cubicBezTo>
                    <a:pt x="54" y="55"/>
                    <a:pt x="54" y="55"/>
                    <a:pt x="54" y="55"/>
                  </a:cubicBezTo>
                  <a:cubicBezTo>
                    <a:pt x="51" y="58"/>
                    <a:pt x="48" y="61"/>
                    <a:pt x="46" y="64"/>
                  </a:cubicBezTo>
                  <a:cubicBezTo>
                    <a:pt x="46" y="64"/>
                    <a:pt x="46" y="64"/>
                    <a:pt x="46" y="64"/>
                  </a:cubicBezTo>
                  <a:cubicBezTo>
                    <a:pt x="47" y="64"/>
                    <a:pt x="47" y="65"/>
                    <a:pt x="47" y="65"/>
                  </a:cubicBezTo>
                  <a:cubicBezTo>
                    <a:pt x="47" y="65"/>
                    <a:pt x="47" y="65"/>
                    <a:pt x="47" y="65"/>
                  </a:cubicBezTo>
                  <a:cubicBezTo>
                    <a:pt x="47" y="65"/>
                    <a:pt x="47" y="65"/>
                    <a:pt x="47" y="66"/>
                  </a:cubicBezTo>
                  <a:cubicBezTo>
                    <a:pt x="47" y="66"/>
                    <a:pt x="47" y="66"/>
                    <a:pt x="47" y="66"/>
                  </a:cubicBezTo>
                  <a:cubicBezTo>
                    <a:pt x="47" y="66"/>
                    <a:pt x="48" y="66"/>
                    <a:pt x="48" y="66"/>
                  </a:cubicBezTo>
                  <a:cubicBezTo>
                    <a:pt x="48" y="66"/>
                    <a:pt x="48" y="66"/>
                    <a:pt x="48" y="66"/>
                  </a:cubicBezTo>
                  <a:cubicBezTo>
                    <a:pt x="49" y="66"/>
                    <a:pt x="49" y="66"/>
                    <a:pt x="49" y="66"/>
                  </a:cubicBezTo>
                  <a:cubicBezTo>
                    <a:pt x="50" y="66"/>
                    <a:pt x="50" y="67"/>
                    <a:pt x="51" y="67"/>
                  </a:cubicBezTo>
                  <a:cubicBezTo>
                    <a:pt x="51" y="67"/>
                    <a:pt x="51" y="67"/>
                    <a:pt x="51" y="67"/>
                  </a:cubicBezTo>
                  <a:cubicBezTo>
                    <a:pt x="50" y="67"/>
                    <a:pt x="50" y="67"/>
                    <a:pt x="50" y="67"/>
                  </a:cubicBezTo>
                  <a:cubicBezTo>
                    <a:pt x="50" y="68"/>
                    <a:pt x="49" y="67"/>
                    <a:pt x="49" y="67"/>
                  </a:cubicBezTo>
                  <a:cubicBezTo>
                    <a:pt x="49" y="67"/>
                    <a:pt x="49" y="67"/>
                    <a:pt x="49" y="67"/>
                  </a:cubicBezTo>
                  <a:cubicBezTo>
                    <a:pt x="49" y="68"/>
                    <a:pt x="50" y="68"/>
                    <a:pt x="50" y="68"/>
                  </a:cubicBezTo>
                  <a:cubicBezTo>
                    <a:pt x="49" y="68"/>
                    <a:pt x="49" y="68"/>
                    <a:pt x="49" y="69"/>
                  </a:cubicBezTo>
                  <a:cubicBezTo>
                    <a:pt x="48" y="69"/>
                    <a:pt x="48" y="68"/>
                    <a:pt x="48" y="68"/>
                  </a:cubicBezTo>
                  <a:cubicBezTo>
                    <a:pt x="48" y="68"/>
                    <a:pt x="48" y="68"/>
                    <a:pt x="48" y="68"/>
                  </a:cubicBezTo>
                  <a:cubicBezTo>
                    <a:pt x="48" y="69"/>
                    <a:pt x="48" y="69"/>
                    <a:pt x="48" y="69"/>
                  </a:cubicBezTo>
                  <a:cubicBezTo>
                    <a:pt x="48" y="69"/>
                    <a:pt x="48" y="70"/>
                    <a:pt x="48" y="70"/>
                  </a:cubicBezTo>
                  <a:cubicBezTo>
                    <a:pt x="48" y="70"/>
                    <a:pt x="48" y="70"/>
                    <a:pt x="48" y="70"/>
                  </a:cubicBezTo>
                  <a:cubicBezTo>
                    <a:pt x="48" y="70"/>
                    <a:pt x="47" y="70"/>
                    <a:pt x="47" y="70"/>
                  </a:cubicBezTo>
                  <a:cubicBezTo>
                    <a:pt x="47" y="69"/>
                    <a:pt x="47" y="69"/>
                    <a:pt x="47" y="69"/>
                  </a:cubicBezTo>
                  <a:cubicBezTo>
                    <a:pt x="47" y="69"/>
                    <a:pt x="46" y="69"/>
                    <a:pt x="46" y="69"/>
                  </a:cubicBezTo>
                  <a:cubicBezTo>
                    <a:pt x="46" y="69"/>
                    <a:pt x="46" y="69"/>
                    <a:pt x="46" y="69"/>
                  </a:cubicBezTo>
                  <a:cubicBezTo>
                    <a:pt x="46" y="68"/>
                    <a:pt x="46" y="68"/>
                    <a:pt x="46" y="68"/>
                  </a:cubicBezTo>
                  <a:cubicBezTo>
                    <a:pt x="46" y="68"/>
                    <a:pt x="46" y="68"/>
                    <a:pt x="45" y="68"/>
                  </a:cubicBezTo>
                  <a:cubicBezTo>
                    <a:pt x="45" y="68"/>
                    <a:pt x="44" y="67"/>
                    <a:pt x="44" y="67"/>
                  </a:cubicBezTo>
                  <a:cubicBezTo>
                    <a:pt x="44" y="67"/>
                    <a:pt x="43" y="68"/>
                    <a:pt x="43" y="68"/>
                  </a:cubicBezTo>
                  <a:cubicBezTo>
                    <a:pt x="43" y="68"/>
                    <a:pt x="43" y="68"/>
                    <a:pt x="44" y="68"/>
                  </a:cubicBezTo>
                  <a:cubicBezTo>
                    <a:pt x="44" y="68"/>
                    <a:pt x="44" y="68"/>
                    <a:pt x="43" y="68"/>
                  </a:cubicBezTo>
                  <a:cubicBezTo>
                    <a:pt x="43" y="68"/>
                    <a:pt x="43" y="68"/>
                    <a:pt x="43" y="68"/>
                  </a:cubicBezTo>
                  <a:cubicBezTo>
                    <a:pt x="43" y="68"/>
                    <a:pt x="43" y="68"/>
                    <a:pt x="43" y="68"/>
                  </a:cubicBezTo>
                  <a:cubicBezTo>
                    <a:pt x="43" y="68"/>
                    <a:pt x="43" y="68"/>
                    <a:pt x="43" y="69"/>
                  </a:cubicBezTo>
                  <a:cubicBezTo>
                    <a:pt x="43" y="69"/>
                    <a:pt x="43" y="69"/>
                    <a:pt x="43" y="69"/>
                  </a:cubicBezTo>
                  <a:cubicBezTo>
                    <a:pt x="43" y="69"/>
                    <a:pt x="43" y="69"/>
                    <a:pt x="43" y="69"/>
                  </a:cubicBezTo>
                  <a:cubicBezTo>
                    <a:pt x="44" y="69"/>
                    <a:pt x="44" y="70"/>
                    <a:pt x="44" y="70"/>
                  </a:cubicBezTo>
                  <a:cubicBezTo>
                    <a:pt x="44" y="70"/>
                    <a:pt x="44" y="70"/>
                    <a:pt x="44" y="70"/>
                  </a:cubicBezTo>
                  <a:cubicBezTo>
                    <a:pt x="44" y="70"/>
                    <a:pt x="44" y="70"/>
                    <a:pt x="45" y="70"/>
                  </a:cubicBezTo>
                  <a:cubicBezTo>
                    <a:pt x="45" y="70"/>
                    <a:pt x="45" y="71"/>
                    <a:pt x="45" y="71"/>
                  </a:cubicBezTo>
                  <a:cubicBezTo>
                    <a:pt x="46" y="71"/>
                    <a:pt x="46" y="71"/>
                    <a:pt x="46" y="71"/>
                  </a:cubicBezTo>
                  <a:cubicBezTo>
                    <a:pt x="46" y="71"/>
                    <a:pt x="46" y="71"/>
                    <a:pt x="46" y="71"/>
                  </a:cubicBezTo>
                  <a:cubicBezTo>
                    <a:pt x="46" y="71"/>
                    <a:pt x="46" y="71"/>
                    <a:pt x="46" y="71"/>
                  </a:cubicBezTo>
                  <a:cubicBezTo>
                    <a:pt x="46" y="71"/>
                    <a:pt x="46" y="71"/>
                    <a:pt x="46" y="71"/>
                  </a:cubicBezTo>
                  <a:cubicBezTo>
                    <a:pt x="46" y="72"/>
                    <a:pt x="47" y="72"/>
                    <a:pt x="47" y="73"/>
                  </a:cubicBezTo>
                  <a:cubicBezTo>
                    <a:pt x="47" y="73"/>
                    <a:pt x="47" y="73"/>
                    <a:pt x="47" y="73"/>
                  </a:cubicBezTo>
                  <a:cubicBezTo>
                    <a:pt x="47" y="73"/>
                    <a:pt x="46" y="72"/>
                    <a:pt x="46" y="72"/>
                  </a:cubicBezTo>
                  <a:cubicBezTo>
                    <a:pt x="46" y="73"/>
                    <a:pt x="46" y="73"/>
                    <a:pt x="46" y="74"/>
                  </a:cubicBezTo>
                  <a:cubicBezTo>
                    <a:pt x="46" y="74"/>
                    <a:pt x="46" y="74"/>
                    <a:pt x="46" y="74"/>
                  </a:cubicBezTo>
                  <a:cubicBezTo>
                    <a:pt x="46" y="74"/>
                    <a:pt x="46" y="74"/>
                    <a:pt x="46" y="74"/>
                  </a:cubicBezTo>
                  <a:cubicBezTo>
                    <a:pt x="46" y="74"/>
                    <a:pt x="46" y="74"/>
                    <a:pt x="46" y="75"/>
                  </a:cubicBezTo>
                  <a:cubicBezTo>
                    <a:pt x="46" y="74"/>
                    <a:pt x="46" y="74"/>
                    <a:pt x="45" y="74"/>
                  </a:cubicBezTo>
                  <a:cubicBezTo>
                    <a:pt x="44" y="74"/>
                    <a:pt x="44" y="73"/>
                    <a:pt x="43" y="72"/>
                  </a:cubicBezTo>
                  <a:cubicBezTo>
                    <a:pt x="43" y="72"/>
                    <a:pt x="43" y="73"/>
                    <a:pt x="43" y="73"/>
                  </a:cubicBezTo>
                  <a:cubicBezTo>
                    <a:pt x="42" y="73"/>
                    <a:pt x="42" y="72"/>
                    <a:pt x="42" y="72"/>
                  </a:cubicBezTo>
                  <a:cubicBezTo>
                    <a:pt x="42" y="73"/>
                    <a:pt x="43" y="74"/>
                    <a:pt x="43" y="74"/>
                  </a:cubicBezTo>
                  <a:cubicBezTo>
                    <a:pt x="44" y="74"/>
                    <a:pt x="45" y="75"/>
                    <a:pt x="45" y="76"/>
                  </a:cubicBezTo>
                  <a:cubicBezTo>
                    <a:pt x="44" y="76"/>
                    <a:pt x="43" y="75"/>
                    <a:pt x="43" y="75"/>
                  </a:cubicBezTo>
                  <a:cubicBezTo>
                    <a:pt x="42" y="75"/>
                    <a:pt x="42" y="75"/>
                    <a:pt x="41" y="75"/>
                  </a:cubicBezTo>
                  <a:cubicBezTo>
                    <a:pt x="41" y="75"/>
                    <a:pt x="41" y="74"/>
                    <a:pt x="41" y="74"/>
                  </a:cubicBezTo>
                  <a:cubicBezTo>
                    <a:pt x="41" y="74"/>
                    <a:pt x="40" y="74"/>
                    <a:pt x="40" y="74"/>
                  </a:cubicBezTo>
                  <a:cubicBezTo>
                    <a:pt x="40" y="74"/>
                    <a:pt x="40" y="74"/>
                    <a:pt x="40" y="74"/>
                  </a:cubicBezTo>
                  <a:cubicBezTo>
                    <a:pt x="40" y="74"/>
                    <a:pt x="39" y="74"/>
                    <a:pt x="39" y="74"/>
                  </a:cubicBezTo>
                  <a:cubicBezTo>
                    <a:pt x="39" y="74"/>
                    <a:pt x="39" y="74"/>
                    <a:pt x="39" y="74"/>
                  </a:cubicBezTo>
                  <a:cubicBezTo>
                    <a:pt x="39" y="75"/>
                    <a:pt x="38" y="75"/>
                    <a:pt x="38" y="76"/>
                  </a:cubicBezTo>
                  <a:cubicBezTo>
                    <a:pt x="38" y="76"/>
                    <a:pt x="38" y="76"/>
                    <a:pt x="38" y="76"/>
                  </a:cubicBezTo>
                  <a:cubicBezTo>
                    <a:pt x="38" y="77"/>
                    <a:pt x="38" y="77"/>
                    <a:pt x="38" y="77"/>
                  </a:cubicBezTo>
                  <a:cubicBezTo>
                    <a:pt x="39" y="77"/>
                    <a:pt x="40" y="77"/>
                    <a:pt x="40" y="78"/>
                  </a:cubicBezTo>
                  <a:cubicBezTo>
                    <a:pt x="41" y="78"/>
                    <a:pt x="41" y="77"/>
                    <a:pt x="41" y="77"/>
                  </a:cubicBezTo>
                  <a:cubicBezTo>
                    <a:pt x="41" y="77"/>
                    <a:pt x="41" y="78"/>
                    <a:pt x="41" y="78"/>
                  </a:cubicBezTo>
                  <a:cubicBezTo>
                    <a:pt x="41" y="78"/>
                    <a:pt x="41" y="78"/>
                    <a:pt x="41" y="78"/>
                  </a:cubicBezTo>
                  <a:cubicBezTo>
                    <a:pt x="40" y="78"/>
                    <a:pt x="41" y="80"/>
                    <a:pt x="41" y="81"/>
                  </a:cubicBezTo>
                  <a:cubicBezTo>
                    <a:pt x="41" y="81"/>
                    <a:pt x="41" y="81"/>
                    <a:pt x="40" y="81"/>
                  </a:cubicBezTo>
                  <a:cubicBezTo>
                    <a:pt x="40" y="81"/>
                    <a:pt x="40" y="81"/>
                    <a:pt x="41" y="82"/>
                  </a:cubicBezTo>
                  <a:cubicBezTo>
                    <a:pt x="41" y="82"/>
                    <a:pt x="41" y="82"/>
                    <a:pt x="41" y="82"/>
                  </a:cubicBezTo>
                  <a:cubicBezTo>
                    <a:pt x="41" y="81"/>
                    <a:pt x="42" y="81"/>
                    <a:pt x="43" y="82"/>
                  </a:cubicBezTo>
                  <a:cubicBezTo>
                    <a:pt x="43" y="82"/>
                    <a:pt x="43" y="82"/>
                    <a:pt x="42" y="82"/>
                  </a:cubicBezTo>
                  <a:cubicBezTo>
                    <a:pt x="43" y="82"/>
                    <a:pt x="43" y="82"/>
                    <a:pt x="43" y="82"/>
                  </a:cubicBezTo>
                  <a:cubicBezTo>
                    <a:pt x="43" y="82"/>
                    <a:pt x="44" y="82"/>
                    <a:pt x="44" y="82"/>
                  </a:cubicBezTo>
                  <a:cubicBezTo>
                    <a:pt x="44" y="82"/>
                    <a:pt x="44" y="81"/>
                    <a:pt x="44" y="81"/>
                  </a:cubicBezTo>
                  <a:cubicBezTo>
                    <a:pt x="45" y="81"/>
                    <a:pt x="45" y="82"/>
                    <a:pt x="45" y="82"/>
                  </a:cubicBezTo>
                  <a:cubicBezTo>
                    <a:pt x="45" y="82"/>
                    <a:pt x="45" y="82"/>
                    <a:pt x="45" y="82"/>
                  </a:cubicBezTo>
                  <a:cubicBezTo>
                    <a:pt x="45" y="81"/>
                    <a:pt x="45" y="81"/>
                    <a:pt x="46" y="80"/>
                  </a:cubicBezTo>
                  <a:cubicBezTo>
                    <a:pt x="45" y="79"/>
                    <a:pt x="46" y="80"/>
                    <a:pt x="46" y="79"/>
                  </a:cubicBezTo>
                  <a:cubicBezTo>
                    <a:pt x="46" y="79"/>
                    <a:pt x="46" y="79"/>
                    <a:pt x="46" y="79"/>
                  </a:cubicBezTo>
                  <a:cubicBezTo>
                    <a:pt x="47" y="79"/>
                    <a:pt x="47" y="79"/>
                    <a:pt x="47" y="79"/>
                  </a:cubicBezTo>
                  <a:cubicBezTo>
                    <a:pt x="47" y="79"/>
                    <a:pt x="48" y="81"/>
                    <a:pt x="49" y="81"/>
                  </a:cubicBezTo>
                  <a:cubicBezTo>
                    <a:pt x="49" y="82"/>
                    <a:pt x="48" y="82"/>
                    <a:pt x="48" y="82"/>
                  </a:cubicBezTo>
                  <a:cubicBezTo>
                    <a:pt x="49" y="82"/>
                    <a:pt x="49" y="82"/>
                    <a:pt x="49" y="82"/>
                  </a:cubicBezTo>
                  <a:cubicBezTo>
                    <a:pt x="49" y="83"/>
                    <a:pt x="50" y="82"/>
                    <a:pt x="50" y="83"/>
                  </a:cubicBezTo>
                  <a:cubicBezTo>
                    <a:pt x="50" y="83"/>
                    <a:pt x="50" y="83"/>
                    <a:pt x="49" y="83"/>
                  </a:cubicBezTo>
                  <a:cubicBezTo>
                    <a:pt x="50" y="84"/>
                    <a:pt x="50" y="84"/>
                    <a:pt x="50" y="84"/>
                  </a:cubicBezTo>
                  <a:cubicBezTo>
                    <a:pt x="50" y="84"/>
                    <a:pt x="50" y="84"/>
                    <a:pt x="50" y="85"/>
                  </a:cubicBezTo>
                  <a:cubicBezTo>
                    <a:pt x="50" y="85"/>
                    <a:pt x="50" y="84"/>
                    <a:pt x="49" y="85"/>
                  </a:cubicBezTo>
                  <a:cubicBezTo>
                    <a:pt x="49" y="85"/>
                    <a:pt x="49" y="85"/>
                    <a:pt x="49" y="85"/>
                  </a:cubicBezTo>
                  <a:cubicBezTo>
                    <a:pt x="49" y="85"/>
                    <a:pt x="50" y="85"/>
                    <a:pt x="50" y="86"/>
                  </a:cubicBezTo>
                  <a:cubicBezTo>
                    <a:pt x="50" y="86"/>
                    <a:pt x="50" y="86"/>
                    <a:pt x="50" y="86"/>
                  </a:cubicBezTo>
                  <a:cubicBezTo>
                    <a:pt x="51" y="86"/>
                    <a:pt x="52" y="86"/>
                    <a:pt x="52" y="87"/>
                  </a:cubicBezTo>
                  <a:cubicBezTo>
                    <a:pt x="51" y="87"/>
                    <a:pt x="51" y="87"/>
                    <a:pt x="51" y="87"/>
                  </a:cubicBezTo>
                  <a:cubicBezTo>
                    <a:pt x="52" y="87"/>
                    <a:pt x="52" y="87"/>
                    <a:pt x="52" y="87"/>
                  </a:cubicBezTo>
                  <a:cubicBezTo>
                    <a:pt x="53" y="87"/>
                    <a:pt x="53" y="88"/>
                    <a:pt x="54" y="88"/>
                  </a:cubicBezTo>
                  <a:cubicBezTo>
                    <a:pt x="54" y="88"/>
                    <a:pt x="54" y="88"/>
                    <a:pt x="55" y="88"/>
                  </a:cubicBezTo>
                  <a:cubicBezTo>
                    <a:pt x="55" y="89"/>
                    <a:pt x="54" y="89"/>
                    <a:pt x="54" y="89"/>
                  </a:cubicBezTo>
                  <a:cubicBezTo>
                    <a:pt x="53" y="89"/>
                    <a:pt x="53" y="89"/>
                    <a:pt x="53" y="89"/>
                  </a:cubicBezTo>
                  <a:cubicBezTo>
                    <a:pt x="52" y="89"/>
                    <a:pt x="52" y="89"/>
                    <a:pt x="52" y="89"/>
                  </a:cubicBezTo>
                  <a:cubicBezTo>
                    <a:pt x="52" y="90"/>
                    <a:pt x="52" y="90"/>
                    <a:pt x="52" y="90"/>
                  </a:cubicBezTo>
                  <a:cubicBezTo>
                    <a:pt x="52" y="90"/>
                    <a:pt x="53" y="90"/>
                    <a:pt x="53" y="90"/>
                  </a:cubicBezTo>
                  <a:cubicBezTo>
                    <a:pt x="54" y="89"/>
                    <a:pt x="54" y="88"/>
                    <a:pt x="55" y="89"/>
                  </a:cubicBezTo>
                  <a:cubicBezTo>
                    <a:pt x="55" y="89"/>
                    <a:pt x="55" y="90"/>
                    <a:pt x="55" y="90"/>
                  </a:cubicBezTo>
                  <a:cubicBezTo>
                    <a:pt x="55" y="90"/>
                    <a:pt x="55" y="90"/>
                    <a:pt x="55" y="90"/>
                  </a:cubicBezTo>
                  <a:cubicBezTo>
                    <a:pt x="55" y="90"/>
                    <a:pt x="56" y="90"/>
                    <a:pt x="56" y="90"/>
                  </a:cubicBezTo>
                  <a:cubicBezTo>
                    <a:pt x="56" y="90"/>
                    <a:pt x="57" y="90"/>
                    <a:pt x="57" y="90"/>
                  </a:cubicBezTo>
                  <a:cubicBezTo>
                    <a:pt x="57" y="91"/>
                    <a:pt x="57" y="91"/>
                    <a:pt x="57" y="91"/>
                  </a:cubicBezTo>
                  <a:cubicBezTo>
                    <a:pt x="57" y="92"/>
                    <a:pt x="57" y="92"/>
                    <a:pt x="57" y="92"/>
                  </a:cubicBezTo>
                  <a:cubicBezTo>
                    <a:pt x="57" y="92"/>
                    <a:pt x="57" y="92"/>
                    <a:pt x="57" y="92"/>
                  </a:cubicBezTo>
                  <a:cubicBezTo>
                    <a:pt x="57" y="92"/>
                    <a:pt x="56" y="93"/>
                    <a:pt x="56" y="93"/>
                  </a:cubicBezTo>
                  <a:cubicBezTo>
                    <a:pt x="55" y="93"/>
                    <a:pt x="54" y="93"/>
                    <a:pt x="54" y="93"/>
                  </a:cubicBezTo>
                  <a:cubicBezTo>
                    <a:pt x="53" y="94"/>
                    <a:pt x="53" y="94"/>
                    <a:pt x="53" y="94"/>
                  </a:cubicBezTo>
                  <a:cubicBezTo>
                    <a:pt x="52" y="95"/>
                    <a:pt x="51" y="95"/>
                    <a:pt x="50" y="95"/>
                  </a:cubicBezTo>
                  <a:cubicBezTo>
                    <a:pt x="50" y="95"/>
                    <a:pt x="49" y="95"/>
                    <a:pt x="48" y="95"/>
                  </a:cubicBezTo>
                  <a:cubicBezTo>
                    <a:pt x="48" y="95"/>
                    <a:pt x="47" y="95"/>
                    <a:pt x="46" y="95"/>
                  </a:cubicBezTo>
                  <a:cubicBezTo>
                    <a:pt x="46" y="95"/>
                    <a:pt x="45" y="95"/>
                    <a:pt x="44" y="95"/>
                  </a:cubicBezTo>
                  <a:cubicBezTo>
                    <a:pt x="44" y="95"/>
                    <a:pt x="44" y="96"/>
                    <a:pt x="43" y="96"/>
                  </a:cubicBezTo>
                  <a:cubicBezTo>
                    <a:pt x="43" y="96"/>
                    <a:pt x="43" y="96"/>
                    <a:pt x="42" y="97"/>
                  </a:cubicBezTo>
                  <a:cubicBezTo>
                    <a:pt x="41" y="97"/>
                    <a:pt x="40" y="99"/>
                    <a:pt x="39" y="100"/>
                  </a:cubicBezTo>
                  <a:cubicBezTo>
                    <a:pt x="40" y="100"/>
                    <a:pt x="40" y="99"/>
                    <a:pt x="41" y="98"/>
                  </a:cubicBezTo>
                  <a:cubicBezTo>
                    <a:pt x="42" y="98"/>
                    <a:pt x="43" y="97"/>
                    <a:pt x="44" y="97"/>
                  </a:cubicBezTo>
                  <a:cubicBezTo>
                    <a:pt x="45" y="96"/>
                    <a:pt x="47" y="96"/>
                    <a:pt x="47" y="97"/>
                  </a:cubicBezTo>
                  <a:cubicBezTo>
                    <a:pt x="47" y="98"/>
                    <a:pt x="46" y="98"/>
                    <a:pt x="46" y="98"/>
                  </a:cubicBezTo>
                  <a:cubicBezTo>
                    <a:pt x="45" y="98"/>
                    <a:pt x="45" y="98"/>
                    <a:pt x="45" y="98"/>
                  </a:cubicBezTo>
                  <a:cubicBezTo>
                    <a:pt x="45" y="98"/>
                    <a:pt x="45" y="98"/>
                    <a:pt x="44" y="98"/>
                  </a:cubicBezTo>
                  <a:cubicBezTo>
                    <a:pt x="44" y="98"/>
                    <a:pt x="44" y="98"/>
                    <a:pt x="44" y="98"/>
                  </a:cubicBezTo>
                  <a:cubicBezTo>
                    <a:pt x="45" y="98"/>
                    <a:pt x="45" y="98"/>
                    <a:pt x="45" y="99"/>
                  </a:cubicBezTo>
                  <a:cubicBezTo>
                    <a:pt x="46" y="99"/>
                    <a:pt x="46" y="99"/>
                    <a:pt x="46" y="99"/>
                  </a:cubicBezTo>
                  <a:cubicBezTo>
                    <a:pt x="46" y="99"/>
                    <a:pt x="46" y="99"/>
                    <a:pt x="46" y="99"/>
                  </a:cubicBezTo>
                  <a:cubicBezTo>
                    <a:pt x="46" y="99"/>
                    <a:pt x="46" y="99"/>
                    <a:pt x="46" y="99"/>
                  </a:cubicBezTo>
                  <a:cubicBezTo>
                    <a:pt x="46" y="99"/>
                    <a:pt x="46" y="99"/>
                    <a:pt x="46" y="99"/>
                  </a:cubicBezTo>
                  <a:cubicBezTo>
                    <a:pt x="46" y="99"/>
                    <a:pt x="46" y="99"/>
                    <a:pt x="46" y="99"/>
                  </a:cubicBezTo>
                  <a:cubicBezTo>
                    <a:pt x="46" y="99"/>
                    <a:pt x="46" y="99"/>
                    <a:pt x="46" y="100"/>
                  </a:cubicBezTo>
                  <a:cubicBezTo>
                    <a:pt x="46" y="100"/>
                    <a:pt x="46" y="100"/>
                    <a:pt x="46" y="100"/>
                  </a:cubicBezTo>
                  <a:cubicBezTo>
                    <a:pt x="46" y="100"/>
                    <a:pt x="46" y="100"/>
                    <a:pt x="46" y="100"/>
                  </a:cubicBezTo>
                  <a:cubicBezTo>
                    <a:pt x="46" y="100"/>
                    <a:pt x="46" y="100"/>
                    <a:pt x="46" y="100"/>
                  </a:cubicBezTo>
                  <a:cubicBezTo>
                    <a:pt x="46" y="101"/>
                    <a:pt x="47" y="101"/>
                    <a:pt x="48" y="101"/>
                  </a:cubicBezTo>
                  <a:cubicBezTo>
                    <a:pt x="48" y="101"/>
                    <a:pt x="48" y="101"/>
                    <a:pt x="47" y="101"/>
                  </a:cubicBezTo>
                  <a:cubicBezTo>
                    <a:pt x="47" y="101"/>
                    <a:pt x="47" y="101"/>
                    <a:pt x="47" y="101"/>
                  </a:cubicBezTo>
                  <a:cubicBezTo>
                    <a:pt x="47" y="101"/>
                    <a:pt x="47" y="101"/>
                    <a:pt x="47" y="101"/>
                  </a:cubicBezTo>
                  <a:cubicBezTo>
                    <a:pt x="47" y="101"/>
                    <a:pt x="47" y="101"/>
                    <a:pt x="47" y="101"/>
                  </a:cubicBezTo>
                  <a:cubicBezTo>
                    <a:pt x="47" y="101"/>
                    <a:pt x="47" y="101"/>
                    <a:pt x="47" y="101"/>
                  </a:cubicBezTo>
                  <a:cubicBezTo>
                    <a:pt x="47" y="101"/>
                    <a:pt x="47" y="101"/>
                    <a:pt x="48" y="101"/>
                  </a:cubicBezTo>
                  <a:cubicBezTo>
                    <a:pt x="48" y="101"/>
                    <a:pt x="48" y="101"/>
                    <a:pt x="48" y="101"/>
                  </a:cubicBezTo>
                  <a:cubicBezTo>
                    <a:pt x="48" y="101"/>
                    <a:pt x="48" y="102"/>
                    <a:pt x="48" y="102"/>
                  </a:cubicBezTo>
                  <a:cubicBezTo>
                    <a:pt x="48" y="102"/>
                    <a:pt x="49" y="101"/>
                    <a:pt x="49" y="102"/>
                  </a:cubicBezTo>
                  <a:cubicBezTo>
                    <a:pt x="49" y="102"/>
                    <a:pt x="49" y="102"/>
                    <a:pt x="49" y="102"/>
                  </a:cubicBezTo>
                  <a:cubicBezTo>
                    <a:pt x="49" y="102"/>
                    <a:pt x="49" y="102"/>
                    <a:pt x="49" y="102"/>
                  </a:cubicBezTo>
                  <a:cubicBezTo>
                    <a:pt x="49" y="102"/>
                    <a:pt x="49" y="102"/>
                    <a:pt x="49" y="102"/>
                  </a:cubicBezTo>
                  <a:cubicBezTo>
                    <a:pt x="49" y="102"/>
                    <a:pt x="49" y="102"/>
                    <a:pt x="49" y="102"/>
                  </a:cubicBezTo>
                  <a:cubicBezTo>
                    <a:pt x="49" y="102"/>
                    <a:pt x="49" y="101"/>
                    <a:pt x="50" y="101"/>
                  </a:cubicBezTo>
                  <a:cubicBezTo>
                    <a:pt x="50" y="102"/>
                    <a:pt x="50" y="102"/>
                    <a:pt x="50" y="102"/>
                  </a:cubicBezTo>
                  <a:cubicBezTo>
                    <a:pt x="50" y="102"/>
                    <a:pt x="50" y="102"/>
                    <a:pt x="50" y="102"/>
                  </a:cubicBezTo>
                  <a:cubicBezTo>
                    <a:pt x="50" y="102"/>
                    <a:pt x="50" y="102"/>
                    <a:pt x="50" y="102"/>
                  </a:cubicBezTo>
                  <a:cubicBezTo>
                    <a:pt x="50" y="102"/>
                    <a:pt x="50" y="102"/>
                    <a:pt x="50" y="102"/>
                  </a:cubicBezTo>
                  <a:cubicBezTo>
                    <a:pt x="50" y="102"/>
                    <a:pt x="50" y="102"/>
                    <a:pt x="50" y="102"/>
                  </a:cubicBezTo>
                  <a:cubicBezTo>
                    <a:pt x="51" y="102"/>
                    <a:pt x="51" y="102"/>
                    <a:pt x="51" y="102"/>
                  </a:cubicBezTo>
                  <a:cubicBezTo>
                    <a:pt x="51" y="102"/>
                    <a:pt x="51" y="102"/>
                    <a:pt x="51" y="102"/>
                  </a:cubicBezTo>
                  <a:cubicBezTo>
                    <a:pt x="50" y="102"/>
                    <a:pt x="51" y="102"/>
                    <a:pt x="50" y="102"/>
                  </a:cubicBezTo>
                  <a:cubicBezTo>
                    <a:pt x="50" y="102"/>
                    <a:pt x="50" y="102"/>
                    <a:pt x="50" y="102"/>
                  </a:cubicBezTo>
                  <a:cubicBezTo>
                    <a:pt x="50" y="102"/>
                    <a:pt x="50" y="102"/>
                    <a:pt x="50" y="103"/>
                  </a:cubicBezTo>
                  <a:cubicBezTo>
                    <a:pt x="50" y="103"/>
                    <a:pt x="50" y="102"/>
                    <a:pt x="50" y="102"/>
                  </a:cubicBezTo>
                  <a:cubicBezTo>
                    <a:pt x="50" y="103"/>
                    <a:pt x="50" y="103"/>
                    <a:pt x="50" y="103"/>
                  </a:cubicBezTo>
                  <a:cubicBezTo>
                    <a:pt x="49" y="103"/>
                    <a:pt x="49" y="103"/>
                    <a:pt x="48" y="103"/>
                  </a:cubicBezTo>
                  <a:cubicBezTo>
                    <a:pt x="48" y="103"/>
                    <a:pt x="48" y="103"/>
                    <a:pt x="48" y="103"/>
                  </a:cubicBezTo>
                  <a:cubicBezTo>
                    <a:pt x="48" y="103"/>
                    <a:pt x="48" y="103"/>
                    <a:pt x="48" y="103"/>
                  </a:cubicBezTo>
                  <a:cubicBezTo>
                    <a:pt x="48" y="103"/>
                    <a:pt x="48" y="103"/>
                    <a:pt x="48" y="103"/>
                  </a:cubicBezTo>
                  <a:cubicBezTo>
                    <a:pt x="48" y="103"/>
                    <a:pt x="48" y="103"/>
                    <a:pt x="48" y="103"/>
                  </a:cubicBezTo>
                  <a:cubicBezTo>
                    <a:pt x="48" y="103"/>
                    <a:pt x="48" y="103"/>
                    <a:pt x="48" y="103"/>
                  </a:cubicBezTo>
                  <a:cubicBezTo>
                    <a:pt x="48" y="103"/>
                    <a:pt x="48" y="103"/>
                    <a:pt x="47" y="103"/>
                  </a:cubicBezTo>
                  <a:cubicBezTo>
                    <a:pt x="47" y="103"/>
                    <a:pt x="47" y="103"/>
                    <a:pt x="47" y="103"/>
                  </a:cubicBezTo>
                  <a:cubicBezTo>
                    <a:pt x="47" y="103"/>
                    <a:pt x="47" y="103"/>
                    <a:pt x="47" y="103"/>
                  </a:cubicBezTo>
                  <a:cubicBezTo>
                    <a:pt x="47" y="103"/>
                    <a:pt x="47" y="103"/>
                    <a:pt x="47" y="103"/>
                  </a:cubicBezTo>
                  <a:cubicBezTo>
                    <a:pt x="47" y="103"/>
                    <a:pt x="47" y="103"/>
                    <a:pt x="47" y="103"/>
                  </a:cubicBezTo>
                  <a:cubicBezTo>
                    <a:pt x="47" y="103"/>
                    <a:pt x="47" y="103"/>
                    <a:pt x="47" y="103"/>
                  </a:cubicBezTo>
                  <a:cubicBezTo>
                    <a:pt x="47" y="103"/>
                    <a:pt x="47" y="103"/>
                    <a:pt x="47" y="103"/>
                  </a:cubicBezTo>
                  <a:cubicBezTo>
                    <a:pt x="47" y="104"/>
                    <a:pt x="47" y="104"/>
                    <a:pt x="47" y="104"/>
                  </a:cubicBezTo>
                  <a:cubicBezTo>
                    <a:pt x="47" y="104"/>
                    <a:pt x="46" y="104"/>
                    <a:pt x="46" y="104"/>
                  </a:cubicBezTo>
                  <a:cubicBezTo>
                    <a:pt x="46" y="104"/>
                    <a:pt x="46" y="104"/>
                    <a:pt x="46" y="104"/>
                  </a:cubicBezTo>
                  <a:cubicBezTo>
                    <a:pt x="46" y="105"/>
                    <a:pt x="46" y="105"/>
                    <a:pt x="46" y="105"/>
                  </a:cubicBezTo>
                  <a:cubicBezTo>
                    <a:pt x="46" y="105"/>
                    <a:pt x="46" y="105"/>
                    <a:pt x="46" y="105"/>
                  </a:cubicBezTo>
                  <a:cubicBezTo>
                    <a:pt x="46" y="105"/>
                    <a:pt x="46" y="105"/>
                    <a:pt x="46" y="105"/>
                  </a:cubicBezTo>
                  <a:cubicBezTo>
                    <a:pt x="45" y="105"/>
                    <a:pt x="45" y="105"/>
                    <a:pt x="45" y="105"/>
                  </a:cubicBezTo>
                  <a:cubicBezTo>
                    <a:pt x="45" y="104"/>
                    <a:pt x="45" y="104"/>
                    <a:pt x="45" y="104"/>
                  </a:cubicBezTo>
                  <a:cubicBezTo>
                    <a:pt x="45" y="105"/>
                    <a:pt x="45" y="105"/>
                    <a:pt x="45" y="105"/>
                  </a:cubicBezTo>
                  <a:cubicBezTo>
                    <a:pt x="45" y="104"/>
                    <a:pt x="45" y="104"/>
                    <a:pt x="45" y="103"/>
                  </a:cubicBezTo>
                  <a:cubicBezTo>
                    <a:pt x="45" y="103"/>
                    <a:pt x="45" y="103"/>
                    <a:pt x="45" y="103"/>
                  </a:cubicBezTo>
                  <a:cubicBezTo>
                    <a:pt x="45" y="103"/>
                    <a:pt x="45" y="103"/>
                    <a:pt x="45" y="104"/>
                  </a:cubicBezTo>
                  <a:cubicBezTo>
                    <a:pt x="45" y="104"/>
                    <a:pt x="45" y="104"/>
                    <a:pt x="45" y="104"/>
                  </a:cubicBezTo>
                  <a:cubicBezTo>
                    <a:pt x="45" y="103"/>
                    <a:pt x="45" y="103"/>
                    <a:pt x="45" y="103"/>
                  </a:cubicBezTo>
                  <a:cubicBezTo>
                    <a:pt x="45" y="103"/>
                    <a:pt x="45" y="103"/>
                    <a:pt x="45" y="103"/>
                  </a:cubicBezTo>
                  <a:cubicBezTo>
                    <a:pt x="45" y="103"/>
                    <a:pt x="45" y="103"/>
                    <a:pt x="45" y="103"/>
                  </a:cubicBezTo>
                  <a:cubicBezTo>
                    <a:pt x="45" y="103"/>
                    <a:pt x="45" y="103"/>
                    <a:pt x="45" y="103"/>
                  </a:cubicBezTo>
                  <a:cubicBezTo>
                    <a:pt x="45" y="103"/>
                    <a:pt x="45" y="103"/>
                    <a:pt x="45" y="103"/>
                  </a:cubicBezTo>
                  <a:cubicBezTo>
                    <a:pt x="45" y="103"/>
                    <a:pt x="45" y="103"/>
                    <a:pt x="45" y="103"/>
                  </a:cubicBezTo>
                  <a:cubicBezTo>
                    <a:pt x="45" y="103"/>
                    <a:pt x="47" y="102"/>
                    <a:pt x="47" y="102"/>
                  </a:cubicBezTo>
                  <a:cubicBezTo>
                    <a:pt x="47" y="102"/>
                    <a:pt x="47" y="102"/>
                    <a:pt x="47" y="103"/>
                  </a:cubicBezTo>
                  <a:cubicBezTo>
                    <a:pt x="47" y="103"/>
                    <a:pt x="47" y="103"/>
                    <a:pt x="47" y="103"/>
                  </a:cubicBezTo>
                  <a:cubicBezTo>
                    <a:pt x="47" y="102"/>
                    <a:pt x="47" y="102"/>
                    <a:pt x="47" y="102"/>
                  </a:cubicBezTo>
                  <a:cubicBezTo>
                    <a:pt x="47" y="102"/>
                    <a:pt x="48" y="102"/>
                    <a:pt x="48" y="102"/>
                  </a:cubicBezTo>
                  <a:cubicBezTo>
                    <a:pt x="48" y="102"/>
                    <a:pt x="48" y="102"/>
                    <a:pt x="48" y="102"/>
                  </a:cubicBezTo>
                  <a:cubicBezTo>
                    <a:pt x="47" y="102"/>
                    <a:pt x="47" y="102"/>
                    <a:pt x="46" y="102"/>
                  </a:cubicBezTo>
                  <a:cubicBezTo>
                    <a:pt x="46" y="102"/>
                    <a:pt x="46" y="102"/>
                    <a:pt x="46" y="102"/>
                  </a:cubicBezTo>
                  <a:cubicBezTo>
                    <a:pt x="47" y="102"/>
                    <a:pt x="47" y="102"/>
                    <a:pt x="47" y="101"/>
                  </a:cubicBezTo>
                  <a:cubicBezTo>
                    <a:pt x="47" y="101"/>
                    <a:pt x="47" y="101"/>
                    <a:pt x="47" y="101"/>
                  </a:cubicBezTo>
                  <a:cubicBezTo>
                    <a:pt x="47" y="102"/>
                    <a:pt x="47" y="102"/>
                    <a:pt x="47" y="102"/>
                  </a:cubicBezTo>
                  <a:cubicBezTo>
                    <a:pt x="47" y="101"/>
                    <a:pt x="47" y="101"/>
                    <a:pt x="47" y="101"/>
                  </a:cubicBezTo>
                  <a:cubicBezTo>
                    <a:pt x="47" y="101"/>
                    <a:pt x="47" y="101"/>
                    <a:pt x="47" y="102"/>
                  </a:cubicBezTo>
                  <a:cubicBezTo>
                    <a:pt x="47" y="102"/>
                    <a:pt x="46" y="102"/>
                    <a:pt x="46" y="102"/>
                  </a:cubicBezTo>
                  <a:cubicBezTo>
                    <a:pt x="46" y="102"/>
                    <a:pt x="46" y="102"/>
                    <a:pt x="45" y="102"/>
                  </a:cubicBezTo>
                  <a:cubicBezTo>
                    <a:pt x="45" y="102"/>
                    <a:pt x="45" y="102"/>
                    <a:pt x="45" y="102"/>
                  </a:cubicBezTo>
                  <a:cubicBezTo>
                    <a:pt x="45" y="102"/>
                    <a:pt x="45" y="102"/>
                    <a:pt x="45" y="102"/>
                  </a:cubicBezTo>
                  <a:cubicBezTo>
                    <a:pt x="45" y="102"/>
                    <a:pt x="45" y="103"/>
                    <a:pt x="44" y="103"/>
                  </a:cubicBezTo>
                  <a:cubicBezTo>
                    <a:pt x="44" y="102"/>
                    <a:pt x="44" y="102"/>
                    <a:pt x="44" y="103"/>
                  </a:cubicBezTo>
                  <a:cubicBezTo>
                    <a:pt x="44" y="103"/>
                    <a:pt x="44" y="102"/>
                    <a:pt x="44" y="102"/>
                  </a:cubicBezTo>
                  <a:cubicBezTo>
                    <a:pt x="44" y="103"/>
                    <a:pt x="44" y="103"/>
                    <a:pt x="44" y="103"/>
                  </a:cubicBezTo>
                  <a:cubicBezTo>
                    <a:pt x="44" y="103"/>
                    <a:pt x="44" y="103"/>
                    <a:pt x="44" y="103"/>
                  </a:cubicBezTo>
                  <a:cubicBezTo>
                    <a:pt x="44" y="103"/>
                    <a:pt x="44" y="103"/>
                    <a:pt x="44" y="103"/>
                  </a:cubicBezTo>
                  <a:cubicBezTo>
                    <a:pt x="44" y="103"/>
                    <a:pt x="44" y="103"/>
                    <a:pt x="44" y="103"/>
                  </a:cubicBezTo>
                  <a:cubicBezTo>
                    <a:pt x="44" y="103"/>
                    <a:pt x="43" y="103"/>
                    <a:pt x="43" y="103"/>
                  </a:cubicBezTo>
                  <a:cubicBezTo>
                    <a:pt x="43" y="103"/>
                    <a:pt x="43" y="103"/>
                    <a:pt x="43" y="103"/>
                  </a:cubicBezTo>
                  <a:cubicBezTo>
                    <a:pt x="43" y="103"/>
                    <a:pt x="43" y="103"/>
                    <a:pt x="43" y="103"/>
                  </a:cubicBezTo>
                  <a:cubicBezTo>
                    <a:pt x="43" y="103"/>
                    <a:pt x="43" y="104"/>
                    <a:pt x="43" y="104"/>
                  </a:cubicBezTo>
                  <a:cubicBezTo>
                    <a:pt x="43" y="104"/>
                    <a:pt x="42" y="103"/>
                    <a:pt x="42" y="103"/>
                  </a:cubicBezTo>
                  <a:cubicBezTo>
                    <a:pt x="42" y="103"/>
                    <a:pt x="42" y="104"/>
                    <a:pt x="42" y="104"/>
                  </a:cubicBezTo>
                  <a:cubicBezTo>
                    <a:pt x="42" y="104"/>
                    <a:pt x="42" y="104"/>
                    <a:pt x="42" y="104"/>
                  </a:cubicBezTo>
                  <a:cubicBezTo>
                    <a:pt x="42" y="104"/>
                    <a:pt x="42" y="104"/>
                    <a:pt x="42" y="104"/>
                  </a:cubicBezTo>
                  <a:cubicBezTo>
                    <a:pt x="42" y="104"/>
                    <a:pt x="42" y="104"/>
                    <a:pt x="42" y="104"/>
                  </a:cubicBezTo>
                  <a:cubicBezTo>
                    <a:pt x="42" y="104"/>
                    <a:pt x="42" y="103"/>
                    <a:pt x="42" y="103"/>
                  </a:cubicBezTo>
                  <a:cubicBezTo>
                    <a:pt x="42" y="103"/>
                    <a:pt x="42" y="103"/>
                    <a:pt x="42" y="103"/>
                  </a:cubicBezTo>
                  <a:cubicBezTo>
                    <a:pt x="42" y="103"/>
                    <a:pt x="42" y="103"/>
                    <a:pt x="42" y="103"/>
                  </a:cubicBezTo>
                  <a:cubicBezTo>
                    <a:pt x="42" y="104"/>
                    <a:pt x="41" y="104"/>
                    <a:pt x="41" y="104"/>
                  </a:cubicBezTo>
                  <a:cubicBezTo>
                    <a:pt x="41" y="104"/>
                    <a:pt x="41" y="104"/>
                    <a:pt x="41" y="104"/>
                  </a:cubicBezTo>
                  <a:cubicBezTo>
                    <a:pt x="41" y="104"/>
                    <a:pt x="41" y="104"/>
                    <a:pt x="41" y="104"/>
                  </a:cubicBezTo>
                  <a:cubicBezTo>
                    <a:pt x="41" y="104"/>
                    <a:pt x="41" y="104"/>
                    <a:pt x="41" y="104"/>
                  </a:cubicBezTo>
                  <a:cubicBezTo>
                    <a:pt x="41" y="104"/>
                    <a:pt x="41" y="104"/>
                    <a:pt x="41" y="104"/>
                  </a:cubicBezTo>
                  <a:cubicBezTo>
                    <a:pt x="41" y="104"/>
                    <a:pt x="41" y="104"/>
                    <a:pt x="41" y="104"/>
                  </a:cubicBezTo>
                  <a:cubicBezTo>
                    <a:pt x="41" y="104"/>
                    <a:pt x="41" y="104"/>
                    <a:pt x="40" y="105"/>
                  </a:cubicBezTo>
                  <a:cubicBezTo>
                    <a:pt x="40" y="105"/>
                    <a:pt x="40" y="105"/>
                    <a:pt x="40" y="105"/>
                  </a:cubicBezTo>
                  <a:cubicBezTo>
                    <a:pt x="40" y="105"/>
                    <a:pt x="40" y="104"/>
                    <a:pt x="40" y="104"/>
                  </a:cubicBezTo>
                  <a:cubicBezTo>
                    <a:pt x="40" y="104"/>
                    <a:pt x="40" y="104"/>
                    <a:pt x="40" y="104"/>
                  </a:cubicBezTo>
                  <a:cubicBezTo>
                    <a:pt x="40" y="104"/>
                    <a:pt x="40" y="104"/>
                    <a:pt x="40" y="104"/>
                  </a:cubicBezTo>
                  <a:cubicBezTo>
                    <a:pt x="40" y="105"/>
                    <a:pt x="40" y="105"/>
                    <a:pt x="40" y="105"/>
                  </a:cubicBezTo>
                  <a:cubicBezTo>
                    <a:pt x="40" y="105"/>
                    <a:pt x="39" y="106"/>
                    <a:pt x="39" y="106"/>
                  </a:cubicBezTo>
                  <a:cubicBezTo>
                    <a:pt x="39" y="106"/>
                    <a:pt x="39" y="106"/>
                    <a:pt x="40" y="106"/>
                  </a:cubicBezTo>
                  <a:cubicBezTo>
                    <a:pt x="40" y="106"/>
                    <a:pt x="40" y="106"/>
                    <a:pt x="40" y="106"/>
                  </a:cubicBezTo>
                  <a:cubicBezTo>
                    <a:pt x="39" y="106"/>
                    <a:pt x="39" y="106"/>
                    <a:pt x="39" y="107"/>
                  </a:cubicBezTo>
                  <a:cubicBezTo>
                    <a:pt x="39" y="107"/>
                    <a:pt x="40" y="107"/>
                    <a:pt x="40" y="107"/>
                  </a:cubicBezTo>
                  <a:cubicBezTo>
                    <a:pt x="40" y="107"/>
                    <a:pt x="40" y="107"/>
                    <a:pt x="40" y="107"/>
                  </a:cubicBezTo>
                  <a:cubicBezTo>
                    <a:pt x="40" y="107"/>
                    <a:pt x="40" y="107"/>
                    <a:pt x="40" y="107"/>
                  </a:cubicBezTo>
                  <a:cubicBezTo>
                    <a:pt x="40" y="107"/>
                    <a:pt x="40" y="107"/>
                    <a:pt x="40" y="107"/>
                  </a:cubicBezTo>
                  <a:cubicBezTo>
                    <a:pt x="40" y="107"/>
                    <a:pt x="40" y="107"/>
                    <a:pt x="40" y="107"/>
                  </a:cubicBezTo>
                  <a:cubicBezTo>
                    <a:pt x="40" y="107"/>
                    <a:pt x="40" y="108"/>
                    <a:pt x="40" y="108"/>
                  </a:cubicBezTo>
                  <a:cubicBezTo>
                    <a:pt x="40" y="107"/>
                    <a:pt x="40" y="107"/>
                    <a:pt x="39" y="107"/>
                  </a:cubicBezTo>
                  <a:cubicBezTo>
                    <a:pt x="39" y="107"/>
                    <a:pt x="39" y="107"/>
                    <a:pt x="39" y="107"/>
                  </a:cubicBezTo>
                  <a:cubicBezTo>
                    <a:pt x="39" y="108"/>
                    <a:pt x="39" y="108"/>
                    <a:pt x="39" y="108"/>
                  </a:cubicBezTo>
                  <a:cubicBezTo>
                    <a:pt x="39" y="108"/>
                    <a:pt x="39" y="108"/>
                    <a:pt x="39" y="108"/>
                  </a:cubicBezTo>
                  <a:cubicBezTo>
                    <a:pt x="39" y="108"/>
                    <a:pt x="39" y="107"/>
                    <a:pt x="39" y="107"/>
                  </a:cubicBezTo>
                  <a:cubicBezTo>
                    <a:pt x="39" y="107"/>
                    <a:pt x="39" y="107"/>
                    <a:pt x="39" y="107"/>
                  </a:cubicBezTo>
                  <a:cubicBezTo>
                    <a:pt x="39" y="108"/>
                    <a:pt x="39" y="108"/>
                    <a:pt x="39" y="108"/>
                  </a:cubicBezTo>
                  <a:cubicBezTo>
                    <a:pt x="37" y="108"/>
                    <a:pt x="36" y="108"/>
                    <a:pt x="36" y="109"/>
                  </a:cubicBezTo>
                  <a:cubicBezTo>
                    <a:pt x="36" y="109"/>
                    <a:pt x="36" y="108"/>
                    <a:pt x="36" y="108"/>
                  </a:cubicBezTo>
                  <a:cubicBezTo>
                    <a:pt x="36" y="108"/>
                    <a:pt x="36" y="109"/>
                    <a:pt x="36" y="109"/>
                  </a:cubicBezTo>
                  <a:cubicBezTo>
                    <a:pt x="35" y="109"/>
                    <a:pt x="35" y="109"/>
                    <a:pt x="35" y="109"/>
                  </a:cubicBezTo>
                  <a:cubicBezTo>
                    <a:pt x="35" y="109"/>
                    <a:pt x="35" y="109"/>
                    <a:pt x="35" y="109"/>
                  </a:cubicBezTo>
                  <a:cubicBezTo>
                    <a:pt x="35" y="109"/>
                    <a:pt x="35" y="109"/>
                    <a:pt x="36" y="109"/>
                  </a:cubicBezTo>
                  <a:cubicBezTo>
                    <a:pt x="36" y="110"/>
                    <a:pt x="35" y="110"/>
                    <a:pt x="35" y="110"/>
                  </a:cubicBezTo>
                  <a:cubicBezTo>
                    <a:pt x="35" y="110"/>
                    <a:pt x="35" y="110"/>
                    <a:pt x="35" y="110"/>
                  </a:cubicBezTo>
                  <a:cubicBezTo>
                    <a:pt x="35" y="111"/>
                    <a:pt x="35" y="111"/>
                    <a:pt x="35" y="111"/>
                  </a:cubicBezTo>
                  <a:cubicBezTo>
                    <a:pt x="35" y="111"/>
                    <a:pt x="34" y="111"/>
                    <a:pt x="34" y="111"/>
                  </a:cubicBezTo>
                  <a:cubicBezTo>
                    <a:pt x="34" y="111"/>
                    <a:pt x="34" y="111"/>
                    <a:pt x="34" y="111"/>
                  </a:cubicBezTo>
                  <a:cubicBezTo>
                    <a:pt x="35" y="111"/>
                    <a:pt x="35" y="111"/>
                    <a:pt x="35" y="111"/>
                  </a:cubicBezTo>
                  <a:cubicBezTo>
                    <a:pt x="34" y="111"/>
                    <a:pt x="34" y="111"/>
                    <a:pt x="34" y="110"/>
                  </a:cubicBezTo>
                  <a:cubicBezTo>
                    <a:pt x="34" y="110"/>
                    <a:pt x="34" y="110"/>
                    <a:pt x="34" y="110"/>
                  </a:cubicBezTo>
                  <a:cubicBezTo>
                    <a:pt x="34" y="110"/>
                    <a:pt x="34" y="110"/>
                    <a:pt x="34" y="110"/>
                  </a:cubicBezTo>
                  <a:cubicBezTo>
                    <a:pt x="34" y="110"/>
                    <a:pt x="34" y="110"/>
                    <a:pt x="34" y="110"/>
                  </a:cubicBezTo>
                  <a:cubicBezTo>
                    <a:pt x="34" y="111"/>
                    <a:pt x="34" y="111"/>
                    <a:pt x="34" y="111"/>
                  </a:cubicBezTo>
                  <a:cubicBezTo>
                    <a:pt x="34" y="112"/>
                    <a:pt x="34" y="112"/>
                    <a:pt x="34" y="112"/>
                  </a:cubicBezTo>
                  <a:cubicBezTo>
                    <a:pt x="34" y="112"/>
                    <a:pt x="34" y="112"/>
                    <a:pt x="34" y="112"/>
                  </a:cubicBezTo>
                  <a:cubicBezTo>
                    <a:pt x="34" y="113"/>
                    <a:pt x="34" y="113"/>
                    <a:pt x="34" y="113"/>
                  </a:cubicBezTo>
                  <a:cubicBezTo>
                    <a:pt x="34" y="113"/>
                    <a:pt x="34" y="113"/>
                    <a:pt x="34" y="113"/>
                  </a:cubicBezTo>
                  <a:cubicBezTo>
                    <a:pt x="34" y="113"/>
                    <a:pt x="33" y="113"/>
                    <a:pt x="33" y="114"/>
                  </a:cubicBezTo>
                  <a:cubicBezTo>
                    <a:pt x="33" y="114"/>
                    <a:pt x="33" y="114"/>
                    <a:pt x="33" y="114"/>
                  </a:cubicBezTo>
                  <a:cubicBezTo>
                    <a:pt x="33" y="114"/>
                    <a:pt x="33" y="114"/>
                    <a:pt x="33" y="113"/>
                  </a:cubicBezTo>
                  <a:cubicBezTo>
                    <a:pt x="33" y="113"/>
                    <a:pt x="34" y="113"/>
                    <a:pt x="34" y="113"/>
                  </a:cubicBezTo>
                  <a:cubicBezTo>
                    <a:pt x="34" y="112"/>
                    <a:pt x="34" y="113"/>
                    <a:pt x="33" y="113"/>
                  </a:cubicBezTo>
                  <a:cubicBezTo>
                    <a:pt x="33" y="113"/>
                    <a:pt x="33" y="113"/>
                    <a:pt x="33" y="113"/>
                  </a:cubicBezTo>
                  <a:cubicBezTo>
                    <a:pt x="33" y="113"/>
                    <a:pt x="33" y="113"/>
                    <a:pt x="33" y="113"/>
                  </a:cubicBezTo>
                  <a:cubicBezTo>
                    <a:pt x="33" y="112"/>
                    <a:pt x="34" y="112"/>
                    <a:pt x="34" y="112"/>
                  </a:cubicBezTo>
                  <a:cubicBezTo>
                    <a:pt x="33" y="112"/>
                    <a:pt x="33" y="112"/>
                    <a:pt x="33" y="112"/>
                  </a:cubicBezTo>
                  <a:cubicBezTo>
                    <a:pt x="33" y="112"/>
                    <a:pt x="33" y="112"/>
                    <a:pt x="33" y="112"/>
                  </a:cubicBezTo>
                  <a:cubicBezTo>
                    <a:pt x="33" y="112"/>
                    <a:pt x="33" y="112"/>
                    <a:pt x="33" y="112"/>
                  </a:cubicBezTo>
                  <a:cubicBezTo>
                    <a:pt x="33" y="112"/>
                    <a:pt x="33" y="112"/>
                    <a:pt x="33" y="112"/>
                  </a:cubicBezTo>
                  <a:cubicBezTo>
                    <a:pt x="33" y="112"/>
                    <a:pt x="33" y="112"/>
                    <a:pt x="33" y="112"/>
                  </a:cubicBezTo>
                  <a:cubicBezTo>
                    <a:pt x="33" y="112"/>
                    <a:pt x="33" y="112"/>
                    <a:pt x="33" y="112"/>
                  </a:cubicBezTo>
                  <a:cubicBezTo>
                    <a:pt x="33" y="112"/>
                    <a:pt x="33" y="112"/>
                    <a:pt x="33" y="112"/>
                  </a:cubicBezTo>
                  <a:cubicBezTo>
                    <a:pt x="33" y="112"/>
                    <a:pt x="33" y="112"/>
                    <a:pt x="33" y="112"/>
                  </a:cubicBezTo>
                  <a:cubicBezTo>
                    <a:pt x="33" y="111"/>
                    <a:pt x="33" y="111"/>
                    <a:pt x="33" y="112"/>
                  </a:cubicBezTo>
                  <a:cubicBezTo>
                    <a:pt x="33" y="112"/>
                    <a:pt x="33" y="112"/>
                    <a:pt x="33" y="112"/>
                  </a:cubicBezTo>
                  <a:cubicBezTo>
                    <a:pt x="33" y="111"/>
                    <a:pt x="33" y="111"/>
                    <a:pt x="33" y="111"/>
                  </a:cubicBezTo>
                  <a:cubicBezTo>
                    <a:pt x="33" y="111"/>
                    <a:pt x="33" y="111"/>
                    <a:pt x="33" y="111"/>
                  </a:cubicBezTo>
                  <a:cubicBezTo>
                    <a:pt x="33" y="111"/>
                    <a:pt x="33" y="111"/>
                    <a:pt x="33" y="111"/>
                  </a:cubicBezTo>
                  <a:cubicBezTo>
                    <a:pt x="33" y="111"/>
                    <a:pt x="33" y="111"/>
                    <a:pt x="33" y="111"/>
                  </a:cubicBezTo>
                  <a:cubicBezTo>
                    <a:pt x="33" y="111"/>
                    <a:pt x="33" y="111"/>
                    <a:pt x="33" y="111"/>
                  </a:cubicBezTo>
                  <a:cubicBezTo>
                    <a:pt x="33" y="111"/>
                    <a:pt x="33" y="111"/>
                    <a:pt x="33" y="111"/>
                  </a:cubicBezTo>
                  <a:cubicBezTo>
                    <a:pt x="33" y="111"/>
                    <a:pt x="33" y="111"/>
                    <a:pt x="33" y="111"/>
                  </a:cubicBezTo>
                  <a:cubicBezTo>
                    <a:pt x="33" y="111"/>
                    <a:pt x="33" y="111"/>
                    <a:pt x="33" y="111"/>
                  </a:cubicBezTo>
                  <a:cubicBezTo>
                    <a:pt x="33" y="111"/>
                    <a:pt x="33" y="111"/>
                    <a:pt x="33" y="111"/>
                  </a:cubicBezTo>
                  <a:cubicBezTo>
                    <a:pt x="33" y="111"/>
                    <a:pt x="33" y="111"/>
                    <a:pt x="33" y="111"/>
                  </a:cubicBezTo>
                  <a:cubicBezTo>
                    <a:pt x="33" y="111"/>
                    <a:pt x="33" y="111"/>
                    <a:pt x="33" y="111"/>
                  </a:cubicBezTo>
                  <a:cubicBezTo>
                    <a:pt x="33" y="111"/>
                    <a:pt x="33" y="111"/>
                    <a:pt x="33" y="111"/>
                  </a:cubicBezTo>
                  <a:cubicBezTo>
                    <a:pt x="33" y="111"/>
                    <a:pt x="33" y="111"/>
                    <a:pt x="33" y="111"/>
                  </a:cubicBezTo>
                  <a:cubicBezTo>
                    <a:pt x="33" y="110"/>
                    <a:pt x="33" y="110"/>
                    <a:pt x="33" y="110"/>
                  </a:cubicBezTo>
                  <a:cubicBezTo>
                    <a:pt x="33" y="110"/>
                    <a:pt x="33" y="110"/>
                    <a:pt x="33" y="110"/>
                  </a:cubicBezTo>
                  <a:cubicBezTo>
                    <a:pt x="33" y="111"/>
                    <a:pt x="33" y="111"/>
                    <a:pt x="33" y="111"/>
                  </a:cubicBezTo>
                  <a:cubicBezTo>
                    <a:pt x="33" y="111"/>
                    <a:pt x="33" y="111"/>
                    <a:pt x="33" y="110"/>
                  </a:cubicBezTo>
                  <a:cubicBezTo>
                    <a:pt x="33" y="111"/>
                    <a:pt x="33" y="111"/>
                    <a:pt x="33" y="111"/>
                  </a:cubicBezTo>
                  <a:cubicBezTo>
                    <a:pt x="33" y="111"/>
                    <a:pt x="33" y="111"/>
                    <a:pt x="33" y="111"/>
                  </a:cubicBezTo>
                  <a:cubicBezTo>
                    <a:pt x="33" y="111"/>
                    <a:pt x="33" y="111"/>
                    <a:pt x="33" y="111"/>
                  </a:cubicBezTo>
                  <a:cubicBezTo>
                    <a:pt x="33" y="111"/>
                    <a:pt x="33" y="111"/>
                    <a:pt x="33" y="111"/>
                  </a:cubicBezTo>
                  <a:cubicBezTo>
                    <a:pt x="33" y="111"/>
                    <a:pt x="33" y="111"/>
                    <a:pt x="33" y="111"/>
                  </a:cubicBezTo>
                  <a:cubicBezTo>
                    <a:pt x="33" y="111"/>
                    <a:pt x="33" y="111"/>
                    <a:pt x="33" y="112"/>
                  </a:cubicBezTo>
                  <a:cubicBezTo>
                    <a:pt x="33" y="112"/>
                    <a:pt x="33" y="112"/>
                    <a:pt x="33" y="112"/>
                  </a:cubicBezTo>
                  <a:cubicBezTo>
                    <a:pt x="33" y="112"/>
                    <a:pt x="33" y="112"/>
                    <a:pt x="33" y="112"/>
                  </a:cubicBezTo>
                  <a:cubicBezTo>
                    <a:pt x="33" y="112"/>
                    <a:pt x="33" y="112"/>
                    <a:pt x="33" y="112"/>
                  </a:cubicBezTo>
                  <a:cubicBezTo>
                    <a:pt x="33" y="112"/>
                    <a:pt x="33" y="112"/>
                    <a:pt x="33" y="112"/>
                  </a:cubicBezTo>
                  <a:cubicBezTo>
                    <a:pt x="32" y="112"/>
                    <a:pt x="32" y="112"/>
                    <a:pt x="32" y="112"/>
                  </a:cubicBezTo>
                  <a:cubicBezTo>
                    <a:pt x="33" y="112"/>
                    <a:pt x="33" y="112"/>
                    <a:pt x="33" y="112"/>
                  </a:cubicBezTo>
                  <a:cubicBezTo>
                    <a:pt x="33" y="112"/>
                    <a:pt x="32" y="112"/>
                    <a:pt x="32" y="112"/>
                  </a:cubicBezTo>
                  <a:cubicBezTo>
                    <a:pt x="32" y="112"/>
                    <a:pt x="32" y="112"/>
                    <a:pt x="32" y="112"/>
                  </a:cubicBezTo>
                  <a:cubicBezTo>
                    <a:pt x="32" y="112"/>
                    <a:pt x="32" y="112"/>
                    <a:pt x="32" y="112"/>
                  </a:cubicBezTo>
                  <a:cubicBezTo>
                    <a:pt x="32" y="112"/>
                    <a:pt x="32" y="112"/>
                    <a:pt x="32" y="112"/>
                  </a:cubicBezTo>
                  <a:cubicBezTo>
                    <a:pt x="32" y="112"/>
                    <a:pt x="33" y="112"/>
                    <a:pt x="33" y="113"/>
                  </a:cubicBezTo>
                  <a:cubicBezTo>
                    <a:pt x="33" y="113"/>
                    <a:pt x="33" y="113"/>
                    <a:pt x="33" y="113"/>
                  </a:cubicBezTo>
                  <a:cubicBezTo>
                    <a:pt x="33" y="113"/>
                    <a:pt x="33" y="113"/>
                    <a:pt x="33" y="113"/>
                  </a:cubicBezTo>
                  <a:cubicBezTo>
                    <a:pt x="33" y="113"/>
                    <a:pt x="32" y="113"/>
                    <a:pt x="32" y="113"/>
                  </a:cubicBezTo>
                  <a:cubicBezTo>
                    <a:pt x="32" y="113"/>
                    <a:pt x="33" y="113"/>
                    <a:pt x="33" y="113"/>
                  </a:cubicBezTo>
                  <a:cubicBezTo>
                    <a:pt x="33" y="113"/>
                    <a:pt x="33" y="113"/>
                    <a:pt x="33" y="113"/>
                  </a:cubicBezTo>
                  <a:cubicBezTo>
                    <a:pt x="33" y="113"/>
                    <a:pt x="33" y="113"/>
                    <a:pt x="33" y="113"/>
                  </a:cubicBezTo>
                  <a:cubicBezTo>
                    <a:pt x="33" y="113"/>
                    <a:pt x="33" y="113"/>
                    <a:pt x="33" y="113"/>
                  </a:cubicBezTo>
                  <a:cubicBezTo>
                    <a:pt x="33" y="113"/>
                    <a:pt x="33" y="113"/>
                    <a:pt x="33" y="113"/>
                  </a:cubicBezTo>
                  <a:cubicBezTo>
                    <a:pt x="33" y="113"/>
                    <a:pt x="33" y="113"/>
                    <a:pt x="33" y="113"/>
                  </a:cubicBezTo>
                  <a:cubicBezTo>
                    <a:pt x="33" y="113"/>
                    <a:pt x="33" y="113"/>
                    <a:pt x="33" y="113"/>
                  </a:cubicBezTo>
                  <a:cubicBezTo>
                    <a:pt x="33" y="113"/>
                    <a:pt x="33" y="113"/>
                    <a:pt x="32" y="113"/>
                  </a:cubicBezTo>
                  <a:cubicBezTo>
                    <a:pt x="33" y="113"/>
                    <a:pt x="33" y="113"/>
                    <a:pt x="33" y="113"/>
                  </a:cubicBezTo>
                  <a:cubicBezTo>
                    <a:pt x="33" y="113"/>
                    <a:pt x="33" y="113"/>
                    <a:pt x="33" y="113"/>
                  </a:cubicBezTo>
                  <a:cubicBezTo>
                    <a:pt x="33" y="113"/>
                    <a:pt x="33" y="114"/>
                    <a:pt x="33" y="114"/>
                  </a:cubicBezTo>
                  <a:cubicBezTo>
                    <a:pt x="33" y="114"/>
                    <a:pt x="33" y="114"/>
                    <a:pt x="33" y="114"/>
                  </a:cubicBezTo>
                  <a:cubicBezTo>
                    <a:pt x="33" y="114"/>
                    <a:pt x="33" y="114"/>
                    <a:pt x="33" y="114"/>
                  </a:cubicBezTo>
                  <a:cubicBezTo>
                    <a:pt x="33" y="114"/>
                    <a:pt x="32" y="114"/>
                    <a:pt x="32" y="113"/>
                  </a:cubicBezTo>
                  <a:cubicBezTo>
                    <a:pt x="32" y="113"/>
                    <a:pt x="32" y="113"/>
                    <a:pt x="32" y="113"/>
                  </a:cubicBezTo>
                  <a:cubicBezTo>
                    <a:pt x="32" y="114"/>
                    <a:pt x="32" y="114"/>
                    <a:pt x="32" y="114"/>
                  </a:cubicBezTo>
                  <a:cubicBezTo>
                    <a:pt x="32" y="114"/>
                    <a:pt x="33" y="114"/>
                    <a:pt x="33" y="114"/>
                  </a:cubicBezTo>
                  <a:cubicBezTo>
                    <a:pt x="33" y="114"/>
                    <a:pt x="33" y="114"/>
                    <a:pt x="33" y="114"/>
                  </a:cubicBezTo>
                  <a:cubicBezTo>
                    <a:pt x="33" y="114"/>
                    <a:pt x="33" y="114"/>
                    <a:pt x="33" y="114"/>
                  </a:cubicBezTo>
                  <a:cubicBezTo>
                    <a:pt x="33" y="114"/>
                    <a:pt x="33" y="114"/>
                    <a:pt x="33" y="115"/>
                  </a:cubicBezTo>
                  <a:cubicBezTo>
                    <a:pt x="33" y="115"/>
                    <a:pt x="33" y="115"/>
                    <a:pt x="33" y="115"/>
                  </a:cubicBezTo>
                  <a:cubicBezTo>
                    <a:pt x="33" y="115"/>
                    <a:pt x="33" y="115"/>
                    <a:pt x="34" y="115"/>
                  </a:cubicBezTo>
                  <a:cubicBezTo>
                    <a:pt x="33" y="115"/>
                    <a:pt x="33" y="115"/>
                    <a:pt x="33" y="115"/>
                  </a:cubicBezTo>
                  <a:cubicBezTo>
                    <a:pt x="33" y="115"/>
                    <a:pt x="33" y="115"/>
                    <a:pt x="33" y="115"/>
                  </a:cubicBezTo>
                  <a:cubicBezTo>
                    <a:pt x="33" y="115"/>
                    <a:pt x="33" y="115"/>
                    <a:pt x="33" y="115"/>
                  </a:cubicBezTo>
                  <a:cubicBezTo>
                    <a:pt x="33" y="115"/>
                    <a:pt x="33" y="115"/>
                    <a:pt x="33" y="115"/>
                  </a:cubicBezTo>
                  <a:cubicBezTo>
                    <a:pt x="33" y="115"/>
                    <a:pt x="33" y="115"/>
                    <a:pt x="33" y="115"/>
                  </a:cubicBezTo>
                  <a:cubicBezTo>
                    <a:pt x="33" y="115"/>
                    <a:pt x="33" y="115"/>
                    <a:pt x="33" y="115"/>
                  </a:cubicBezTo>
                  <a:cubicBezTo>
                    <a:pt x="33" y="115"/>
                    <a:pt x="33" y="115"/>
                    <a:pt x="33" y="115"/>
                  </a:cubicBezTo>
                  <a:cubicBezTo>
                    <a:pt x="33" y="115"/>
                    <a:pt x="33" y="115"/>
                    <a:pt x="33" y="115"/>
                  </a:cubicBezTo>
                  <a:cubicBezTo>
                    <a:pt x="33" y="115"/>
                    <a:pt x="33" y="115"/>
                    <a:pt x="33" y="115"/>
                  </a:cubicBezTo>
                  <a:cubicBezTo>
                    <a:pt x="33" y="115"/>
                    <a:pt x="32" y="115"/>
                    <a:pt x="32" y="115"/>
                  </a:cubicBezTo>
                  <a:cubicBezTo>
                    <a:pt x="32" y="115"/>
                    <a:pt x="32" y="115"/>
                    <a:pt x="32" y="115"/>
                  </a:cubicBezTo>
                  <a:cubicBezTo>
                    <a:pt x="32" y="115"/>
                    <a:pt x="32" y="115"/>
                    <a:pt x="32" y="115"/>
                  </a:cubicBezTo>
                  <a:cubicBezTo>
                    <a:pt x="32" y="115"/>
                    <a:pt x="32" y="115"/>
                    <a:pt x="32" y="115"/>
                  </a:cubicBezTo>
                  <a:cubicBezTo>
                    <a:pt x="33" y="115"/>
                    <a:pt x="33" y="115"/>
                    <a:pt x="33" y="115"/>
                  </a:cubicBezTo>
                  <a:cubicBezTo>
                    <a:pt x="33" y="115"/>
                    <a:pt x="33" y="115"/>
                    <a:pt x="33" y="115"/>
                  </a:cubicBezTo>
                  <a:cubicBezTo>
                    <a:pt x="33" y="115"/>
                    <a:pt x="33" y="115"/>
                    <a:pt x="33" y="116"/>
                  </a:cubicBezTo>
                  <a:cubicBezTo>
                    <a:pt x="33" y="116"/>
                    <a:pt x="33" y="116"/>
                    <a:pt x="33" y="116"/>
                  </a:cubicBezTo>
                  <a:cubicBezTo>
                    <a:pt x="33" y="116"/>
                    <a:pt x="33" y="116"/>
                    <a:pt x="33" y="116"/>
                  </a:cubicBezTo>
                  <a:cubicBezTo>
                    <a:pt x="33" y="116"/>
                    <a:pt x="33" y="116"/>
                    <a:pt x="33" y="116"/>
                  </a:cubicBezTo>
                  <a:cubicBezTo>
                    <a:pt x="33" y="115"/>
                    <a:pt x="33" y="115"/>
                    <a:pt x="33" y="115"/>
                  </a:cubicBezTo>
                  <a:cubicBezTo>
                    <a:pt x="33" y="115"/>
                    <a:pt x="33" y="115"/>
                    <a:pt x="33" y="115"/>
                  </a:cubicBezTo>
                  <a:cubicBezTo>
                    <a:pt x="34" y="115"/>
                    <a:pt x="34" y="115"/>
                    <a:pt x="34" y="116"/>
                  </a:cubicBezTo>
                  <a:cubicBezTo>
                    <a:pt x="34" y="116"/>
                    <a:pt x="34" y="116"/>
                    <a:pt x="34" y="116"/>
                  </a:cubicBezTo>
                  <a:cubicBezTo>
                    <a:pt x="33" y="116"/>
                    <a:pt x="33" y="116"/>
                    <a:pt x="33" y="116"/>
                  </a:cubicBezTo>
                  <a:cubicBezTo>
                    <a:pt x="33" y="116"/>
                    <a:pt x="33" y="116"/>
                    <a:pt x="33" y="116"/>
                  </a:cubicBezTo>
                  <a:cubicBezTo>
                    <a:pt x="33" y="116"/>
                    <a:pt x="33" y="116"/>
                    <a:pt x="33" y="116"/>
                  </a:cubicBezTo>
                  <a:cubicBezTo>
                    <a:pt x="33" y="116"/>
                    <a:pt x="33" y="116"/>
                    <a:pt x="33" y="116"/>
                  </a:cubicBezTo>
                  <a:cubicBezTo>
                    <a:pt x="33" y="116"/>
                    <a:pt x="33" y="116"/>
                    <a:pt x="33" y="116"/>
                  </a:cubicBezTo>
                  <a:cubicBezTo>
                    <a:pt x="32" y="116"/>
                    <a:pt x="32" y="116"/>
                    <a:pt x="32" y="116"/>
                  </a:cubicBezTo>
                  <a:cubicBezTo>
                    <a:pt x="32" y="116"/>
                    <a:pt x="32" y="116"/>
                    <a:pt x="32" y="116"/>
                  </a:cubicBezTo>
                  <a:cubicBezTo>
                    <a:pt x="32" y="116"/>
                    <a:pt x="33" y="116"/>
                    <a:pt x="33" y="116"/>
                  </a:cubicBezTo>
                  <a:cubicBezTo>
                    <a:pt x="33" y="116"/>
                    <a:pt x="33" y="116"/>
                    <a:pt x="33" y="116"/>
                  </a:cubicBezTo>
                  <a:cubicBezTo>
                    <a:pt x="33" y="116"/>
                    <a:pt x="33" y="116"/>
                    <a:pt x="32" y="117"/>
                  </a:cubicBezTo>
                  <a:cubicBezTo>
                    <a:pt x="32" y="116"/>
                    <a:pt x="32" y="116"/>
                    <a:pt x="32" y="116"/>
                  </a:cubicBezTo>
                  <a:cubicBezTo>
                    <a:pt x="32" y="116"/>
                    <a:pt x="32" y="116"/>
                    <a:pt x="32" y="117"/>
                  </a:cubicBezTo>
                  <a:cubicBezTo>
                    <a:pt x="32" y="117"/>
                    <a:pt x="32" y="117"/>
                    <a:pt x="32" y="117"/>
                  </a:cubicBezTo>
                  <a:cubicBezTo>
                    <a:pt x="32" y="117"/>
                    <a:pt x="33" y="116"/>
                    <a:pt x="33" y="116"/>
                  </a:cubicBezTo>
                  <a:cubicBezTo>
                    <a:pt x="33" y="117"/>
                    <a:pt x="33" y="117"/>
                    <a:pt x="33" y="117"/>
                  </a:cubicBezTo>
                  <a:cubicBezTo>
                    <a:pt x="33" y="117"/>
                    <a:pt x="33" y="117"/>
                    <a:pt x="33" y="117"/>
                  </a:cubicBezTo>
                  <a:cubicBezTo>
                    <a:pt x="33" y="117"/>
                    <a:pt x="33" y="117"/>
                    <a:pt x="33" y="117"/>
                  </a:cubicBezTo>
                  <a:cubicBezTo>
                    <a:pt x="32" y="117"/>
                    <a:pt x="32" y="117"/>
                    <a:pt x="32" y="117"/>
                  </a:cubicBezTo>
                  <a:cubicBezTo>
                    <a:pt x="31" y="117"/>
                    <a:pt x="31" y="118"/>
                    <a:pt x="31" y="118"/>
                  </a:cubicBezTo>
                  <a:cubicBezTo>
                    <a:pt x="31" y="118"/>
                    <a:pt x="30" y="118"/>
                    <a:pt x="30" y="118"/>
                  </a:cubicBezTo>
                  <a:cubicBezTo>
                    <a:pt x="30" y="118"/>
                    <a:pt x="30" y="119"/>
                    <a:pt x="29" y="119"/>
                  </a:cubicBezTo>
                  <a:cubicBezTo>
                    <a:pt x="29" y="120"/>
                    <a:pt x="28" y="120"/>
                    <a:pt x="28" y="120"/>
                  </a:cubicBezTo>
                  <a:cubicBezTo>
                    <a:pt x="28" y="120"/>
                    <a:pt x="27" y="121"/>
                    <a:pt x="27" y="121"/>
                  </a:cubicBezTo>
                  <a:cubicBezTo>
                    <a:pt x="27" y="121"/>
                    <a:pt x="27" y="122"/>
                    <a:pt x="27" y="122"/>
                  </a:cubicBezTo>
                  <a:cubicBezTo>
                    <a:pt x="27" y="123"/>
                    <a:pt x="28" y="124"/>
                    <a:pt x="28" y="125"/>
                  </a:cubicBezTo>
                  <a:cubicBezTo>
                    <a:pt x="28" y="125"/>
                    <a:pt x="28" y="126"/>
                    <a:pt x="28" y="126"/>
                  </a:cubicBezTo>
                  <a:cubicBezTo>
                    <a:pt x="28" y="126"/>
                    <a:pt x="28" y="127"/>
                    <a:pt x="28" y="127"/>
                  </a:cubicBezTo>
                  <a:cubicBezTo>
                    <a:pt x="29" y="128"/>
                    <a:pt x="28" y="129"/>
                    <a:pt x="28" y="129"/>
                  </a:cubicBezTo>
                  <a:cubicBezTo>
                    <a:pt x="28" y="129"/>
                    <a:pt x="28" y="129"/>
                    <a:pt x="28" y="129"/>
                  </a:cubicBezTo>
                  <a:cubicBezTo>
                    <a:pt x="28" y="129"/>
                    <a:pt x="28" y="129"/>
                    <a:pt x="28" y="129"/>
                  </a:cubicBezTo>
                  <a:cubicBezTo>
                    <a:pt x="28" y="129"/>
                    <a:pt x="28" y="129"/>
                    <a:pt x="27" y="129"/>
                  </a:cubicBezTo>
                  <a:cubicBezTo>
                    <a:pt x="27" y="129"/>
                    <a:pt x="27" y="128"/>
                    <a:pt x="27" y="128"/>
                  </a:cubicBezTo>
                  <a:cubicBezTo>
                    <a:pt x="26" y="128"/>
                    <a:pt x="27" y="128"/>
                    <a:pt x="26" y="128"/>
                  </a:cubicBezTo>
                  <a:cubicBezTo>
                    <a:pt x="26" y="128"/>
                    <a:pt x="26" y="127"/>
                    <a:pt x="26" y="127"/>
                  </a:cubicBezTo>
                  <a:cubicBezTo>
                    <a:pt x="26" y="127"/>
                    <a:pt x="26" y="127"/>
                    <a:pt x="26" y="127"/>
                  </a:cubicBezTo>
                  <a:cubicBezTo>
                    <a:pt x="26" y="127"/>
                    <a:pt x="26" y="127"/>
                    <a:pt x="26" y="127"/>
                  </a:cubicBezTo>
                  <a:cubicBezTo>
                    <a:pt x="26" y="127"/>
                    <a:pt x="26" y="126"/>
                    <a:pt x="25" y="126"/>
                  </a:cubicBezTo>
                  <a:cubicBezTo>
                    <a:pt x="26" y="126"/>
                    <a:pt x="26" y="126"/>
                    <a:pt x="26" y="126"/>
                  </a:cubicBezTo>
                  <a:cubicBezTo>
                    <a:pt x="26" y="126"/>
                    <a:pt x="26" y="126"/>
                    <a:pt x="26" y="126"/>
                  </a:cubicBezTo>
                  <a:cubicBezTo>
                    <a:pt x="26" y="126"/>
                    <a:pt x="25" y="126"/>
                    <a:pt x="25" y="126"/>
                  </a:cubicBezTo>
                  <a:cubicBezTo>
                    <a:pt x="25" y="126"/>
                    <a:pt x="25" y="126"/>
                    <a:pt x="25" y="126"/>
                  </a:cubicBezTo>
                  <a:cubicBezTo>
                    <a:pt x="25" y="125"/>
                    <a:pt x="25" y="125"/>
                    <a:pt x="25" y="124"/>
                  </a:cubicBezTo>
                  <a:cubicBezTo>
                    <a:pt x="25" y="124"/>
                    <a:pt x="25" y="124"/>
                    <a:pt x="25" y="124"/>
                  </a:cubicBezTo>
                  <a:cubicBezTo>
                    <a:pt x="25" y="124"/>
                    <a:pt x="25" y="123"/>
                    <a:pt x="24" y="123"/>
                  </a:cubicBezTo>
                  <a:cubicBezTo>
                    <a:pt x="24" y="125"/>
                    <a:pt x="24" y="126"/>
                    <a:pt x="24" y="128"/>
                  </a:cubicBezTo>
                  <a:cubicBezTo>
                    <a:pt x="24" y="129"/>
                    <a:pt x="24" y="131"/>
                    <a:pt x="24" y="132"/>
                  </a:cubicBezTo>
                  <a:cubicBezTo>
                    <a:pt x="24" y="132"/>
                    <a:pt x="25" y="132"/>
                    <a:pt x="25" y="132"/>
                  </a:cubicBezTo>
                  <a:cubicBezTo>
                    <a:pt x="25" y="132"/>
                    <a:pt x="26" y="132"/>
                    <a:pt x="26" y="132"/>
                  </a:cubicBezTo>
                  <a:cubicBezTo>
                    <a:pt x="27" y="132"/>
                    <a:pt x="27" y="132"/>
                    <a:pt x="28" y="132"/>
                  </a:cubicBezTo>
                  <a:cubicBezTo>
                    <a:pt x="28" y="132"/>
                    <a:pt x="28" y="132"/>
                    <a:pt x="28" y="132"/>
                  </a:cubicBezTo>
                  <a:cubicBezTo>
                    <a:pt x="29" y="132"/>
                    <a:pt x="29" y="132"/>
                    <a:pt x="29" y="133"/>
                  </a:cubicBezTo>
                  <a:cubicBezTo>
                    <a:pt x="30" y="133"/>
                    <a:pt x="31" y="133"/>
                    <a:pt x="31" y="133"/>
                  </a:cubicBezTo>
                  <a:cubicBezTo>
                    <a:pt x="31" y="133"/>
                    <a:pt x="31" y="134"/>
                    <a:pt x="32" y="134"/>
                  </a:cubicBezTo>
                  <a:cubicBezTo>
                    <a:pt x="32" y="134"/>
                    <a:pt x="33" y="134"/>
                    <a:pt x="34" y="134"/>
                  </a:cubicBezTo>
                  <a:cubicBezTo>
                    <a:pt x="33" y="134"/>
                    <a:pt x="33" y="135"/>
                    <a:pt x="33" y="135"/>
                  </a:cubicBezTo>
                  <a:cubicBezTo>
                    <a:pt x="33" y="135"/>
                    <a:pt x="33" y="135"/>
                    <a:pt x="33" y="135"/>
                  </a:cubicBezTo>
                  <a:cubicBezTo>
                    <a:pt x="34" y="135"/>
                    <a:pt x="35" y="135"/>
                    <a:pt x="35" y="135"/>
                  </a:cubicBezTo>
                  <a:cubicBezTo>
                    <a:pt x="35" y="135"/>
                    <a:pt x="35" y="135"/>
                    <a:pt x="35" y="135"/>
                  </a:cubicBezTo>
                  <a:cubicBezTo>
                    <a:pt x="35" y="135"/>
                    <a:pt x="34" y="136"/>
                    <a:pt x="34" y="136"/>
                  </a:cubicBezTo>
                  <a:cubicBezTo>
                    <a:pt x="33" y="136"/>
                    <a:pt x="33" y="136"/>
                    <a:pt x="33" y="135"/>
                  </a:cubicBezTo>
                  <a:cubicBezTo>
                    <a:pt x="32" y="135"/>
                    <a:pt x="32" y="136"/>
                    <a:pt x="31" y="136"/>
                  </a:cubicBezTo>
                  <a:cubicBezTo>
                    <a:pt x="31" y="136"/>
                    <a:pt x="31" y="136"/>
                    <a:pt x="31" y="136"/>
                  </a:cubicBezTo>
                  <a:cubicBezTo>
                    <a:pt x="31" y="136"/>
                    <a:pt x="31" y="135"/>
                    <a:pt x="31" y="135"/>
                  </a:cubicBezTo>
                  <a:cubicBezTo>
                    <a:pt x="32" y="135"/>
                    <a:pt x="32" y="135"/>
                    <a:pt x="32" y="135"/>
                  </a:cubicBezTo>
                  <a:cubicBezTo>
                    <a:pt x="31" y="135"/>
                    <a:pt x="31" y="135"/>
                    <a:pt x="30" y="134"/>
                  </a:cubicBezTo>
                  <a:cubicBezTo>
                    <a:pt x="30" y="134"/>
                    <a:pt x="30" y="134"/>
                    <a:pt x="30" y="134"/>
                  </a:cubicBezTo>
                  <a:cubicBezTo>
                    <a:pt x="30" y="133"/>
                    <a:pt x="29" y="134"/>
                    <a:pt x="29" y="134"/>
                  </a:cubicBezTo>
                  <a:cubicBezTo>
                    <a:pt x="28" y="133"/>
                    <a:pt x="28" y="133"/>
                    <a:pt x="28" y="133"/>
                  </a:cubicBezTo>
                  <a:cubicBezTo>
                    <a:pt x="27" y="133"/>
                    <a:pt x="26" y="133"/>
                    <a:pt x="26" y="133"/>
                  </a:cubicBezTo>
                  <a:cubicBezTo>
                    <a:pt x="26" y="133"/>
                    <a:pt x="26" y="133"/>
                    <a:pt x="26" y="132"/>
                  </a:cubicBezTo>
                  <a:cubicBezTo>
                    <a:pt x="26" y="132"/>
                    <a:pt x="26" y="132"/>
                    <a:pt x="26" y="132"/>
                  </a:cubicBezTo>
                  <a:cubicBezTo>
                    <a:pt x="26" y="132"/>
                    <a:pt x="26" y="132"/>
                    <a:pt x="26" y="132"/>
                  </a:cubicBezTo>
                  <a:cubicBezTo>
                    <a:pt x="25" y="132"/>
                    <a:pt x="25" y="132"/>
                    <a:pt x="24" y="133"/>
                  </a:cubicBezTo>
                  <a:cubicBezTo>
                    <a:pt x="24" y="133"/>
                    <a:pt x="24" y="133"/>
                    <a:pt x="24" y="133"/>
                  </a:cubicBezTo>
                  <a:cubicBezTo>
                    <a:pt x="24" y="138"/>
                    <a:pt x="25" y="144"/>
                    <a:pt x="26" y="149"/>
                  </a:cubicBezTo>
                  <a:cubicBezTo>
                    <a:pt x="26" y="149"/>
                    <a:pt x="26" y="149"/>
                    <a:pt x="27" y="149"/>
                  </a:cubicBezTo>
                  <a:cubicBezTo>
                    <a:pt x="27" y="149"/>
                    <a:pt x="27" y="149"/>
                    <a:pt x="28" y="148"/>
                  </a:cubicBezTo>
                  <a:cubicBezTo>
                    <a:pt x="28" y="148"/>
                    <a:pt x="28" y="148"/>
                    <a:pt x="28" y="148"/>
                  </a:cubicBezTo>
                  <a:cubicBezTo>
                    <a:pt x="29" y="148"/>
                    <a:pt x="29" y="148"/>
                    <a:pt x="29" y="148"/>
                  </a:cubicBezTo>
                  <a:cubicBezTo>
                    <a:pt x="29" y="148"/>
                    <a:pt x="29" y="148"/>
                    <a:pt x="30" y="148"/>
                  </a:cubicBezTo>
                  <a:cubicBezTo>
                    <a:pt x="30" y="148"/>
                    <a:pt x="30" y="148"/>
                    <a:pt x="30" y="148"/>
                  </a:cubicBezTo>
                  <a:cubicBezTo>
                    <a:pt x="31" y="148"/>
                    <a:pt x="31" y="149"/>
                    <a:pt x="32" y="150"/>
                  </a:cubicBezTo>
                  <a:cubicBezTo>
                    <a:pt x="32" y="150"/>
                    <a:pt x="31" y="150"/>
                    <a:pt x="31" y="150"/>
                  </a:cubicBezTo>
                  <a:cubicBezTo>
                    <a:pt x="31" y="150"/>
                    <a:pt x="31" y="150"/>
                    <a:pt x="31" y="150"/>
                  </a:cubicBezTo>
                  <a:cubicBezTo>
                    <a:pt x="31" y="150"/>
                    <a:pt x="31" y="150"/>
                    <a:pt x="31" y="150"/>
                  </a:cubicBezTo>
                  <a:cubicBezTo>
                    <a:pt x="31" y="150"/>
                    <a:pt x="31" y="150"/>
                    <a:pt x="31" y="151"/>
                  </a:cubicBezTo>
                  <a:cubicBezTo>
                    <a:pt x="31" y="150"/>
                    <a:pt x="31" y="150"/>
                    <a:pt x="31" y="150"/>
                  </a:cubicBezTo>
                  <a:cubicBezTo>
                    <a:pt x="32" y="150"/>
                    <a:pt x="32" y="149"/>
                    <a:pt x="32" y="150"/>
                  </a:cubicBezTo>
                  <a:cubicBezTo>
                    <a:pt x="33" y="150"/>
                    <a:pt x="33" y="150"/>
                    <a:pt x="33" y="150"/>
                  </a:cubicBezTo>
                  <a:cubicBezTo>
                    <a:pt x="33" y="150"/>
                    <a:pt x="33" y="150"/>
                    <a:pt x="33" y="150"/>
                  </a:cubicBezTo>
                  <a:cubicBezTo>
                    <a:pt x="32" y="150"/>
                    <a:pt x="32" y="150"/>
                    <a:pt x="32" y="151"/>
                  </a:cubicBezTo>
                  <a:cubicBezTo>
                    <a:pt x="32" y="151"/>
                    <a:pt x="32" y="151"/>
                    <a:pt x="32" y="152"/>
                  </a:cubicBezTo>
                  <a:cubicBezTo>
                    <a:pt x="32" y="152"/>
                    <a:pt x="32" y="152"/>
                    <a:pt x="32" y="153"/>
                  </a:cubicBezTo>
                  <a:cubicBezTo>
                    <a:pt x="32" y="153"/>
                    <a:pt x="32" y="153"/>
                    <a:pt x="32" y="154"/>
                  </a:cubicBezTo>
                  <a:cubicBezTo>
                    <a:pt x="33" y="154"/>
                    <a:pt x="33" y="153"/>
                    <a:pt x="33" y="153"/>
                  </a:cubicBezTo>
                  <a:cubicBezTo>
                    <a:pt x="33" y="153"/>
                    <a:pt x="33" y="152"/>
                    <a:pt x="32" y="152"/>
                  </a:cubicBezTo>
                  <a:cubicBezTo>
                    <a:pt x="32" y="152"/>
                    <a:pt x="32" y="152"/>
                    <a:pt x="32" y="151"/>
                  </a:cubicBezTo>
                  <a:cubicBezTo>
                    <a:pt x="32" y="151"/>
                    <a:pt x="32" y="151"/>
                    <a:pt x="32" y="151"/>
                  </a:cubicBezTo>
                  <a:cubicBezTo>
                    <a:pt x="33" y="151"/>
                    <a:pt x="34" y="151"/>
                    <a:pt x="34" y="151"/>
                  </a:cubicBezTo>
                  <a:cubicBezTo>
                    <a:pt x="34" y="151"/>
                    <a:pt x="34" y="150"/>
                    <a:pt x="34" y="150"/>
                  </a:cubicBezTo>
                  <a:cubicBezTo>
                    <a:pt x="34" y="150"/>
                    <a:pt x="34" y="150"/>
                    <a:pt x="34" y="150"/>
                  </a:cubicBezTo>
                  <a:cubicBezTo>
                    <a:pt x="34" y="150"/>
                    <a:pt x="34" y="150"/>
                    <a:pt x="34" y="150"/>
                  </a:cubicBezTo>
                  <a:cubicBezTo>
                    <a:pt x="34" y="150"/>
                    <a:pt x="34" y="150"/>
                    <a:pt x="34" y="150"/>
                  </a:cubicBezTo>
                  <a:cubicBezTo>
                    <a:pt x="34" y="150"/>
                    <a:pt x="34" y="150"/>
                    <a:pt x="35" y="151"/>
                  </a:cubicBezTo>
                  <a:cubicBezTo>
                    <a:pt x="35" y="151"/>
                    <a:pt x="36" y="151"/>
                    <a:pt x="36" y="151"/>
                  </a:cubicBezTo>
                  <a:cubicBezTo>
                    <a:pt x="36" y="152"/>
                    <a:pt x="36" y="152"/>
                    <a:pt x="36" y="152"/>
                  </a:cubicBezTo>
                  <a:cubicBezTo>
                    <a:pt x="37" y="152"/>
                    <a:pt x="38" y="152"/>
                    <a:pt x="38" y="152"/>
                  </a:cubicBezTo>
                  <a:cubicBezTo>
                    <a:pt x="39" y="152"/>
                    <a:pt x="39" y="153"/>
                    <a:pt x="40" y="152"/>
                  </a:cubicBezTo>
                  <a:cubicBezTo>
                    <a:pt x="41" y="152"/>
                    <a:pt x="41" y="152"/>
                    <a:pt x="41" y="152"/>
                  </a:cubicBezTo>
                  <a:cubicBezTo>
                    <a:pt x="42" y="152"/>
                    <a:pt x="43" y="152"/>
                    <a:pt x="43" y="152"/>
                  </a:cubicBezTo>
                  <a:cubicBezTo>
                    <a:pt x="43" y="152"/>
                    <a:pt x="43" y="152"/>
                    <a:pt x="43" y="152"/>
                  </a:cubicBezTo>
                  <a:cubicBezTo>
                    <a:pt x="43" y="152"/>
                    <a:pt x="43" y="152"/>
                    <a:pt x="43" y="152"/>
                  </a:cubicBezTo>
                  <a:cubicBezTo>
                    <a:pt x="43" y="152"/>
                    <a:pt x="43" y="152"/>
                    <a:pt x="43" y="152"/>
                  </a:cubicBezTo>
                  <a:cubicBezTo>
                    <a:pt x="43" y="152"/>
                    <a:pt x="43" y="152"/>
                    <a:pt x="42" y="152"/>
                  </a:cubicBezTo>
                  <a:cubicBezTo>
                    <a:pt x="42" y="152"/>
                    <a:pt x="42" y="152"/>
                    <a:pt x="42" y="152"/>
                  </a:cubicBezTo>
                  <a:cubicBezTo>
                    <a:pt x="43" y="152"/>
                    <a:pt x="43" y="152"/>
                    <a:pt x="43" y="153"/>
                  </a:cubicBezTo>
                  <a:cubicBezTo>
                    <a:pt x="43" y="153"/>
                    <a:pt x="43" y="153"/>
                    <a:pt x="43" y="153"/>
                  </a:cubicBezTo>
                  <a:cubicBezTo>
                    <a:pt x="43" y="153"/>
                    <a:pt x="43" y="153"/>
                    <a:pt x="43" y="152"/>
                  </a:cubicBezTo>
                  <a:cubicBezTo>
                    <a:pt x="44" y="153"/>
                    <a:pt x="44" y="153"/>
                    <a:pt x="44" y="153"/>
                  </a:cubicBezTo>
                  <a:cubicBezTo>
                    <a:pt x="44" y="153"/>
                    <a:pt x="44" y="153"/>
                    <a:pt x="44" y="153"/>
                  </a:cubicBezTo>
                  <a:cubicBezTo>
                    <a:pt x="44" y="153"/>
                    <a:pt x="45" y="153"/>
                    <a:pt x="45" y="153"/>
                  </a:cubicBezTo>
                  <a:cubicBezTo>
                    <a:pt x="45" y="153"/>
                    <a:pt x="45" y="153"/>
                    <a:pt x="45" y="153"/>
                  </a:cubicBezTo>
                  <a:cubicBezTo>
                    <a:pt x="44" y="153"/>
                    <a:pt x="45" y="154"/>
                    <a:pt x="44" y="154"/>
                  </a:cubicBezTo>
                  <a:cubicBezTo>
                    <a:pt x="44" y="154"/>
                    <a:pt x="44" y="154"/>
                    <a:pt x="44" y="154"/>
                  </a:cubicBezTo>
                  <a:cubicBezTo>
                    <a:pt x="44" y="154"/>
                    <a:pt x="44" y="154"/>
                    <a:pt x="45" y="154"/>
                  </a:cubicBezTo>
                  <a:cubicBezTo>
                    <a:pt x="45" y="154"/>
                    <a:pt x="45" y="154"/>
                    <a:pt x="46" y="154"/>
                  </a:cubicBezTo>
                  <a:cubicBezTo>
                    <a:pt x="46" y="154"/>
                    <a:pt x="47" y="155"/>
                    <a:pt x="47" y="155"/>
                  </a:cubicBezTo>
                  <a:cubicBezTo>
                    <a:pt x="48" y="156"/>
                    <a:pt x="48" y="156"/>
                    <a:pt x="48" y="157"/>
                  </a:cubicBezTo>
                  <a:cubicBezTo>
                    <a:pt x="48" y="156"/>
                    <a:pt x="48" y="156"/>
                    <a:pt x="48" y="156"/>
                  </a:cubicBezTo>
                  <a:cubicBezTo>
                    <a:pt x="48" y="156"/>
                    <a:pt x="48" y="156"/>
                    <a:pt x="48" y="156"/>
                  </a:cubicBezTo>
                  <a:cubicBezTo>
                    <a:pt x="48" y="156"/>
                    <a:pt x="49" y="157"/>
                    <a:pt x="49" y="157"/>
                  </a:cubicBezTo>
                  <a:cubicBezTo>
                    <a:pt x="49" y="157"/>
                    <a:pt x="49" y="157"/>
                    <a:pt x="49" y="157"/>
                  </a:cubicBezTo>
                  <a:cubicBezTo>
                    <a:pt x="49" y="157"/>
                    <a:pt x="49" y="157"/>
                    <a:pt x="49" y="157"/>
                  </a:cubicBezTo>
                  <a:cubicBezTo>
                    <a:pt x="50" y="157"/>
                    <a:pt x="50" y="157"/>
                    <a:pt x="51" y="157"/>
                  </a:cubicBezTo>
                  <a:cubicBezTo>
                    <a:pt x="51" y="157"/>
                    <a:pt x="51" y="157"/>
                    <a:pt x="51" y="157"/>
                  </a:cubicBezTo>
                  <a:cubicBezTo>
                    <a:pt x="51" y="157"/>
                    <a:pt x="52" y="157"/>
                    <a:pt x="53" y="157"/>
                  </a:cubicBezTo>
                  <a:cubicBezTo>
                    <a:pt x="53" y="158"/>
                    <a:pt x="54" y="158"/>
                    <a:pt x="54" y="158"/>
                  </a:cubicBezTo>
                  <a:cubicBezTo>
                    <a:pt x="54" y="158"/>
                    <a:pt x="56" y="159"/>
                    <a:pt x="56" y="159"/>
                  </a:cubicBezTo>
                  <a:cubicBezTo>
                    <a:pt x="56" y="159"/>
                    <a:pt x="56" y="159"/>
                    <a:pt x="56" y="159"/>
                  </a:cubicBezTo>
                  <a:cubicBezTo>
                    <a:pt x="56" y="159"/>
                    <a:pt x="56" y="160"/>
                    <a:pt x="56" y="160"/>
                  </a:cubicBezTo>
                  <a:cubicBezTo>
                    <a:pt x="56" y="161"/>
                    <a:pt x="57" y="162"/>
                    <a:pt x="58" y="162"/>
                  </a:cubicBezTo>
                  <a:cubicBezTo>
                    <a:pt x="58" y="162"/>
                    <a:pt x="58" y="163"/>
                    <a:pt x="58" y="163"/>
                  </a:cubicBezTo>
                  <a:cubicBezTo>
                    <a:pt x="57" y="163"/>
                    <a:pt x="57" y="164"/>
                    <a:pt x="57" y="164"/>
                  </a:cubicBezTo>
                  <a:cubicBezTo>
                    <a:pt x="57" y="164"/>
                    <a:pt x="56" y="164"/>
                    <a:pt x="56" y="165"/>
                  </a:cubicBezTo>
                  <a:cubicBezTo>
                    <a:pt x="55" y="165"/>
                    <a:pt x="55" y="166"/>
                    <a:pt x="55" y="166"/>
                  </a:cubicBezTo>
                  <a:cubicBezTo>
                    <a:pt x="55" y="166"/>
                    <a:pt x="55" y="166"/>
                    <a:pt x="55" y="166"/>
                  </a:cubicBezTo>
                  <a:cubicBezTo>
                    <a:pt x="56" y="166"/>
                    <a:pt x="56" y="166"/>
                    <a:pt x="56" y="166"/>
                  </a:cubicBezTo>
                  <a:cubicBezTo>
                    <a:pt x="57" y="166"/>
                    <a:pt x="57" y="166"/>
                    <a:pt x="57" y="166"/>
                  </a:cubicBezTo>
                  <a:cubicBezTo>
                    <a:pt x="57" y="167"/>
                    <a:pt x="58" y="166"/>
                    <a:pt x="58" y="166"/>
                  </a:cubicBezTo>
                  <a:cubicBezTo>
                    <a:pt x="58" y="167"/>
                    <a:pt x="58" y="167"/>
                    <a:pt x="58" y="167"/>
                  </a:cubicBezTo>
                  <a:cubicBezTo>
                    <a:pt x="58" y="167"/>
                    <a:pt x="58" y="167"/>
                    <a:pt x="58" y="167"/>
                  </a:cubicBezTo>
                  <a:cubicBezTo>
                    <a:pt x="59" y="166"/>
                    <a:pt x="59" y="166"/>
                    <a:pt x="59" y="166"/>
                  </a:cubicBezTo>
                  <a:cubicBezTo>
                    <a:pt x="60" y="166"/>
                    <a:pt x="60" y="165"/>
                    <a:pt x="60" y="165"/>
                  </a:cubicBezTo>
                  <a:cubicBezTo>
                    <a:pt x="60" y="165"/>
                    <a:pt x="61" y="165"/>
                    <a:pt x="61" y="165"/>
                  </a:cubicBezTo>
                  <a:cubicBezTo>
                    <a:pt x="61" y="165"/>
                    <a:pt x="61" y="165"/>
                    <a:pt x="61" y="165"/>
                  </a:cubicBezTo>
                  <a:cubicBezTo>
                    <a:pt x="62" y="166"/>
                    <a:pt x="63" y="166"/>
                    <a:pt x="63" y="166"/>
                  </a:cubicBezTo>
                  <a:cubicBezTo>
                    <a:pt x="63" y="166"/>
                    <a:pt x="63" y="166"/>
                    <a:pt x="63" y="166"/>
                  </a:cubicBezTo>
                  <a:cubicBezTo>
                    <a:pt x="63" y="166"/>
                    <a:pt x="63" y="166"/>
                    <a:pt x="63" y="166"/>
                  </a:cubicBezTo>
                  <a:cubicBezTo>
                    <a:pt x="64" y="166"/>
                    <a:pt x="64" y="167"/>
                    <a:pt x="64" y="167"/>
                  </a:cubicBezTo>
                  <a:cubicBezTo>
                    <a:pt x="64" y="167"/>
                    <a:pt x="64" y="167"/>
                    <a:pt x="64" y="168"/>
                  </a:cubicBezTo>
                  <a:cubicBezTo>
                    <a:pt x="64" y="168"/>
                    <a:pt x="65" y="167"/>
                    <a:pt x="65" y="167"/>
                  </a:cubicBezTo>
                  <a:cubicBezTo>
                    <a:pt x="66" y="167"/>
                    <a:pt x="66" y="167"/>
                    <a:pt x="67" y="168"/>
                  </a:cubicBezTo>
                  <a:cubicBezTo>
                    <a:pt x="67" y="168"/>
                    <a:pt x="67" y="168"/>
                    <a:pt x="68" y="168"/>
                  </a:cubicBezTo>
                  <a:cubicBezTo>
                    <a:pt x="68" y="168"/>
                    <a:pt x="69" y="167"/>
                    <a:pt x="70" y="168"/>
                  </a:cubicBezTo>
                  <a:cubicBezTo>
                    <a:pt x="71" y="168"/>
                    <a:pt x="71" y="169"/>
                    <a:pt x="72" y="170"/>
                  </a:cubicBezTo>
                  <a:cubicBezTo>
                    <a:pt x="73" y="170"/>
                    <a:pt x="74" y="170"/>
                    <a:pt x="74" y="170"/>
                  </a:cubicBezTo>
                  <a:cubicBezTo>
                    <a:pt x="75" y="170"/>
                    <a:pt x="75" y="173"/>
                    <a:pt x="75" y="173"/>
                  </a:cubicBezTo>
                  <a:cubicBezTo>
                    <a:pt x="75" y="175"/>
                    <a:pt x="74" y="176"/>
                    <a:pt x="73" y="177"/>
                  </a:cubicBezTo>
                  <a:cubicBezTo>
                    <a:pt x="73" y="177"/>
                    <a:pt x="73" y="177"/>
                    <a:pt x="72" y="177"/>
                  </a:cubicBezTo>
                  <a:cubicBezTo>
                    <a:pt x="72" y="177"/>
                    <a:pt x="72" y="177"/>
                    <a:pt x="72" y="178"/>
                  </a:cubicBezTo>
                  <a:cubicBezTo>
                    <a:pt x="72" y="178"/>
                    <a:pt x="72" y="179"/>
                    <a:pt x="71" y="179"/>
                  </a:cubicBezTo>
                  <a:cubicBezTo>
                    <a:pt x="71" y="179"/>
                    <a:pt x="71" y="179"/>
                    <a:pt x="71" y="179"/>
                  </a:cubicBezTo>
                  <a:cubicBezTo>
                    <a:pt x="71" y="179"/>
                    <a:pt x="71" y="179"/>
                    <a:pt x="71" y="179"/>
                  </a:cubicBezTo>
                  <a:cubicBezTo>
                    <a:pt x="71" y="179"/>
                    <a:pt x="71" y="179"/>
                    <a:pt x="71" y="179"/>
                  </a:cubicBezTo>
                  <a:cubicBezTo>
                    <a:pt x="71" y="180"/>
                    <a:pt x="70" y="180"/>
                    <a:pt x="70" y="181"/>
                  </a:cubicBezTo>
                  <a:cubicBezTo>
                    <a:pt x="70" y="182"/>
                    <a:pt x="70" y="182"/>
                    <a:pt x="70" y="183"/>
                  </a:cubicBezTo>
                  <a:cubicBezTo>
                    <a:pt x="71" y="183"/>
                    <a:pt x="70" y="184"/>
                    <a:pt x="70" y="184"/>
                  </a:cubicBezTo>
                  <a:cubicBezTo>
                    <a:pt x="70" y="185"/>
                    <a:pt x="70" y="185"/>
                    <a:pt x="70" y="185"/>
                  </a:cubicBezTo>
                  <a:cubicBezTo>
                    <a:pt x="70" y="185"/>
                    <a:pt x="69" y="186"/>
                    <a:pt x="69" y="187"/>
                  </a:cubicBezTo>
                  <a:cubicBezTo>
                    <a:pt x="70" y="187"/>
                    <a:pt x="70" y="187"/>
                    <a:pt x="70" y="187"/>
                  </a:cubicBezTo>
                  <a:cubicBezTo>
                    <a:pt x="69" y="188"/>
                    <a:pt x="69" y="188"/>
                    <a:pt x="69" y="188"/>
                  </a:cubicBezTo>
                  <a:cubicBezTo>
                    <a:pt x="69" y="188"/>
                    <a:pt x="69" y="188"/>
                    <a:pt x="69" y="189"/>
                  </a:cubicBezTo>
                  <a:cubicBezTo>
                    <a:pt x="68" y="189"/>
                    <a:pt x="68" y="189"/>
                    <a:pt x="68" y="190"/>
                  </a:cubicBezTo>
                  <a:cubicBezTo>
                    <a:pt x="68" y="190"/>
                    <a:pt x="68" y="190"/>
                    <a:pt x="68" y="190"/>
                  </a:cubicBezTo>
                  <a:cubicBezTo>
                    <a:pt x="67" y="191"/>
                    <a:pt x="67" y="191"/>
                    <a:pt x="67" y="191"/>
                  </a:cubicBezTo>
                  <a:cubicBezTo>
                    <a:pt x="66" y="192"/>
                    <a:pt x="66" y="192"/>
                    <a:pt x="65" y="192"/>
                  </a:cubicBezTo>
                  <a:cubicBezTo>
                    <a:pt x="65" y="192"/>
                    <a:pt x="64" y="192"/>
                    <a:pt x="64" y="192"/>
                  </a:cubicBezTo>
                  <a:cubicBezTo>
                    <a:pt x="64" y="192"/>
                    <a:pt x="64" y="192"/>
                    <a:pt x="63" y="192"/>
                  </a:cubicBezTo>
                  <a:cubicBezTo>
                    <a:pt x="63" y="192"/>
                    <a:pt x="63" y="192"/>
                    <a:pt x="63" y="193"/>
                  </a:cubicBezTo>
                  <a:cubicBezTo>
                    <a:pt x="63" y="193"/>
                    <a:pt x="63" y="192"/>
                    <a:pt x="62" y="192"/>
                  </a:cubicBezTo>
                  <a:cubicBezTo>
                    <a:pt x="62" y="193"/>
                    <a:pt x="60" y="194"/>
                    <a:pt x="60" y="194"/>
                  </a:cubicBezTo>
                  <a:cubicBezTo>
                    <a:pt x="60" y="194"/>
                    <a:pt x="60" y="195"/>
                    <a:pt x="59" y="195"/>
                  </a:cubicBezTo>
                  <a:cubicBezTo>
                    <a:pt x="59" y="195"/>
                    <a:pt x="59" y="195"/>
                    <a:pt x="59" y="195"/>
                  </a:cubicBezTo>
                  <a:cubicBezTo>
                    <a:pt x="60" y="195"/>
                    <a:pt x="59" y="196"/>
                    <a:pt x="59" y="196"/>
                  </a:cubicBezTo>
                  <a:cubicBezTo>
                    <a:pt x="59" y="196"/>
                    <a:pt x="59" y="196"/>
                    <a:pt x="59" y="196"/>
                  </a:cubicBezTo>
                  <a:cubicBezTo>
                    <a:pt x="60" y="199"/>
                    <a:pt x="58" y="199"/>
                    <a:pt x="58" y="200"/>
                  </a:cubicBezTo>
                  <a:cubicBezTo>
                    <a:pt x="57" y="200"/>
                    <a:pt x="57" y="201"/>
                    <a:pt x="57" y="201"/>
                  </a:cubicBezTo>
                  <a:cubicBezTo>
                    <a:pt x="57" y="202"/>
                    <a:pt x="56" y="202"/>
                    <a:pt x="56" y="203"/>
                  </a:cubicBezTo>
                  <a:cubicBezTo>
                    <a:pt x="56" y="202"/>
                    <a:pt x="57" y="201"/>
                    <a:pt x="57" y="201"/>
                  </a:cubicBezTo>
                  <a:cubicBezTo>
                    <a:pt x="57" y="201"/>
                    <a:pt x="57" y="201"/>
                    <a:pt x="57" y="201"/>
                  </a:cubicBezTo>
                  <a:cubicBezTo>
                    <a:pt x="57" y="201"/>
                    <a:pt x="56" y="201"/>
                    <a:pt x="56" y="201"/>
                  </a:cubicBezTo>
                  <a:cubicBezTo>
                    <a:pt x="56" y="201"/>
                    <a:pt x="56" y="201"/>
                    <a:pt x="56" y="201"/>
                  </a:cubicBezTo>
                  <a:cubicBezTo>
                    <a:pt x="56" y="201"/>
                    <a:pt x="56" y="201"/>
                    <a:pt x="56" y="202"/>
                  </a:cubicBezTo>
                  <a:cubicBezTo>
                    <a:pt x="56" y="202"/>
                    <a:pt x="55" y="202"/>
                    <a:pt x="55" y="202"/>
                  </a:cubicBezTo>
                  <a:cubicBezTo>
                    <a:pt x="74" y="221"/>
                    <a:pt x="100" y="232"/>
                    <a:pt x="128" y="232"/>
                  </a:cubicBezTo>
                  <a:cubicBezTo>
                    <a:pt x="179" y="232"/>
                    <a:pt x="221" y="195"/>
                    <a:pt x="230" y="147"/>
                  </a:cubicBezTo>
                  <a:cubicBezTo>
                    <a:pt x="230" y="147"/>
                    <a:pt x="230" y="146"/>
                    <a:pt x="230" y="146"/>
                  </a:cubicBezTo>
                  <a:cubicBezTo>
                    <a:pt x="230" y="146"/>
                    <a:pt x="230" y="146"/>
                    <a:pt x="230" y="146"/>
                  </a:cubicBezTo>
                  <a:cubicBezTo>
                    <a:pt x="229" y="146"/>
                    <a:pt x="230" y="145"/>
                    <a:pt x="230" y="145"/>
                  </a:cubicBezTo>
                  <a:cubicBezTo>
                    <a:pt x="229" y="145"/>
                    <a:pt x="229" y="145"/>
                    <a:pt x="229" y="145"/>
                  </a:cubicBezTo>
                  <a:cubicBezTo>
                    <a:pt x="229" y="144"/>
                    <a:pt x="229" y="143"/>
                    <a:pt x="229" y="143"/>
                  </a:cubicBezTo>
                  <a:cubicBezTo>
                    <a:pt x="229" y="143"/>
                    <a:pt x="229" y="143"/>
                    <a:pt x="229" y="143"/>
                  </a:cubicBezTo>
                  <a:cubicBezTo>
                    <a:pt x="229" y="143"/>
                    <a:pt x="229" y="143"/>
                    <a:pt x="229" y="143"/>
                  </a:cubicBezTo>
                  <a:cubicBezTo>
                    <a:pt x="229" y="143"/>
                    <a:pt x="228" y="143"/>
                    <a:pt x="228" y="143"/>
                  </a:cubicBezTo>
                  <a:cubicBezTo>
                    <a:pt x="228" y="142"/>
                    <a:pt x="228" y="142"/>
                    <a:pt x="228" y="142"/>
                  </a:cubicBezTo>
                  <a:cubicBezTo>
                    <a:pt x="228" y="142"/>
                    <a:pt x="228" y="142"/>
                    <a:pt x="228" y="142"/>
                  </a:cubicBezTo>
                  <a:cubicBezTo>
                    <a:pt x="228" y="141"/>
                    <a:pt x="227" y="141"/>
                    <a:pt x="227" y="141"/>
                  </a:cubicBezTo>
                  <a:cubicBezTo>
                    <a:pt x="227" y="141"/>
                    <a:pt x="227" y="141"/>
                    <a:pt x="227" y="141"/>
                  </a:cubicBezTo>
                  <a:cubicBezTo>
                    <a:pt x="227" y="140"/>
                    <a:pt x="227" y="139"/>
                    <a:pt x="227" y="139"/>
                  </a:cubicBezTo>
                  <a:cubicBezTo>
                    <a:pt x="227" y="139"/>
                    <a:pt x="227" y="139"/>
                    <a:pt x="227" y="138"/>
                  </a:cubicBezTo>
                  <a:cubicBezTo>
                    <a:pt x="227" y="138"/>
                    <a:pt x="227" y="137"/>
                    <a:pt x="228" y="137"/>
                  </a:cubicBezTo>
                  <a:cubicBezTo>
                    <a:pt x="227" y="137"/>
                    <a:pt x="227" y="137"/>
                    <a:pt x="227" y="137"/>
                  </a:cubicBezTo>
                  <a:cubicBezTo>
                    <a:pt x="227" y="136"/>
                    <a:pt x="227" y="136"/>
                    <a:pt x="227" y="135"/>
                  </a:cubicBezTo>
                  <a:cubicBezTo>
                    <a:pt x="227" y="134"/>
                    <a:pt x="226" y="134"/>
                    <a:pt x="226" y="133"/>
                  </a:cubicBezTo>
                  <a:cubicBezTo>
                    <a:pt x="226" y="133"/>
                    <a:pt x="226" y="132"/>
                    <a:pt x="226" y="131"/>
                  </a:cubicBezTo>
                  <a:cubicBezTo>
                    <a:pt x="226" y="131"/>
                    <a:pt x="226" y="130"/>
                    <a:pt x="225" y="130"/>
                  </a:cubicBezTo>
                  <a:cubicBezTo>
                    <a:pt x="225" y="130"/>
                    <a:pt x="225" y="130"/>
                    <a:pt x="225" y="130"/>
                  </a:cubicBezTo>
                  <a:cubicBezTo>
                    <a:pt x="225" y="131"/>
                    <a:pt x="225" y="131"/>
                    <a:pt x="224" y="131"/>
                  </a:cubicBezTo>
                  <a:cubicBezTo>
                    <a:pt x="224" y="132"/>
                    <a:pt x="224" y="132"/>
                    <a:pt x="223" y="132"/>
                  </a:cubicBezTo>
                  <a:cubicBezTo>
                    <a:pt x="223" y="132"/>
                    <a:pt x="223" y="132"/>
                    <a:pt x="223" y="132"/>
                  </a:cubicBezTo>
                  <a:cubicBezTo>
                    <a:pt x="223" y="132"/>
                    <a:pt x="223" y="132"/>
                    <a:pt x="223" y="132"/>
                  </a:cubicBezTo>
                  <a:cubicBezTo>
                    <a:pt x="223" y="132"/>
                    <a:pt x="223" y="132"/>
                    <a:pt x="223" y="132"/>
                  </a:cubicBezTo>
                  <a:cubicBezTo>
                    <a:pt x="223" y="132"/>
                    <a:pt x="223" y="132"/>
                    <a:pt x="223" y="132"/>
                  </a:cubicBezTo>
                  <a:cubicBezTo>
                    <a:pt x="223" y="132"/>
                    <a:pt x="223" y="131"/>
                    <a:pt x="223" y="131"/>
                  </a:cubicBezTo>
                  <a:cubicBezTo>
                    <a:pt x="222" y="131"/>
                    <a:pt x="222" y="132"/>
                    <a:pt x="222" y="132"/>
                  </a:cubicBezTo>
                  <a:cubicBezTo>
                    <a:pt x="222" y="132"/>
                    <a:pt x="222" y="132"/>
                    <a:pt x="222" y="132"/>
                  </a:cubicBezTo>
                  <a:cubicBezTo>
                    <a:pt x="222" y="131"/>
                    <a:pt x="222" y="131"/>
                    <a:pt x="222" y="130"/>
                  </a:cubicBezTo>
                  <a:cubicBezTo>
                    <a:pt x="223" y="129"/>
                    <a:pt x="222" y="128"/>
                    <a:pt x="222" y="128"/>
                  </a:cubicBezTo>
                  <a:cubicBezTo>
                    <a:pt x="222" y="128"/>
                    <a:pt x="222" y="128"/>
                    <a:pt x="222" y="128"/>
                  </a:cubicBezTo>
                  <a:cubicBezTo>
                    <a:pt x="222" y="128"/>
                    <a:pt x="222" y="128"/>
                    <a:pt x="222" y="128"/>
                  </a:cubicBezTo>
                  <a:cubicBezTo>
                    <a:pt x="221" y="128"/>
                    <a:pt x="221" y="128"/>
                    <a:pt x="221" y="128"/>
                  </a:cubicBezTo>
                  <a:cubicBezTo>
                    <a:pt x="221" y="128"/>
                    <a:pt x="221" y="128"/>
                    <a:pt x="222" y="128"/>
                  </a:cubicBezTo>
                  <a:cubicBezTo>
                    <a:pt x="222" y="128"/>
                    <a:pt x="222" y="128"/>
                    <a:pt x="222" y="128"/>
                  </a:cubicBezTo>
                  <a:cubicBezTo>
                    <a:pt x="222" y="127"/>
                    <a:pt x="221" y="127"/>
                    <a:pt x="221" y="127"/>
                  </a:cubicBezTo>
                  <a:cubicBezTo>
                    <a:pt x="221" y="127"/>
                    <a:pt x="221" y="127"/>
                    <a:pt x="221" y="127"/>
                  </a:cubicBezTo>
                  <a:cubicBezTo>
                    <a:pt x="221" y="126"/>
                    <a:pt x="221" y="126"/>
                    <a:pt x="221" y="126"/>
                  </a:cubicBezTo>
                  <a:cubicBezTo>
                    <a:pt x="220" y="126"/>
                    <a:pt x="220" y="126"/>
                    <a:pt x="220" y="126"/>
                  </a:cubicBezTo>
                  <a:cubicBezTo>
                    <a:pt x="219" y="126"/>
                    <a:pt x="220" y="124"/>
                    <a:pt x="219" y="123"/>
                  </a:cubicBezTo>
                  <a:cubicBezTo>
                    <a:pt x="219" y="124"/>
                    <a:pt x="219" y="124"/>
                    <a:pt x="218" y="124"/>
                  </a:cubicBezTo>
                  <a:cubicBezTo>
                    <a:pt x="218" y="123"/>
                    <a:pt x="218" y="123"/>
                    <a:pt x="218" y="123"/>
                  </a:cubicBezTo>
                  <a:cubicBezTo>
                    <a:pt x="218" y="123"/>
                    <a:pt x="218" y="123"/>
                    <a:pt x="218" y="123"/>
                  </a:cubicBezTo>
                  <a:cubicBezTo>
                    <a:pt x="218" y="123"/>
                    <a:pt x="218" y="123"/>
                    <a:pt x="218" y="124"/>
                  </a:cubicBezTo>
                  <a:cubicBezTo>
                    <a:pt x="218" y="124"/>
                    <a:pt x="218" y="124"/>
                    <a:pt x="218" y="124"/>
                  </a:cubicBezTo>
                  <a:cubicBezTo>
                    <a:pt x="218" y="124"/>
                    <a:pt x="218" y="124"/>
                    <a:pt x="218" y="125"/>
                  </a:cubicBezTo>
                  <a:cubicBezTo>
                    <a:pt x="217" y="125"/>
                    <a:pt x="217" y="125"/>
                    <a:pt x="217" y="125"/>
                  </a:cubicBezTo>
                  <a:cubicBezTo>
                    <a:pt x="217" y="125"/>
                    <a:pt x="217" y="124"/>
                    <a:pt x="217" y="124"/>
                  </a:cubicBezTo>
                  <a:cubicBezTo>
                    <a:pt x="217" y="124"/>
                    <a:pt x="217" y="124"/>
                    <a:pt x="217" y="124"/>
                  </a:cubicBezTo>
                  <a:cubicBezTo>
                    <a:pt x="217" y="124"/>
                    <a:pt x="217" y="125"/>
                    <a:pt x="217" y="125"/>
                  </a:cubicBezTo>
                  <a:cubicBezTo>
                    <a:pt x="217" y="125"/>
                    <a:pt x="217" y="125"/>
                    <a:pt x="217" y="125"/>
                  </a:cubicBezTo>
                  <a:cubicBezTo>
                    <a:pt x="217" y="125"/>
                    <a:pt x="217" y="125"/>
                    <a:pt x="217" y="124"/>
                  </a:cubicBezTo>
                  <a:cubicBezTo>
                    <a:pt x="217" y="124"/>
                    <a:pt x="217" y="125"/>
                    <a:pt x="216" y="125"/>
                  </a:cubicBezTo>
                  <a:cubicBezTo>
                    <a:pt x="216" y="125"/>
                    <a:pt x="216" y="125"/>
                    <a:pt x="216" y="125"/>
                  </a:cubicBezTo>
                  <a:cubicBezTo>
                    <a:pt x="216" y="125"/>
                    <a:pt x="216" y="125"/>
                    <a:pt x="216" y="125"/>
                  </a:cubicBezTo>
                  <a:cubicBezTo>
                    <a:pt x="216" y="125"/>
                    <a:pt x="216" y="125"/>
                    <a:pt x="216" y="125"/>
                  </a:cubicBezTo>
                  <a:cubicBezTo>
                    <a:pt x="216" y="125"/>
                    <a:pt x="216" y="125"/>
                    <a:pt x="216" y="125"/>
                  </a:cubicBezTo>
                  <a:cubicBezTo>
                    <a:pt x="216" y="125"/>
                    <a:pt x="216" y="125"/>
                    <a:pt x="216" y="125"/>
                  </a:cubicBezTo>
                  <a:cubicBezTo>
                    <a:pt x="215" y="125"/>
                    <a:pt x="215" y="125"/>
                    <a:pt x="215" y="125"/>
                  </a:cubicBezTo>
                  <a:cubicBezTo>
                    <a:pt x="215" y="125"/>
                    <a:pt x="215" y="125"/>
                    <a:pt x="215" y="125"/>
                  </a:cubicBezTo>
                  <a:cubicBezTo>
                    <a:pt x="215" y="125"/>
                    <a:pt x="215" y="125"/>
                    <a:pt x="215" y="125"/>
                  </a:cubicBezTo>
                  <a:cubicBezTo>
                    <a:pt x="215" y="125"/>
                    <a:pt x="215" y="125"/>
                    <a:pt x="215" y="124"/>
                  </a:cubicBezTo>
                  <a:cubicBezTo>
                    <a:pt x="215" y="125"/>
                    <a:pt x="215" y="125"/>
                    <a:pt x="215" y="125"/>
                  </a:cubicBezTo>
                  <a:cubicBezTo>
                    <a:pt x="214" y="125"/>
                    <a:pt x="214" y="125"/>
                    <a:pt x="213" y="125"/>
                  </a:cubicBezTo>
                  <a:cubicBezTo>
                    <a:pt x="213" y="126"/>
                    <a:pt x="214" y="126"/>
                    <a:pt x="214" y="126"/>
                  </a:cubicBezTo>
                  <a:cubicBezTo>
                    <a:pt x="213" y="126"/>
                    <a:pt x="213" y="127"/>
                    <a:pt x="213" y="127"/>
                  </a:cubicBezTo>
                  <a:cubicBezTo>
                    <a:pt x="212" y="127"/>
                    <a:pt x="212" y="127"/>
                    <a:pt x="212" y="127"/>
                  </a:cubicBezTo>
                  <a:cubicBezTo>
                    <a:pt x="211" y="128"/>
                    <a:pt x="211" y="128"/>
                    <a:pt x="210" y="129"/>
                  </a:cubicBezTo>
                  <a:cubicBezTo>
                    <a:pt x="210" y="129"/>
                    <a:pt x="210" y="129"/>
                    <a:pt x="210" y="129"/>
                  </a:cubicBezTo>
                  <a:cubicBezTo>
                    <a:pt x="210" y="129"/>
                    <a:pt x="209" y="130"/>
                    <a:pt x="209" y="130"/>
                  </a:cubicBezTo>
                  <a:cubicBezTo>
                    <a:pt x="209" y="130"/>
                    <a:pt x="209" y="130"/>
                    <a:pt x="208" y="130"/>
                  </a:cubicBezTo>
                  <a:cubicBezTo>
                    <a:pt x="208" y="130"/>
                    <a:pt x="208" y="131"/>
                    <a:pt x="208" y="131"/>
                  </a:cubicBezTo>
                  <a:cubicBezTo>
                    <a:pt x="208" y="131"/>
                    <a:pt x="207" y="131"/>
                    <a:pt x="207" y="131"/>
                  </a:cubicBezTo>
                  <a:cubicBezTo>
                    <a:pt x="207" y="132"/>
                    <a:pt x="207" y="132"/>
                    <a:pt x="207" y="132"/>
                  </a:cubicBezTo>
                  <a:cubicBezTo>
                    <a:pt x="206" y="132"/>
                    <a:pt x="206" y="132"/>
                    <a:pt x="206" y="132"/>
                  </a:cubicBezTo>
                  <a:cubicBezTo>
                    <a:pt x="206" y="132"/>
                    <a:pt x="206" y="132"/>
                    <a:pt x="206" y="133"/>
                  </a:cubicBezTo>
                  <a:cubicBezTo>
                    <a:pt x="205" y="133"/>
                    <a:pt x="206" y="134"/>
                    <a:pt x="206" y="134"/>
                  </a:cubicBezTo>
                  <a:cubicBezTo>
                    <a:pt x="206" y="135"/>
                    <a:pt x="205" y="136"/>
                    <a:pt x="205" y="137"/>
                  </a:cubicBezTo>
                  <a:cubicBezTo>
                    <a:pt x="205" y="137"/>
                    <a:pt x="205" y="138"/>
                    <a:pt x="205" y="138"/>
                  </a:cubicBezTo>
                  <a:cubicBezTo>
                    <a:pt x="205" y="138"/>
                    <a:pt x="205" y="138"/>
                    <a:pt x="205" y="139"/>
                  </a:cubicBezTo>
                  <a:cubicBezTo>
                    <a:pt x="204" y="139"/>
                    <a:pt x="204" y="139"/>
                    <a:pt x="204" y="139"/>
                  </a:cubicBezTo>
                  <a:cubicBezTo>
                    <a:pt x="204" y="139"/>
                    <a:pt x="204" y="140"/>
                    <a:pt x="204" y="140"/>
                  </a:cubicBezTo>
                  <a:cubicBezTo>
                    <a:pt x="204" y="140"/>
                    <a:pt x="204" y="140"/>
                    <a:pt x="204" y="140"/>
                  </a:cubicBezTo>
                  <a:cubicBezTo>
                    <a:pt x="203" y="140"/>
                    <a:pt x="203" y="140"/>
                    <a:pt x="203" y="141"/>
                  </a:cubicBezTo>
                  <a:cubicBezTo>
                    <a:pt x="203" y="141"/>
                    <a:pt x="203" y="141"/>
                    <a:pt x="202" y="141"/>
                  </a:cubicBezTo>
                  <a:cubicBezTo>
                    <a:pt x="202" y="141"/>
                    <a:pt x="202" y="141"/>
                    <a:pt x="202" y="140"/>
                  </a:cubicBezTo>
                  <a:cubicBezTo>
                    <a:pt x="202" y="140"/>
                    <a:pt x="201" y="139"/>
                    <a:pt x="201" y="139"/>
                  </a:cubicBezTo>
                  <a:cubicBezTo>
                    <a:pt x="200" y="137"/>
                    <a:pt x="200" y="137"/>
                    <a:pt x="200" y="137"/>
                  </a:cubicBezTo>
                  <a:cubicBezTo>
                    <a:pt x="200" y="137"/>
                    <a:pt x="200" y="137"/>
                    <a:pt x="200" y="136"/>
                  </a:cubicBezTo>
                  <a:cubicBezTo>
                    <a:pt x="200" y="136"/>
                    <a:pt x="200" y="136"/>
                    <a:pt x="200" y="135"/>
                  </a:cubicBezTo>
                  <a:cubicBezTo>
                    <a:pt x="199" y="135"/>
                    <a:pt x="199" y="134"/>
                    <a:pt x="199" y="134"/>
                  </a:cubicBezTo>
                  <a:cubicBezTo>
                    <a:pt x="199" y="133"/>
                    <a:pt x="198" y="132"/>
                    <a:pt x="198" y="131"/>
                  </a:cubicBezTo>
                  <a:cubicBezTo>
                    <a:pt x="198" y="130"/>
                    <a:pt x="198" y="129"/>
                    <a:pt x="197" y="128"/>
                  </a:cubicBezTo>
                  <a:cubicBezTo>
                    <a:pt x="197" y="128"/>
                    <a:pt x="197" y="127"/>
                    <a:pt x="197" y="127"/>
                  </a:cubicBezTo>
                  <a:cubicBezTo>
                    <a:pt x="197" y="126"/>
                    <a:pt x="197" y="126"/>
                    <a:pt x="197" y="126"/>
                  </a:cubicBezTo>
                  <a:cubicBezTo>
                    <a:pt x="198" y="126"/>
                    <a:pt x="197" y="126"/>
                    <a:pt x="197" y="125"/>
                  </a:cubicBezTo>
                  <a:cubicBezTo>
                    <a:pt x="197" y="125"/>
                    <a:pt x="197" y="125"/>
                    <a:pt x="197" y="124"/>
                  </a:cubicBezTo>
                  <a:cubicBezTo>
                    <a:pt x="197" y="124"/>
                    <a:pt x="197" y="124"/>
                    <a:pt x="196" y="124"/>
                  </a:cubicBezTo>
                  <a:cubicBezTo>
                    <a:pt x="196" y="124"/>
                    <a:pt x="196" y="125"/>
                    <a:pt x="196" y="125"/>
                  </a:cubicBezTo>
                  <a:cubicBezTo>
                    <a:pt x="197" y="125"/>
                    <a:pt x="196" y="126"/>
                    <a:pt x="195" y="126"/>
                  </a:cubicBezTo>
                  <a:cubicBezTo>
                    <a:pt x="195" y="126"/>
                    <a:pt x="195" y="126"/>
                    <a:pt x="195" y="126"/>
                  </a:cubicBezTo>
                  <a:cubicBezTo>
                    <a:pt x="194" y="126"/>
                    <a:pt x="193" y="124"/>
                    <a:pt x="193" y="124"/>
                  </a:cubicBezTo>
                  <a:cubicBezTo>
                    <a:pt x="193" y="124"/>
                    <a:pt x="193" y="124"/>
                    <a:pt x="193" y="124"/>
                  </a:cubicBezTo>
                  <a:cubicBezTo>
                    <a:pt x="193" y="124"/>
                    <a:pt x="194" y="124"/>
                    <a:pt x="194" y="124"/>
                  </a:cubicBezTo>
                  <a:cubicBezTo>
                    <a:pt x="194" y="124"/>
                    <a:pt x="194" y="124"/>
                    <a:pt x="194" y="123"/>
                  </a:cubicBezTo>
                  <a:cubicBezTo>
                    <a:pt x="193" y="124"/>
                    <a:pt x="192" y="123"/>
                    <a:pt x="192" y="123"/>
                  </a:cubicBezTo>
                  <a:cubicBezTo>
                    <a:pt x="192" y="123"/>
                    <a:pt x="192" y="122"/>
                    <a:pt x="192" y="122"/>
                  </a:cubicBezTo>
                  <a:cubicBezTo>
                    <a:pt x="191" y="122"/>
                    <a:pt x="191" y="122"/>
                    <a:pt x="191" y="122"/>
                  </a:cubicBezTo>
                  <a:cubicBezTo>
                    <a:pt x="191" y="122"/>
                    <a:pt x="191" y="121"/>
                    <a:pt x="190" y="121"/>
                  </a:cubicBezTo>
                  <a:cubicBezTo>
                    <a:pt x="190" y="121"/>
                    <a:pt x="190" y="121"/>
                    <a:pt x="190" y="121"/>
                  </a:cubicBezTo>
                  <a:cubicBezTo>
                    <a:pt x="190" y="120"/>
                    <a:pt x="190" y="120"/>
                    <a:pt x="190" y="120"/>
                  </a:cubicBezTo>
                  <a:cubicBezTo>
                    <a:pt x="189" y="120"/>
                    <a:pt x="187" y="121"/>
                    <a:pt x="187" y="120"/>
                  </a:cubicBezTo>
                  <a:cubicBezTo>
                    <a:pt x="187" y="120"/>
                    <a:pt x="186" y="120"/>
                    <a:pt x="186" y="120"/>
                  </a:cubicBezTo>
                  <a:cubicBezTo>
                    <a:pt x="185" y="120"/>
                    <a:pt x="185" y="120"/>
                    <a:pt x="185" y="120"/>
                  </a:cubicBezTo>
                  <a:cubicBezTo>
                    <a:pt x="185" y="121"/>
                    <a:pt x="184" y="121"/>
                    <a:pt x="184" y="121"/>
                  </a:cubicBezTo>
                  <a:cubicBezTo>
                    <a:pt x="183" y="121"/>
                    <a:pt x="183" y="120"/>
                    <a:pt x="183" y="120"/>
                  </a:cubicBezTo>
                  <a:cubicBezTo>
                    <a:pt x="182" y="120"/>
                    <a:pt x="182" y="120"/>
                    <a:pt x="181" y="120"/>
                  </a:cubicBezTo>
                  <a:cubicBezTo>
                    <a:pt x="181" y="120"/>
                    <a:pt x="181" y="120"/>
                    <a:pt x="181" y="120"/>
                  </a:cubicBezTo>
                  <a:cubicBezTo>
                    <a:pt x="180" y="120"/>
                    <a:pt x="180" y="120"/>
                    <a:pt x="180" y="120"/>
                  </a:cubicBezTo>
                  <a:cubicBezTo>
                    <a:pt x="179" y="120"/>
                    <a:pt x="179" y="120"/>
                    <a:pt x="179" y="120"/>
                  </a:cubicBezTo>
                  <a:cubicBezTo>
                    <a:pt x="179" y="119"/>
                    <a:pt x="179" y="119"/>
                    <a:pt x="179" y="119"/>
                  </a:cubicBezTo>
                  <a:cubicBezTo>
                    <a:pt x="178" y="119"/>
                    <a:pt x="178" y="118"/>
                    <a:pt x="178" y="118"/>
                  </a:cubicBezTo>
                  <a:cubicBezTo>
                    <a:pt x="178" y="118"/>
                    <a:pt x="178" y="118"/>
                    <a:pt x="178" y="118"/>
                  </a:cubicBezTo>
                  <a:cubicBezTo>
                    <a:pt x="178" y="118"/>
                    <a:pt x="177" y="118"/>
                    <a:pt x="177" y="118"/>
                  </a:cubicBezTo>
                  <a:cubicBezTo>
                    <a:pt x="177" y="118"/>
                    <a:pt x="176" y="119"/>
                    <a:pt x="176" y="119"/>
                  </a:cubicBezTo>
                  <a:cubicBezTo>
                    <a:pt x="176" y="119"/>
                    <a:pt x="175" y="119"/>
                    <a:pt x="175" y="119"/>
                  </a:cubicBezTo>
                  <a:cubicBezTo>
                    <a:pt x="175" y="118"/>
                    <a:pt x="174" y="118"/>
                    <a:pt x="174" y="118"/>
                  </a:cubicBezTo>
                  <a:cubicBezTo>
                    <a:pt x="174" y="118"/>
                    <a:pt x="173" y="118"/>
                    <a:pt x="173" y="117"/>
                  </a:cubicBezTo>
                  <a:cubicBezTo>
                    <a:pt x="173" y="117"/>
                    <a:pt x="172" y="117"/>
                    <a:pt x="172" y="117"/>
                  </a:cubicBezTo>
                  <a:cubicBezTo>
                    <a:pt x="172" y="117"/>
                    <a:pt x="171" y="116"/>
                    <a:pt x="171" y="116"/>
                  </a:cubicBezTo>
                  <a:cubicBezTo>
                    <a:pt x="171" y="115"/>
                    <a:pt x="171" y="115"/>
                    <a:pt x="171" y="115"/>
                  </a:cubicBezTo>
                  <a:cubicBezTo>
                    <a:pt x="171" y="115"/>
                    <a:pt x="171" y="115"/>
                    <a:pt x="171" y="114"/>
                  </a:cubicBezTo>
                  <a:cubicBezTo>
                    <a:pt x="170" y="114"/>
                    <a:pt x="170" y="114"/>
                    <a:pt x="170" y="114"/>
                  </a:cubicBezTo>
                  <a:cubicBezTo>
                    <a:pt x="170" y="114"/>
                    <a:pt x="170" y="114"/>
                    <a:pt x="170" y="114"/>
                  </a:cubicBezTo>
                  <a:cubicBezTo>
                    <a:pt x="169" y="114"/>
                    <a:pt x="169" y="114"/>
                    <a:pt x="169" y="114"/>
                  </a:cubicBezTo>
                  <a:cubicBezTo>
                    <a:pt x="169" y="114"/>
                    <a:pt x="169" y="114"/>
                    <a:pt x="169" y="114"/>
                  </a:cubicBezTo>
                  <a:cubicBezTo>
                    <a:pt x="169" y="114"/>
                    <a:pt x="168" y="114"/>
                    <a:pt x="168" y="115"/>
                  </a:cubicBezTo>
                  <a:cubicBezTo>
                    <a:pt x="168" y="115"/>
                    <a:pt x="168" y="115"/>
                    <a:pt x="168" y="115"/>
                  </a:cubicBezTo>
                  <a:cubicBezTo>
                    <a:pt x="168" y="115"/>
                    <a:pt x="168" y="115"/>
                    <a:pt x="168" y="115"/>
                  </a:cubicBezTo>
                  <a:cubicBezTo>
                    <a:pt x="168" y="115"/>
                    <a:pt x="168" y="115"/>
                    <a:pt x="168" y="115"/>
                  </a:cubicBezTo>
                  <a:cubicBezTo>
                    <a:pt x="168" y="115"/>
                    <a:pt x="168" y="115"/>
                    <a:pt x="168" y="115"/>
                  </a:cubicBezTo>
                  <a:cubicBezTo>
                    <a:pt x="168" y="115"/>
                    <a:pt x="168" y="115"/>
                    <a:pt x="168" y="115"/>
                  </a:cubicBezTo>
                  <a:cubicBezTo>
                    <a:pt x="168" y="116"/>
                    <a:pt x="169" y="117"/>
                    <a:pt x="169" y="117"/>
                  </a:cubicBezTo>
                  <a:cubicBezTo>
                    <a:pt x="169" y="117"/>
                    <a:pt x="169" y="117"/>
                    <a:pt x="170" y="118"/>
                  </a:cubicBezTo>
                  <a:cubicBezTo>
                    <a:pt x="170" y="118"/>
                    <a:pt x="169" y="118"/>
                    <a:pt x="170" y="118"/>
                  </a:cubicBezTo>
                  <a:cubicBezTo>
                    <a:pt x="170" y="118"/>
                    <a:pt x="170" y="118"/>
                    <a:pt x="171" y="118"/>
                  </a:cubicBezTo>
                  <a:cubicBezTo>
                    <a:pt x="171" y="119"/>
                    <a:pt x="171" y="119"/>
                    <a:pt x="170" y="119"/>
                  </a:cubicBezTo>
                  <a:cubicBezTo>
                    <a:pt x="170" y="119"/>
                    <a:pt x="171" y="119"/>
                    <a:pt x="171" y="119"/>
                  </a:cubicBezTo>
                  <a:cubicBezTo>
                    <a:pt x="170" y="119"/>
                    <a:pt x="171" y="120"/>
                    <a:pt x="171" y="120"/>
                  </a:cubicBezTo>
                  <a:cubicBezTo>
                    <a:pt x="171" y="120"/>
                    <a:pt x="171" y="120"/>
                    <a:pt x="171" y="120"/>
                  </a:cubicBezTo>
                  <a:cubicBezTo>
                    <a:pt x="171" y="120"/>
                    <a:pt x="171" y="121"/>
                    <a:pt x="171" y="121"/>
                  </a:cubicBezTo>
                  <a:cubicBezTo>
                    <a:pt x="172" y="121"/>
                    <a:pt x="172" y="121"/>
                    <a:pt x="172" y="121"/>
                  </a:cubicBezTo>
                  <a:cubicBezTo>
                    <a:pt x="171" y="120"/>
                    <a:pt x="172" y="120"/>
                    <a:pt x="172" y="119"/>
                  </a:cubicBezTo>
                  <a:cubicBezTo>
                    <a:pt x="172" y="119"/>
                    <a:pt x="172" y="119"/>
                    <a:pt x="172" y="119"/>
                  </a:cubicBezTo>
                  <a:cubicBezTo>
                    <a:pt x="172" y="120"/>
                    <a:pt x="172" y="119"/>
                    <a:pt x="172" y="120"/>
                  </a:cubicBezTo>
                  <a:cubicBezTo>
                    <a:pt x="172" y="120"/>
                    <a:pt x="172" y="121"/>
                    <a:pt x="172" y="121"/>
                  </a:cubicBezTo>
                  <a:cubicBezTo>
                    <a:pt x="172" y="121"/>
                    <a:pt x="172" y="121"/>
                    <a:pt x="172" y="122"/>
                  </a:cubicBezTo>
                  <a:cubicBezTo>
                    <a:pt x="172" y="122"/>
                    <a:pt x="172" y="122"/>
                    <a:pt x="172" y="122"/>
                  </a:cubicBezTo>
                  <a:cubicBezTo>
                    <a:pt x="173" y="122"/>
                    <a:pt x="173" y="122"/>
                    <a:pt x="173" y="122"/>
                  </a:cubicBezTo>
                  <a:cubicBezTo>
                    <a:pt x="173" y="122"/>
                    <a:pt x="173" y="122"/>
                    <a:pt x="173" y="122"/>
                  </a:cubicBezTo>
                  <a:cubicBezTo>
                    <a:pt x="174" y="122"/>
                    <a:pt x="175" y="122"/>
                    <a:pt x="175" y="122"/>
                  </a:cubicBezTo>
                  <a:cubicBezTo>
                    <a:pt x="175" y="122"/>
                    <a:pt x="175" y="122"/>
                    <a:pt x="175" y="122"/>
                  </a:cubicBezTo>
                  <a:cubicBezTo>
                    <a:pt x="175" y="122"/>
                    <a:pt x="175" y="122"/>
                    <a:pt x="176" y="122"/>
                  </a:cubicBezTo>
                  <a:cubicBezTo>
                    <a:pt x="176" y="122"/>
                    <a:pt x="176" y="122"/>
                    <a:pt x="176" y="121"/>
                  </a:cubicBezTo>
                  <a:cubicBezTo>
                    <a:pt x="176" y="121"/>
                    <a:pt x="176" y="121"/>
                    <a:pt x="176" y="121"/>
                  </a:cubicBezTo>
                  <a:cubicBezTo>
                    <a:pt x="177" y="120"/>
                    <a:pt x="177" y="120"/>
                    <a:pt x="177" y="120"/>
                  </a:cubicBezTo>
                  <a:cubicBezTo>
                    <a:pt x="178" y="120"/>
                    <a:pt x="178" y="119"/>
                    <a:pt x="178" y="119"/>
                  </a:cubicBezTo>
                  <a:cubicBezTo>
                    <a:pt x="178" y="119"/>
                    <a:pt x="178" y="119"/>
                    <a:pt x="178" y="119"/>
                  </a:cubicBezTo>
                  <a:cubicBezTo>
                    <a:pt x="178" y="120"/>
                    <a:pt x="178" y="120"/>
                    <a:pt x="178" y="120"/>
                  </a:cubicBezTo>
                  <a:cubicBezTo>
                    <a:pt x="178" y="120"/>
                    <a:pt x="178" y="120"/>
                    <a:pt x="178" y="120"/>
                  </a:cubicBezTo>
                  <a:cubicBezTo>
                    <a:pt x="178" y="120"/>
                    <a:pt x="178" y="121"/>
                    <a:pt x="178" y="121"/>
                  </a:cubicBezTo>
                  <a:cubicBezTo>
                    <a:pt x="178" y="121"/>
                    <a:pt x="179" y="122"/>
                    <a:pt x="179" y="122"/>
                  </a:cubicBezTo>
                  <a:cubicBezTo>
                    <a:pt x="179" y="122"/>
                    <a:pt x="180" y="122"/>
                    <a:pt x="180" y="123"/>
                  </a:cubicBezTo>
                  <a:cubicBezTo>
                    <a:pt x="180" y="123"/>
                    <a:pt x="180" y="122"/>
                    <a:pt x="181" y="123"/>
                  </a:cubicBezTo>
                  <a:cubicBezTo>
                    <a:pt x="181" y="123"/>
                    <a:pt x="181" y="123"/>
                    <a:pt x="181" y="124"/>
                  </a:cubicBezTo>
                  <a:cubicBezTo>
                    <a:pt x="181" y="124"/>
                    <a:pt x="182" y="124"/>
                    <a:pt x="182" y="124"/>
                  </a:cubicBezTo>
                  <a:cubicBezTo>
                    <a:pt x="182" y="124"/>
                    <a:pt x="182" y="125"/>
                    <a:pt x="181" y="125"/>
                  </a:cubicBezTo>
                  <a:cubicBezTo>
                    <a:pt x="181" y="125"/>
                    <a:pt x="181" y="125"/>
                    <a:pt x="181" y="125"/>
                  </a:cubicBezTo>
                  <a:cubicBezTo>
                    <a:pt x="181" y="126"/>
                    <a:pt x="181" y="126"/>
                    <a:pt x="180" y="126"/>
                  </a:cubicBezTo>
                  <a:cubicBezTo>
                    <a:pt x="180" y="126"/>
                    <a:pt x="180" y="126"/>
                    <a:pt x="180" y="126"/>
                  </a:cubicBezTo>
                  <a:cubicBezTo>
                    <a:pt x="180" y="127"/>
                    <a:pt x="180" y="128"/>
                    <a:pt x="180" y="128"/>
                  </a:cubicBezTo>
                  <a:cubicBezTo>
                    <a:pt x="179" y="128"/>
                    <a:pt x="178" y="128"/>
                    <a:pt x="178" y="129"/>
                  </a:cubicBezTo>
                  <a:cubicBezTo>
                    <a:pt x="178" y="129"/>
                    <a:pt x="178" y="129"/>
                    <a:pt x="178" y="129"/>
                  </a:cubicBezTo>
                  <a:cubicBezTo>
                    <a:pt x="178" y="129"/>
                    <a:pt x="177" y="129"/>
                    <a:pt x="177" y="129"/>
                  </a:cubicBezTo>
                  <a:cubicBezTo>
                    <a:pt x="177" y="129"/>
                    <a:pt x="177" y="130"/>
                    <a:pt x="177" y="130"/>
                  </a:cubicBezTo>
                  <a:cubicBezTo>
                    <a:pt x="176" y="130"/>
                    <a:pt x="176" y="130"/>
                    <a:pt x="176" y="130"/>
                  </a:cubicBezTo>
                  <a:cubicBezTo>
                    <a:pt x="176" y="130"/>
                    <a:pt x="176" y="130"/>
                    <a:pt x="175" y="130"/>
                  </a:cubicBezTo>
                  <a:cubicBezTo>
                    <a:pt x="175" y="131"/>
                    <a:pt x="174" y="131"/>
                    <a:pt x="174" y="131"/>
                  </a:cubicBezTo>
                  <a:cubicBezTo>
                    <a:pt x="174" y="131"/>
                    <a:pt x="173" y="131"/>
                    <a:pt x="173" y="132"/>
                  </a:cubicBezTo>
                  <a:cubicBezTo>
                    <a:pt x="173" y="132"/>
                    <a:pt x="173" y="132"/>
                    <a:pt x="173" y="132"/>
                  </a:cubicBezTo>
                  <a:cubicBezTo>
                    <a:pt x="172" y="133"/>
                    <a:pt x="171" y="133"/>
                    <a:pt x="170" y="133"/>
                  </a:cubicBezTo>
                  <a:cubicBezTo>
                    <a:pt x="169" y="133"/>
                    <a:pt x="169" y="134"/>
                    <a:pt x="169" y="134"/>
                  </a:cubicBezTo>
                  <a:cubicBezTo>
                    <a:pt x="169" y="134"/>
                    <a:pt x="168" y="134"/>
                    <a:pt x="168" y="134"/>
                  </a:cubicBezTo>
                  <a:cubicBezTo>
                    <a:pt x="168" y="134"/>
                    <a:pt x="167" y="134"/>
                    <a:pt x="167" y="135"/>
                  </a:cubicBezTo>
                  <a:cubicBezTo>
                    <a:pt x="166" y="135"/>
                    <a:pt x="166" y="135"/>
                    <a:pt x="166" y="135"/>
                  </a:cubicBezTo>
                  <a:cubicBezTo>
                    <a:pt x="165" y="135"/>
                    <a:pt x="165" y="135"/>
                    <a:pt x="165" y="135"/>
                  </a:cubicBezTo>
                  <a:cubicBezTo>
                    <a:pt x="164" y="136"/>
                    <a:pt x="163" y="136"/>
                    <a:pt x="163" y="135"/>
                  </a:cubicBezTo>
                  <a:cubicBezTo>
                    <a:pt x="163" y="134"/>
                    <a:pt x="163" y="134"/>
                    <a:pt x="163" y="134"/>
                  </a:cubicBezTo>
                  <a:cubicBezTo>
                    <a:pt x="162" y="134"/>
                    <a:pt x="162" y="133"/>
                    <a:pt x="162" y="132"/>
                  </a:cubicBezTo>
                  <a:cubicBezTo>
                    <a:pt x="162" y="132"/>
                    <a:pt x="162" y="132"/>
                    <a:pt x="162" y="132"/>
                  </a:cubicBezTo>
                  <a:cubicBezTo>
                    <a:pt x="162" y="131"/>
                    <a:pt x="162" y="131"/>
                    <a:pt x="162" y="131"/>
                  </a:cubicBezTo>
                  <a:cubicBezTo>
                    <a:pt x="162" y="130"/>
                    <a:pt x="161" y="130"/>
                    <a:pt x="161" y="129"/>
                  </a:cubicBezTo>
                  <a:cubicBezTo>
                    <a:pt x="161" y="129"/>
                    <a:pt x="161" y="129"/>
                    <a:pt x="161" y="129"/>
                  </a:cubicBezTo>
                  <a:cubicBezTo>
                    <a:pt x="160" y="128"/>
                    <a:pt x="160" y="128"/>
                    <a:pt x="160" y="127"/>
                  </a:cubicBezTo>
                  <a:cubicBezTo>
                    <a:pt x="159" y="127"/>
                    <a:pt x="159" y="127"/>
                    <a:pt x="158" y="126"/>
                  </a:cubicBezTo>
                  <a:cubicBezTo>
                    <a:pt x="158" y="126"/>
                    <a:pt x="158" y="126"/>
                    <a:pt x="158" y="125"/>
                  </a:cubicBezTo>
                  <a:cubicBezTo>
                    <a:pt x="158" y="125"/>
                    <a:pt x="158" y="124"/>
                    <a:pt x="158" y="123"/>
                  </a:cubicBezTo>
                  <a:cubicBezTo>
                    <a:pt x="157" y="123"/>
                    <a:pt x="157" y="123"/>
                    <a:pt x="157" y="122"/>
                  </a:cubicBezTo>
                  <a:cubicBezTo>
                    <a:pt x="156" y="122"/>
                    <a:pt x="156" y="122"/>
                    <a:pt x="156" y="121"/>
                  </a:cubicBezTo>
                  <a:cubicBezTo>
                    <a:pt x="156" y="120"/>
                    <a:pt x="155" y="120"/>
                    <a:pt x="155" y="119"/>
                  </a:cubicBezTo>
                  <a:cubicBezTo>
                    <a:pt x="154" y="119"/>
                    <a:pt x="154" y="118"/>
                    <a:pt x="154" y="118"/>
                  </a:cubicBezTo>
                  <a:cubicBezTo>
                    <a:pt x="153" y="117"/>
                    <a:pt x="153" y="117"/>
                    <a:pt x="153" y="117"/>
                  </a:cubicBezTo>
                  <a:cubicBezTo>
                    <a:pt x="153" y="117"/>
                    <a:pt x="153" y="117"/>
                    <a:pt x="153" y="117"/>
                  </a:cubicBezTo>
                  <a:cubicBezTo>
                    <a:pt x="153" y="116"/>
                    <a:pt x="153" y="116"/>
                    <a:pt x="153" y="115"/>
                  </a:cubicBezTo>
                  <a:cubicBezTo>
                    <a:pt x="153" y="115"/>
                    <a:pt x="153" y="115"/>
                    <a:pt x="153" y="115"/>
                  </a:cubicBezTo>
                  <a:cubicBezTo>
                    <a:pt x="153" y="114"/>
                    <a:pt x="152" y="114"/>
                    <a:pt x="152" y="113"/>
                  </a:cubicBezTo>
                  <a:cubicBezTo>
                    <a:pt x="152" y="112"/>
                    <a:pt x="152" y="112"/>
                    <a:pt x="153" y="111"/>
                  </a:cubicBezTo>
                  <a:cubicBezTo>
                    <a:pt x="153" y="111"/>
                    <a:pt x="153" y="111"/>
                    <a:pt x="153" y="111"/>
                  </a:cubicBezTo>
                  <a:cubicBezTo>
                    <a:pt x="153" y="110"/>
                    <a:pt x="153" y="109"/>
                    <a:pt x="154" y="109"/>
                  </a:cubicBezTo>
                  <a:cubicBezTo>
                    <a:pt x="154" y="108"/>
                    <a:pt x="154" y="108"/>
                    <a:pt x="154" y="107"/>
                  </a:cubicBezTo>
                  <a:cubicBezTo>
                    <a:pt x="154" y="107"/>
                    <a:pt x="154" y="107"/>
                    <a:pt x="154" y="107"/>
                  </a:cubicBezTo>
                  <a:cubicBezTo>
                    <a:pt x="154" y="107"/>
                    <a:pt x="154" y="106"/>
                    <a:pt x="154" y="106"/>
                  </a:cubicBezTo>
                  <a:cubicBezTo>
                    <a:pt x="154" y="106"/>
                    <a:pt x="154" y="106"/>
                    <a:pt x="154" y="106"/>
                  </a:cubicBezTo>
                  <a:cubicBezTo>
                    <a:pt x="154" y="106"/>
                    <a:pt x="154" y="106"/>
                    <a:pt x="154" y="106"/>
                  </a:cubicBezTo>
                  <a:cubicBezTo>
                    <a:pt x="154" y="106"/>
                    <a:pt x="154" y="106"/>
                    <a:pt x="154" y="106"/>
                  </a:cubicBezTo>
                  <a:cubicBezTo>
                    <a:pt x="154" y="106"/>
                    <a:pt x="154" y="106"/>
                    <a:pt x="154" y="106"/>
                  </a:cubicBezTo>
                  <a:cubicBezTo>
                    <a:pt x="154" y="106"/>
                    <a:pt x="154" y="106"/>
                    <a:pt x="153" y="106"/>
                  </a:cubicBezTo>
                  <a:cubicBezTo>
                    <a:pt x="153" y="106"/>
                    <a:pt x="153" y="106"/>
                    <a:pt x="152" y="106"/>
                  </a:cubicBezTo>
                  <a:cubicBezTo>
                    <a:pt x="152" y="106"/>
                    <a:pt x="152" y="106"/>
                    <a:pt x="152" y="106"/>
                  </a:cubicBezTo>
                  <a:cubicBezTo>
                    <a:pt x="151" y="106"/>
                    <a:pt x="151" y="107"/>
                    <a:pt x="150" y="107"/>
                  </a:cubicBezTo>
                  <a:cubicBezTo>
                    <a:pt x="150" y="106"/>
                    <a:pt x="150" y="106"/>
                    <a:pt x="149" y="106"/>
                  </a:cubicBezTo>
                  <a:cubicBezTo>
                    <a:pt x="149" y="106"/>
                    <a:pt x="148" y="105"/>
                    <a:pt x="148" y="106"/>
                  </a:cubicBezTo>
                  <a:cubicBezTo>
                    <a:pt x="148" y="106"/>
                    <a:pt x="148" y="106"/>
                    <a:pt x="148" y="106"/>
                  </a:cubicBezTo>
                  <a:cubicBezTo>
                    <a:pt x="148" y="106"/>
                    <a:pt x="148" y="106"/>
                    <a:pt x="147" y="106"/>
                  </a:cubicBezTo>
                  <a:cubicBezTo>
                    <a:pt x="147" y="106"/>
                    <a:pt x="147" y="106"/>
                    <a:pt x="146" y="106"/>
                  </a:cubicBezTo>
                  <a:cubicBezTo>
                    <a:pt x="146" y="106"/>
                    <a:pt x="146" y="106"/>
                    <a:pt x="146" y="106"/>
                  </a:cubicBezTo>
                  <a:cubicBezTo>
                    <a:pt x="146" y="106"/>
                    <a:pt x="146" y="106"/>
                    <a:pt x="146" y="106"/>
                  </a:cubicBezTo>
                  <a:cubicBezTo>
                    <a:pt x="145" y="106"/>
                    <a:pt x="145" y="106"/>
                    <a:pt x="145" y="106"/>
                  </a:cubicBezTo>
                  <a:cubicBezTo>
                    <a:pt x="145" y="106"/>
                    <a:pt x="145" y="106"/>
                    <a:pt x="145" y="106"/>
                  </a:cubicBezTo>
                  <a:cubicBezTo>
                    <a:pt x="145" y="106"/>
                    <a:pt x="145" y="106"/>
                    <a:pt x="145" y="106"/>
                  </a:cubicBezTo>
                  <a:cubicBezTo>
                    <a:pt x="145" y="106"/>
                    <a:pt x="145" y="106"/>
                    <a:pt x="145" y="106"/>
                  </a:cubicBezTo>
                  <a:cubicBezTo>
                    <a:pt x="145" y="105"/>
                    <a:pt x="145" y="105"/>
                    <a:pt x="145" y="105"/>
                  </a:cubicBezTo>
                  <a:cubicBezTo>
                    <a:pt x="145" y="105"/>
                    <a:pt x="145" y="105"/>
                    <a:pt x="145" y="105"/>
                  </a:cubicBezTo>
                  <a:cubicBezTo>
                    <a:pt x="145" y="105"/>
                    <a:pt x="144" y="105"/>
                    <a:pt x="144" y="105"/>
                  </a:cubicBezTo>
                  <a:cubicBezTo>
                    <a:pt x="144" y="105"/>
                    <a:pt x="144" y="105"/>
                    <a:pt x="144" y="105"/>
                  </a:cubicBezTo>
                  <a:cubicBezTo>
                    <a:pt x="144" y="105"/>
                    <a:pt x="144" y="105"/>
                    <a:pt x="144" y="105"/>
                  </a:cubicBezTo>
                  <a:cubicBezTo>
                    <a:pt x="144" y="105"/>
                    <a:pt x="144" y="105"/>
                    <a:pt x="144" y="105"/>
                  </a:cubicBezTo>
                  <a:cubicBezTo>
                    <a:pt x="144" y="105"/>
                    <a:pt x="144" y="105"/>
                    <a:pt x="144" y="105"/>
                  </a:cubicBezTo>
                  <a:cubicBezTo>
                    <a:pt x="144" y="104"/>
                    <a:pt x="144" y="104"/>
                    <a:pt x="144" y="104"/>
                  </a:cubicBezTo>
                  <a:cubicBezTo>
                    <a:pt x="143" y="104"/>
                    <a:pt x="143" y="104"/>
                    <a:pt x="143" y="104"/>
                  </a:cubicBezTo>
                  <a:cubicBezTo>
                    <a:pt x="143" y="104"/>
                    <a:pt x="143" y="104"/>
                    <a:pt x="143" y="104"/>
                  </a:cubicBezTo>
                  <a:cubicBezTo>
                    <a:pt x="143" y="103"/>
                    <a:pt x="143" y="103"/>
                    <a:pt x="143" y="103"/>
                  </a:cubicBezTo>
                  <a:cubicBezTo>
                    <a:pt x="143" y="103"/>
                    <a:pt x="143" y="103"/>
                    <a:pt x="143" y="103"/>
                  </a:cubicBezTo>
                  <a:cubicBezTo>
                    <a:pt x="144" y="103"/>
                    <a:pt x="144" y="103"/>
                    <a:pt x="143" y="103"/>
                  </a:cubicBezTo>
                  <a:cubicBezTo>
                    <a:pt x="143" y="103"/>
                    <a:pt x="143" y="103"/>
                    <a:pt x="143" y="103"/>
                  </a:cubicBezTo>
                  <a:cubicBezTo>
                    <a:pt x="143" y="103"/>
                    <a:pt x="144" y="103"/>
                    <a:pt x="144" y="103"/>
                  </a:cubicBezTo>
                  <a:cubicBezTo>
                    <a:pt x="144" y="103"/>
                    <a:pt x="144" y="103"/>
                    <a:pt x="144" y="103"/>
                  </a:cubicBezTo>
                  <a:cubicBezTo>
                    <a:pt x="143" y="103"/>
                    <a:pt x="143" y="103"/>
                    <a:pt x="143" y="103"/>
                  </a:cubicBezTo>
                  <a:cubicBezTo>
                    <a:pt x="143" y="102"/>
                    <a:pt x="143" y="102"/>
                    <a:pt x="143" y="102"/>
                  </a:cubicBezTo>
                  <a:cubicBezTo>
                    <a:pt x="143" y="102"/>
                    <a:pt x="143" y="102"/>
                    <a:pt x="143" y="102"/>
                  </a:cubicBezTo>
                  <a:cubicBezTo>
                    <a:pt x="143" y="102"/>
                    <a:pt x="143" y="102"/>
                    <a:pt x="143" y="102"/>
                  </a:cubicBezTo>
                  <a:cubicBezTo>
                    <a:pt x="143" y="102"/>
                    <a:pt x="143" y="102"/>
                    <a:pt x="144" y="102"/>
                  </a:cubicBezTo>
                  <a:cubicBezTo>
                    <a:pt x="144" y="102"/>
                    <a:pt x="144" y="102"/>
                    <a:pt x="144" y="102"/>
                  </a:cubicBezTo>
                  <a:cubicBezTo>
                    <a:pt x="143" y="102"/>
                    <a:pt x="143" y="102"/>
                    <a:pt x="143" y="102"/>
                  </a:cubicBezTo>
                  <a:cubicBezTo>
                    <a:pt x="143" y="102"/>
                    <a:pt x="143" y="101"/>
                    <a:pt x="143" y="101"/>
                  </a:cubicBezTo>
                  <a:cubicBezTo>
                    <a:pt x="143" y="101"/>
                    <a:pt x="143" y="101"/>
                    <a:pt x="143" y="101"/>
                  </a:cubicBezTo>
                  <a:cubicBezTo>
                    <a:pt x="143" y="101"/>
                    <a:pt x="144" y="101"/>
                    <a:pt x="144" y="100"/>
                  </a:cubicBezTo>
                  <a:cubicBezTo>
                    <a:pt x="144" y="101"/>
                    <a:pt x="144" y="101"/>
                    <a:pt x="145" y="101"/>
                  </a:cubicBezTo>
                  <a:cubicBezTo>
                    <a:pt x="145" y="101"/>
                    <a:pt x="145" y="101"/>
                    <a:pt x="145" y="101"/>
                  </a:cubicBezTo>
                  <a:cubicBezTo>
                    <a:pt x="145" y="101"/>
                    <a:pt x="144" y="101"/>
                    <a:pt x="144" y="101"/>
                  </a:cubicBezTo>
                  <a:cubicBezTo>
                    <a:pt x="144" y="100"/>
                    <a:pt x="144" y="100"/>
                    <a:pt x="144" y="100"/>
                  </a:cubicBezTo>
                  <a:cubicBezTo>
                    <a:pt x="145" y="100"/>
                    <a:pt x="145" y="100"/>
                    <a:pt x="145" y="100"/>
                  </a:cubicBezTo>
                  <a:cubicBezTo>
                    <a:pt x="145" y="101"/>
                    <a:pt x="145" y="101"/>
                    <a:pt x="145" y="101"/>
                  </a:cubicBezTo>
                  <a:cubicBezTo>
                    <a:pt x="145" y="101"/>
                    <a:pt x="146" y="101"/>
                    <a:pt x="146" y="101"/>
                  </a:cubicBezTo>
                  <a:cubicBezTo>
                    <a:pt x="146" y="101"/>
                    <a:pt x="146" y="101"/>
                    <a:pt x="146" y="101"/>
                  </a:cubicBezTo>
                  <a:cubicBezTo>
                    <a:pt x="146" y="101"/>
                    <a:pt x="146" y="101"/>
                    <a:pt x="146" y="101"/>
                  </a:cubicBezTo>
                  <a:cubicBezTo>
                    <a:pt x="146" y="100"/>
                    <a:pt x="146" y="100"/>
                    <a:pt x="146" y="100"/>
                  </a:cubicBezTo>
                  <a:cubicBezTo>
                    <a:pt x="146" y="100"/>
                    <a:pt x="146" y="100"/>
                    <a:pt x="146" y="100"/>
                  </a:cubicBezTo>
                  <a:cubicBezTo>
                    <a:pt x="146" y="100"/>
                    <a:pt x="147" y="100"/>
                    <a:pt x="147" y="100"/>
                  </a:cubicBezTo>
                  <a:cubicBezTo>
                    <a:pt x="147" y="100"/>
                    <a:pt x="147" y="100"/>
                    <a:pt x="147" y="100"/>
                  </a:cubicBezTo>
                  <a:cubicBezTo>
                    <a:pt x="147" y="100"/>
                    <a:pt x="147" y="100"/>
                    <a:pt x="146" y="100"/>
                  </a:cubicBezTo>
                  <a:cubicBezTo>
                    <a:pt x="146" y="100"/>
                    <a:pt x="146" y="100"/>
                    <a:pt x="146" y="100"/>
                  </a:cubicBezTo>
                  <a:cubicBezTo>
                    <a:pt x="146" y="100"/>
                    <a:pt x="146" y="100"/>
                    <a:pt x="146" y="99"/>
                  </a:cubicBezTo>
                  <a:cubicBezTo>
                    <a:pt x="146" y="99"/>
                    <a:pt x="147" y="100"/>
                    <a:pt x="147" y="100"/>
                  </a:cubicBezTo>
                  <a:cubicBezTo>
                    <a:pt x="147" y="100"/>
                    <a:pt x="147" y="99"/>
                    <a:pt x="147" y="99"/>
                  </a:cubicBezTo>
                  <a:cubicBezTo>
                    <a:pt x="148" y="100"/>
                    <a:pt x="148" y="100"/>
                    <a:pt x="149" y="100"/>
                  </a:cubicBezTo>
                  <a:cubicBezTo>
                    <a:pt x="149" y="99"/>
                    <a:pt x="149" y="99"/>
                    <a:pt x="149" y="99"/>
                  </a:cubicBezTo>
                  <a:cubicBezTo>
                    <a:pt x="149" y="99"/>
                    <a:pt x="150" y="99"/>
                    <a:pt x="151" y="98"/>
                  </a:cubicBezTo>
                  <a:cubicBezTo>
                    <a:pt x="152" y="98"/>
                    <a:pt x="152" y="99"/>
                    <a:pt x="153" y="98"/>
                  </a:cubicBezTo>
                  <a:cubicBezTo>
                    <a:pt x="153" y="98"/>
                    <a:pt x="153" y="99"/>
                    <a:pt x="153" y="99"/>
                  </a:cubicBezTo>
                  <a:cubicBezTo>
                    <a:pt x="154" y="99"/>
                    <a:pt x="154" y="99"/>
                    <a:pt x="154" y="99"/>
                  </a:cubicBezTo>
                  <a:cubicBezTo>
                    <a:pt x="154" y="99"/>
                    <a:pt x="154" y="99"/>
                    <a:pt x="155" y="99"/>
                  </a:cubicBezTo>
                  <a:cubicBezTo>
                    <a:pt x="155" y="99"/>
                    <a:pt x="155" y="100"/>
                    <a:pt x="156" y="100"/>
                  </a:cubicBezTo>
                  <a:cubicBezTo>
                    <a:pt x="156" y="100"/>
                    <a:pt x="157" y="100"/>
                    <a:pt x="157" y="100"/>
                  </a:cubicBezTo>
                  <a:cubicBezTo>
                    <a:pt x="157" y="100"/>
                    <a:pt x="158" y="100"/>
                    <a:pt x="158" y="100"/>
                  </a:cubicBezTo>
                  <a:cubicBezTo>
                    <a:pt x="158" y="100"/>
                    <a:pt x="159" y="100"/>
                    <a:pt x="159" y="100"/>
                  </a:cubicBezTo>
                  <a:cubicBezTo>
                    <a:pt x="160" y="100"/>
                    <a:pt x="161" y="99"/>
                    <a:pt x="161" y="98"/>
                  </a:cubicBezTo>
                  <a:cubicBezTo>
                    <a:pt x="161" y="98"/>
                    <a:pt x="160" y="98"/>
                    <a:pt x="160" y="97"/>
                  </a:cubicBezTo>
                  <a:cubicBezTo>
                    <a:pt x="160" y="97"/>
                    <a:pt x="159" y="97"/>
                    <a:pt x="159" y="97"/>
                  </a:cubicBezTo>
                  <a:cubicBezTo>
                    <a:pt x="159" y="96"/>
                    <a:pt x="159" y="96"/>
                    <a:pt x="159" y="96"/>
                  </a:cubicBezTo>
                  <a:cubicBezTo>
                    <a:pt x="159" y="96"/>
                    <a:pt x="158" y="96"/>
                    <a:pt x="158" y="96"/>
                  </a:cubicBezTo>
                  <a:cubicBezTo>
                    <a:pt x="158" y="95"/>
                    <a:pt x="158" y="95"/>
                    <a:pt x="157" y="95"/>
                  </a:cubicBezTo>
                  <a:cubicBezTo>
                    <a:pt x="157" y="95"/>
                    <a:pt x="157" y="95"/>
                    <a:pt x="157" y="95"/>
                  </a:cubicBezTo>
                  <a:cubicBezTo>
                    <a:pt x="156" y="95"/>
                    <a:pt x="156" y="94"/>
                    <a:pt x="156" y="94"/>
                  </a:cubicBezTo>
                  <a:cubicBezTo>
                    <a:pt x="156" y="94"/>
                    <a:pt x="156" y="94"/>
                    <a:pt x="156" y="94"/>
                  </a:cubicBezTo>
                  <a:cubicBezTo>
                    <a:pt x="156" y="94"/>
                    <a:pt x="155" y="94"/>
                    <a:pt x="155" y="94"/>
                  </a:cubicBezTo>
                  <a:cubicBezTo>
                    <a:pt x="155" y="94"/>
                    <a:pt x="156" y="94"/>
                    <a:pt x="156" y="93"/>
                  </a:cubicBezTo>
                  <a:cubicBezTo>
                    <a:pt x="156" y="93"/>
                    <a:pt x="156" y="93"/>
                    <a:pt x="156" y="93"/>
                  </a:cubicBezTo>
                  <a:cubicBezTo>
                    <a:pt x="157" y="93"/>
                    <a:pt x="157" y="93"/>
                    <a:pt x="157" y="92"/>
                  </a:cubicBezTo>
                  <a:cubicBezTo>
                    <a:pt x="157" y="92"/>
                    <a:pt x="156" y="92"/>
                    <a:pt x="156" y="92"/>
                  </a:cubicBezTo>
                  <a:cubicBezTo>
                    <a:pt x="156" y="92"/>
                    <a:pt x="156" y="92"/>
                    <a:pt x="156" y="92"/>
                  </a:cubicBezTo>
                  <a:cubicBezTo>
                    <a:pt x="157" y="92"/>
                    <a:pt x="157" y="91"/>
                    <a:pt x="158" y="91"/>
                  </a:cubicBezTo>
                  <a:cubicBezTo>
                    <a:pt x="158" y="91"/>
                    <a:pt x="158" y="91"/>
                    <a:pt x="158" y="91"/>
                  </a:cubicBezTo>
                  <a:cubicBezTo>
                    <a:pt x="157" y="91"/>
                    <a:pt x="157" y="91"/>
                    <a:pt x="157" y="91"/>
                  </a:cubicBezTo>
                  <a:cubicBezTo>
                    <a:pt x="157" y="91"/>
                    <a:pt x="157" y="91"/>
                    <a:pt x="157" y="91"/>
                  </a:cubicBezTo>
                  <a:cubicBezTo>
                    <a:pt x="156" y="91"/>
                    <a:pt x="156" y="91"/>
                    <a:pt x="156" y="91"/>
                  </a:cubicBezTo>
                  <a:cubicBezTo>
                    <a:pt x="156" y="91"/>
                    <a:pt x="156" y="91"/>
                    <a:pt x="155" y="91"/>
                  </a:cubicBezTo>
                  <a:cubicBezTo>
                    <a:pt x="155" y="92"/>
                    <a:pt x="154" y="92"/>
                    <a:pt x="154" y="92"/>
                  </a:cubicBezTo>
                  <a:cubicBezTo>
                    <a:pt x="154" y="92"/>
                    <a:pt x="154" y="92"/>
                    <a:pt x="154" y="92"/>
                  </a:cubicBezTo>
                  <a:cubicBezTo>
                    <a:pt x="153" y="92"/>
                    <a:pt x="153" y="92"/>
                    <a:pt x="153" y="92"/>
                  </a:cubicBezTo>
                  <a:cubicBezTo>
                    <a:pt x="153" y="92"/>
                    <a:pt x="153" y="92"/>
                    <a:pt x="153" y="92"/>
                  </a:cubicBezTo>
                  <a:cubicBezTo>
                    <a:pt x="153" y="92"/>
                    <a:pt x="153" y="92"/>
                    <a:pt x="153" y="92"/>
                  </a:cubicBezTo>
                  <a:cubicBezTo>
                    <a:pt x="153" y="92"/>
                    <a:pt x="153" y="92"/>
                    <a:pt x="153" y="92"/>
                  </a:cubicBezTo>
                  <a:cubicBezTo>
                    <a:pt x="152" y="92"/>
                    <a:pt x="152" y="92"/>
                    <a:pt x="152" y="92"/>
                  </a:cubicBezTo>
                  <a:cubicBezTo>
                    <a:pt x="152" y="92"/>
                    <a:pt x="152" y="92"/>
                    <a:pt x="152" y="92"/>
                  </a:cubicBezTo>
                  <a:cubicBezTo>
                    <a:pt x="152" y="93"/>
                    <a:pt x="153" y="93"/>
                    <a:pt x="153" y="94"/>
                  </a:cubicBezTo>
                  <a:cubicBezTo>
                    <a:pt x="153" y="94"/>
                    <a:pt x="154" y="94"/>
                    <a:pt x="154" y="94"/>
                  </a:cubicBezTo>
                  <a:cubicBezTo>
                    <a:pt x="154" y="94"/>
                    <a:pt x="154" y="94"/>
                    <a:pt x="155" y="94"/>
                  </a:cubicBezTo>
                  <a:cubicBezTo>
                    <a:pt x="155" y="94"/>
                    <a:pt x="154" y="94"/>
                    <a:pt x="154" y="94"/>
                  </a:cubicBezTo>
                  <a:cubicBezTo>
                    <a:pt x="154" y="94"/>
                    <a:pt x="154" y="94"/>
                    <a:pt x="154" y="94"/>
                  </a:cubicBezTo>
                  <a:cubicBezTo>
                    <a:pt x="154" y="94"/>
                    <a:pt x="154" y="94"/>
                    <a:pt x="153" y="94"/>
                  </a:cubicBezTo>
                  <a:cubicBezTo>
                    <a:pt x="153" y="94"/>
                    <a:pt x="153" y="94"/>
                    <a:pt x="153" y="94"/>
                  </a:cubicBezTo>
                  <a:cubicBezTo>
                    <a:pt x="153" y="94"/>
                    <a:pt x="153" y="94"/>
                    <a:pt x="152" y="94"/>
                  </a:cubicBezTo>
                  <a:cubicBezTo>
                    <a:pt x="152" y="95"/>
                    <a:pt x="152" y="95"/>
                    <a:pt x="151" y="95"/>
                  </a:cubicBezTo>
                  <a:cubicBezTo>
                    <a:pt x="151" y="95"/>
                    <a:pt x="151" y="95"/>
                    <a:pt x="151" y="95"/>
                  </a:cubicBezTo>
                  <a:cubicBezTo>
                    <a:pt x="151" y="94"/>
                    <a:pt x="151" y="94"/>
                    <a:pt x="150" y="94"/>
                  </a:cubicBezTo>
                  <a:cubicBezTo>
                    <a:pt x="150" y="94"/>
                    <a:pt x="150" y="94"/>
                    <a:pt x="150" y="94"/>
                  </a:cubicBezTo>
                  <a:cubicBezTo>
                    <a:pt x="150" y="93"/>
                    <a:pt x="151" y="93"/>
                    <a:pt x="151" y="93"/>
                  </a:cubicBezTo>
                  <a:cubicBezTo>
                    <a:pt x="151" y="93"/>
                    <a:pt x="151" y="93"/>
                    <a:pt x="151" y="92"/>
                  </a:cubicBezTo>
                  <a:cubicBezTo>
                    <a:pt x="150" y="92"/>
                    <a:pt x="150" y="93"/>
                    <a:pt x="149" y="92"/>
                  </a:cubicBezTo>
                  <a:cubicBezTo>
                    <a:pt x="149" y="92"/>
                    <a:pt x="149" y="92"/>
                    <a:pt x="149" y="92"/>
                  </a:cubicBezTo>
                  <a:cubicBezTo>
                    <a:pt x="149" y="92"/>
                    <a:pt x="149" y="92"/>
                    <a:pt x="150" y="92"/>
                  </a:cubicBezTo>
                  <a:cubicBezTo>
                    <a:pt x="150" y="92"/>
                    <a:pt x="150" y="92"/>
                    <a:pt x="150" y="92"/>
                  </a:cubicBezTo>
                  <a:cubicBezTo>
                    <a:pt x="149" y="92"/>
                    <a:pt x="149" y="92"/>
                    <a:pt x="149" y="91"/>
                  </a:cubicBezTo>
                  <a:cubicBezTo>
                    <a:pt x="149" y="91"/>
                    <a:pt x="149" y="92"/>
                    <a:pt x="149" y="92"/>
                  </a:cubicBezTo>
                  <a:cubicBezTo>
                    <a:pt x="149" y="92"/>
                    <a:pt x="149" y="92"/>
                    <a:pt x="149" y="92"/>
                  </a:cubicBezTo>
                  <a:cubicBezTo>
                    <a:pt x="148" y="92"/>
                    <a:pt x="148" y="92"/>
                    <a:pt x="147" y="93"/>
                  </a:cubicBezTo>
                  <a:cubicBezTo>
                    <a:pt x="147" y="93"/>
                    <a:pt x="146" y="93"/>
                    <a:pt x="147" y="93"/>
                  </a:cubicBezTo>
                  <a:cubicBezTo>
                    <a:pt x="147" y="94"/>
                    <a:pt x="147" y="94"/>
                    <a:pt x="147" y="94"/>
                  </a:cubicBezTo>
                  <a:cubicBezTo>
                    <a:pt x="147" y="94"/>
                    <a:pt x="147" y="94"/>
                    <a:pt x="146" y="94"/>
                  </a:cubicBezTo>
                  <a:cubicBezTo>
                    <a:pt x="146" y="94"/>
                    <a:pt x="145" y="95"/>
                    <a:pt x="145" y="96"/>
                  </a:cubicBezTo>
                  <a:cubicBezTo>
                    <a:pt x="145" y="96"/>
                    <a:pt x="145" y="96"/>
                    <a:pt x="145" y="96"/>
                  </a:cubicBezTo>
                  <a:cubicBezTo>
                    <a:pt x="145" y="96"/>
                    <a:pt x="145" y="96"/>
                    <a:pt x="145" y="97"/>
                  </a:cubicBezTo>
                  <a:cubicBezTo>
                    <a:pt x="145" y="97"/>
                    <a:pt x="145" y="97"/>
                    <a:pt x="145" y="97"/>
                  </a:cubicBezTo>
                  <a:cubicBezTo>
                    <a:pt x="144" y="97"/>
                    <a:pt x="144" y="98"/>
                    <a:pt x="144" y="98"/>
                  </a:cubicBezTo>
                  <a:cubicBezTo>
                    <a:pt x="144" y="98"/>
                    <a:pt x="144" y="98"/>
                    <a:pt x="144" y="98"/>
                  </a:cubicBezTo>
                  <a:cubicBezTo>
                    <a:pt x="144" y="98"/>
                    <a:pt x="145" y="99"/>
                    <a:pt x="145" y="99"/>
                  </a:cubicBezTo>
                  <a:cubicBezTo>
                    <a:pt x="145" y="99"/>
                    <a:pt x="146" y="99"/>
                    <a:pt x="146" y="99"/>
                  </a:cubicBezTo>
                  <a:cubicBezTo>
                    <a:pt x="146" y="100"/>
                    <a:pt x="146" y="100"/>
                    <a:pt x="146" y="100"/>
                  </a:cubicBezTo>
                  <a:cubicBezTo>
                    <a:pt x="145" y="100"/>
                    <a:pt x="145" y="100"/>
                    <a:pt x="145" y="100"/>
                  </a:cubicBezTo>
                  <a:cubicBezTo>
                    <a:pt x="144" y="100"/>
                    <a:pt x="144" y="100"/>
                    <a:pt x="144" y="100"/>
                  </a:cubicBezTo>
                  <a:cubicBezTo>
                    <a:pt x="144" y="100"/>
                    <a:pt x="144" y="100"/>
                    <a:pt x="144" y="100"/>
                  </a:cubicBezTo>
                  <a:cubicBezTo>
                    <a:pt x="144" y="100"/>
                    <a:pt x="143" y="100"/>
                    <a:pt x="143" y="101"/>
                  </a:cubicBezTo>
                  <a:cubicBezTo>
                    <a:pt x="143" y="101"/>
                    <a:pt x="143" y="101"/>
                    <a:pt x="143" y="101"/>
                  </a:cubicBezTo>
                  <a:cubicBezTo>
                    <a:pt x="143" y="101"/>
                    <a:pt x="143" y="101"/>
                    <a:pt x="143" y="101"/>
                  </a:cubicBezTo>
                  <a:cubicBezTo>
                    <a:pt x="143" y="101"/>
                    <a:pt x="143" y="101"/>
                    <a:pt x="143" y="100"/>
                  </a:cubicBezTo>
                  <a:cubicBezTo>
                    <a:pt x="143" y="100"/>
                    <a:pt x="143" y="100"/>
                    <a:pt x="143" y="100"/>
                  </a:cubicBezTo>
                  <a:cubicBezTo>
                    <a:pt x="143" y="100"/>
                    <a:pt x="143" y="100"/>
                    <a:pt x="142" y="100"/>
                  </a:cubicBezTo>
                  <a:cubicBezTo>
                    <a:pt x="142" y="100"/>
                    <a:pt x="142" y="100"/>
                    <a:pt x="142" y="100"/>
                  </a:cubicBezTo>
                  <a:cubicBezTo>
                    <a:pt x="142" y="100"/>
                    <a:pt x="141" y="100"/>
                    <a:pt x="141" y="100"/>
                  </a:cubicBezTo>
                  <a:cubicBezTo>
                    <a:pt x="141" y="100"/>
                    <a:pt x="141" y="100"/>
                    <a:pt x="141" y="100"/>
                  </a:cubicBezTo>
                  <a:cubicBezTo>
                    <a:pt x="141" y="100"/>
                    <a:pt x="141" y="100"/>
                    <a:pt x="140" y="100"/>
                  </a:cubicBezTo>
                  <a:cubicBezTo>
                    <a:pt x="140" y="100"/>
                    <a:pt x="140" y="100"/>
                    <a:pt x="140" y="100"/>
                  </a:cubicBezTo>
                  <a:cubicBezTo>
                    <a:pt x="140" y="100"/>
                    <a:pt x="140" y="100"/>
                    <a:pt x="140" y="100"/>
                  </a:cubicBezTo>
                  <a:cubicBezTo>
                    <a:pt x="140" y="101"/>
                    <a:pt x="140" y="101"/>
                    <a:pt x="140" y="101"/>
                  </a:cubicBezTo>
                  <a:cubicBezTo>
                    <a:pt x="140" y="101"/>
                    <a:pt x="140" y="101"/>
                    <a:pt x="140" y="101"/>
                  </a:cubicBezTo>
                  <a:cubicBezTo>
                    <a:pt x="140" y="101"/>
                    <a:pt x="140" y="101"/>
                    <a:pt x="140" y="101"/>
                  </a:cubicBezTo>
                  <a:cubicBezTo>
                    <a:pt x="140" y="101"/>
                    <a:pt x="140" y="101"/>
                    <a:pt x="140" y="101"/>
                  </a:cubicBezTo>
                  <a:cubicBezTo>
                    <a:pt x="140" y="101"/>
                    <a:pt x="140" y="101"/>
                    <a:pt x="140" y="101"/>
                  </a:cubicBezTo>
                  <a:cubicBezTo>
                    <a:pt x="140" y="101"/>
                    <a:pt x="140" y="101"/>
                    <a:pt x="140" y="101"/>
                  </a:cubicBezTo>
                  <a:cubicBezTo>
                    <a:pt x="140" y="101"/>
                    <a:pt x="140" y="101"/>
                    <a:pt x="140" y="101"/>
                  </a:cubicBezTo>
                  <a:cubicBezTo>
                    <a:pt x="140" y="101"/>
                    <a:pt x="140" y="101"/>
                    <a:pt x="140" y="101"/>
                  </a:cubicBezTo>
                  <a:cubicBezTo>
                    <a:pt x="140" y="101"/>
                    <a:pt x="140" y="101"/>
                    <a:pt x="140" y="101"/>
                  </a:cubicBezTo>
                  <a:cubicBezTo>
                    <a:pt x="140" y="101"/>
                    <a:pt x="139" y="101"/>
                    <a:pt x="139" y="101"/>
                  </a:cubicBezTo>
                  <a:cubicBezTo>
                    <a:pt x="139" y="101"/>
                    <a:pt x="139" y="101"/>
                    <a:pt x="139" y="101"/>
                  </a:cubicBezTo>
                  <a:cubicBezTo>
                    <a:pt x="139" y="101"/>
                    <a:pt x="139" y="101"/>
                    <a:pt x="140" y="101"/>
                  </a:cubicBezTo>
                  <a:cubicBezTo>
                    <a:pt x="140" y="101"/>
                    <a:pt x="140" y="101"/>
                    <a:pt x="140" y="101"/>
                  </a:cubicBezTo>
                  <a:cubicBezTo>
                    <a:pt x="139" y="101"/>
                    <a:pt x="139" y="101"/>
                    <a:pt x="139" y="101"/>
                  </a:cubicBezTo>
                  <a:cubicBezTo>
                    <a:pt x="139" y="101"/>
                    <a:pt x="139" y="101"/>
                    <a:pt x="139" y="101"/>
                  </a:cubicBezTo>
                  <a:cubicBezTo>
                    <a:pt x="139" y="101"/>
                    <a:pt x="139" y="100"/>
                    <a:pt x="139" y="100"/>
                  </a:cubicBezTo>
                  <a:cubicBezTo>
                    <a:pt x="139" y="100"/>
                    <a:pt x="139" y="100"/>
                    <a:pt x="139" y="100"/>
                  </a:cubicBezTo>
                  <a:cubicBezTo>
                    <a:pt x="139" y="100"/>
                    <a:pt x="139" y="100"/>
                    <a:pt x="139" y="100"/>
                  </a:cubicBezTo>
                  <a:cubicBezTo>
                    <a:pt x="139" y="100"/>
                    <a:pt x="138" y="100"/>
                    <a:pt x="138" y="101"/>
                  </a:cubicBezTo>
                  <a:cubicBezTo>
                    <a:pt x="138" y="101"/>
                    <a:pt x="138" y="101"/>
                    <a:pt x="138" y="101"/>
                  </a:cubicBezTo>
                  <a:cubicBezTo>
                    <a:pt x="138" y="101"/>
                    <a:pt x="138" y="101"/>
                    <a:pt x="138" y="101"/>
                  </a:cubicBezTo>
                  <a:cubicBezTo>
                    <a:pt x="138" y="102"/>
                    <a:pt x="139" y="102"/>
                    <a:pt x="139" y="102"/>
                  </a:cubicBezTo>
                  <a:cubicBezTo>
                    <a:pt x="139" y="102"/>
                    <a:pt x="139" y="102"/>
                    <a:pt x="139" y="102"/>
                  </a:cubicBezTo>
                  <a:cubicBezTo>
                    <a:pt x="139" y="102"/>
                    <a:pt x="139" y="102"/>
                    <a:pt x="139" y="102"/>
                  </a:cubicBezTo>
                  <a:cubicBezTo>
                    <a:pt x="139" y="102"/>
                    <a:pt x="139" y="102"/>
                    <a:pt x="139" y="102"/>
                  </a:cubicBezTo>
                  <a:cubicBezTo>
                    <a:pt x="139" y="102"/>
                    <a:pt x="139" y="102"/>
                    <a:pt x="139" y="102"/>
                  </a:cubicBezTo>
                  <a:cubicBezTo>
                    <a:pt x="139" y="102"/>
                    <a:pt x="139" y="102"/>
                    <a:pt x="139" y="102"/>
                  </a:cubicBezTo>
                  <a:cubicBezTo>
                    <a:pt x="139" y="102"/>
                    <a:pt x="139" y="102"/>
                    <a:pt x="139" y="102"/>
                  </a:cubicBezTo>
                  <a:cubicBezTo>
                    <a:pt x="139" y="102"/>
                    <a:pt x="139" y="102"/>
                    <a:pt x="139" y="103"/>
                  </a:cubicBezTo>
                  <a:cubicBezTo>
                    <a:pt x="139" y="103"/>
                    <a:pt x="138" y="103"/>
                    <a:pt x="138" y="103"/>
                  </a:cubicBezTo>
                  <a:cubicBezTo>
                    <a:pt x="138" y="103"/>
                    <a:pt x="138" y="103"/>
                    <a:pt x="138" y="103"/>
                  </a:cubicBezTo>
                  <a:cubicBezTo>
                    <a:pt x="139" y="103"/>
                    <a:pt x="140" y="104"/>
                    <a:pt x="140" y="104"/>
                  </a:cubicBezTo>
                  <a:cubicBezTo>
                    <a:pt x="140" y="104"/>
                    <a:pt x="140" y="104"/>
                    <a:pt x="140" y="104"/>
                  </a:cubicBezTo>
                  <a:cubicBezTo>
                    <a:pt x="140" y="104"/>
                    <a:pt x="140" y="104"/>
                    <a:pt x="140" y="104"/>
                  </a:cubicBezTo>
                  <a:cubicBezTo>
                    <a:pt x="140" y="104"/>
                    <a:pt x="140" y="104"/>
                    <a:pt x="140" y="104"/>
                  </a:cubicBezTo>
                  <a:cubicBezTo>
                    <a:pt x="140" y="104"/>
                    <a:pt x="140" y="104"/>
                    <a:pt x="140" y="104"/>
                  </a:cubicBezTo>
                  <a:cubicBezTo>
                    <a:pt x="140" y="104"/>
                    <a:pt x="140" y="104"/>
                    <a:pt x="139" y="104"/>
                  </a:cubicBezTo>
                  <a:cubicBezTo>
                    <a:pt x="139" y="104"/>
                    <a:pt x="139" y="104"/>
                    <a:pt x="139" y="104"/>
                  </a:cubicBezTo>
                  <a:cubicBezTo>
                    <a:pt x="139" y="104"/>
                    <a:pt x="139" y="104"/>
                    <a:pt x="139" y="104"/>
                  </a:cubicBezTo>
                  <a:cubicBezTo>
                    <a:pt x="139" y="104"/>
                    <a:pt x="139" y="104"/>
                    <a:pt x="139" y="104"/>
                  </a:cubicBezTo>
                  <a:cubicBezTo>
                    <a:pt x="139" y="105"/>
                    <a:pt x="139" y="105"/>
                    <a:pt x="139" y="105"/>
                  </a:cubicBezTo>
                  <a:cubicBezTo>
                    <a:pt x="139" y="105"/>
                    <a:pt x="139" y="105"/>
                    <a:pt x="139" y="105"/>
                  </a:cubicBezTo>
                  <a:cubicBezTo>
                    <a:pt x="139" y="105"/>
                    <a:pt x="139" y="105"/>
                    <a:pt x="139" y="105"/>
                  </a:cubicBezTo>
                  <a:cubicBezTo>
                    <a:pt x="139" y="105"/>
                    <a:pt x="139" y="105"/>
                    <a:pt x="139" y="105"/>
                  </a:cubicBezTo>
                  <a:cubicBezTo>
                    <a:pt x="139" y="105"/>
                    <a:pt x="139" y="105"/>
                    <a:pt x="139" y="105"/>
                  </a:cubicBezTo>
                  <a:cubicBezTo>
                    <a:pt x="139" y="105"/>
                    <a:pt x="139" y="105"/>
                    <a:pt x="138" y="105"/>
                  </a:cubicBezTo>
                  <a:cubicBezTo>
                    <a:pt x="138" y="105"/>
                    <a:pt x="138" y="105"/>
                    <a:pt x="138" y="105"/>
                  </a:cubicBezTo>
                  <a:cubicBezTo>
                    <a:pt x="139" y="105"/>
                    <a:pt x="139" y="105"/>
                    <a:pt x="139" y="106"/>
                  </a:cubicBezTo>
                  <a:cubicBezTo>
                    <a:pt x="139" y="106"/>
                    <a:pt x="138" y="106"/>
                    <a:pt x="138" y="106"/>
                  </a:cubicBezTo>
                  <a:cubicBezTo>
                    <a:pt x="138" y="106"/>
                    <a:pt x="138" y="106"/>
                    <a:pt x="138" y="106"/>
                  </a:cubicBezTo>
                  <a:cubicBezTo>
                    <a:pt x="138" y="106"/>
                    <a:pt x="138" y="106"/>
                    <a:pt x="138" y="106"/>
                  </a:cubicBezTo>
                  <a:cubicBezTo>
                    <a:pt x="138" y="106"/>
                    <a:pt x="138" y="105"/>
                    <a:pt x="138" y="105"/>
                  </a:cubicBezTo>
                  <a:cubicBezTo>
                    <a:pt x="138" y="105"/>
                    <a:pt x="138" y="105"/>
                    <a:pt x="137" y="106"/>
                  </a:cubicBezTo>
                  <a:cubicBezTo>
                    <a:pt x="137" y="105"/>
                    <a:pt x="137" y="105"/>
                    <a:pt x="137" y="105"/>
                  </a:cubicBezTo>
                  <a:cubicBezTo>
                    <a:pt x="137" y="105"/>
                    <a:pt x="137" y="105"/>
                    <a:pt x="137" y="105"/>
                  </a:cubicBezTo>
                  <a:cubicBezTo>
                    <a:pt x="137" y="105"/>
                    <a:pt x="137" y="104"/>
                    <a:pt x="137" y="104"/>
                  </a:cubicBezTo>
                  <a:cubicBezTo>
                    <a:pt x="137" y="104"/>
                    <a:pt x="137" y="104"/>
                    <a:pt x="137" y="104"/>
                  </a:cubicBezTo>
                  <a:cubicBezTo>
                    <a:pt x="137" y="104"/>
                    <a:pt x="138" y="104"/>
                    <a:pt x="138" y="104"/>
                  </a:cubicBezTo>
                  <a:cubicBezTo>
                    <a:pt x="138" y="104"/>
                    <a:pt x="139" y="104"/>
                    <a:pt x="139" y="104"/>
                  </a:cubicBezTo>
                  <a:cubicBezTo>
                    <a:pt x="139" y="104"/>
                    <a:pt x="139" y="104"/>
                    <a:pt x="139" y="104"/>
                  </a:cubicBezTo>
                  <a:cubicBezTo>
                    <a:pt x="139" y="104"/>
                    <a:pt x="138" y="103"/>
                    <a:pt x="138" y="103"/>
                  </a:cubicBezTo>
                  <a:cubicBezTo>
                    <a:pt x="138" y="103"/>
                    <a:pt x="137" y="103"/>
                    <a:pt x="137" y="103"/>
                  </a:cubicBezTo>
                  <a:cubicBezTo>
                    <a:pt x="137" y="103"/>
                    <a:pt x="136" y="103"/>
                    <a:pt x="136" y="103"/>
                  </a:cubicBezTo>
                  <a:cubicBezTo>
                    <a:pt x="136" y="103"/>
                    <a:pt x="136" y="103"/>
                    <a:pt x="136" y="103"/>
                  </a:cubicBezTo>
                  <a:cubicBezTo>
                    <a:pt x="136" y="103"/>
                    <a:pt x="137" y="103"/>
                    <a:pt x="137" y="103"/>
                  </a:cubicBezTo>
                  <a:cubicBezTo>
                    <a:pt x="137" y="103"/>
                    <a:pt x="137" y="103"/>
                    <a:pt x="137" y="103"/>
                  </a:cubicBezTo>
                  <a:cubicBezTo>
                    <a:pt x="137" y="103"/>
                    <a:pt x="137" y="103"/>
                    <a:pt x="137" y="102"/>
                  </a:cubicBezTo>
                  <a:cubicBezTo>
                    <a:pt x="136" y="103"/>
                    <a:pt x="136" y="102"/>
                    <a:pt x="135" y="102"/>
                  </a:cubicBezTo>
                  <a:cubicBezTo>
                    <a:pt x="135" y="102"/>
                    <a:pt x="135" y="102"/>
                    <a:pt x="135" y="101"/>
                  </a:cubicBezTo>
                  <a:cubicBezTo>
                    <a:pt x="135" y="101"/>
                    <a:pt x="135" y="101"/>
                    <a:pt x="135" y="101"/>
                  </a:cubicBezTo>
                  <a:cubicBezTo>
                    <a:pt x="135" y="101"/>
                    <a:pt x="135" y="101"/>
                    <a:pt x="135" y="101"/>
                  </a:cubicBezTo>
                  <a:cubicBezTo>
                    <a:pt x="135" y="101"/>
                    <a:pt x="135" y="101"/>
                    <a:pt x="135" y="100"/>
                  </a:cubicBezTo>
                  <a:cubicBezTo>
                    <a:pt x="135" y="100"/>
                    <a:pt x="135" y="100"/>
                    <a:pt x="135" y="100"/>
                  </a:cubicBezTo>
                  <a:cubicBezTo>
                    <a:pt x="135" y="100"/>
                    <a:pt x="135" y="99"/>
                    <a:pt x="135" y="99"/>
                  </a:cubicBezTo>
                  <a:cubicBezTo>
                    <a:pt x="135" y="99"/>
                    <a:pt x="135" y="99"/>
                    <a:pt x="135" y="99"/>
                  </a:cubicBezTo>
                  <a:cubicBezTo>
                    <a:pt x="135" y="99"/>
                    <a:pt x="135" y="99"/>
                    <a:pt x="134" y="99"/>
                  </a:cubicBezTo>
                  <a:cubicBezTo>
                    <a:pt x="134" y="98"/>
                    <a:pt x="134" y="98"/>
                    <a:pt x="134" y="98"/>
                  </a:cubicBezTo>
                  <a:cubicBezTo>
                    <a:pt x="134" y="98"/>
                    <a:pt x="133" y="98"/>
                    <a:pt x="132" y="97"/>
                  </a:cubicBezTo>
                  <a:cubicBezTo>
                    <a:pt x="132" y="97"/>
                    <a:pt x="132" y="97"/>
                    <a:pt x="132" y="97"/>
                  </a:cubicBezTo>
                  <a:cubicBezTo>
                    <a:pt x="132" y="97"/>
                    <a:pt x="131" y="96"/>
                    <a:pt x="131" y="96"/>
                  </a:cubicBezTo>
                  <a:cubicBezTo>
                    <a:pt x="131" y="96"/>
                    <a:pt x="131" y="96"/>
                    <a:pt x="131" y="96"/>
                  </a:cubicBezTo>
                  <a:cubicBezTo>
                    <a:pt x="130" y="96"/>
                    <a:pt x="130" y="96"/>
                    <a:pt x="130" y="95"/>
                  </a:cubicBezTo>
                  <a:cubicBezTo>
                    <a:pt x="130" y="95"/>
                    <a:pt x="130" y="95"/>
                    <a:pt x="130" y="95"/>
                  </a:cubicBezTo>
                  <a:cubicBezTo>
                    <a:pt x="130" y="95"/>
                    <a:pt x="130" y="95"/>
                    <a:pt x="130" y="95"/>
                  </a:cubicBezTo>
                  <a:cubicBezTo>
                    <a:pt x="129" y="95"/>
                    <a:pt x="130" y="94"/>
                    <a:pt x="129" y="94"/>
                  </a:cubicBezTo>
                  <a:cubicBezTo>
                    <a:pt x="129" y="94"/>
                    <a:pt x="129" y="94"/>
                    <a:pt x="129" y="94"/>
                  </a:cubicBezTo>
                  <a:cubicBezTo>
                    <a:pt x="128" y="94"/>
                    <a:pt x="128" y="94"/>
                    <a:pt x="128" y="95"/>
                  </a:cubicBezTo>
                  <a:cubicBezTo>
                    <a:pt x="128" y="94"/>
                    <a:pt x="128" y="94"/>
                    <a:pt x="128" y="94"/>
                  </a:cubicBezTo>
                  <a:cubicBezTo>
                    <a:pt x="128" y="94"/>
                    <a:pt x="128" y="93"/>
                    <a:pt x="128" y="93"/>
                  </a:cubicBezTo>
                  <a:cubicBezTo>
                    <a:pt x="128" y="93"/>
                    <a:pt x="128" y="93"/>
                    <a:pt x="128" y="93"/>
                  </a:cubicBezTo>
                  <a:cubicBezTo>
                    <a:pt x="128" y="93"/>
                    <a:pt x="128" y="93"/>
                    <a:pt x="127" y="93"/>
                  </a:cubicBezTo>
                  <a:cubicBezTo>
                    <a:pt x="127" y="93"/>
                    <a:pt x="127" y="93"/>
                    <a:pt x="127" y="93"/>
                  </a:cubicBezTo>
                  <a:cubicBezTo>
                    <a:pt x="127" y="93"/>
                    <a:pt x="127" y="94"/>
                    <a:pt x="126" y="94"/>
                  </a:cubicBezTo>
                  <a:cubicBezTo>
                    <a:pt x="126" y="94"/>
                    <a:pt x="126" y="94"/>
                    <a:pt x="126" y="94"/>
                  </a:cubicBezTo>
                  <a:cubicBezTo>
                    <a:pt x="126" y="94"/>
                    <a:pt x="126" y="94"/>
                    <a:pt x="126" y="94"/>
                  </a:cubicBezTo>
                  <a:cubicBezTo>
                    <a:pt x="126" y="94"/>
                    <a:pt x="127" y="94"/>
                    <a:pt x="127" y="94"/>
                  </a:cubicBezTo>
                  <a:cubicBezTo>
                    <a:pt x="127" y="95"/>
                    <a:pt x="126" y="95"/>
                    <a:pt x="126" y="95"/>
                  </a:cubicBezTo>
                  <a:cubicBezTo>
                    <a:pt x="127" y="95"/>
                    <a:pt x="127" y="96"/>
                    <a:pt x="127" y="96"/>
                  </a:cubicBezTo>
                  <a:cubicBezTo>
                    <a:pt x="128" y="96"/>
                    <a:pt x="128" y="96"/>
                    <a:pt x="128" y="96"/>
                  </a:cubicBezTo>
                  <a:cubicBezTo>
                    <a:pt x="128" y="97"/>
                    <a:pt x="128" y="97"/>
                    <a:pt x="128" y="97"/>
                  </a:cubicBezTo>
                  <a:cubicBezTo>
                    <a:pt x="128" y="98"/>
                    <a:pt x="129" y="98"/>
                    <a:pt x="129" y="98"/>
                  </a:cubicBezTo>
                  <a:cubicBezTo>
                    <a:pt x="130" y="99"/>
                    <a:pt x="131" y="98"/>
                    <a:pt x="131" y="99"/>
                  </a:cubicBezTo>
                  <a:cubicBezTo>
                    <a:pt x="131" y="99"/>
                    <a:pt x="131" y="99"/>
                    <a:pt x="131" y="99"/>
                  </a:cubicBezTo>
                  <a:cubicBezTo>
                    <a:pt x="131" y="99"/>
                    <a:pt x="131" y="99"/>
                    <a:pt x="131" y="99"/>
                  </a:cubicBezTo>
                  <a:cubicBezTo>
                    <a:pt x="131" y="99"/>
                    <a:pt x="131" y="99"/>
                    <a:pt x="131" y="99"/>
                  </a:cubicBezTo>
                  <a:cubicBezTo>
                    <a:pt x="132" y="100"/>
                    <a:pt x="133" y="100"/>
                    <a:pt x="134" y="101"/>
                  </a:cubicBezTo>
                  <a:cubicBezTo>
                    <a:pt x="134" y="101"/>
                    <a:pt x="134" y="101"/>
                    <a:pt x="133" y="102"/>
                  </a:cubicBezTo>
                  <a:cubicBezTo>
                    <a:pt x="133" y="101"/>
                    <a:pt x="133" y="101"/>
                    <a:pt x="133" y="101"/>
                  </a:cubicBezTo>
                  <a:cubicBezTo>
                    <a:pt x="133" y="101"/>
                    <a:pt x="133" y="101"/>
                    <a:pt x="133" y="101"/>
                  </a:cubicBezTo>
                  <a:cubicBezTo>
                    <a:pt x="133" y="101"/>
                    <a:pt x="132" y="101"/>
                    <a:pt x="132" y="101"/>
                  </a:cubicBezTo>
                  <a:cubicBezTo>
                    <a:pt x="132" y="100"/>
                    <a:pt x="131" y="101"/>
                    <a:pt x="131" y="102"/>
                  </a:cubicBezTo>
                  <a:cubicBezTo>
                    <a:pt x="132" y="102"/>
                    <a:pt x="132" y="102"/>
                    <a:pt x="132" y="102"/>
                  </a:cubicBezTo>
                  <a:cubicBezTo>
                    <a:pt x="132" y="102"/>
                    <a:pt x="132" y="102"/>
                    <a:pt x="132" y="103"/>
                  </a:cubicBezTo>
                  <a:cubicBezTo>
                    <a:pt x="132" y="103"/>
                    <a:pt x="132" y="103"/>
                    <a:pt x="132" y="103"/>
                  </a:cubicBezTo>
                  <a:cubicBezTo>
                    <a:pt x="132" y="103"/>
                    <a:pt x="132" y="103"/>
                    <a:pt x="131" y="103"/>
                  </a:cubicBezTo>
                  <a:cubicBezTo>
                    <a:pt x="131" y="103"/>
                    <a:pt x="131" y="103"/>
                    <a:pt x="131" y="103"/>
                  </a:cubicBezTo>
                  <a:cubicBezTo>
                    <a:pt x="131" y="104"/>
                    <a:pt x="131" y="104"/>
                    <a:pt x="131" y="104"/>
                  </a:cubicBezTo>
                  <a:cubicBezTo>
                    <a:pt x="130" y="104"/>
                    <a:pt x="130" y="104"/>
                    <a:pt x="130" y="104"/>
                  </a:cubicBezTo>
                  <a:cubicBezTo>
                    <a:pt x="130" y="104"/>
                    <a:pt x="130" y="104"/>
                    <a:pt x="130" y="104"/>
                  </a:cubicBezTo>
                  <a:cubicBezTo>
                    <a:pt x="130" y="104"/>
                    <a:pt x="130" y="104"/>
                    <a:pt x="130" y="104"/>
                  </a:cubicBezTo>
                  <a:cubicBezTo>
                    <a:pt x="131" y="104"/>
                    <a:pt x="131" y="103"/>
                    <a:pt x="131" y="103"/>
                  </a:cubicBezTo>
                  <a:cubicBezTo>
                    <a:pt x="131" y="103"/>
                    <a:pt x="131" y="103"/>
                    <a:pt x="131" y="103"/>
                  </a:cubicBezTo>
                  <a:cubicBezTo>
                    <a:pt x="131" y="103"/>
                    <a:pt x="131" y="103"/>
                    <a:pt x="131" y="103"/>
                  </a:cubicBezTo>
                  <a:cubicBezTo>
                    <a:pt x="131" y="103"/>
                    <a:pt x="131" y="103"/>
                    <a:pt x="131" y="103"/>
                  </a:cubicBezTo>
                  <a:cubicBezTo>
                    <a:pt x="131" y="103"/>
                    <a:pt x="130" y="101"/>
                    <a:pt x="130" y="101"/>
                  </a:cubicBezTo>
                  <a:cubicBezTo>
                    <a:pt x="130" y="101"/>
                    <a:pt x="130" y="101"/>
                    <a:pt x="130" y="101"/>
                  </a:cubicBezTo>
                  <a:cubicBezTo>
                    <a:pt x="130" y="101"/>
                    <a:pt x="130" y="101"/>
                    <a:pt x="129" y="101"/>
                  </a:cubicBezTo>
                  <a:cubicBezTo>
                    <a:pt x="129" y="101"/>
                    <a:pt x="130" y="101"/>
                    <a:pt x="129" y="101"/>
                  </a:cubicBezTo>
                  <a:cubicBezTo>
                    <a:pt x="129" y="100"/>
                    <a:pt x="129" y="100"/>
                    <a:pt x="129" y="100"/>
                  </a:cubicBezTo>
                  <a:cubicBezTo>
                    <a:pt x="129" y="100"/>
                    <a:pt x="129" y="100"/>
                    <a:pt x="129" y="100"/>
                  </a:cubicBezTo>
                  <a:cubicBezTo>
                    <a:pt x="129" y="100"/>
                    <a:pt x="129" y="100"/>
                    <a:pt x="129" y="100"/>
                  </a:cubicBezTo>
                  <a:cubicBezTo>
                    <a:pt x="129" y="100"/>
                    <a:pt x="129" y="100"/>
                    <a:pt x="129" y="100"/>
                  </a:cubicBezTo>
                  <a:cubicBezTo>
                    <a:pt x="129" y="100"/>
                    <a:pt x="129" y="100"/>
                    <a:pt x="129" y="100"/>
                  </a:cubicBezTo>
                  <a:cubicBezTo>
                    <a:pt x="129" y="100"/>
                    <a:pt x="129" y="100"/>
                    <a:pt x="129" y="100"/>
                  </a:cubicBezTo>
                  <a:cubicBezTo>
                    <a:pt x="129" y="100"/>
                    <a:pt x="129" y="100"/>
                    <a:pt x="128" y="100"/>
                  </a:cubicBezTo>
                  <a:cubicBezTo>
                    <a:pt x="128" y="99"/>
                    <a:pt x="128" y="100"/>
                    <a:pt x="127" y="99"/>
                  </a:cubicBezTo>
                  <a:cubicBezTo>
                    <a:pt x="126" y="99"/>
                    <a:pt x="126" y="98"/>
                    <a:pt x="125" y="98"/>
                  </a:cubicBezTo>
                  <a:cubicBezTo>
                    <a:pt x="124" y="97"/>
                    <a:pt x="124" y="96"/>
                    <a:pt x="123" y="95"/>
                  </a:cubicBezTo>
                  <a:cubicBezTo>
                    <a:pt x="123" y="95"/>
                    <a:pt x="122" y="95"/>
                    <a:pt x="122" y="95"/>
                  </a:cubicBezTo>
                  <a:cubicBezTo>
                    <a:pt x="122" y="95"/>
                    <a:pt x="121" y="96"/>
                    <a:pt x="121" y="96"/>
                  </a:cubicBezTo>
                  <a:cubicBezTo>
                    <a:pt x="121" y="96"/>
                    <a:pt x="121" y="96"/>
                    <a:pt x="121" y="96"/>
                  </a:cubicBezTo>
                  <a:cubicBezTo>
                    <a:pt x="120" y="96"/>
                    <a:pt x="120" y="97"/>
                    <a:pt x="119" y="97"/>
                  </a:cubicBezTo>
                  <a:cubicBezTo>
                    <a:pt x="118" y="97"/>
                    <a:pt x="118" y="97"/>
                    <a:pt x="118" y="97"/>
                  </a:cubicBezTo>
                  <a:cubicBezTo>
                    <a:pt x="118" y="96"/>
                    <a:pt x="118" y="97"/>
                    <a:pt x="117" y="97"/>
                  </a:cubicBezTo>
                  <a:cubicBezTo>
                    <a:pt x="117" y="97"/>
                    <a:pt x="117" y="96"/>
                    <a:pt x="116" y="97"/>
                  </a:cubicBezTo>
                  <a:cubicBezTo>
                    <a:pt x="115" y="97"/>
                    <a:pt x="116" y="98"/>
                    <a:pt x="116" y="99"/>
                  </a:cubicBezTo>
                  <a:cubicBezTo>
                    <a:pt x="115" y="99"/>
                    <a:pt x="115" y="99"/>
                    <a:pt x="115" y="99"/>
                  </a:cubicBezTo>
                  <a:cubicBezTo>
                    <a:pt x="115" y="99"/>
                    <a:pt x="114" y="99"/>
                    <a:pt x="114" y="99"/>
                  </a:cubicBezTo>
                  <a:cubicBezTo>
                    <a:pt x="114" y="100"/>
                    <a:pt x="113" y="99"/>
                    <a:pt x="113" y="100"/>
                  </a:cubicBezTo>
                  <a:cubicBezTo>
                    <a:pt x="113" y="100"/>
                    <a:pt x="113" y="100"/>
                    <a:pt x="113" y="100"/>
                  </a:cubicBezTo>
                  <a:cubicBezTo>
                    <a:pt x="113" y="100"/>
                    <a:pt x="113" y="100"/>
                    <a:pt x="113" y="100"/>
                  </a:cubicBezTo>
                  <a:cubicBezTo>
                    <a:pt x="112" y="100"/>
                    <a:pt x="112" y="101"/>
                    <a:pt x="112" y="102"/>
                  </a:cubicBezTo>
                  <a:cubicBezTo>
                    <a:pt x="112" y="102"/>
                    <a:pt x="112" y="102"/>
                    <a:pt x="112" y="103"/>
                  </a:cubicBezTo>
                  <a:cubicBezTo>
                    <a:pt x="112" y="103"/>
                    <a:pt x="112" y="103"/>
                    <a:pt x="112" y="103"/>
                  </a:cubicBezTo>
                  <a:cubicBezTo>
                    <a:pt x="112" y="103"/>
                    <a:pt x="112" y="103"/>
                    <a:pt x="112" y="103"/>
                  </a:cubicBezTo>
                  <a:cubicBezTo>
                    <a:pt x="112" y="103"/>
                    <a:pt x="111" y="104"/>
                    <a:pt x="111" y="104"/>
                  </a:cubicBezTo>
                  <a:cubicBezTo>
                    <a:pt x="111" y="104"/>
                    <a:pt x="111" y="104"/>
                    <a:pt x="111" y="105"/>
                  </a:cubicBezTo>
                  <a:cubicBezTo>
                    <a:pt x="111" y="105"/>
                    <a:pt x="110" y="105"/>
                    <a:pt x="110" y="105"/>
                  </a:cubicBezTo>
                  <a:cubicBezTo>
                    <a:pt x="110" y="105"/>
                    <a:pt x="110" y="105"/>
                    <a:pt x="109" y="106"/>
                  </a:cubicBezTo>
                  <a:cubicBezTo>
                    <a:pt x="109" y="106"/>
                    <a:pt x="109" y="106"/>
                    <a:pt x="109" y="106"/>
                  </a:cubicBezTo>
                  <a:cubicBezTo>
                    <a:pt x="109" y="106"/>
                    <a:pt x="109" y="106"/>
                    <a:pt x="109" y="106"/>
                  </a:cubicBezTo>
                  <a:cubicBezTo>
                    <a:pt x="108" y="106"/>
                    <a:pt x="107" y="106"/>
                    <a:pt x="107" y="106"/>
                  </a:cubicBezTo>
                  <a:cubicBezTo>
                    <a:pt x="107" y="106"/>
                    <a:pt x="107" y="106"/>
                    <a:pt x="106" y="106"/>
                  </a:cubicBezTo>
                  <a:cubicBezTo>
                    <a:pt x="106" y="106"/>
                    <a:pt x="106" y="106"/>
                    <a:pt x="106" y="107"/>
                  </a:cubicBezTo>
                  <a:cubicBezTo>
                    <a:pt x="106" y="107"/>
                    <a:pt x="106" y="107"/>
                    <a:pt x="106" y="107"/>
                  </a:cubicBezTo>
                  <a:cubicBezTo>
                    <a:pt x="106" y="107"/>
                    <a:pt x="106" y="106"/>
                    <a:pt x="106" y="106"/>
                  </a:cubicBezTo>
                  <a:cubicBezTo>
                    <a:pt x="106" y="106"/>
                    <a:pt x="106" y="106"/>
                    <a:pt x="106" y="106"/>
                  </a:cubicBezTo>
                  <a:cubicBezTo>
                    <a:pt x="106" y="107"/>
                    <a:pt x="106" y="107"/>
                    <a:pt x="106" y="107"/>
                  </a:cubicBezTo>
                  <a:cubicBezTo>
                    <a:pt x="105" y="107"/>
                    <a:pt x="105" y="106"/>
                    <a:pt x="105" y="106"/>
                  </a:cubicBezTo>
                  <a:cubicBezTo>
                    <a:pt x="105" y="106"/>
                    <a:pt x="105" y="106"/>
                    <a:pt x="104" y="106"/>
                  </a:cubicBezTo>
                  <a:cubicBezTo>
                    <a:pt x="104" y="105"/>
                    <a:pt x="104" y="105"/>
                    <a:pt x="103" y="105"/>
                  </a:cubicBezTo>
                  <a:cubicBezTo>
                    <a:pt x="103" y="105"/>
                    <a:pt x="103" y="105"/>
                    <a:pt x="103" y="105"/>
                  </a:cubicBezTo>
                  <a:cubicBezTo>
                    <a:pt x="103" y="105"/>
                    <a:pt x="102" y="105"/>
                    <a:pt x="102" y="105"/>
                  </a:cubicBezTo>
                  <a:cubicBezTo>
                    <a:pt x="102" y="105"/>
                    <a:pt x="102" y="105"/>
                    <a:pt x="102" y="105"/>
                  </a:cubicBezTo>
                  <a:cubicBezTo>
                    <a:pt x="102" y="105"/>
                    <a:pt x="102" y="105"/>
                    <a:pt x="102" y="105"/>
                  </a:cubicBezTo>
                  <a:cubicBezTo>
                    <a:pt x="101" y="105"/>
                    <a:pt x="102" y="105"/>
                    <a:pt x="102" y="105"/>
                  </a:cubicBezTo>
                  <a:cubicBezTo>
                    <a:pt x="102" y="104"/>
                    <a:pt x="102" y="104"/>
                    <a:pt x="102" y="104"/>
                  </a:cubicBezTo>
                  <a:cubicBezTo>
                    <a:pt x="102" y="104"/>
                    <a:pt x="102" y="104"/>
                    <a:pt x="102" y="104"/>
                  </a:cubicBezTo>
                  <a:cubicBezTo>
                    <a:pt x="102" y="104"/>
                    <a:pt x="102" y="104"/>
                    <a:pt x="102" y="103"/>
                  </a:cubicBezTo>
                  <a:cubicBezTo>
                    <a:pt x="102" y="103"/>
                    <a:pt x="102" y="103"/>
                    <a:pt x="102" y="103"/>
                  </a:cubicBezTo>
                  <a:cubicBezTo>
                    <a:pt x="102" y="103"/>
                    <a:pt x="101" y="103"/>
                    <a:pt x="101" y="103"/>
                  </a:cubicBezTo>
                  <a:cubicBezTo>
                    <a:pt x="101" y="103"/>
                    <a:pt x="101" y="103"/>
                    <a:pt x="101" y="103"/>
                  </a:cubicBezTo>
                  <a:cubicBezTo>
                    <a:pt x="101" y="103"/>
                    <a:pt x="101" y="103"/>
                    <a:pt x="101" y="103"/>
                  </a:cubicBezTo>
                  <a:cubicBezTo>
                    <a:pt x="101" y="103"/>
                    <a:pt x="101" y="103"/>
                    <a:pt x="102" y="103"/>
                  </a:cubicBezTo>
                  <a:cubicBezTo>
                    <a:pt x="102" y="103"/>
                    <a:pt x="102" y="103"/>
                    <a:pt x="101" y="103"/>
                  </a:cubicBezTo>
                  <a:cubicBezTo>
                    <a:pt x="101" y="103"/>
                    <a:pt x="101" y="103"/>
                    <a:pt x="101" y="103"/>
                  </a:cubicBezTo>
                  <a:cubicBezTo>
                    <a:pt x="101" y="103"/>
                    <a:pt x="101" y="103"/>
                    <a:pt x="101" y="103"/>
                  </a:cubicBezTo>
                  <a:cubicBezTo>
                    <a:pt x="101" y="103"/>
                    <a:pt x="101" y="103"/>
                    <a:pt x="101" y="103"/>
                  </a:cubicBezTo>
                  <a:cubicBezTo>
                    <a:pt x="101" y="103"/>
                    <a:pt x="101" y="102"/>
                    <a:pt x="101" y="102"/>
                  </a:cubicBezTo>
                  <a:cubicBezTo>
                    <a:pt x="102" y="102"/>
                    <a:pt x="102" y="100"/>
                    <a:pt x="102" y="99"/>
                  </a:cubicBezTo>
                  <a:cubicBezTo>
                    <a:pt x="102" y="99"/>
                    <a:pt x="102" y="98"/>
                    <a:pt x="102" y="98"/>
                  </a:cubicBezTo>
                  <a:cubicBezTo>
                    <a:pt x="102" y="98"/>
                    <a:pt x="102" y="97"/>
                    <a:pt x="101" y="97"/>
                  </a:cubicBezTo>
                  <a:cubicBezTo>
                    <a:pt x="101" y="97"/>
                    <a:pt x="101" y="97"/>
                    <a:pt x="101" y="97"/>
                  </a:cubicBezTo>
                  <a:cubicBezTo>
                    <a:pt x="101" y="97"/>
                    <a:pt x="102" y="97"/>
                    <a:pt x="102" y="97"/>
                  </a:cubicBezTo>
                  <a:cubicBezTo>
                    <a:pt x="102" y="97"/>
                    <a:pt x="102" y="97"/>
                    <a:pt x="102" y="97"/>
                  </a:cubicBezTo>
                  <a:cubicBezTo>
                    <a:pt x="102" y="96"/>
                    <a:pt x="102" y="96"/>
                    <a:pt x="102" y="96"/>
                  </a:cubicBezTo>
                  <a:cubicBezTo>
                    <a:pt x="103" y="96"/>
                    <a:pt x="103" y="96"/>
                    <a:pt x="104" y="96"/>
                  </a:cubicBezTo>
                  <a:cubicBezTo>
                    <a:pt x="104" y="96"/>
                    <a:pt x="105" y="96"/>
                    <a:pt x="105" y="96"/>
                  </a:cubicBezTo>
                  <a:cubicBezTo>
                    <a:pt x="105" y="96"/>
                    <a:pt x="106" y="96"/>
                    <a:pt x="106" y="96"/>
                  </a:cubicBezTo>
                  <a:cubicBezTo>
                    <a:pt x="107" y="96"/>
                    <a:pt x="108" y="97"/>
                    <a:pt x="109" y="96"/>
                  </a:cubicBezTo>
                  <a:cubicBezTo>
                    <a:pt x="109" y="96"/>
                    <a:pt x="109" y="97"/>
                    <a:pt x="110" y="97"/>
                  </a:cubicBezTo>
                  <a:cubicBezTo>
                    <a:pt x="110" y="96"/>
                    <a:pt x="110" y="95"/>
                    <a:pt x="110" y="95"/>
                  </a:cubicBezTo>
                  <a:cubicBezTo>
                    <a:pt x="111" y="95"/>
                    <a:pt x="111" y="95"/>
                    <a:pt x="111" y="95"/>
                  </a:cubicBezTo>
                  <a:cubicBezTo>
                    <a:pt x="111" y="95"/>
                    <a:pt x="111" y="95"/>
                    <a:pt x="111" y="95"/>
                  </a:cubicBezTo>
                  <a:cubicBezTo>
                    <a:pt x="111" y="95"/>
                    <a:pt x="111" y="95"/>
                    <a:pt x="110" y="95"/>
                  </a:cubicBezTo>
                  <a:cubicBezTo>
                    <a:pt x="110" y="94"/>
                    <a:pt x="111" y="94"/>
                    <a:pt x="111" y="93"/>
                  </a:cubicBezTo>
                  <a:cubicBezTo>
                    <a:pt x="111" y="93"/>
                    <a:pt x="111" y="93"/>
                    <a:pt x="111" y="93"/>
                  </a:cubicBezTo>
                  <a:cubicBezTo>
                    <a:pt x="111" y="94"/>
                    <a:pt x="111" y="94"/>
                    <a:pt x="111" y="94"/>
                  </a:cubicBezTo>
                  <a:cubicBezTo>
                    <a:pt x="111" y="94"/>
                    <a:pt x="111" y="93"/>
                    <a:pt x="111" y="93"/>
                  </a:cubicBezTo>
                  <a:cubicBezTo>
                    <a:pt x="111" y="93"/>
                    <a:pt x="111" y="93"/>
                    <a:pt x="111" y="93"/>
                  </a:cubicBezTo>
                  <a:cubicBezTo>
                    <a:pt x="110" y="92"/>
                    <a:pt x="111" y="92"/>
                    <a:pt x="110" y="92"/>
                  </a:cubicBezTo>
                  <a:cubicBezTo>
                    <a:pt x="110" y="92"/>
                    <a:pt x="110" y="92"/>
                    <a:pt x="110" y="91"/>
                  </a:cubicBezTo>
                  <a:cubicBezTo>
                    <a:pt x="110" y="91"/>
                    <a:pt x="110" y="91"/>
                    <a:pt x="110" y="91"/>
                  </a:cubicBezTo>
                  <a:cubicBezTo>
                    <a:pt x="109" y="91"/>
                    <a:pt x="109" y="91"/>
                    <a:pt x="109" y="91"/>
                  </a:cubicBezTo>
                  <a:cubicBezTo>
                    <a:pt x="109" y="91"/>
                    <a:pt x="109" y="91"/>
                    <a:pt x="109" y="91"/>
                  </a:cubicBezTo>
                  <a:cubicBezTo>
                    <a:pt x="109" y="90"/>
                    <a:pt x="109" y="90"/>
                    <a:pt x="109" y="90"/>
                  </a:cubicBezTo>
                  <a:cubicBezTo>
                    <a:pt x="109" y="90"/>
                    <a:pt x="109" y="91"/>
                    <a:pt x="109" y="91"/>
                  </a:cubicBezTo>
                  <a:cubicBezTo>
                    <a:pt x="108" y="90"/>
                    <a:pt x="108" y="90"/>
                    <a:pt x="107" y="90"/>
                  </a:cubicBezTo>
                  <a:cubicBezTo>
                    <a:pt x="107" y="90"/>
                    <a:pt x="107" y="90"/>
                    <a:pt x="107" y="90"/>
                  </a:cubicBezTo>
                  <a:cubicBezTo>
                    <a:pt x="107" y="90"/>
                    <a:pt x="107" y="90"/>
                    <a:pt x="107" y="90"/>
                  </a:cubicBezTo>
                  <a:cubicBezTo>
                    <a:pt x="107" y="90"/>
                    <a:pt x="107" y="90"/>
                    <a:pt x="107" y="90"/>
                  </a:cubicBezTo>
                  <a:cubicBezTo>
                    <a:pt x="107" y="90"/>
                    <a:pt x="107" y="90"/>
                    <a:pt x="107" y="90"/>
                  </a:cubicBezTo>
                  <a:cubicBezTo>
                    <a:pt x="107" y="90"/>
                    <a:pt x="107" y="90"/>
                    <a:pt x="107" y="89"/>
                  </a:cubicBezTo>
                  <a:cubicBezTo>
                    <a:pt x="107" y="89"/>
                    <a:pt x="107" y="89"/>
                    <a:pt x="107" y="89"/>
                  </a:cubicBezTo>
                  <a:cubicBezTo>
                    <a:pt x="107" y="89"/>
                    <a:pt x="107" y="89"/>
                    <a:pt x="107" y="89"/>
                  </a:cubicBezTo>
                  <a:cubicBezTo>
                    <a:pt x="107" y="89"/>
                    <a:pt x="107" y="89"/>
                    <a:pt x="106" y="89"/>
                  </a:cubicBezTo>
                  <a:cubicBezTo>
                    <a:pt x="106" y="89"/>
                    <a:pt x="106" y="89"/>
                    <a:pt x="106" y="89"/>
                  </a:cubicBezTo>
                  <a:cubicBezTo>
                    <a:pt x="107" y="89"/>
                    <a:pt x="107" y="89"/>
                    <a:pt x="107" y="89"/>
                  </a:cubicBezTo>
                  <a:cubicBezTo>
                    <a:pt x="107" y="89"/>
                    <a:pt x="107" y="89"/>
                    <a:pt x="107" y="89"/>
                  </a:cubicBezTo>
                  <a:cubicBezTo>
                    <a:pt x="107" y="89"/>
                    <a:pt x="108" y="89"/>
                    <a:pt x="108" y="89"/>
                  </a:cubicBezTo>
                  <a:cubicBezTo>
                    <a:pt x="108" y="89"/>
                    <a:pt x="108" y="89"/>
                    <a:pt x="108" y="89"/>
                  </a:cubicBezTo>
                  <a:cubicBezTo>
                    <a:pt x="108" y="89"/>
                    <a:pt x="108" y="88"/>
                    <a:pt x="108" y="88"/>
                  </a:cubicBezTo>
                  <a:cubicBezTo>
                    <a:pt x="109" y="89"/>
                    <a:pt x="109" y="89"/>
                    <a:pt x="109" y="89"/>
                  </a:cubicBezTo>
                  <a:cubicBezTo>
                    <a:pt x="109" y="89"/>
                    <a:pt x="110" y="89"/>
                    <a:pt x="110" y="89"/>
                  </a:cubicBezTo>
                  <a:cubicBezTo>
                    <a:pt x="110" y="89"/>
                    <a:pt x="110" y="89"/>
                    <a:pt x="110" y="89"/>
                  </a:cubicBezTo>
                  <a:cubicBezTo>
                    <a:pt x="110" y="89"/>
                    <a:pt x="110" y="89"/>
                    <a:pt x="110" y="89"/>
                  </a:cubicBezTo>
                  <a:cubicBezTo>
                    <a:pt x="110" y="89"/>
                    <a:pt x="110" y="88"/>
                    <a:pt x="110" y="88"/>
                  </a:cubicBezTo>
                  <a:cubicBezTo>
                    <a:pt x="110" y="88"/>
                    <a:pt x="110" y="88"/>
                    <a:pt x="110" y="87"/>
                  </a:cubicBezTo>
                  <a:cubicBezTo>
                    <a:pt x="110" y="87"/>
                    <a:pt x="110" y="87"/>
                    <a:pt x="111" y="87"/>
                  </a:cubicBezTo>
                  <a:cubicBezTo>
                    <a:pt x="111" y="87"/>
                    <a:pt x="111" y="88"/>
                    <a:pt x="111" y="88"/>
                  </a:cubicBezTo>
                  <a:cubicBezTo>
                    <a:pt x="111" y="87"/>
                    <a:pt x="112" y="88"/>
                    <a:pt x="112" y="88"/>
                  </a:cubicBezTo>
                  <a:cubicBezTo>
                    <a:pt x="112" y="88"/>
                    <a:pt x="112" y="88"/>
                    <a:pt x="112" y="88"/>
                  </a:cubicBezTo>
                  <a:cubicBezTo>
                    <a:pt x="112" y="87"/>
                    <a:pt x="112" y="87"/>
                    <a:pt x="112" y="87"/>
                  </a:cubicBezTo>
                  <a:cubicBezTo>
                    <a:pt x="112" y="87"/>
                    <a:pt x="113" y="87"/>
                    <a:pt x="114" y="87"/>
                  </a:cubicBezTo>
                  <a:cubicBezTo>
                    <a:pt x="114" y="86"/>
                    <a:pt x="114" y="86"/>
                    <a:pt x="114" y="85"/>
                  </a:cubicBezTo>
                  <a:cubicBezTo>
                    <a:pt x="114" y="85"/>
                    <a:pt x="114" y="85"/>
                    <a:pt x="114" y="85"/>
                  </a:cubicBezTo>
                  <a:cubicBezTo>
                    <a:pt x="115" y="85"/>
                    <a:pt x="115" y="85"/>
                    <a:pt x="115" y="85"/>
                  </a:cubicBezTo>
                  <a:cubicBezTo>
                    <a:pt x="115" y="85"/>
                    <a:pt x="115" y="85"/>
                    <a:pt x="116" y="85"/>
                  </a:cubicBezTo>
                  <a:cubicBezTo>
                    <a:pt x="116" y="85"/>
                    <a:pt x="116" y="85"/>
                    <a:pt x="116" y="85"/>
                  </a:cubicBezTo>
                  <a:cubicBezTo>
                    <a:pt x="116" y="84"/>
                    <a:pt x="116" y="84"/>
                    <a:pt x="116" y="84"/>
                  </a:cubicBezTo>
                  <a:cubicBezTo>
                    <a:pt x="116" y="84"/>
                    <a:pt x="117" y="84"/>
                    <a:pt x="117" y="84"/>
                  </a:cubicBezTo>
                  <a:cubicBezTo>
                    <a:pt x="117" y="83"/>
                    <a:pt x="117" y="83"/>
                    <a:pt x="117" y="82"/>
                  </a:cubicBezTo>
                  <a:cubicBezTo>
                    <a:pt x="118" y="82"/>
                    <a:pt x="118" y="82"/>
                    <a:pt x="118" y="82"/>
                  </a:cubicBezTo>
                  <a:cubicBezTo>
                    <a:pt x="118" y="82"/>
                    <a:pt x="118" y="82"/>
                    <a:pt x="118" y="83"/>
                  </a:cubicBezTo>
                  <a:cubicBezTo>
                    <a:pt x="118" y="83"/>
                    <a:pt x="118" y="83"/>
                    <a:pt x="118" y="83"/>
                  </a:cubicBezTo>
                  <a:cubicBezTo>
                    <a:pt x="118" y="83"/>
                    <a:pt x="118" y="83"/>
                    <a:pt x="118" y="83"/>
                  </a:cubicBezTo>
                  <a:cubicBezTo>
                    <a:pt x="118" y="83"/>
                    <a:pt x="118" y="83"/>
                    <a:pt x="118" y="83"/>
                  </a:cubicBezTo>
                  <a:cubicBezTo>
                    <a:pt x="118" y="83"/>
                    <a:pt x="118" y="83"/>
                    <a:pt x="118" y="83"/>
                  </a:cubicBezTo>
                  <a:cubicBezTo>
                    <a:pt x="119" y="83"/>
                    <a:pt x="119" y="83"/>
                    <a:pt x="119" y="83"/>
                  </a:cubicBezTo>
                  <a:cubicBezTo>
                    <a:pt x="119" y="83"/>
                    <a:pt x="119" y="83"/>
                    <a:pt x="118" y="83"/>
                  </a:cubicBezTo>
                  <a:cubicBezTo>
                    <a:pt x="118" y="83"/>
                    <a:pt x="119" y="83"/>
                    <a:pt x="119" y="82"/>
                  </a:cubicBezTo>
                  <a:cubicBezTo>
                    <a:pt x="118" y="82"/>
                    <a:pt x="118" y="82"/>
                    <a:pt x="118" y="82"/>
                  </a:cubicBezTo>
                  <a:cubicBezTo>
                    <a:pt x="118" y="82"/>
                    <a:pt x="118" y="82"/>
                    <a:pt x="118" y="82"/>
                  </a:cubicBezTo>
                  <a:cubicBezTo>
                    <a:pt x="119" y="82"/>
                    <a:pt x="119" y="81"/>
                    <a:pt x="120" y="82"/>
                  </a:cubicBezTo>
                  <a:cubicBezTo>
                    <a:pt x="120" y="82"/>
                    <a:pt x="120" y="82"/>
                    <a:pt x="120" y="82"/>
                  </a:cubicBezTo>
                  <a:cubicBezTo>
                    <a:pt x="120" y="82"/>
                    <a:pt x="120" y="82"/>
                    <a:pt x="120" y="82"/>
                  </a:cubicBezTo>
                  <a:cubicBezTo>
                    <a:pt x="120" y="82"/>
                    <a:pt x="120" y="82"/>
                    <a:pt x="120" y="82"/>
                  </a:cubicBezTo>
                  <a:cubicBezTo>
                    <a:pt x="120" y="82"/>
                    <a:pt x="120" y="82"/>
                    <a:pt x="120" y="81"/>
                  </a:cubicBezTo>
                  <a:cubicBezTo>
                    <a:pt x="120" y="81"/>
                    <a:pt x="120" y="81"/>
                    <a:pt x="120" y="81"/>
                  </a:cubicBezTo>
                  <a:cubicBezTo>
                    <a:pt x="121" y="81"/>
                    <a:pt x="121" y="81"/>
                    <a:pt x="121" y="81"/>
                  </a:cubicBezTo>
                  <a:cubicBezTo>
                    <a:pt x="121" y="81"/>
                    <a:pt x="121" y="81"/>
                    <a:pt x="121" y="82"/>
                  </a:cubicBezTo>
                  <a:cubicBezTo>
                    <a:pt x="121" y="82"/>
                    <a:pt x="121" y="82"/>
                    <a:pt x="122" y="82"/>
                  </a:cubicBezTo>
                  <a:cubicBezTo>
                    <a:pt x="122" y="82"/>
                    <a:pt x="122" y="82"/>
                    <a:pt x="122" y="82"/>
                  </a:cubicBezTo>
                  <a:cubicBezTo>
                    <a:pt x="122" y="82"/>
                    <a:pt x="122" y="82"/>
                    <a:pt x="122" y="81"/>
                  </a:cubicBezTo>
                  <a:cubicBezTo>
                    <a:pt x="122" y="81"/>
                    <a:pt x="122" y="81"/>
                    <a:pt x="122" y="81"/>
                  </a:cubicBezTo>
                  <a:cubicBezTo>
                    <a:pt x="122" y="81"/>
                    <a:pt x="122" y="81"/>
                    <a:pt x="122" y="81"/>
                  </a:cubicBezTo>
                  <a:cubicBezTo>
                    <a:pt x="122" y="81"/>
                    <a:pt x="122" y="81"/>
                    <a:pt x="122" y="81"/>
                  </a:cubicBezTo>
                  <a:cubicBezTo>
                    <a:pt x="122" y="81"/>
                    <a:pt x="122" y="81"/>
                    <a:pt x="123" y="81"/>
                  </a:cubicBezTo>
                  <a:cubicBezTo>
                    <a:pt x="123" y="81"/>
                    <a:pt x="122" y="81"/>
                    <a:pt x="122" y="81"/>
                  </a:cubicBezTo>
                  <a:cubicBezTo>
                    <a:pt x="122" y="81"/>
                    <a:pt x="122" y="81"/>
                    <a:pt x="122" y="81"/>
                  </a:cubicBezTo>
                  <a:cubicBezTo>
                    <a:pt x="122" y="81"/>
                    <a:pt x="122" y="81"/>
                    <a:pt x="122" y="80"/>
                  </a:cubicBezTo>
                  <a:cubicBezTo>
                    <a:pt x="122" y="80"/>
                    <a:pt x="122" y="80"/>
                    <a:pt x="122" y="80"/>
                  </a:cubicBezTo>
                  <a:cubicBezTo>
                    <a:pt x="122" y="80"/>
                    <a:pt x="122" y="80"/>
                    <a:pt x="122" y="80"/>
                  </a:cubicBezTo>
                  <a:cubicBezTo>
                    <a:pt x="122" y="80"/>
                    <a:pt x="122" y="80"/>
                    <a:pt x="122" y="80"/>
                  </a:cubicBezTo>
                  <a:cubicBezTo>
                    <a:pt x="122" y="80"/>
                    <a:pt x="122" y="80"/>
                    <a:pt x="122" y="80"/>
                  </a:cubicBezTo>
                  <a:cubicBezTo>
                    <a:pt x="122" y="80"/>
                    <a:pt x="122" y="79"/>
                    <a:pt x="122" y="79"/>
                  </a:cubicBezTo>
                  <a:cubicBezTo>
                    <a:pt x="122" y="79"/>
                    <a:pt x="122" y="79"/>
                    <a:pt x="122" y="78"/>
                  </a:cubicBezTo>
                  <a:cubicBezTo>
                    <a:pt x="122" y="78"/>
                    <a:pt x="122" y="78"/>
                    <a:pt x="122" y="78"/>
                  </a:cubicBezTo>
                  <a:cubicBezTo>
                    <a:pt x="122" y="78"/>
                    <a:pt x="122" y="78"/>
                    <a:pt x="122" y="78"/>
                  </a:cubicBezTo>
                  <a:cubicBezTo>
                    <a:pt x="122" y="78"/>
                    <a:pt x="121" y="78"/>
                    <a:pt x="121" y="78"/>
                  </a:cubicBezTo>
                  <a:cubicBezTo>
                    <a:pt x="121" y="78"/>
                    <a:pt x="122" y="78"/>
                    <a:pt x="122" y="78"/>
                  </a:cubicBezTo>
                  <a:cubicBezTo>
                    <a:pt x="122" y="77"/>
                    <a:pt x="121" y="77"/>
                    <a:pt x="122" y="77"/>
                  </a:cubicBezTo>
                  <a:cubicBezTo>
                    <a:pt x="122" y="77"/>
                    <a:pt x="122" y="77"/>
                    <a:pt x="122" y="77"/>
                  </a:cubicBezTo>
                  <a:cubicBezTo>
                    <a:pt x="122" y="77"/>
                    <a:pt x="122" y="76"/>
                    <a:pt x="123" y="76"/>
                  </a:cubicBezTo>
                  <a:cubicBezTo>
                    <a:pt x="123" y="76"/>
                    <a:pt x="123" y="76"/>
                    <a:pt x="123" y="77"/>
                  </a:cubicBezTo>
                  <a:cubicBezTo>
                    <a:pt x="123" y="76"/>
                    <a:pt x="123" y="76"/>
                    <a:pt x="123" y="76"/>
                  </a:cubicBezTo>
                  <a:cubicBezTo>
                    <a:pt x="123" y="76"/>
                    <a:pt x="123" y="76"/>
                    <a:pt x="123" y="76"/>
                  </a:cubicBezTo>
                  <a:cubicBezTo>
                    <a:pt x="123" y="76"/>
                    <a:pt x="124" y="76"/>
                    <a:pt x="124" y="76"/>
                  </a:cubicBezTo>
                  <a:cubicBezTo>
                    <a:pt x="124" y="76"/>
                    <a:pt x="124" y="76"/>
                    <a:pt x="124" y="76"/>
                  </a:cubicBezTo>
                  <a:cubicBezTo>
                    <a:pt x="124" y="76"/>
                    <a:pt x="124" y="77"/>
                    <a:pt x="125" y="77"/>
                  </a:cubicBezTo>
                  <a:cubicBezTo>
                    <a:pt x="125" y="77"/>
                    <a:pt x="125" y="77"/>
                    <a:pt x="125" y="77"/>
                  </a:cubicBezTo>
                  <a:cubicBezTo>
                    <a:pt x="124" y="77"/>
                    <a:pt x="124" y="77"/>
                    <a:pt x="124" y="77"/>
                  </a:cubicBezTo>
                  <a:cubicBezTo>
                    <a:pt x="124" y="77"/>
                    <a:pt x="124" y="77"/>
                    <a:pt x="124" y="77"/>
                  </a:cubicBezTo>
                  <a:cubicBezTo>
                    <a:pt x="124" y="77"/>
                    <a:pt x="124" y="77"/>
                    <a:pt x="124" y="77"/>
                  </a:cubicBezTo>
                  <a:cubicBezTo>
                    <a:pt x="124" y="78"/>
                    <a:pt x="124" y="78"/>
                    <a:pt x="124" y="78"/>
                  </a:cubicBezTo>
                  <a:cubicBezTo>
                    <a:pt x="124" y="78"/>
                    <a:pt x="123" y="78"/>
                    <a:pt x="123" y="78"/>
                  </a:cubicBezTo>
                  <a:cubicBezTo>
                    <a:pt x="123" y="78"/>
                    <a:pt x="123" y="78"/>
                    <a:pt x="123" y="78"/>
                  </a:cubicBezTo>
                  <a:cubicBezTo>
                    <a:pt x="123" y="78"/>
                    <a:pt x="123" y="79"/>
                    <a:pt x="123" y="79"/>
                  </a:cubicBezTo>
                  <a:cubicBezTo>
                    <a:pt x="123" y="79"/>
                    <a:pt x="124" y="79"/>
                    <a:pt x="124" y="80"/>
                  </a:cubicBezTo>
                  <a:cubicBezTo>
                    <a:pt x="124" y="80"/>
                    <a:pt x="124" y="80"/>
                    <a:pt x="124" y="80"/>
                  </a:cubicBezTo>
                  <a:cubicBezTo>
                    <a:pt x="124" y="80"/>
                    <a:pt x="124" y="80"/>
                    <a:pt x="124" y="80"/>
                  </a:cubicBezTo>
                  <a:cubicBezTo>
                    <a:pt x="125" y="80"/>
                    <a:pt x="125" y="80"/>
                    <a:pt x="125" y="80"/>
                  </a:cubicBezTo>
                  <a:cubicBezTo>
                    <a:pt x="125" y="80"/>
                    <a:pt x="125" y="80"/>
                    <a:pt x="125" y="80"/>
                  </a:cubicBezTo>
                  <a:cubicBezTo>
                    <a:pt x="125" y="80"/>
                    <a:pt x="125" y="80"/>
                    <a:pt x="125" y="81"/>
                  </a:cubicBezTo>
                  <a:cubicBezTo>
                    <a:pt x="125" y="81"/>
                    <a:pt x="125" y="81"/>
                    <a:pt x="125" y="81"/>
                  </a:cubicBezTo>
                  <a:cubicBezTo>
                    <a:pt x="125" y="81"/>
                    <a:pt x="125" y="81"/>
                    <a:pt x="125" y="81"/>
                  </a:cubicBezTo>
                  <a:cubicBezTo>
                    <a:pt x="125" y="81"/>
                    <a:pt x="125" y="81"/>
                    <a:pt x="125" y="81"/>
                  </a:cubicBezTo>
                  <a:cubicBezTo>
                    <a:pt x="125" y="81"/>
                    <a:pt x="125" y="81"/>
                    <a:pt x="125" y="81"/>
                  </a:cubicBezTo>
                  <a:cubicBezTo>
                    <a:pt x="125" y="81"/>
                    <a:pt x="125" y="81"/>
                    <a:pt x="125" y="81"/>
                  </a:cubicBezTo>
                  <a:cubicBezTo>
                    <a:pt x="125" y="80"/>
                    <a:pt x="127" y="80"/>
                    <a:pt x="127" y="80"/>
                  </a:cubicBezTo>
                  <a:cubicBezTo>
                    <a:pt x="127" y="81"/>
                    <a:pt x="128" y="80"/>
                    <a:pt x="128" y="80"/>
                  </a:cubicBezTo>
                  <a:cubicBezTo>
                    <a:pt x="128" y="81"/>
                    <a:pt x="128" y="81"/>
                    <a:pt x="128" y="81"/>
                  </a:cubicBezTo>
                  <a:cubicBezTo>
                    <a:pt x="128" y="81"/>
                    <a:pt x="129" y="81"/>
                    <a:pt x="129" y="81"/>
                  </a:cubicBezTo>
                  <a:cubicBezTo>
                    <a:pt x="129" y="81"/>
                    <a:pt x="129" y="81"/>
                    <a:pt x="129" y="81"/>
                  </a:cubicBezTo>
                  <a:cubicBezTo>
                    <a:pt x="130" y="81"/>
                    <a:pt x="131" y="80"/>
                    <a:pt x="132" y="79"/>
                  </a:cubicBezTo>
                  <a:cubicBezTo>
                    <a:pt x="133" y="79"/>
                    <a:pt x="133" y="79"/>
                    <a:pt x="133" y="80"/>
                  </a:cubicBezTo>
                  <a:cubicBezTo>
                    <a:pt x="134" y="80"/>
                    <a:pt x="134" y="80"/>
                    <a:pt x="134" y="80"/>
                  </a:cubicBezTo>
                  <a:cubicBezTo>
                    <a:pt x="134" y="80"/>
                    <a:pt x="135" y="80"/>
                    <a:pt x="135" y="80"/>
                  </a:cubicBezTo>
                  <a:cubicBezTo>
                    <a:pt x="135" y="79"/>
                    <a:pt x="135" y="79"/>
                    <a:pt x="135" y="79"/>
                  </a:cubicBezTo>
                  <a:cubicBezTo>
                    <a:pt x="136" y="79"/>
                    <a:pt x="136" y="79"/>
                    <a:pt x="137" y="79"/>
                  </a:cubicBezTo>
                  <a:cubicBezTo>
                    <a:pt x="137" y="79"/>
                    <a:pt x="137" y="79"/>
                    <a:pt x="137" y="79"/>
                  </a:cubicBezTo>
                  <a:cubicBezTo>
                    <a:pt x="137" y="79"/>
                    <a:pt x="137" y="79"/>
                    <a:pt x="137" y="79"/>
                  </a:cubicBezTo>
                  <a:cubicBezTo>
                    <a:pt x="137" y="78"/>
                    <a:pt x="137" y="79"/>
                    <a:pt x="137" y="78"/>
                  </a:cubicBezTo>
                  <a:cubicBezTo>
                    <a:pt x="137" y="78"/>
                    <a:pt x="136" y="77"/>
                    <a:pt x="137" y="76"/>
                  </a:cubicBezTo>
                  <a:cubicBezTo>
                    <a:pt x="137" y="76"/>
                    <a:pt x="137" y="76"/>
                    <a:pt x="137" y="76"/>
                  </a:cubicBezTo>
                  <a:cubicBezTo>
                    <a:pt x="137" y="76"/>
                    <a:pt x="137" y="75"/>
                    <a:pt x="137" y="75"/>
                  </a:cubicBezTo>
                  <a:cubicBezTo>
                    <a:pt x="137" y="75"/>
                    <a:pt x="137" y="75"/>
                    <a:pt x="137" y="75"/>
                  </a:cubicBezTo>
                  <a:cubicBezTo>
                    <a:pt x="138" y="75"/>
                    <a:pt x="138" y="75"/>
                    <a:pt x="138" y="75"/>
                  </a:cubicBezTo>
                  <a:cubicBezTo>
                    <a:pt x="138" y="75"/>
                    <a:pt x="138" y="75"/>
                    <a:pt x="138" y="75"/>
                  </a:cubicBezTo>
                  <a:cubicBezTo>
                    <a:pt x="139" y="75"/>
                    <a:pt x="139" y="75"/>
                    <a:pt x="139" y="75"/>
                  </a:cubicBezTo>
                  <a:cubicBezTo>
                    <a:pt x="139" y="75"/>
                    <a:pt x="139" y="75"/>
                    <a:pt x="139" y="76"/>
                  </a:cubicBezTo>
                  <a:cubicBezTo>
                    <a:pt x="140" y="76"/>
                    <a:pt x="140" y="76"/>
                    <a:pt x="140" y="75"/>
                  </a:cubicBezTo>
                  <a:cubicBezTo>
                    <a:pt x="140" y="75"/>
                    <a:pt x="140" y="74"/>
                    <a:pt x="141" y="74"/>
                  </a:cubicBezTo>
                  <a:cubicBezTo>
                    <a:pt x="141" y="74"/>
                    <a:pt x="140" y="73"/>
                    <a:pt x="140" y="73"/>
                  </a:cubicBezTo>
                  <a:cubicBezTo>
                    <a:pt x="140" y="74"/>
                    <a:pt x="140" y="74"/>
                    <a:pt x="140" y="74"/>
                  </a:cubicBezTo>
                  <a:cubicBezTo>
                    <a:pt x="140" y="74"/>
                    <a:pt x="140" y="74"/>
                    <a:pt x="140" y="74"/>
                  </a:cubicBezTo>
                  <a:cubicBezTo>
                    <a:pt x="140" y="73"/>
                    <a:pt x="140" y="73"/>
                    <a:pt x="140" y="73"/>
                  </a:cubicBezTo>
                  <a:cubicBezTo>
                    <a:pt x="140" y="73"/>
                    <a:pt x="140" y="73"/>
                    <a:pt x="139" y="73"/>
                  </a:cubicBezTo>
                  <a:cubicBezTo>
                    <a:pt x="139" y="73"/>
                    <a:pt x="139" y="73"/>
                    <a:pt x="139" y="72"/>
                  </a:cubicBezTo>
                  <a:cubicBezTo>
                    <a:pt x="139" y="72"/>
                    <a:pt x="139" y="72"/>
                    <a:pt x="139" y="72"/>
                  </a:cubicBezTo>
                  <a:cubicBezTo>
                    <a:pt x="140" y="72"/>
                    <a:pt x="140" y="72"/>
                    <a:pt x="140" y="72"/>
                  </a:cubicBezTo>
                  <a:cubicBezTo>
                    <a:pt x="141" y="72"/>
                    <a:pt x="141" y="72"/>
                    <a:pt x="141" y="72"/>
                  </a:cubicBezTo>
                  <a:cubicBezTo>
                    <a:pt x="141" y="72"/>
                    <a:pt x="141" y="71"/>
                    <a:pt x="141" y="71"/>
                  </a:cubicBezTo>
                  <a:cubicBezTo>
                    <a:pt x="141" y="71"/>
                    <a:pt x="141" y="72"/>
                    <a:pt x="142" y="72"/>
                  </a:cubicBezTo>
                  <a:cubicBezTo>
                    <a:pt x="142" y="71"/>
                    <a:pt x="142" y="71"/>
                    <a:pt x="142" y="71"/>
                  </a:cubicBezTo>
                  <a:cubicBezTo>
                    <a:pt x="142" y="71"/>
                    <a:pt x="142" y="71"/>
                    <a:pt x="143" y="71"/>
                  </a:cubicBezTo>
                  <a:cubicBezTo>
                    <a:pt x="143" y="72"/>
                    <a:pt x="144" y="72"/>
                    <a:pt x="144" y="72"/>
                  </a:cubicBezTo>
                  <a:cubicBezTo>
                    <a:pt x="145" y="72"/>
                    <a:pt x="145" y="71"/>
                    <a:pt x="145" y="71"/>
                  </a:cubicBezTo>
                  <a:cubicBezTo>
                    <a:pt x="145" y="71"/>
                    <a:pt x="145" y="71"/>
                    <a:pt x="145" y="72"/>
                  </a:cubicBezTo>
                  <a:cubicBezTo>
                    <a:pt x="145" y="71"/>
                    <a:pt x="145" y="71"/>
                    <a:pt x="145" y="71"/>
                  </a:cubicBezTo>
                  <a:cubicBezTo>
                    <a:pt x="145" y="71"/>
                    <a:pt x="145" y="71"/>
                    <a:pt x="145" y="71"/>
                  </a:cubicBezTo>
                  <a:cubicBezTo>
                    <a:pt x="145" y="71"/>
                    <a:pt x="145" y="71"/>
                    <a:pt x="145" y="71"/>
                  </a:cubicBezTo>
                  <a:cubicBezTo>
                    <a:pt x="145" y="71"/>
                    <a:pt x="145" y="71"/>
                    <a:pt x="145" y="71"/>
                  </a:cubicBezTo>
                  <a:cubicBezTo>
                    <a:pt x="145" y="71"/>
                    <a:pt x="145" y="71"/>
                    <a:pt x="145" y="71"/>
                  </a:cubicBezTo>
                  <a:cubicBezTo>
                    <a:pt x="145" y="71"/>
                    <a:pt x="145" y="71"/>
                    <a:pt x="146" y="71"/>
                  </a:cubicBezTo>
                  <a:cubicBezTo>
                    <a:pt x="146" y="71"/>
                    <a:pt x="146" y="71"/>
                    <a:pt x="146" y="70"/>
                  </a:cubicBezTo>
                  <a:cubicBezTo>
                    <a:pt x="146" y="71"/>
                    <a:pt x="147" y="71"/>
                    <a:pt x="147" y="71"/>
                  </a:cubicBezTo>
                  <a:cubicBezTo>
                    <a:pt x="147" y="71"/>
                    <a:pt x="147" y="71"/>
                    <a:pt x="147" y="71"/>
                  </a:cubicBezTo>
                  <a:cubicBezTo>
                    <a:pt x="147" y="70"/>
                    <a:pt x="146" y="71"/>
                    <a:pt x="145" y="70"/>
                  </a:cubicBezTo>
                  <a:cubicBezTo>
                    <a:pt x="145" y="70"/>
                    <a:pt x="145" y="69"/>
                    <a:pt x="145" y="69"/>
                  </a:cubicBezTo>
                  <a:cubicBezTo>
                    <a:pt x="145" y="69"/>
                    <a:pt x="145" y="69"/>
                    <a:pt x="145" y="69"/>
                  </a:cubicBezTo>
                  <a:cubicBezTo>
                    <a:pt x="145" y="69"/>
                    <a:pt x="144" y="70"/>
                    <a:pt x="144" y="70"/>
                  </a:cubicBezTo>
                  <a:cubicBezTo>
                    <a:pt x="144" y="70"/>
                    <a:pt x="144" y="70"/>
                    <a:pt x="144" y="70"/>
                  </a:cubicBezTo>
                  <a:cubicBezTo>
                    <a:pt x="144" y="70"/>
                    <a:pt x="144" y="70"/>
                    <a:pt x="143" y="70"/>
                  </a:cubicBezTo>
                  <a:cubicBezTo>
                    <a:pt x="143" y="70"/>
                    <a:pt x="143" y="70"/>
                    <a:pt x="143" y="70"/>
                  </a:cubicBezTo>
                  <a:cubicBezTo>
                    <a:pt x="143" y="70"/>
                    <a:pt x="143" y="70"/>
                    <a:pt x="143" y="70"/>
                  </a:cubicBezTo>
                  <a:cubicBezTo>
                    <a:pt x="143" y="70"/>
                    <a:pt x="143" y="70"/>
                    <a:pt x="143" y="70"/>
                  </a:cubicBezTo>
                  <a:cubicBezTo>
                    <a:pt x="143" y="70"/>
                    <a:pt x="142" y="70"/>
                    <a:pt x="142" y="70"/>
                  </a:cubicBezTo>
                  <a:cubicBezTo>
                    <a:pt x="142" y="70"/>
                    <a:pt x="142" y="70"/>
                    <a:pt x="142" y="70"/>
                  </a:cubicBezTo>
                  <a:cubicBezTo>
                    <a:pt x="142" y="70"/>
                    <a:pt x="142" y="70"/>
                    <a:pt x="142" y="70"/>
                  </a:cubicBezTo>
                  <a:cubicBezTo>
                    <a:pt x="142" y="70"/>
                    <a:pt x="141" y="70"/>
                    <a:pt x="141" y="70"/>
                  </a:cubicBezTo>
                  <a:cubicBezTo>
                    <a:pt x="141" y="70"/>
                    <a:pt x="141" y="70"/>
                    <a:pt x="141" y="70"/>
                  </a:cubicBezTo>
                  <a:cubicBezTo>
                    <a:pt x="141" y="70"/>
                    <a:pt x="141" y="70"/>
                    <a:pt x="141" y="71"/>
                  </a:cubicBezTo>
                  <a:cubicBezTo>
                    <a:pt x="140" y="71"/>
                    <a:pt x="140" y="71"/>
                    <a:pt x="140" y="71"/>
                  </a:cubicBezTo>
                  <a:cubicBezTo>
                    <a:pt x="140" y="71"/>
                    <a:pt x="140" y="71"/>
                    <a:pt x="140" y="71"/>
                  </a:cubicBezTo>
                  <a:cubicBezTo>
                    <a:pt x="140" y="71"/>
                    <a:pt x="139" y="71"/>
                    <a:pt x="139" y="71"/>
                  </a:cubicBezTo>
                  <a:cubicBezTo>
                    <a:pt x="139" y="71"/>
                    <a:pt x="139" y="71"/>
                    <a:pt x="139" y="70"/>
                  </a:cubicBezTo>
                  <a:cubicBezTo>
                    <a:pt x="139" y="70"/>
                    <a:pt x="139" y="70"/>
                    <a:pt x="139" y="70"/>
                  </a:cubicBezTo>
                  <a:cubicBezTo>
                    <a:pt x="139" y="70"/>
                    <a:pt x="138" y="70"/>
                    <a:pt x="138" y="70"/>
                  </a:cubicBezTo>
                  <a:cubicBezTo>
                    <a:pt x="138" y="70"/>
                    <a:pt x="138" y="70"/>
                    <a:pt x="138" y="70"/>
                  </a:cubicBezTo>
                  <a:cubicBezTo>
                    <a:pt x="138" y="70"/>
                    <a:pt x="138" y="70"/>
                    <a:pt x="138" y="70"/>
                  </a:cubicBezTo>
                  <a:cubicBezTo>
                    <a:pt x="137" y="70"/>
                    <a:pt x="137" y="69"/>
                    <a:pt x="137" y="68"/>
                  </a:cubicBezTo>
                  <a:cubicBezTo>
                    <a:pt x="137" y="68"/>
                    <a:pt x="137" y="68"/>
                    <a:pt x="137" y="68"/>
                  </a:cubicBezTo>
                  <a:cubicBezTo>
                    <a:pt x="137" y="68"/>
                    <a:pt x="137" y="67"/>
                    <a:pt x="137" y="67"/>
                  </a:cubicBezTo>
                  <a:cubicBezTo>
                    <a:pt x="137" y="67"/>
                    <a:pt x="137" y="67"/>
                    <a:pt x="137" y="66"/>
                  </a:cubicBezTo>
                  <a:cubicBezTo>
                    <a:pt x="137" y="66"/>
                    <a:pt x="137" y="66"/>
                    <a:pt x="137" y="66"/>
                  </a:cubicBezTo>
                  <a:cubicBezTo>
                    <a:pt x="137" y="66"/>
                    <a:pt x="137" y="65"/>
                    <a:pt x="137" y="65"/>
                  </a:cubicBezTo>
                  <a:cubicBezTo>
                    <a:pt x="137" y="65"/>
                    <a:pt x="137" y="65"/>
                    <a:pt x="137" y="65"/>
                  </a:cubicBezTo>
                  <a:cubicBezTo>
                    <a:pt x="137" y="65"/>
                    <a:pt x="138" y="65"/>
                    <a:pt x="138" y="65"/>
                  </a:cubicBezTo>
                  <a:cubicBezTo>
                    <a:pt x="138" y="65"/>
                    <a:pt x="138" y="64"/>
                    <a:pt x="138" y="64"/>
                  </a:cubicBezTo>
                  <a:cubicBezTo>
                    <a:pt x="138" y="64"/>
                    <a:pt x="138" y="64"/>
                    <a:pt x="138" y="64"/>
                  </a:cubicBezTo>
                  <a:cubicBezTo>
                    <a:pt x="139" y="64"/>
                    <a:pt x="139" y="64"/>
                    <a:pt x="139" y="64"/>
                  </a:cubicBezTo>
                  <a:cubicBezTo>
                    <a:pt x="139" y="64"/>
                    <a:pt x="139" y="64"/>
                    <a:pt x="139" y="64"/>
                  </a:cubicBezTo>
                  <a:cubicBezTo>
                    <a:pt x="139" y="64"/>
                    <a:pt x="141" y="62"/>
                    <a:pt x="141" y="62"/>
                  </a:cubicBezTo>
                  <a:cubicBezTo>
                    <a:pt x="141" y="62"/>
                    <a:pt x="141" y="62"/>
                    <a:pt x="142" y="62"/>
                  </a:cubicBezTo>
                  <a:cubicBezTo>
                    <a:pt x="142" y="62"/>
                    <a:pt x="142" y="62"/>
                    <a:pt x="142" y="61"/>
                  </a:cubicBezTo>
                  <a:cubicBezTo>
                    <a:pt x="142" y="61"/>
                    <a:pt x="141" y="61"/>
                    <a:pt x="141" y="61"/>
                  </a:cubicBezTo>
                  <a:cubicBezTo>
                    <a:pt x="141" y="61"/>
                    <a:pt x="142" y="61"/>
                    <a:pt x="141" y="61"/>
                  </a:cubicBezTo>
                  <a:cubicBezTo>
                    <a:pt x="141" y="60"/>
                    <a:pt x="141" y="60"/>
                    <a:pt x="141" y="60"/>
                  </a:cubicBezTo>
                  <a:cubicBezTo>
                    <a:pt x="141" y="60"/>
                    <a:pt x="141" y="60"/>
                    <a:pt x="140" y="60"/>
                  </a:cubicBezTo>
                  <a:cubicBezTo>
                    <a:pt x="140" y="60"/>
                    <a:pt x="139" y="60"/>
                    <a:pt x="139" y="60"/>
                  </a:cubicBezTo>
                  <a:cubicBezTo>
                    <a:pt x="139" y="60"/>
                    <a:pt x="139" y="60"/>
                    <a:pt x="138" y="60"/>
                  </a:cubicBezTo>
                  <a:cubicBezTo>
                    <a:pt x="138" y="60"/>
                    <a:pt x="138" y="60"/>
                    <a:pt x="138" y="61"/>
                  </a:cubicBezTo>
                  <a:cubicBezTo>
                    <a:pt x="137" y="61"/>
                    <a:pt x="137" y="61"/>
                    <a:pt x="137" y="61"/>
                  </a:cubicBezTo>
                  <a:cubicBezTo>
                    <a:pt x="137" y="61"/>
                    <a:pt x="137" y="61"/>
                    <a:pt x="137" y="61"/>
                  </a:cubicBezTo>
                  <a:cubicBezTo>
                    <a:pt x="137" y="62"/>
                    <a:pt x="137" y="62"/>
                    <a:pt x="136" y="62"/>
                  </a:cubicBezTo>
                  <a:cubicBezTo>
                    <a:pt x="136" y="62"/>
                    <a:pt x="136" y="62"/>
                    <a:pt x="137" y="62"/>
                  </a:cubicBezTo>
                  <a:cubicBezTo>
                    <a:pt x="137" y="62"/>
                    <a:pt x="137" y="62"/>
                    <a:pt x="137" y="63"/>
                  </a:cubicBezTo>
                  <a:cubicBezTo>
                    <a:pt x="137" y="63"/>
                    <a:pt x="137" y="63"/>
                    <a:pt x="137" y="63"/>
                  </a:cubicBezTo>
                  <a:cubicBezTo>
                    <a:pt x="137" y="63"/>
                    <a:pt x="136" y="63"/>
                    <a:pt x="136" y="64"/>
                  </a:cubicBezTo>
                  <a:cubicBezTo>
                    <a:pt x="136" y="64"/>
                    <a:pt x="135" y="64"/>
                    <a:pt x="135" y="64"/>
                  </a:cubicBezTo>
                  <a:cubicBezTo>
                    <a:pt x="135" y="64"/>
                    <a:pt x="135" y="64"/>
                    <a:pt x="135" y="64"/>
                  </a:cubicBezTo>
                  <a:cubicBezTo>
                    <a:pt x="134" y="64"/>
                    <a:pt x="134" y="65"/>
                    <a:pt x="134" y="65"/>
                  </a:cubicBezTo>
                  <a:cubicBezTo>
                    <a:pt x="134" y="65"/>
                    <a:pt x="134" y="65"/>
                    <a:pt x="133" y="66"/>
                  </a:cubicBezTo>
                  <a:cubicBezTo>
                    <a:pt x="133" y="66"/>
                    <a:pt x="133" y="66"/>
                    <a:pt x="133" y="66"/>
                  </a:cubicBezTo>
                  <a:cubicBezTo>
                    <a:pt x="133" y="66"/>
                    <a:pt x="133" y="66"/>
                    <a:pt x="133" y="66"/>
                  </a:cubicBezTo>
                  <a:cubicBezTo>
                    <a:pt x="133" y="66"/>
                    <a:pt x="133" y="66"/>
                    <a:pt x="133" y="66"/>
                  </a:cubicBezTo>
                  <a:cubicBezTo>
                    <a:pt x="133" y="66"/>
                    <a:pt x="132" y="66"/>
                    <a:pt x="132" y="66"/>
                  </a:cubicBezTo>
                  <a:cubicBezTo>
                    <a:pt x="132" y="67"/>
                    <a:pt x="133" y="67"/>
                    <a:pt x="132" y="68"/>
                  </a:cubicBezTo>
                  <a:cubicBezTo>
                    <a:pt x="132" y="68"/>
                    <a:pt x="132" y="68"/>
                    <a:pt x="132" y="68"/>
                  </a:cubicBezTo>
                  <a:cubicBezTo>
                    <a:pt x="132" y="68"/>
                    <a:pt x="132" y="69"/>
                    <a:pt x="132" y="69"/>
                  </a:cubicBezTo>
                  <a:cubicBezTo>
                    <a:pt x="132" y="69"/>
                    <a:pt x="132" y="69"/>
                    <a:pt x="132" y="69"/>
                  </a:cubicBezTo>
                  <a:cubicBezTo>
                    <a:pt x="132" y="69"/>
                    <a:pt x="133" y="69"/>
                    <a:pt x="133" y="69"/>
                  </a:cubicBezTo>
                  <a:cubicBezTo>
                    <a:pt x="133" y="69"/>
                    <a:pt x="133" y="69"/>
                    <a:pt x="133" y="69"/>
                  </a:cubicBezTo>
                  <a:cubicBezTo>
                    <a:pt x="133" y="70"/>
                    <a:pt x="133" y="70"/>
                    <a:pt x="134" y="70"/>
                  </a:cubicBezTo>
                  <a:cubicBezTo>
                    <a:pt x="134" y="71"/>
                    <a:pt x="134" y="71"/>
                    <a:pt x="134" y="71"/>
                  </a:cubicBezTo>
                  <a:cubicBezTo>
                    <a:pt x="134" y="71"/>
                    <a:pt x="134" y="71"/>
                    <a:pt x="134" y="71"/>
                  </a:cubicBezTo>
                  <a:cubicBezTo>
                    <a:pt x="134" y="71"/>
                    <a:pt x="133" y="72"/>
                    <a:pt x="133" y="72"/>
                  </a:cubicBezTo>
                  <a:cubicBezTo>
                    <a:pt x="133" y="71"/>
                    <a:pt x="131" y="71"/>
                    <a:pt x="131" y="71"/>
                  </a:cubicBezTo>
                  <a:cubicBezTo>
                    <a:pt x="131" y="71"/>
                    <a:pt x="131" y="71"/>
                    <a:pt x="131" y="71"/>
                  </a:cubicBezTo>
                  <a:cubicBezTo>
                    <a:pt x="131" y="71"/>
                    <a:pt x="131" y="71"/>
                    <a:pt x="131" y="71"/>
                  </a:cubicBezTo>
                  <a:cubicBezTo>
                    <a:pt x="132" y="71"/>
                    <a:pt x="132" y="72"/>
                    <a:pt x="132" y="72"/>
                  </a:cubicBezTo>
                  <a:cubicBezTo>
                    <a:pt x="133" y="72"/>
                    <a:pt x="133" y="71"/>
                    <a:pt x="134" y="72"/>
                  </a:cubicBezTo>
                  <a:cubicBezTo>
                    <a:pt x="134" y="72"/>
                    <a:pt x="134" y="72"/>
                    <a:pt x="134" y="72"/>
                  </a:cubicBezTo>
                  <a:cubicBezTo>
                    <a:pt x="134" y="72"/>
                    <a:pt x="134" y="72"/>
                    <a:pt x="134" y="72"/>
                  </a:cubicBezTo>
                  <a:cubicBezTo>
                    <a:pt x="134" y="72"/>
                    <a:pt x="134" y="72"/>
                    <a:pt x="134" y="72"/>
                  </a:cubicBezTo>
                  <a:cubicBezTo>
                    <a:pt x="134" y="72"/>
                    <a:pt x="134" y="72"/>
                    <a:pt x="134" y="72"/>
                  </a:cubicBezTo>
                  <a:cubicBezTo>
                    <a:pt x="134" y="72"/>
                    <a:pt x="133" y="72"/>
                    <a:pt x="133" y="72"/>
                  </a:cubicBezTo>
                  <a:cubicBezTo>
                    <a:pt x="133" y="72"/>
                    <a:pt x="133" y="72"/>
                    <a:pt x="133" y="72"/>
                  </a:cubicBezTo>
                  <a:cubicBezTo>
                    <a:pt x="133" y="72"/>
                    <a:pt x="133" y="72"/>
                    <a:pt x="133" y="72"/>
                  </a:cubicBezTo>
                  <a:cubicBezTo>
                    <a:pt x="133" y="72"/>
                    <a:pt x="133" y="72"/>
                    <a:pt x="133" y="72"/>
                  </a:cubicBezTo>
                  <a:cubicBezTo>
                    <a:pt x="133" y="72"/>
                    <a:pt x="133" y="72"/>
                    <a:pt x="133" y="72"/>
                  </a:cubicBezTo>
                  <a:cubicBezTo>
                    <a:pt x="133" y="72"/>
                    <a:pt x="133" y="72"/>
                    <a:pt x="133" y="72"/>
                  </a:cubicBezTo>
                  <a:cubicBezTo>
                    <a:pt x="132" y="72"/>
                    <a:pt x="133" y="73"/>
                    <a:pt x="132" y="73"/>
                  </a:cubicBezTo>
                  <a:cubicBezTo>
                    <a:pt x="132" y="73"/>
                    <a:pt x="132" y="73"/>
                    <a:pt x="132" y="73"/>
                  </a:cubicBezTo>
                  <a:cubicBezTo>
                    <a:pt x="132" y="73"/>
                    <a:pt x="131" y="73"/>
                    <a:pt x="131" y="73"/>
                  </a:cubicBezTo>
                  <a:cubicBezTo>
                    <a:pt x="131" y="73"/>
                    <a:pt x="132" y="74"/>
                    <a:pt x="132" y="74"/>
                  </a:cubicBezTo>
                  <a:cubicBezTo>
                    <a:pt x="131" y="74"/>
                    <a:pt x="131" y="74"/>
                    <a:pt x="131" y="74"/>
                  </a:cubicBezTo>
                  <a:cubicBezTo>
                    <a:pt x="131" y="74"/>
                    <a:pt x="131" y="74"/>
                    <a:pt x="131" y="74"/>
                  </a:cubicBezTo>
                  <a:cubicBezTo>
                    <a:pt x="131" y="74"/>
                    <a:pt x="131" y="74"/>
                    <a:pt x="131" y="75"/>
                  </a:cubicBezTo>
                  <a:cubicBezTo>
                    <a:pt x="131" y="75"/>
                    <a:pt x="131" y="75"/>
                    <a:pt x="131" y="75"/>
                  </a:cubicBezTo>
                  <a:cubicBezTo>
                    <a:pt x="131" y="75"/>
                    <a:pt x="131" y="75"/>
                    <a:pt x="131" y="75"/>
                  </a:cubicBezTo>
                  <a:cubicBezTo>
                    <a:pt x="131" y="76"/>
                    <a:pt x="131" y="76"/>
                    <a:pt x="131" y="76"/>
                  </a:cubicBezTo>
                  <a:cubicBezTo>
                    <a:pt x="131" y="76"/>
                    <a:pt x="131" y="77"/>
                    <a:pt x="130" y="77"/>
                  </a:cubicBezTo>
                  <a:cubicBezTo>
                    <a:pt x="130" y="77"/>
                    <a:pt x="130" y="77"/>
                    <a:pt x="130" y="77"/>
                  </a:cubicBezTo>
                  <a:cubicBezTo>
                    <a:pt x="130" y="77"/>
                    <a:pt x="130" y="77"/>
                    <a:pt x="130" y="77"/>
                  </a:cubicBezTo>
                  <a:cubicBezTo>
                    <a:pt x="130" y="77"/>
                    <a:pt x="130" y="77"/>
                    <a:pt x="129" y="77"/>
                  </a:cubicBezTo>
                  <a:cubicBezTo>
                    <a:pt x="129" y="77"/>
                    <a:pt x="129" y="77"/>
                    <a:pt x="129" y="77"/>
                  </a:cubicBezTo>
                  <a:cubicBezTo>
                    <a:pt x="129" y="77"/>
                    <a:pt x="129" y="77"/>
                    <a:pt x="129" y="77"/>
                  </a:cubicBezTo>
                  <a:cubicBezTo>
                    <a:pt x="129" y="77"/>
                    <a:pt x="129" y="78"/>
                    <a:pt x="129" y="78"/>
                  </a:cubicBezTo>
                  <a:cubicBezTo>
                    <a:pt x="129" y="78"/>
                    <a:pt x="129" y="78"/>
                    <a:pt x="129" y="78"/>
                  </a:cubicBezTo>
                  <a:cubicBezTo>
                    <a:pt x="129" y="78"/>
                    <a:pt x="129" y="78"/>
                    <a:pt x="128" y="78"/>
                  </a:cubicBezTo>
                  <a:cubicBezTo>
                    <a:pt x="128" y="78"/>
                    <a:pt x="128" y="78"/>
                    <a:pt x="127" y="78"/>
                  </a:cubicBezTo>
                  <a:cubicBezTo>
                    <a:pt x="127" y="78"/>
                    <a:pt x="127" y="78"/>
                    <a:pt x="127" y="78"/>
                  </a:cubicBezTo>
                  <a:cubicBezTo>
                    <a:pt x="127" y="78"/>
                    <a:pt x="127" y="77"/>
                    <a:pt x="127" y="77"/>
                  </a:cubicBezTo>
                  <a:cubicBezTo>
                    <a:pt x="127" y="77"/>
                    <a:pt x="127" y="77"/>
                    <a:pt x="127" y="77"/>
                  </a:cubicBezTo>
                  <a:cubicBezTo>
                    <a:pt x="127" y="77"/>
                    <a:pt x="127" y="77"/>
                    <a:pt x="127" y="77"/>
                  </a:cubicBezTo>
                  <a:cubicBezTo>
                    <a:pt x="127" y="77"/>
                    <a:pt x="127" y="77"/>
                    <a:pt x="127" y="77"/>
                  </a:cubicBezTo>
                  <a:cubicBezTo>
                    <a:pt x="127" y="77"/>
                    <a:pt x="127" y="76"/>
                    <a:pt x="127" y="76"/>
                  </a:cubicBezTo>
                  <a:cubicBezTo>
                    <a:pt x="127" y="76"/>
                    <a:pt x="126" y="76"/>
                    <a:pt x="126" y="75"/>
                  </a:cubicBezTo>
                  <a:cubicBezTo>
                    <a:pt x="126" y="75"/>
                    <a:pt x="126" y="75"/>
                    <a:pt x="126" y="75"/>
                  </a:cubicBezTo>
                  <a:cubicBezTo>
                    <a:pt x="126" y="75"/>
                    <a:pt x="126" y="74"/>
                    <a:pt x="126" y="74"/>
                  </a:cubicBezTo>
                  <a:cubicBezTo>
                    <a:pt x="126" y="74"/>
                    <a:pt x="126" y="74"/>
                    <a:pt x="126" y="74"/>
                  </a:cubicBezTo>
                  <a:cubicBezTo>
                    <a:pt x="126" y="74"/>
                    <a:pt x="126" y="74"/>
                    <a:pt x="125" y="74"/>
                  </a:cubicBezTo>
                  <a:cubicBezTo>
                    <a:pt x="125" y="74"/>
                    <a:pt x="125" y="73"/>
                    <a:pt x="125" y="73"/>
                  </a:cubicBezTo>
                  <a:cubicBezTo>
                    <a:pt x="125" y="73"/>
                    <a:pt x="125" y="73"/>
                    <a:pt x="125" y="73"/>
                  </a:cubicBezTo>
                  <a:cubicBezTo>
                    <a:pt x="125" y="73"/>
                    <a:pt x="125" y="73"/>
                    <a:pt x="125" y="72"/>
                  </a:cubicBezTo>
                  <a:cubicBezTo>
                    <a:pt x="125" y="72"/>
                    <a:pt x="125" y="72"/>
                    <a:pt x="125" y="72"/>
                  </a:cubicBezTo>
                  <a:cubicBezTo>
                    <a:pt x="125" y="72"/>
                    <a:pt x="125" y="72"/>
                    <a:pt x="125" y="72"/>
                  </a:cubicBezTo>
                  <a:cubicBezTo>
                    <a:pt x="125" y="72"/>
                    <a:pt x="125" y="72"/>
                    <a:pt x="124" y="72"/>
                  </a:cubicBezTo>
                  <a:cubicBezTo>
                    <a:pt x="124" y="71"/>
                    <a:pt x="124" y="71"/>
                    <a:pt x="124" y="71"/>
                  </a:cubicBezTo>
                  <a:cubicBezTo>
                    <a:pt x="124" y="71"/>
                    <a:pt x="124" y="71"/>
                    <a:pt x="124" y="71"/>
                  </a:cubicBezTo>
                  <a:cubicBezTo>
                    <a:pt x="124" y="72"/>
                    <a:pt x="124" y="72"/>
                    <a:pt x="124" y="72"/>
                  </a:cubicBezTo>
                  <a:cubicBezTo>
                    <a:pt x="124" y="72"/>
                    <a:pt x="123" y="72"/>
                    <a:pt x="123" y="72"/>
                  </a:cubicBezTo>
                  <a:cubicBezTo>
                    <a:pt x="123" y="72"/>
                    <a:pt x="123" y="73"/>
                    <a:pt x="123" y="73"/>
                  </a:cubicBezTo>
                  <a:cubicBezTo>
                    <a:pt x="122" y="73"/>
                    <a:pt x="122" y="73"/>
                    <a:pt x="121" y="74"/>
                  </a:cubicBezTo>
                  <a:cubicBezTo>
                    <a:pt x="121" y="74"/>
                    <a:pt x="120" y="74"/>
                    <a:pt x="120" y="74"/>
                  </a:cubicBezTo>
                  <a:cubicBezTo>
                    <a:pt x="120" y="74"/>
                    <a:pt x="120" y="74"/>
                    <a:pt x="120" y="74"/>
                  </a:cubicBezTo>
                  <a:cubicBezTo>
                    <a:pt x="120" y="74"/>
                    <a:pt x="120" y="74"/>
                    <a:pt x="120" y="74"/>
                  </a:cubicBezTo>
                  <a:cubicBezTo>
                    <a:pt x="120" y="74"/>
                    <a:pt x="120" y="74"/>
                    <a:pt x="120" y="74"/>
                  </a:cubicBezTo>
                  <a:cubicBezTo>
                    <a:pt x="120" y="74"/>
                    <a:pt x="120" y="74"/>
                    <a:pt x="120" y="74"/>
                  </a:cubicBezTo>
                  <a:cubicBezTo>
                    <a:pt x="119" y="73"/>
                    <a:pt x="119" y="73"/>
                    <a:pt x="119" y="73"/>
                  </a:cubicBezTo>
                  <a:cubicBezTo>
                    <a:pt x="118" y="73"/>
                    <a:pt x="118" y="73"/>
                    <a:pt x="118" y="73"/>
                  </a:cubicBezTo>
                  <a:cubicBezTo>
                    <a:pt x="118" y="73"/>
                    <a:pt x="118" y="72"/>
                    <a:pt x="118" y="72"/>
                  </a:cubicBezTo>
                  <a:cubicBezTo>
                    <a:pt x="118" y="72"/>
                    <a:pt x="119" y="72"/>
                    <a:pt x="119" y="72"/>
                  </a:cubicBezTo>
                  <a:cubicBezTo>
                    <a:pt x="119" y="72"/>
                    <a:pt x="119" y="72"/>
                    <a:pt x="119" y="72"/>
                  </a:cubicBezTo>
                  <a:cubicBezTo>
                    <a:pt x="119" y="72"/>
                    <a:pt x="119" y="72"/>
                    <a:pt x="119" y="72"/>
                  </a:cubicBezTo>
                  <a:cubicBezTo>
                    <a:pt x="119" y="72"/>
                    <a:pt x="119" y="72"/>
                    <a:pt x="119" y="73"/>
                  </a:cubicBezTo>
                  <a:cubicBezTo>
                    <a:pt x="119" y="72"/>
                    <a:pt x="119" y="72"/>
                    <a:pt x="119" y="72"/>
                  </a:cubicBezTo>
                  <a:cubicBezTo>
                    <a:pt x="119" y="72"/>
                    <a:pt x="119" y="72"/>
                    <a:pt x="119" y="72"/>
                  </a:cubicBezTo>
                  <a:cubicBezTo>
                    <a:pt x="119" y="72"/>
                    <a:pt x="119" y="72"/>
                    <a:pt x="119" y="72"/>
                  </a:cubicBezTo>
                  <a:cubicBezTo>
                    <a:pt x="119" y="72"/>
                    <a:pt x="119" y="72"/>
                    <a:pt x="119" y="72"/>
                  </a:cubicBezTo>
                  <a:cubicBezTo>
                    <a:pt x="119" y="72"/>
                    <a:pt x="119" y="72"/>
                    <a:pt x="119" y="72"/>
                  </a:cubicBezTo>
                  <a:cubicBezTo>
                    <a:pt x="119" y="72"/>
                    <a:pt x="119" y="72"/>
                    <a:pt x="119" y="72"/>
                  </a:cubicBezTo>
                  <a:cubicBezTo>
                    <a:pt x="119" y="72"/>
                    <a:pt x="119" y="72"/>
                    <a:pt x="119" y="72"/>
                  </a:cubicBezTo>
                  <a:cubicBezTo>
                    <a:pt x="119" y="72"/>
                    <a:pt x="119" y="72"/>
                    <a:pt x="119" y="72"/>
                  </a:cubicBezTo>
                  <a:cubicBezTo>
                    <a:pt x="119" y="72"/>
                    <a:pt x="119" y="71"/>
                    <a:pt x="119" y="71"/>
                  </a:cubicBezTo>
                  <a:cubicBezTo>
                    <a:pt x="119" y="71"/>
                    <a:pt x="119" y="72"/>
                    <a:pt x="119" y="72"/>
                  </a:cubicBezTo>
                  <a:cubicBezTo>
                    <a:pt x="119" y="72"/>
                    <a:pt x="119" y="72"/>
                    <a:pt x="119" y="72"/>
                  </a:cubicBezTo>
                  <a:cubicBezTo>
                    <a:pt x="119" y="71"/>
                    <a:pt x="119" y="71"/>
                    <a:pt x="119" y="71"/>
                  </a:cubicBezTo>
                  <a:cubicBezTo>
                    <a:pt x="119" y="71"/>
                    <a:pt x="119" y="72"/>
                    <a:pt x="119" y="72"/>
                  </a:cubicBezTo>
                  <a:cubicBezTo>
                    <a:pt x="119" y="72"/>
                    <a:pt x="118" y="72"/>
                    <a:pt x="118" y="72"/>
                  </a:cubicBezTo>
                  <a:cubicBezTo>
                    <a:pt x="118" y="72"/>
                    <a:pt x="118" y="72"/>
                    <a:pt x="118" y="72"/>
                  </a:cubicBezTo>
                  <a:cubicBezTo>
                    <a:pt x="118" y="72"/>
                    <a:pt x="118" y="72"/>
                    <a:pt x="118" y="72"/>
                  </a:cubicBezTo>
                  <a:cubicBezTo>
                    <a:pt x="118" y="72"/>
                    <a:pt x="118" y="72"/>
                    <a:pt x="118" y="72"/>
                  </a:cubicBezTo>
                  <a:cubicBezTo>
                    <a:pt x="118" y="72"/>
                    <a:pt x="118" y="71"/>
                    <a:pt x="118" y="71"/>
                  </a:cubicBezTo>
                  <a:cubicBezTo>
                    <a:pt x="118" y="71"/>
                    <a:pt x="118" y="71"/>
                    <a:pt x="118" y="71"/>
                  </a:cubicBezTo>
                  <a:cubicBezTo>
                    <a:pt x="118" y="71"/>
                    <a:pt x="118" y="71"/>
                    <a:pt x="118" y="71"/>
                  </a:cubicBezTo>
                  <a:cubicBezTo>
                    <a:pt x="118" y="71"/>
                    <a:pt x="118" y="71"/>
                    <a:pt x="118" y="71"/>
                  </a:cubicBezTo>
                  <a:cubicBezTo>
                    <a:pt x="118" y="71"/>
                    <a:pt x="118" y="71"/>
                    <a:pt x="118" y="71"/>
                  </a:cubicBezTo>
                  <a:cubicBezTo>
                    <a:pt x="118" y="71"/>
                    <a:pt x="118" y="71"/>
                    <a:pt x="118" y="71"/>
                  </a:cubicBezTo>
                  <a:cubicBezTo>
                    <a:pt x="118" y="71"/>
                    <a:pt x="119" y="71"/>
                    <a:pt x="119" y="71"/>
                  </a:cubicBezTo>
                  <a:cubicBezTo>
                    <a:pt x="119" y="71"/>
                    <a:pt x="119" y="71"/>
                    <a:pt x="119" y="71"/>
                  </a:cubicBezTo>
                  <a:cubicBezTo>
                    <a:pt x="119" y="71"/>
                    <a:pt x="119" y="71"/>
                    <a:pt x="119" y="71"/>
                  </a:cubicBezTo>
                  <a:cubicBezTo>
                    <a:pt x="119" y="71"/>
                    <a:pt x="119" y="71"/>
                    <a:pt x="119" y="71"/>
                  </a:cubicBezTo>
                  <a:cubicBezTo>
                    <a:pt x="119" y="71"/>
                    <a:pt x="119" y="71"/>
                    <a:pt x="118" y="71"/>
                  </a:cubicBezTo>
                  <a:cubicBezTo>
                    <a:pt x="119" y="71"/>
                    <a:pt x="119" y="71"/>
                    <a:pt x="119" y="71"/>
                  </a:cubicBezTo>
                  <a:cubicBezTo>
                    <a:pt x="119" y="71"/>
                    <a:pt x="119" y="70"/>
                    <a:pt x="119" y="70"/>
                  </a:cubicBezTo>
                  <a:cubicBezTo>
                    <a:pt x="118" y="70"/>
                    <a:pt x="118" y="70"/>
                    <a:pt x="118" y="70"/>
                  </a:cubicBezTo>
                  <a:cubicBezTo>
                    <a:pt x="118" y="70"/>
                    <a:pt x="118" y="70"/>
                    <a:pt x="118" y="70"/>
                  </a:cubicBezTo>
                  <a:cubicBezTo>
                    <a:pt x="118" y="70"/>
                    <a:pt x="118" y="69"/>
                    <a:pt x="118" y="69"/>
                  </a:cubicBezTo>
                  <a:cubicBezTo>
                    <a:pt x="118" y="70"/>
                    <a:pt x="118" y="69"/>
                    <a:pt x="118" y="69"/>
                  </a:cubicBezTo>
                  <a:cubicBezTo>
                    <a:pt x="118" y="69"/>
                    <a:pt x="118" y="69"/>
                    <a:pt x="118" y="69"/>
                  </a:cubicBezTo>
                  <a:cubicBezTo>
                    <a:pt x="118" y="69"/>
                    <a:pt x="118" y="69"/>
                    <a:pt x="118" y="69"/>
                  </a:cubicBezTo>
                  <a:cubicBezTo>
                    <a:pt x="118" y="69"/>
                    <a:pt x="118" y="69"/>
                    <a:pt x="118" y="69"/>
                  </a:cubicBezTo>
                  <a:cubicBezTo>
                    <a:pt x="118" y="69"/>
                    <a:pt x="118" y="68"/>
                    <a:pt x="118" y="68"/>
                  </a:cubicBezTo>
                  <a:cubicBezTo>
                    <a:pt x="118" y="68"/>
                    <a:pt x="118" y="68"/>
                    <a:pt x="118" y="67"/>
                  </a:cubicBezTo>
                  <a:cubicBezTo>
                    <a:pt x="118" y="67"/>
                    <a:pt x="119" y="67"/>
                    <a:pt x="119" y="67"/>
                  </a:cubicBezTo>
                  <a:cubicBezTo>
                    <a:pt x="119" y="67"/>
                    <a:pt x="119" y="67"/>
                    <a:pt x="119" y="67"/>
                  </a:cubicBezTo>
                  <a:cubicBezTo>
                    <a:pt x="119" y="67"/>
                    <a:pt x="118" y="67"/>
                    <a:pt x="118" y="67"/>
                  </a:cubicBezTo>
                  <a:cubicBezTo>
                    <a:pt x="118" y="67"/>
                    <a:pt x="118" y="67"/>
                    <a:pt x="118" y="67"/>
                  </a:cubicBezTo>
                  <a:cubicBezTo>
                    <a:pt x="119" y="67"/>
                    <a:pt x="119" y="66"/>
                    <a:pt x="119" y="66"/>
                  </a:cubicBezTo>
                  <a:cubicBezTo>
                    <a:pt x="120" y="66"/>
                    <a:pt x="120" y="66"/>
                    <a:pt x="120" y="66"/>
                  </a:cubicBezTo>
                  <a:cubicBezTo>
                    <a:pt x="120" y="66"/>
                    <a:pt x="121" y="66"/>
                    <a:pt x="121" y="66"/>
                  </a:cubicBezTo>
                  <a:cubicBezTo>
                    <a:pt x="121" y="66"/>
                    <a:pt x="120" y="66"/>
                    <a:pt x="120" y="65"/>
                  </a:cubicBezTo>
                  <a:cubicBezTo>
                    <a:pt x="120" y="65"/>
                    <a:pt x="120" y="65"/>
                    <a:pt x="120" y="65"/>
                  </a:cubicBezTo>
                  <a:cubicBezTo>
                    <a:pt x="121" y="65"/>
                    <a:pt x="121" y="65"/>
                    <a:pt x="122" y="65"/>
                  </a:cubicBezTo>
                  <a:cubicBezTo>
                    <a:pt x="122" y="65"/>
                    <a:pt x="122" y="64"/>
                    <a:pt x="123" y="64"/>
                  </a:cubicBezTo>
                  <a:cubicBezTo>
                    <a:pt x="123" y="64"/>
                    <a:pt x="123" y="65"/>
                    <a:pt x="123" y="65"/>
                  </a:cubicBezTo>
                  <a:cubicBezTo>
                    <a:pt x="123" y="65"/>
                    <a:pt x="123" y="65"/>
                    <a:pt x="123" y="65"/>
                  </a:cubicBezTo>
                  <a:cubicBezTo>
                    <a:pt x="123" y="64"/>
                    <a:pt x="123" y="64"/>
                    <a:pt x="123" y="64"/>
                  </a:cubicBezTo>
                  <a:cubicBezTo>
                    <a:pt x="123" y="64"/>
                    <a:pt x="124" y="64"/>
                    <a:pt x="124" y="63"/>
                  </a:cubicBezTo>
                  <a:cubicBezTo>
                    <a:pt x="124" y="63"/>
                    <a:pt x="124" y="63"/>
                    <a:pt x="125" y="62"/>
                  </a:cubicBezTo>
                  <a:cubicBezTo>
                    <a:pt x="125" y="62"/>
                    <a:pt x="125" y="63"/>
                    <a:pt x="125" y="62"/>
                  </a:cubicBezTo>
                  <a:cubicBezTo>
                    <a:pt x="125" y="62"/>
                    <a:pt x="125" y="62"/>
                    <a:pt x="125" y="62"/>
                  </a:cubicBezTo>
                  <a:cubicBezTo>
                    <a:pt x="125" y="62"/>
                    <a:pt x="125" y="62"/>
                    <a:pt x="125" y="62"/>
                  </a:cubicBezTo>
                  <a:cubicBezTo>
                    <a:pt x="126" y="62"/>
                    <a:pt x="126" y="61"/>
                    <a:pt x="126" y="61"/>
                  </a:cubicBezTo>
                  <a:cubicBezTo>
                    <a:pt x="126" y="61"/>
                    <a:pt x="126" y="61"/>
                    <a:pt x="127" y="61"/>
                  </a:cubicBezTo>
                  <a:cubicBezTo>
                    <a:pt x="127" y="61"/>
                    <a:pt x="127" y="61"/>
                    <a:pt x="127" y="61"/>
                  </a:cubicBezTo>
                  <a:cubicBezTo>
                    <a:pt x="127" y="61"/>
                    <a:pt x="126" y="61"/>
                    <a:pt x="126" y="61"/>
                  </a:cubicBezTo>
                  <a:cubicBezTo>
                    <a:pt x="127" y="60"/>
                    <a:pt x="127" y="60"/>
                    <a:pt x="127" y="60"/>
                  </a:cubicBezTo>
                  <a:cubicBezTo>
                    <a:pt x="127" y="60"/>
                    <a:pt x="127" y="59"/>
                    <a:pt x="127" y="59"/>
                  </a:cubicBezTo>
                  <a:cubicBezTo>
                    <a:pt x="128" y="59"/>
                    <a:pt x="128" y="59"/>
                    <a:pt x="128" y="59"/>
                  </a:cubicBezTo>
                  <a:cubicBezTo>
                    <a:pt x="128" y="59"/>
                    <a:pt x="128" y="59"/>
                    <a:pt x="128" y="59"/>
                  </a:cubicBezTo>
                  <a:cubicBezTo>
                    <a:pt x="128" y="59"/>
                    <a:pt x="128" y="59"/>
                    <a:pt x="127" y="59"/>
                  </a:cubicBezTo>
                  <a:cubicBezTo>
                    <a:pt x="127" y="58"/>
                    <a:pt x="128" y="58"/>
                    <a:pt x="128" y="58"/>
                  </a:cubicBezTo>
                  <a:cubicBezTo>
                    <a:pt x="128" y="58"/>
                    <a:pt x="128" y="58"/>
                    <a:pt x="128" y="58"/>
                  </a:cubicBezTo>
                  <a:cubicBezTo>
                    <a:pt x="128" y="58"/>
                    <a:pt x="128" y="58"/>
                    <a:pt x="128" y="58"/>
                  </a:cubicBezTo>
                  <a:cubicBezTo>
                    <a:pt x="128" y="58"/>
                    <a:pt x="128" y="58"/>
                    <a:pt x="128" y="58"/>
                  </a:cubicBezTo>
                  <a:cubicBezTo>
                    <a:pt x="128" y="58"/>
                    <a:pt x="128" y="58"/>
                    <a:pt x="128" y="58"/>
                  </a:cubicBezTo>
                  <a:cubicBezTo>
                    <a:pt x="128" y="57"/>
                    <a:pt x="129" y="57"/>
                    <a:pt x="129" y="57"/>
                  </a:cubicBezTo>
                  <a:cubicBezTo>
                    <a:pt x="129" y="57"/>
                    <a:pt x="129" y="57"/>
                    <a:pt x="129" y="57"/>
                  </a:cubicBezTo>
                  <a:cubicBezTo>
                    <a:pt x="129" y="57"/>
                    <a:pt x="129" y="57"/>
                    <a:pt x="129" y="56"/>
                  </a:cubicBezTo>
                  <a:cubicBezTo>
                    <a:pt x="130" y="56"/>
                    <a:pt x="130" y="57"/>
                    <a:pt x="130" y="57"/>
                  </a:cubicBezTo>
                  <a:cubicBezTo>
                    <a:pt x="130" y="56"/>
                    <a:pt x="130" y="56"/>
                    <a:pt x="130" y="56"/>
                  </a:cubicBezTo>
                  <a:cubicBezTo>
                    <a:pt x="130" y="56"/>
                    <a:pt x="130" y="56"/>
                    <a:pt x="130" y="56"/>
                  </a:cubicBezTo>
                  <a:cubicBezTo>
                    <a:pt x="130" y="56"/>
                    <a:pt x="130" y="56"/>
                    <a:pt x="130" y="56"/>
                  </a:cubicBezTo>
                  <a:cubicBezTo>
                    <a:pt x="130" y="56"/>
                    <a:pt x="131" y="55"/>
                    <a:pt x="131" y="55"/>
                  </a:cubicBezTo>
                  <a:cubicBezTo>
                    <a:pt x="131" y="55"/>
                    <a:pt x="131" y="55"/>
                    <a:pt x="131" y="55"/>
                  </a:cubicBezTo>
                  <a:cubicBezTo>
                    <a:pt x="131" y="56"/>
                    <a:pt x="131" y="56"/>
                    <a:pt x="131" y="56"/>
                  </a:cubicBezTo>
                  <a:cubicBezTo>
                    <a:pt x="131" y="56"/>
                    <a:pt x="131" y="56"/>
                    <a:pt x="131" y="56"/>
                  </a:cubicBezTo>
                  <a:cubicBezTo>
                    <a:pt x="131" y="56"/>
                    <a:pt x="131" y="56"/>
                    <a:pt x="131" y="55"/>
                  </a:cubicBezTo>
                  <a:cubicBezTo>
                    <a:pt x="131" y="55"/>
                    <a:pt x="131" y="55"/>
                    <a:pt x="131" y="55"/>
                  </a:cubicBezTo>
                  <a:cubicBezTo>
                    <a:pt x="132" y="55"/>
                    <a:pt x="132" y="55"/>
                    <a:pt x="132" y="55"/>
                  </a:cubicBezTo>
                  <a:cubicBezTo>
                    <a:pt x="132" y="55"/>
                    <a:pt x="132" y="55"/>
                    <a:pt x="132" y="55"/>
                  </a:cubicBezTo>
                  <a:cubicBezTo>
                    <a:pt x="132" y="55"/>
                    <a:pt x="132" y="55"/>
                    <a:pt x="132" y="54"/>
                  </a:cubicBezTo>
                  <a:cubicBezTo>
                    <a:pt x="132" y="54"/>
                    <a:pt x="132" y="54"/>
                    <a:pt x="132" y="54"/>
                  </a:cubicBezTo>
                  <a:cubicBezTo>
                    <a:pt x="132" y="54"/>
                    <a:pt x="132" y="54"/>
                    <a:pt x="133" y="54"/>
                  </a:cubicBezTo>
                  <a:cubicBezTo>
                    <a:pt x="133" y="53"/>
                    <a:pt x="133" y="54"/>
                    <a:pt x="133" y="53"/>
                  </a:cubicBezTo>
                  <a:cubicBezTo>
                    <a:pt x="133" y="53"/>
                    <a:pt x="134" y="53"/>
                    <a:pt x="134" y="53"/>
                  </a:cubicBezTo>
                  <a:cubicBezTo>
                    <a:pt x="134" y="53"/>
                    <a:pt x="134" y="53"/>
                    <a:pt x="135" y="53"/>
                  </a:cubicBezTo>
                  <a:cubicBezTo>
                    <a:pt x="135" y="53"/>
                    <a:pt x="135" y="52"/>
                    <a:pt x="136" y="52"/>
                  </a:cubicBezTo>
                  <a:cubicBezTo>
                    <a:pt x="136" y="52"/>
                    <a:pt x="136" y="52"/>
                    <a:pt x="136" y="52"/>
                  </a:cubicBezTo>
                  <a:cubicBezTo>
                    <a:pt x="136" y="52"/>
                    <a:pt x="136" y="52"/>
                    <a:pt x="136" y="52"/>
                  </a:cubicBezTo>
                  <a:cubicBezTo>
                    <a:pt x="136" y="52"/>
                    <a:pt x="136" y="53"/>
                    <a:pt x="136" y="53"/>
                  </a:cubicBezTo>
                  <a:cubicBezTo>
                    <a:pt x="136" y="53"/>
                    <a:pt x="136" y="52"/>
                    <a:pt x="136" y="52"/>
                  </a:cubicBezTo>
                  <a:cubicBezTo>
                    <a:pt x="137" y="52"/>
                    <a:pt x="137" y="52"/>
                    <a:pt x="137" y="51"/>
                  </a:cubicBezTo>
                  <a:cubicBezTo>
                    <a:pt x="137" y="51"/>
                    <a:pt x="137" y="51"/>
                    <a:pt x="137" y="51"/>
                  </a:cubicBezTo>
                  <a:cubicBezTo>
                    <a:pt x="137" y="52"/>
                    <a:pt x="137" y="52"/>
                    <a:pt x="138" y="52"/>
                  </a:cubicBezTo>
                  <a:cubicBezTo>
                    <a:pt x="138" y="50"/>
                    <a:pt x="138" y="51"/>
                    <a:pt x="139" y="51"/>
                  </a:cubicBezTo>
                  <a:cubicBezTo>
                    <a:pt x="139" y="51"/>
                    <a:pt x="140" y="51"/>
                    <a:pt x="140" y="50"/>
                  </a:cubicBezTo>
                  <a:cubicBezTo>
                    <a:pt x="140" y="50"/>
                    <a:pt x="140" y="50"/>
                    <a:pt x="140" y="50"/>
                  </a:cubicBezTo>
                  <a:cubicBezTo>
                    <a:pt x="141" y="50"/>
                    <a:pt x="141" y="49"/>
                    <a:pt x="142" y="50"/>
                  </a:cubicBezTo>
                  <a:cubicBezTo>
                    <a:pt x="142" y="50"/>
                    <a:pt x="141" y="50"/>
                    <a:pt x="141" y="51"/>
                  </a:cubicBezTo>
                  <a:cubicBezTo>
                    <a:pt x="141" y="51"/>
                    <a:pt x="141" y="51"/>
                    <a:pt x="142" y="51"/>
                  </a:cubicBezTo>
                  <a:cubicBezTo>
                    <a:pt x="142" y="51"/>
                    <a:pt x="143" y="50"/>
                    <a:pt x="143" y="49"/>
                  </a:cubicBezTo>
                  <a:cubicBezTo>
                    <a:pt x="143" y="50"/>
                    <a:pt x="143" y="50"/>
                    <a:pt x="143" y="51"/>
                  </a:cubicBezTo>
                  <a:cubicBezTo>
                    <a:pt x="144" y="50"/>
                    <a:pt x="144" y="50"/>
                    <a:pt x="144" y="49"/>
                  </a:cubicBezTo>
                  <a:cubicBezTo>
                    <a:pt x="144" y="49"/>
                    <a:pt x="145" y="49"/>
                    <a:pt x="145" y="49"/>
                  </a:cubicBezTo>
                  <a:cubicBezTo>
                    <a:pt x="145" y="50"/>
                    <a:pt x="145" y="50"/>
                    <a:pt x="145" y="51"/>
                  </a:cubicBezTo>
                  <a:cubicBezTo>
                    <a:pt x="145" y="51"/>
                    <a:pt x="145" y="51"/>
                    <a:pt x="145" y="51"/>
                  </a:cubicBezTo>
                  <a:cubicBezTo>
                    <a:pt x="145" y="50"/>
                    <a:pt x="145" y="50"/>
                    <a:pt x="146" y="50"/>
                  </a:cubicBezTo>
                  <a:cubicBezTo>
                    <a:pt x="146" y="50"/>
                    <a:pt x="146" y="50"/>
                    <a:pt x="147" y="50"/>
                  </a:cubicBezTo>
                  <a:cubicBezTo>
                    <a:pt x="147" y="50"/>
                    <a:pt x="147" y="50"/>
                    <a:pt x="148" y="50"/>
                  </a:cubicBezTo>
                  <a:cubicBezTo>
                    <a:pt x="148" y="50"/>
                    <a:pt x="148" y="50"/>
                    <a:pt x="148" y="50"/>
                  </a:cubicBezTo>
                  <a:cubicBezTo>
                    <a:pt x="148" y="51"/>
                    <a:pt x="148" y="51"/>
                    <a:pt x="148" y="51"/>
                  </a:cubicBezTo>
                  <a:cubicBezTo>
                    <a:pt x="147" y="51"/>
                    <a:pt x="147" y="51"/>
                    <a:pt x="146" y="51"/>
                  </a:cubicBezTo>
                  <a:cubicBezTo>
                    <a:pt x="146" y="52"/>
                    <a:pt x="146" y="52"/>
                    <a:pt x="147" y="52"/>
                  </a:cubicBezTo>
                  <a:cubicBezTo>
                    <a:pt x="147" y="52"/>
                    <a:pt x="148" y="52"/>
                    <a:pt x="148" y="52"/>
                  </a:cubicBezTo>
                  <a:cubicBezTo>
                    <a:pt x="148" y="52"/>
                    <a:pt x="149" y="52"/>
                    <a:pt x="149" y="52"/>
                  </a:cubicBezTo>
                  <a:cubicBezTo>
                    <a:pt x="149" y="52"/>
                    <a:pt x="149" y="52"/>
                    <a:pt x="150" y="52"/>
                  </a:cubicBezTo>
                  <a:cubicBezTo>
                    <a:pt x="150" y="52"/>
                    <a:pt x="150" y="53"/>
                    <a:pt x="151" y="53"/>
                  </a:cubicBezTo>
                  <a:cubicBezTo>
                    <a:pt x="151" y="53"/>
                    <a:pt x="151" y="53"/>
                    <a:pt x="151" y="53"/>
                  </a:cubicBezTo>
                  <a:cubicBezTo>
                    <a:pt x="151" y="53"/>
                    <a:pt x="151" y="53"/>
                    <a:pt x="151" y="53"/>
                  </a:cubicBezTo>
                  <a:cubicBezTo>
                    <a:pt x="152" y="53"/>
                    <a:pt x="153" y="53"/>
                    <a:pt x="153" y="53"/>
                  </a:cubicBezTo>
                  <a:cubicBezTo>
                    <a:pt x="154" y="53"/>
                    <a:pt x="154" y="53"/>
                    <a:pt x="155" y="54"/>
                  </a:cubicBezTo>
                  <a:cubicBezTo>
                    <a:pt x="155" y="54"/>
                    <a:pt x="155" y="54"/>
                    <a:pt x="156" y="54"/>
                  </a:cubicBezTo>
                  <a:cubicBezTo>
                    <a:pt x="156" y="54"/>
                    <a:pt x="157" y="55"/>
                    <a:pt x="157" y="55"/>
                  </a:cubicBezTo>
                  <a:cubicBezTo>
                    <a:pt x="158" y="55"/>
                    <a:pt x="158" y="55"/>
                    <a:pt x="159" y="55"/>
                  </a:cubicBezTo>
                  <a:cubicBezTo>
                    <a:pt x="159" y="56"/>
                    <a:pt x="160" y="56"/>
                    <a:pt x="160" y="56"/>
                  </a:cubicBezTo>
                  <a:cubicBezTo>
                    <a:pt x="160" y="57"/>
                    <a:pt x="160" y="57"/>
                    <a:pt x="160" y="57"/>
                  </a:cubicBezTo>
                  <a:cubicBezTo>
                    <a:pt x="160" y="58"/>
                    <a:pt x="160" y="58"/>
                    <a:pt x="159" y="59"/>
                  </a:cubicBezTo>
                  <a:cubicBezTo>
                    <a:pt x="157" y="60"/>
                    <a:pt x="154" y="59"/>
                    <a:pt x="152" y="58"/>
                  </a:cubicBezTo>
                  <a:cubicBezTo>
                    <a:pt x="152" y="58"/>
                    <a:pt x="151" y="58"/>
                    <a:pt x="151" y="58"/>
                  </a:cubicBezTo>
                  <a:cubicBezTo>
                    <a:pt x="151" y="58"/>
                    <a:pt x="151" y="57"/>
                    <a:pt x="150" y="57"/>
                  </a:cubicBezTo>
                  <a:cubicBezTo>
                    <a:pt x="150" y="58"/>
                    <a:pt x="151" y="58"/>
                    <a:pt x="151" y="59"/>
                  </a:cubicBezTo>
                  <a:cubicBezTo>
                    <a:pt x="151" y="59"/>
                    <a:pt x="152" y="59"/>
                    <a:pt x="152" y="59"/>
                  </a:cubicBezTo>
                  <a:cubicBezTo>
                    <a:pt x="153" y="60"/>
                    <a:pt x="153" y="60"/>
                    <a:pt x="152" y="60"/>
                  </a:cubicBezTo>
                  <a:cubicBezTo>
                    <a:pt x="152" y="61"/>
                    <a:pt x="153" y="62"/>
                    <a:pt x="153" y="63"/>
                  </a:cubicBezTo>
                  <a:cubicBezTo>
                    <a:pt x="153" y="63"/>
                    <a:pt x="154" y="63"/>
                    <a:pt x="154" y="63"/>
                  </a:cubicBezTo>
                  <a:cubicBezTo>
                    <a:pt x="154" y="63"/>
                    <a:pt x="154" y="63"/>
                    <a:pt x="154" y="63"/>
                  </a:cubicBezTo>
                  <a:cubicBezTo>
                    <a:pt x="155" y="63"/>
                    <a:pt x="155" y="63"/>
                    <a:pt x="155" y="63"/>
                  </a:cubicBezTo>
                  <a:cubicBezTo>
                    <a:pt x="156" y="64"/>
                    <a:pt x="157" y="64"/>
                    <a:pt x="156" y="63"/>
                  </a:cubicBezTo>
                  <a:cubicBezTo>
                    <a:pt x="156" y="63"/>
                    <a:pt x="156" y="63"/>
                    <a:pt x="156" y="63"/>
                  </a:cubicBezTo>
                  <a:cubicBezTo>
                    <a:pt x="155" y="62"/>
                    <a:pt x="155" y="62"/>
                    <a:pt x="155" y="62"/>
                  </a:cubicBezTo>
                  <a:cubicBezTo>
                    <a:pt x="155" y="61"/>
                    <a:pt x="155" y="61"/>
                    <a:pt x="155" y="61"/>
                  </a:cubicBezTo>
                  <a:cubicBezTo>
                    <a:pt x="156" y="62"/>
                    <a:pt x="157" y="62"/>
                    <a:pt x="158" y="62"/>
                  </a:cubicBezTo>
                  <a:cubicBezTo>
                    <a:pt x="158" y="62"/>
                    <a:pt x="158" y="62"/>
                    <a:pt x="159" y="62"/>
                  </a:cubicBezTo>
                  <a:cubicBezTo>
                    <a:pt x="159" y="62"/>
                    <a:pt x="159" y="62"/>
                    <a:pt x="159" y="62"/>
                  </a:cubicBezTo>
                  <a:cubicBezTo>
                    <a:pt x="160" y="61"/>
                    <a:pt x="159" y="61"/>
                    <a:pt x="159" y="60"/>
                  </a:cubicBezTo>
                  <a:cubicBezTo>
                    <a:pt x="159" y="59"/>
                    <a:pt x="161" y="60"/>
                    <a:pt x="161" y="59"/>
                  </a:cubicBezTo>
                  <a:cubicBezTo>
                    <a:pt x="162" y="58"/>
                    <a:pt x="163" y="59"/>
                    <a:pt x="163" y="59"/>
                  </a:cubicBezTo>
                  <a:cubicBezTo>
                    <a:pt x="163" y="59"/>
                    <a:pt x="163" y="59"/>
                    <a:pt x="163" y="59"/>
                  </a:cubicBezTo>
                  <a:cubicBezTo>
                    <a:pt x="163" y="59"/>
                    <a:pt x="164" y="59"/>
                    <a:pt x="164" y="59"/>
                  </a:cubicBezTo>
                  <a:cubicBezTo>
                    <a:pt x="164" y="58"/>
                    <a:pt x="164" y="58"/>
                    <a:pt x="164" y="57"/>
                  </a:cubicBezTo>
                  <a:cubicBezTo>
                    <a:pt x="163" y="57"/>
                    <a:pt x="163" y="57"/>
                    <a:pt x="163" y="57"/>
                  </a:cubicBezTo>
                  <a:cubicBezTo>
                    <a:pt x="163" y="57"/>
                    <a:pt x="163" y="57"/>
                    <a:pt x="163" y="57"/>
                  </a:cubicBezTo>
                  <a:cubicBezTo>
                    <a:pt x="163" y="56"/>
                    <a:pt x="164" y="56"/>
                    <a:pt x="164" y="56"/>
                  </a:cubicBezTo>
                  <a:cubicBezTo>
                    <a:pt x="164" y="55"/>
                    <a:pt x="163" y="55"/>
                    <a:pt x="163" y="54"/>
                  </a:cubicBezTo>
                  <a:cubicBezTo>
                    <a:pt x="164" y="54"/>
                    <a:pt x="164" y="55"/>
                    <a:pt x="164" y="55"/>
                  </a:cubicBezTo>
                  <a:cubicBezTo>
                    <a:pt x="164" y="55"/>
                    <a:pt x="165" y="55"/>
                    <a:pt x="165" y="54"/>
                  </a:cubicBezTo>
                  <a:cubicBezTo>
                    <a:pt x="166" y="55"/>
                    <a:pt x="166" y="56"/>
                    <a:pt x="166" y="56"/>
                  </a:cubicBezTo>
                  <a:cubicBezTo>
                    <a:pt x="166" y="56"/>
                    <a:pt x="165" y="56"/>
                    <a:pt x="164" y="57"/>
                  </a:cubicBezTo>
                  <a:cubicBezTo>
                    <a:pt x="165" y="57"/>
                    <a:pt x="166" y="58"/>
                    <a:pt x="167" y="58"/>
                  </a:cubicBezTo>
                  <a:cubicBezTo>
                    <a:pt x="167" y="58"/>
                    <a:pt x="167" y="58"/>
                    <a:pt x="168" y="58"/>
                  </a:cubicBezTo>
                  <a:cubicBezTo>
                    <a:pt x="168" y="57"/>
                    <a:pt x="168" y="57"/>
                    <a:pt x="168" y="56"/>
                  </a:cubicBezTo>
                  <a:cubicBezTo>
                    <a:pt x="168" y="56"/>
                    <a:pt x="169" y="56"/>
                    <a:pt x="169" y="56"/>
                  </a:cubicBezTo>
                  <a:cubicBezTo>
                    <a:pt x="170" y="56"/>
                    <a:pt x="171" y="55"/>
                    <a:pt x="171" y="55"/>
                  </a:cubicBezTo>
                  <a:cubicBezTo>
                    <a:pt x="172" y="55"/>
                    <a:pt x="173" y="55"/>
                    <a:pt x="173" y="54"/>
                  </a:cubicBezTo>
                  <a:cubicBezTo>
                    <a:pt x="173" y="54"/>
                    <a:pt x="173" y="55"/>
                    <a:pt x="173" y="55"/>
                  </a:cubicBezTo>
                  <a:cubicBezTo>
                    <a:pt x="173" y="55"/>
                    <a:pt x="173" y="55"/>
                    <a:pt x="173" y="55"/>
                  </a:cubicBezTo>
                  <a:cubicBezTo>
                    <a:pt x="174" y="55"/>
                    <a:pt x="173" y="54"/>
                    <a:pt x="175" y="54"/>
                  </a:cubicBezTo>
                  <a:cubicBezTo>
                    <a:pt x="175" y="54"/>
                    <a:pt x="175" y="54"/>
                    <a:pt x="175" y="55"/>
                  </a:cubicBezTo>
                  <a:cubicBezTo>
                    <a:pt x="175" y="55"/>
                    <a:pt x="175" y="55"/>
                    <a:pt x="174" y="55"/>
                  </a:cubicBezTo>
                  <a:cubicBezTo>
                    <a:pt x="174" y="55"/>
                    <a:pt x="174" y="55"/>
                    <a:pt x="174" y="55"/>
                  </a:cubicBezTo>
                  <a:cubicBezTo>
                    <a:pt x="175" y="55"/>
                    <a:pt x="175" y="55"/>
                    <a:pt x="176" y="55"/>
                  </a:cubicBezTo>
                  <a:cubicBezTo>
                    <a:pt x="176" y="55"/>
                    <a:pt x="176" y="55"/>
                    <a:pt x="176" y="55"/>
                  </a:cubicBezTo>
                  <a:cubicBezTo>
                    <a:pt x="176" y="55"/>
                    <a:pt x="176" y="55"/>
                    <a:pt x="177" y="54"/>
                  </a:cubicBezTo>
                  <a:cubicBezTo>
                    <a:pt x="177" y="54"/>
                    <a:pt x="178" y="54"/>
                    <a:pt x="178" y="54"/>
                  </a:cubicBezTo>
                  <a:cubicBezTo>
                    <a:pt x="178" y="54"/>
                    <a:pt x="179" y="55"/>
                    <a:pt x="179" y="54"/>
                  </a:cubicBezTo>
                  <a:cubicBezTo>
                    <a:pt x="179" y="54"/>
                    <a:pt x="179" y="54"/>
                    <a:pt x="180" y="54"/>
                  </a:cubicBezTo>
                  <a:cubicBezTo>
                    <a:pt x="180" y="54"/>
                    <a:pt x="181" y="54"/>
                    <a:pt x="181" y="54"/>
                  </a:cubicBezTo>
                  <a:cubicBezTo>
                    <a:pt x="181" y="54"/>
                    <a:pt x="181" y="54"/>
                    <a:pt x="181" y="54"/>
                  </a:cubicBezTo>
                  <a:cubicBezTo>
                    <a:pt x="181" y="55"/>
                    <a:pt x="181" y="55"/>
                    <a:pt x="182" y="55"/>
                  </a:cubicBezTo>
                  <a:cubicBezTo>
                    <a:pt x="182" y="55"/>
                    <a:pt x="182" y="54"/>
                    <a:pt x="182" y="54"/>
                  </a:cubicBezTo>
                  <a:cubicBezTo>
                    <a:pt x="183" y="54"/>
                    <a:pt x="183" y="54"/>
                    <a:pt x="183" y="53"/>
                  </a:cubicBezTo>
                  <a:cubicBezTo>
                    <a:pt x="183" y="53"/>
                    <a:pt x="183" y="53"/>
                    <a:pt x="183" y="52"/>
                  </a:cubicBezTo>
                  <a:cubicBezTo>
                    <a:pt x="183" y="52"/>
                    <a:pt x="183" y="52"/>
                    <a:pt x="183" y="52"/>
                  </a:cubicBezTo>
                  <a:cubicBezTo>
                    <a:pt x="183" y="52"/>
                    <a:pt x="183" y="52"/>
                    <a:pt x="183" y="52"/>
                  </a:cubicBezTo>
                  <a:cubicBezTo>
                    <a:pt x="184" y="52"/>
                    <a:pt x="185" y="52"/>
                    <a:pt x="186" y="52"/>
                  </a:cubicBezTo>
                  <a:cubicBezTo>
                    <a:pt x="188" y="53"/>
                    <a:pt x="190" y="54"/>
                    <a:pt x="192" y="55"/>
                  </a:cubicBezTo>
                  <a:cubicBezTo>
                    <a:pt x="192" y="55"/>
                    <a:pt x="192" y="55"/>
                    <a:pt x="192" y="55"/>
                  </a:cubicBezTo>
                  <a:cubicBezTo>
                    <a:pt x="192" y="55"/>
                    <a:pt x="193" y="54"/>
                    <a:pt x="193" y="54"/>
                  </a:cubicBezTo>
                  <a:cubicBezTo>
                    <a:pt x="192" y="54"/>
                    <a:pt x="192" y="54"/>
                    <a:pt x="192" y="53"/>
                  </a:cubicBezTo>
                  <a:cubicBezTo>
                    <a:pt x="191" y="53"/>
                    <a:pt x="192" y="53"/>
                    <a:pt x="192" y="52"/>
                  </a:cubicBezTo>
                  <a:cubicBezTo>
                    <a:pt x="191" y="52"/>
                    <a:pt x="190" y="52"/>
                    <a:pt x="190" y="52"/>
                  </a:cubicBezTo>
                  <a:cubicBezTo>
                    <a:pt x="190" y="51"/>
                    <a:pt x="191" y="51"/>
                    <a:pt x="191" y="50"/>
                  </a:cubicBezTo>
                  <a:cubicBezTo>
                    <a:pt x="190" y="50"/>
                    <a:pt x="190" y="50"/>
                    <a:pt x="190" y="50"/>
                  </a:cubicBezTo>
                  <a:cubicBezTo>
                    <a:pt x="190" y="49"/>
                    <a:pt x="191" y="48"/>
                    <a:pt x="192" y="48"/>
                  </a:cubicBezTo>
                  <a:cubicBezTo>
                    <a:pt x="192" y="47"/>
                    <a:pt x="192" y="47"/>
                    <a:pt x="192" y="47"/>
                  </a:cubicBezTo>
                  <a:cubicBezTo>
                    <a:pt x="192" y="47"/>
                    <a:pt x="192" y="47"/>
                    <a:pt x="192" y="46"/>
                  </a:cubicBezTo>
                  <a:cubicBezTo>
                    <a:pt x="189" y="44"/>
                    <a:pt x="186" y="42"/>
                    <a:pt x="183" y="40"/>
                  </a:cubicBezTo>
                  <a:cubicBezTo>
                    <a:pt x="183" y="40"/>
                    <a:pt x="183" y="40"/>
                    <a:pt x="183" y="40"/>
                  </a:cubicBezTo>
                  <a:cubicBezTo>
                    <a:pt x="183" y="40"/>
                    <a:pt x="183" y="40"/>
                    <a:pt x="183" y="40"/>
                  </a:cubicBezTo>
                  <a:cubicBezTo>
                    <a:pt x="183" y="40"/>
                    <a:pt x="183" y="41"/>
                    <a:pt x="183" y="41"/>
                  </a:cubicBezTo>
                  <a:cubicBezTo>
                    <a:pt x="182" y="41"/>
                    <a:pt x="182" y="41"/>
                    <a:pt x="182" y="41"/>
                  </a:cubicBezTo>
                  <a:cubicBezTo>
                    <a:pt x="182" y="41"/>
                    <a:pt x="181" y="41"/>
                    <a:pt x="181" y="41"/>
                  </a:cubicBezTo>
                  <a:cubicBezTo>
                    <a:pt x="181" y="41"/>
                    <a:pt x="181" y="41"/>
                    <a:pt x="181" y="41"/>
                  </a:cubicBezTo>
                  <a:cubicBezTo>
                    <a:pt x="181" y="41"/>
                    <a:pt x="180" y="41"/>
                    <a:pt x="181" y="41"/>
                  </a:cubicBezTo>
                  <a:cubicBezTo>
                    <a:pt x="181" y="41"/>
                    <a:pt x="181" y="42"/>
                    <a:pt x="181" y="42"/>
                  </a:cubicBezTo>
                  <a:cubicBezTo>
                    <a:pt x="181" y="42"/>
                    <a:pt x="181" y="42"/>
                    <a:pt x="181" y="42"/>
                  </a:cubicBezTo>
                  <a:cubicBezTo>
                    <a:pt x="181" y="42"/>
                    <a:pt x="180" y="42"/>
                    <a:pt x="180" y="42"/>
                  </a:cubicBezTo>
                  <a:cubicBezTo>
                    <a:pt x="180" y="42"/>
                    <a:pt x="180" y="42"/>
                    <a:pt x="179" y="42"/>
                  </a:cubicBezTo>
                  <a:cubicBezTo>
                    <a:pt x="179" y="42"/>
                    <a:pt x="179" y="42"/>
                    <a:pt x="179" y="42"/>
                  </a:cubicBezTo>
                  <a:cubicBezTo>
                    <a:pt x="179" y="42"/>
                    <a:pt x="179" y="42"/>
                    <a:pt x="179" y="43"/>
                  </a:cubicBezTo>
                  <a:cubicBezTo>
                    <a:pt x="179" y="43"/>
                    <a:pt x="179" y="43"/>
                    <a:pt x="180" y="43"/>
                  </a:cubicBezTo>
                  <a:cubicBezTo>
                    <a:pt x="180" y="43"/>
                    <a:pt x="180" y="43"/>
                    <a:pt x="180" y="43"/>
                  </a:cubicBezTo>
                  <a:cubicBezTo>
                    <a:pt x="179" y="43"/>
                    <a:pt x="179" y="44"/>
                    <a:pt x="179" y="44"/>
                  </a:cubicBezTo>
                  <a:cubicBezTo>
                    <a:pt x="178" y="44"/>
                    <a:pt x="178" y="44"/>
                    <a:pt x="177" y="44"/>
                  </a:cubicBezTo>
                  <a:cubicBezTo>
                    <a:pt x="176" y="43"/>
                    <a:pt x="176" y="44"/>
                    <a:pt x="175" y="43"/>
                  </a:cubicBezTo>
                  <a:cubicBezTo>
                    <a:pt x="175" y="43"/>
                    <a:pt x="175" y="43"/>
                    <a:pt x="175" y="43"/>
                  </a:cubicBezTo>
                  <a:cubicBezTo>
                    <a:pt x="176" y="43"/>
                    <a:pt x="176" y="42"/>
                    <a:pt x="177" y="42"/>
                  </a:cubicBezTo>
                  <a:cubicBezTo>
                    <a:pt x="177" y="42"/>
                    <a:pt x="177" y="42"/>
                    <a:pt x="177" y="42"/>
                  </a:cubicBezTo>
                  <a:cubicBezTo>
                    <a:pt x="177" y="42"/>
                    <a:pt x="177" y="42"/>
                    <a:pt x="177" y="42"/>
                  </a:cubicBezTo>
                  <a:cubicBezTo>
                    <a:pt x="177" y="42"/>
                    <a:pt x="177" y="42"/>
                    <a:pt x="177" y="42"/>
                  </a:cubicBezTo>
                  <a:cubicBezTo>
                    <a:pt x="177" y="41"/>
                    <a:pt x="178" y="41"/>
                    <a:pt x="178" y="41"/>
                  </a:cubicBezTo>
                  <a:cubicBezTo>
                    <a:pt x="178" y="41"/>
                    <a:pt x="178" y="41"/>
                    <a:pt x="178" y="41"/>
                  </a:cubicBezTo>
                  <a:cubicBezTo>
                    <a:pt x="178" y="40"/>
                    <a:pt x="178" y="40"/>
                    <a:pt x="178" y="40"/>
                  </a:cubicBezTo>
                  <a:cubicBezTo>
                    <a:pt x="178" y="40"/>
                    <a:pt x="179" y="40"/>
                    <a:pt x="179" y="39"/>
                  </a:cubicBezTo>
                  <a:cubicBezTo>
                    <a:pt x="179" y="39"/>
                    <a:pt x="179" y="40"/>
                    <a:pt x="179" y="40"/>
                  </a:cubicBezTo>
                  <a:cubicBezTo>
                    <a:pt x="180" y="39"/>
                    <a:pt x="180" y="39"/>
                    <a:pt x="181" y="38"/>
                  </a:cubicBezTo>
                  <a:cubicBezTo>
                    <a:pt x="165" y="29"/>
                    <a:pt x="147" y="24"/>
                    <a:pt x="128" y="24"/>
                  </a:cubicBezTo>
                  <a:cubicBezTo>
                    <a:pt x="112" y="24"/>
                    <a:pt x="97" y="28"/>
                    <a:pt x="83" y="34"/>
                  </a:cubicBezTo>
                  <a:moveTo>
                    <a:pt x="84" y="39"/>
                  </a:moveTo>
                  <a:cubicBezTo>
                    <a:pt x="84" y="39"/>
                    <a:pt x="84" y="39"/>
                    <a:pt x="84" y="39"/>
                  </a:cubicBezTo>
                  <a:cubicBezTo>
                    <a:pt x="84" y="39"/>
                    <a:pt x="84" y="39"/>
                    <a:pt x="84" y="39"/>
                  </a:cubicBezTo>
                  <a:cubicBezTo>
                    <a:pt x="84" y="39"/>
                    <a:pt x="84" y="39"/>
                    <a:pt x="84" y="39"/>
                  </a:cubicBezTo>
                  <a:cubicBezTo>
                    <a:pt x="84" y="39"/>
                    <a:pt x="84" y="39"/>
                    <a:pt x="84" y="39"/>
                  </a:cubicBezTo>
                  <a:moveTo>
                    <a:pt x="174" y="99"/>
                  </a:moveTo>
                  <a:cubicBezTo>
                    <a:pt x="174" y="99"/>
                    <a:pt x="174" y="99"/>
                    <a:pt x="173" y="99"/>
                  </a:cubicBezTo>
                  <a:cubicBezTo>
                    <a:pt x="173" y="99"/>
                    <a:pt x="173" y="98"/>
                    <a:pt x="173" y="98"/>
                  </a:cubicBezTo>
                  <a:cubicBezTo>
                    <a:pt x="174" y="98"/>
                    <a:pt x="174" y="98"/>
                    <a:pt x="174" y="97"/>
                  </a:cubicBezTo>
                  <a:cubicBezTo>
                    <a:pt x="174" y="97"/>
                    <a:pt x="173" y="97"/>
                    <a:pt x="173" y="97"/>
                  </a:cubicBezTo>
                  <a:cubicBezTo>
                    <a:pt x="173" y="97"/>
                    <a:pt x="173" y="97"/>
                    <a:pt x="172" y="97"/>
                  </a:cubicBezTo>
                  <a:cubicBezTo>
                    <a:pt x="172" y="97"/>
                    <a:pt x="172" y="97"/>
                    <a:pt x="172" y="97"/>
                  </a:cubicBezTo>
                  <a:cubicBezTo>
                    <a:pt x="172" y="96"/>
                    <a:pt x="172" y="96"/>
                    <a:pt x="172" y="95"/>
                  </a:cubicBezTo>
                  <a:cubicBezTo>
                    <a:pt x="171" y="95"/>
                    <a:pt x="171" y="95"/>
                    <a:pt x="171" y="95"/>
                  </a:cubicBezTo>
                  <a:cubicBezTo>
                    <a:pt x="171" y="95"/>
                    <a:pt x="171" y="95"/>
                    <a:pt x="171" y="95"/>
                  </a:cubicBezTo>
                  <a:cubicBezTo>
                    <a:pt x="171" y="95"/>
                    <a:pt x="171" y="95"/>
                    <a:pt x="171" y="95"/>
                  </a:cubicBezTo>
                  <a:cubicBezTo>
                    <a:pt x="171" y="95"/>
                    <a:pt x="172" y="95"/>
                    <a:pt x="172" y="95"/>
                  </a:cubicBezTo>
                  <a:cubicBezTo>
                    <a:pt x="172" y="95"/>
                    <a:pt x="172" y="95"/>
                    <a:pt x="172" y="95"/>
                  </a:cubicBezTo>
                  <a:cubicBezTo>
                    <a:pt x="172" y="95"/>
                    <a:pt x="172" y="94"/>
                    <a:pt x="172" y="94"/>
                  </a:cubicBezTo>
                  <a:cubicBezTo>
                    <a:pt x="172" y="94"/>
                    <a:pt x="172" y="94"/>
                    <a:pt x="172" y="94"/>
                  </a:cubicBezTo>
                  <a:cubicBezTo>
                    <a:pt x="172" y="94"/>
                    <a:pt x="172" y="94"/>
                    <a:pt x="172" y="94"/>
                  </a:cubicBezTo>
                  <a:cubicBezTo>
                    <a:pt x="172" y="94"/>
                    <a:pt x="172" y="93"/>
                    <a:pt x="173" y="93"/>
                  </a:cubicBezTo>
                  <a:cubicBezTo>
                    <a:pt x="173" y="93"/>
                    <a:pt x="174" y="94"/>
                    <a:pt x="174" y="94"/>
                  </a:cubicBezTo>
                  <a:cubicBezTo>
                    <a:pt x="174" y="94"/>
                    <a:pt x="174" y="94"/>
                    <a:pt x="174" y="94"/>
                  </a:cubicBezTo>
                  <a:cubicBezTo>
                    <a:pt x="174" y="93"/>
                    <a:pt x="174" y="93"/>
                    <a:pt x="174" y="93"/>
                  </a:cubicBezTo>
                  <a:cubicBezTo>
                    <a:pt x="174" y="93"/>
                    <a:pt x="174" y="92"/>
                    <a:pt x="174" y="92"/>
                  </a:cubicBezTo>
                  <a:cubicBezTo>
                    <a:pt x="174" y="92"/>
                    <a:pt x="174" y="92"/>
                    <a:pt x="174" y="92"/>
                  </a:cubicBezTo>
                  <a:cubicBezTo>
                    <a:pt x="174" y="92"/>
                    <a:pt x="174" y="91"/>
                    <a:pt x="174" y="91"/>
                  </a:cubicBezTo>
                  <a:cubicBezTo>
                    <a:pt x="174" y="91"/>
                    <a:pt x="174" y="91"/>
                    <a:pt x="173" y="91"/>
                  </a:cubicBezTo>
                  <a:cubicBezTo>
                    <a:pt x="173" y="91"/>
                    <a:pt x="173" y="91"/>
                    <a:pt x="173" y="91"/>
                  </a:cubicBezTo>
                  <a:cubicBezTo>
                    <a:pt x="173" y="91"/>
                    <a:pt x="172" y="91"/>
                    <a:pt x="172" y="91"/>
                  </a:cubicBezTo>
                  <a:cubicBezTo>
                    <a:pt x="171" y="91"/>
                    <a:pt x="171" y="92"/>
                    <a:pt x="170" y="92"/>
                  </a:cubicBezTo>
                  <a:cubicBezTo>
                    <a:pt x="170" y="92"/>
                    <a:pt x="170" y="92"/>
                    <a:pt x="170" y="92"/>
                  </a:cubicBezTo>
                  <a:cubicBezTo>
                    <a:pt x="170" y="92"/>
                    <a:pt x="169" y="92"/>
                    <a:pt x="169" y="92"/>
                  </a:cubicBezTo>
                  <a:cubicBezTo>
                    <a:pt x="169" y="93"/>
                    <a:pt x="169" y="93"/>
                    <a:pt x="169" y="93"/>
                  </a:cubicBezTo>
                  <a:cubicBezTo>
                    <a:pt x="169" y="93"/>
                    <a:pt x="169" y="93"/>
                    <a:pt x="169" y="93"/>
                  </a:cubicBezTo>
                  <a:cubicBezTo>
                    <a:pt x="169" y="93"/>
                    <a:pt x="168" y="93"/>
                    <a:pt x="168" y="93"/>
                  </a:cubicBezTo>
                  <a:cubicBezTo>
                    <a:pt x="168" y="93"/>
                    <a:pt x="168" y="93"/>
                    <a:pt x="168" y="93"/>
                  </a:cubicBezTo>
                  <a:cubicBezTo>
                    <a:pt x="168" y="93"/>
                    <a:pt x="167" y="94"/>
                    <a:pt x="167" y="94"/>
                  </a:cubicBezTo>
                  <a:cubicBezTo>
                    <a:pt x="167" y="94"/>
                    <a:pt x="167" y="94"/>
                    <a:pt x="167" y="95"/>
                  </a:cubicBezTo>
                  <a:cubicBezTo>
                    <a:pt x="167" y="95"/>
                    <a:pt x="167" y="95"/>
                    <a:pt x="167" y="95"/>
                  </a:cubicBezTo>
                  <a:cubicBezTo>
                    <a:pt x="167" y="95"/>
                    <a:pt x="167" y="95"/>
                    <a:pt x="167" y="95"/>
                  </a:cubicBezTo>
                  <a:cubicBezTo>
                    <a:pt x="167" y="95"/>
                    <a:pt x="168" y="96"/>
                    <a:pt x="168" y="96"/>
                  </a:cubicBezTo>
                  <a:cubicBezTo>
                    <a:pt x="168" y="96"/>
                    <a:pt x="168" y="96"/>
                    <a:pt x="168" y="96"/>
                  </a:cubicBezTo>
                  <a:cubicBezTo>
                    <a:pt x="168" y="96"/>
                    <a:pt x="168" y="96"/>
                    <a:pt x="168" y="96"/>
                  </a:cubicBezTo>
                  <a:cubicBezTo>
                    <a:pt x="168" y="96"/>
                    <a:pt x="168" y="96"/>
                    <a:pt x="168" y="96"/>
                  </a:cubicBezTo>
                  <a:cubicBezTo>
                    <a:pt x="168" y="96"/>
                    <a:pt x="168" y="96"/>
                    <a:pt x="168" y="96"/>
                  </a:cubicBezTo>
                  <a:cubicBezTo>
                    <a:pt x="168" y="96"/>
                    <a:pt x="167" y="97"/>
                    <a:pt x="168" y="97"/>
                  </a:cubicBezTo>
                  <a:cubicBezTo>
                    <a:pt x="168" y="97"/>
                    <a:pt x="168" y="97"/>
                    <a:pt x="168" y="97"/>
                  </a:cubicBezTo>
                  <a:cubicBezTo>
                    <a:pt x="168" y="97"/>
                    <a:pt x="168" y="97"/>
                    <a:pt x="168" y="97"/>
                  </a:cubicBezTo>
                  <a:cubicBezTo>
                    <a:pt x="168" y="98"/>
                    <a:pt x="168" y="98"/>
                    <a:pt x="169" y="98"/>
                  </a:cubicBezTo>
                  <a:cubicBezTo>
                    <a:pt x="169" y="98"/>
                    <a:pt x="169" y="98"/>
                    <a:pt x="169" y="98"/>
                  </a:cubicBezTo>
                  <a:cubicBezTo>
                    <a:pt x="169" y="99"/>
                    <a:pt x="169" y="99"/>
                    <a:pt x="169" y="99"/>
                  </a:cubicBezTo>
                  <a:cubicBezTo>
                    <a:pt x="170" y="99"/>
                    <a:pt x="170" y="99"/>
                    <a:pt x="170" y="100"/>
                  </a:cubicBezTo>
                  <a:cubicBezTo>
                    <a:pt x="170" y="100"/>
                    <a:pt x="170" y="100"/>
                    <a:pt x="170" y="100"/>
                  </a:cubicBezTo>
                  <a:cubicBezTo>
                    <a:pt x="170" y="100"/>
                    <a:pt x="171" y="100"/>
                    <a:pt x="171" y="101"/>
                  </a:cubicBezTo>
                  <a:cubicBezTo>
                    <a:pt x="171" y="101"/>
                    <a:pt x="171" y="101"/>
                    <a:pt x="171" y="101"/>
                  </a:cubicBezTo>
                  <a:cubicBezTo>
                    <a:pt x="171" y="101"/>
                    <a:pt x="171" y="101"/>
                    <a:pt x="171" y="101"/>
                  </a:cubicBezTo>
                  <a:cubicBezTo>
                    <a:pt x="170" y="100"/>
                    <a:pt x="170" y="101"/>
                    <a:pt x="170" y="102"/>
                  </a:cubicBezTo>
                  <a:cubicBezTo>
                    <a:pt x="170" y="102"/>
                    <a:pt x="170" y="102"/>
                    <a:pt x="170" y="102"/>
                  </a:cubicBezTo>
                  <a:cubicBezTo>
                    <a:pt x="170" y="102"/>
                    <a:pt x="170" y="102"/>
                    <a:pt x="170" y="102"/>
                  </a:cubicBezTo>
                  <a:cubicBezTo>
                    <a:pt x="170" y="102"/>
                    <a:pt x="170" y="102"/>
                    <a:pt x="170" y="102"/>
                  </a:cubicBezTo>
                  <a:cubicBezTo>
                    <a:pt x="170" y="102"/>
                    <a:pt x="170" y="102"/>
                    <a:pt x="169" y="102"/>
                  </a:cubicBezTo>
                  <a:cubicBezTo>
                    <a:pt x="169" y="102"/>
                    <a:pt x="169" y="102"/>
                    <a:pt x="169" y="102"/>
                  </a:cubicBezTo>
                  <a:cubicBezTo>
                    <a:pt x="169" y="103"/>
                    <a:pt x="169" y="104"/>
                    <a:pt x="169" y="105"/>
                  </a:cubicBezTo>
                  <a:cubicBezTo>
                    <a:pt x="170" y="105"/>
                    <a:pt x="170" y="105"/>
                    <a:pt x="171" y="105"/>
                  </a:cubicBezTo>
                  <a:cubicBezTo>
                    <a:pt x="171" y="106"/>
                    <a:pt x="173" y="106"/>
                    <a:pt x="174" y="106"/>
                  </a:cubicBezTo>
                  <a:cubicBezTo>
                    <a:pt x="174" y="106"/>
                    <a:pt x="175" y="106"/>
                    <a:pt x="175" y="106"/>
                  </a:cubicBezTo>
                  <a:cubicBezTo>
                    <a:pt x="175" y="105"/>
                    <a:pt x="175" y="104"/>
                    <a:pt x="175" y="104"/>
                  </a:cubicBezTo>
                  <a:cubicBezTo>
                    <a:pt x="175" y="104"/>
                    <a:pt x="175" y="104"/>
                    <a:pt x="175" y="103"/>
                  </a:cubicBezTo>
                  <a:cubicBezTo>
                    <a:pt x="175" y="103"/>
                    <a:pt x="175" y="103"/>
                    <a:pt x="175" y="103"/>
                  </a:cubicBezTo>
                  <a:cubicBezTo>
                    <a:pt x="175" y="102"/>
                    <a:pt x="175" y="102"/>
                    <a:pt x="175" y="102"/>
                  </a:cubicBezTo>
                  <a:cubicBezTo>
                    <a:pt x="175" y="102"/>
                    <a:pt x="174" y="102"/>
                    <a:pt x="174" y="102"/>
                  </a:cubicBezTo>
                  <a:cubicBezTo>
                    <a:pt x="174" y="102"/>
                    <a:pt x="174" y="102"/>
                    <a:pt x="174" y="102"/>
                  </a:cubicBezTo>
                  <a:cubicBezTo>
                    <a:pt x="174" y="102"/>
                    <a:pt x="174" y="102"/>
                    <a:pt x="174" y="102"/>
                  </a:cubicBezTo>
                  <a:cubicBezTo>
                    <a:pt x="175" y="102"/>
                    <a:pt x="175" y="102"/>
                    <a:pt x="175" y="102"/>
                  </a:cubicBezTo>
                  <a:cubicBezTo>
                    <a:pt x="175" y="102"/>
                    <a:pt x="175" y="102"/>
                    <a:pt x="175" y="102"/>
                  </a:cubicBezTo>
                  <a:cubicBezTo>
                    <a:pt x="175" y="102"/>
                    <a:pt x="175" y="102"/>
                    <a:pt x="175" y="102"/>
                  </a:cubicBezTo>
                  <a:cubicBezTo>
                    <a:pt x="175" y="101"/>
                    <a:pt x="175" y="101"/>
                    <a:pt x="175" y="101"/>
                  </a:cubicBezTo>
                  <a:cubicBezTo>
                    <a:pt x="175" y="101"/>
                    <a:pt x="175" y="101"/>
                    <a:pt x="175" y="101"/>
                  </a:cubicBezTo>
                  <a:cubicBezTo>
                    <a:pt x="174" y="101"/>
                    <a:pt x="174" y="101"/>
                    <a:pt x="174" y="101"/>
                  </a:cubicBezTo>
                  <a:cubicBezTo>
                    <a:pt x="174" y="101"/>
                    <a:pt x="174" y="100"/>
                    <a:pt x="174" y="100"/>
                  </a:cubicBezTo>
                  <a:cubicBezTo>
                    <a:pt x="174" y="100"/>
                    <a:pt x="174" y="100"/>
                    <a:pt x="174" y="100"/>
                  </a:cubicBezTo>
                  <a:cubicBezTo>
                    <a:pt x="174" y="100"/>
                    <a:pt x="175" y="100"/>
                    <a:pt x="175" y="100"/>
                  </a:cubicBezTo>
                  <a:cubicBezTo>
                    <a:pt x="175" y="100"/>
                    <a:pt x="175" y="100"/>
                    <a:pt x="175" y="100"/>
                  </a:cubicBezTo>
                  <a:cubicBezTo>
                    <a:pt x="175" y="100"/>
                    <a:pt x="175" y="100"/>
                    <a:pt x="175" y="100"/>
                  </a:cubicBezTo>
                  <a:cubicBezTo>
                    <a:pt x="175" y="100"/>
                    <a:pt x="175" y="100"/>
                    <a:pt x="175" y="100"/>
                  </a:cubicBezTo>
                  <a:cubicBezTo>
                    <a:pt x="175" y="100"/>
                    <a:pt x="175" y="100"/>
                    <a:pt x="175" y="100"/>
                  </a:cubicBezTo>
                  <a:cubicBezTo>
                    <a:pt x="175" y="100"/>
                    <a:pt x="175" y="100"/>
                    <a:pt x="175" y="100"/>
                  </a:cubicBezTo>
                  <a:cubicBezTo>
                    <a:pt x="176" y="100"/>
                    <a:pt x="176" y="100"/>
                    <a:pt x="176" y="100"/>
                  </a:cubicBezTo>
                  <a:cubicBezTo>
                    <a:pt x="176" y="100"/>
                    <a:pt x="176" y="100"/>
                    <a:pt x="176" y="100"/>
                  </a:cubicBezTo>
                  <a:cubicBezTo>
                    <a:pt x="176" y="100"/>
                    <a:pt x="176" y="100"/>
                    <a:pt x="176" y="100"/>
                  </a:cubicBezTo>
                  <a:cubicBezTo>
                    <a:pt x="176" y="100"/>
                    <a:pt x="176" y="100"/>
                    <a:pt x="176" y="100"/>
                  </a:cubicBezTo>
                  <a:cubicBezTo>
                    <a:pt x="176" y="99"/>
                    <a:pt x="176" y="99"/>
                    <a:pt x="175" y="99"/>
                  </a:cubicBezTo>
                  <a:cubicBezTo>
                    <a:pt x="175" y="99"/>
                    <a:pt x="175" y="98"/>
                    <a:pt x="175" y="98"/>
                  </a:cubicBezTo>
                  <a:cubicBezTo>
                    <a:pt x="175" y="98"/>
                    <a:pt x="174" y="98"/>
                    <a:pt x="174" y="98"/>
                  </a:cubicBezTo>
                  <a:cubicBezTo>
                    <a:pt x="174" y="99"/>
                    <a:pt x="174" y="99"/>
                    <a:pt x="174" y="100"/>
                  </a:cubicBezTo>
                  <a:cubicBezTo>
                    <a:pt x="174" y="99"/>
                    <a:pt x="174" y="99"/>
                    <a:pt x="174" y="99"/>
                  </a:cubicBezTo>
                  <a:cubicBezTo>
                    <a:pt x="174" y="99"/>
                    <a:pt x="174" y="99"/>
                    <a:pt x="174" y="99"/>
                  </a:cubicBezTo>
                  <a:cubicBezTo>
                    <a:pt x="174" y="99"/>
                    <a:pt x="174" y="99"/>
                    <a:pt x="174" y="99"/>
                  </a:cubicBezTo>
                  <a:moveTo>
                    <a:pt x="143" y="99"/>
                  </a:moveTo>
                  <a:cubicBezTo>
                    <a:pt x="143" y="99"/>
                    <a:pt x="143" y="99"/>
                    <a:pt x="143" y="99"/>
                  </a:cubicBezTo>
                  <a:cubicBezTo>
                    <a:pt x="143" y="99"/>
                    <a:pt x="143" y="99"/>
                    <a:pt x="143" y="99"/>
                  </a:cubicBezTo>
                  <a:cubicBezTo>
                    <a:pt x="143" y="99"/>
                    <a:pt x="143" y="99"/>
                    <a:pt x="143" y="99"/>
                  </a:cubicBezTo>
                  <a:cubicBezTo>
                    <a:pt x="143" y="99"/>
                    <a:pt x="143" y="99"/>
                    <a:pt x="143" y="99"/>
                  </a:cubicBezTo>
                  <a:cubicBezTo>
                    <a:pt x="143" y="99"/>
                    <a:pt x="143" y="99"/>
                    <a:pt x="143" y="99"/>
                  </a:cubicBezTo>
                  <a:moveTo>
                    <a:pt x="177" y="44"/>
                  </a:moveTo>
                  <a:cubicBezTo>
                    <a:pt x="178" y="44"/>
                    <a:pt x="178" y="44"/>
                    <a:pt x="178" y="44"/>
                  </a:cubicBezTo>
                  <a:cubicBezTo>
                    <a:pt x="178" y="46"/>
                    <a:pt x="177" y="45"/>
                    <a:pt x="177" y="47"/>
                  </a:cubicBezTo>
                  <a:cubicBezTo>
                    <a:pt x="177" y="48"/>
                    <a:pt x="177" y="49"/>
                    <a:pt x="178" y="49"/>
                  </a:cubicBezTo>
                  <a:cubicBezTo>
                    <a:pt x="178" y="49"/>
                    <a:pt x="179" y="49"/>
                    <a:pt x="179" y="50"/>
                  </a:cubicBezTo>
                  <a:cubicBezTo>
                    <a:pt x="178" y="50"/>
                    <a:pt x="178" y="50"/>
                    <a:pt x="177" y="50"/>
                  </a:cubicBezTo>
                  <a:cubicBezTo>
                    <a:pt x="177" y="50"/>
                    <a:pt x="177" y="50"/>
                    <a:pt x="176" y="50"/>
                  </a:cubicBezTo>
                  <a:cubicBezTo>
                    <a:pt x="176" y="50"/>
                    <a:pt x="176" y="50"/>
                    <a:pt x="176" y="50"/>
                  </a:cubicBezTo>
                  <a:cubicBezTo>
                    <a:pt x="175" y="50"/>
                    <a:pt x="175" y="50"/>
                    <a:pt x="175" y="50"/>
                  </a:cubicBezTo>
                  <a:cubicBezTo>
                    <a:pt x="175" y="49"/>
                    <a:pt x="175" y="49"/>
                    <a:pt x="175" y="49"/>
                  </a:cubicBezTo>
                  <a:cubicBezTo>
                    <a:pt x="175" y="49"/>
                    <a:pt x="175" y="49"/>
                    <a:pt x="176" y="49"/>
                  </a:cubicBezTo>
                  <a:cubicBezTo>
                    <a:pt x="175" y="49"/>
                    <a:pt x="174" y="48"/>
                    <a:pt x="174" y="48"/>
                  </a:cubicBezTo>
                  <a:cubicBezTo>
                    <a:pt x="173" y="48"/>
                    <a:pt x="173" y="48"/>
                    <a:pt x="172" y="48"/>
                  </a:cubicBezTo>
                  <a:cubicBezTo>
                    <a:pt x="172" y="48"/>
                    <a:pt x="172" y="48"/>
                    <a:pt x="172" y="48"/>
                  </a:cubicBezTo>
                  <a:cubicBezTo>
                    <a:pt x="172" y="47"/>
                    <a:pt x="172" y="47"/>
                    <a:pt x="172" y="47"/>
                  </a:cubicBezTo>
                  <a:cubicBezTo>
                    <a:pt x="173" y="47"/>
                    <a:pt x="173" y="47"/>
                    <a:pt x="173" y="47"/>
                  </a:cubicBezTo>
                  <a:cubicBezTo>
                    <a:pt x="174" y="47"/>
                    <a:pt x="174" y="46"/>
                    <a:pt x="174" y="46"/>
                  </a:cubicBezTo>
                  <a:cubicBezTo>
                    <a:pt x="174" y="46"/>
                    <a:pt x="174" y="46"/>
                    <a:pt x="173" y="45"/>
                  </a:cubicBezTo>
                  <a:cubicBezTo>
                    <a:pt x="173" y="45"/>
                    <a:pt x="174" y="45"/>
                    <a:pt x="174" y="45"/>
                  </a:cubicBezTo>
                  <a:cubicBezTo>
                    <a:pt x="174" y="45"/>
                    <a:pt x="174" y="45"/>
                    <a:pt x="174" y="45"/>
                  </a:cubicBezTo>
                  <a:cubicBezTo>
                    <a:pt x="175" y="44"/>
                    <a:pt x="175" y="44"/>
                    <a:pt x="175" y="44"/>
                  </a:cubicBezTo>
                  <a:cubicBezTo>
                    <a:pt x="176" y="44"/>
                    <a:pt x="177" y="44"/>
                    <a:pt x="177" y="44"/>
                  </a:cubicBezTo>
                  <a:moveTo>
                    <a:pt x="143" y="29"/>
                  </a:moveTo>
                  <a:cubicBezTo>
                    <a:pt x="142" y="29"/>
                    <a:pt x="142" y="29"/>
                    <a:pt x="142" y="30"/>
                  </a:cubicBezTo>
                  <a:cubicBezTo>
                    <a:pt x="141" y="30"/>
                    <a:pt x="141" y="30"/>
                    <a:pt x="141" y="30"/>
                  </a:cubicBezTo>
                  <a:cubicBezTo>
                    <a:pt x="140" y="30"/>
                    <a:pt x="140" y="30"/>
                    <a:pt x="140" y="30"/>
                  </a:cubicBezTo>
                  <a:cubicBezTo>
                    <a:pt x="139" y="30"/>
                    <a:pt x="138" y="30"/>
                    <a:pt x="137" y="30"/>
                  </a:cubicBezTo>
                  <a:cubicBezTo>
                    <a:pt x="137" y="30"/>
                    <a:pt x="137" y="30"/>
                    <a:pt x="137" y="30"/>
                  </a:cubicBezTo>
                  <a:cubicBezTo>
                    <a:pt x="137" y="29"/>
                    <a:pt x="137" y="29"/>
                    <a:pt x="138" y="28"/>
                  </a:cubicBezTo>
                  <a:cubicBezTo>
                    <a:pt x="138" y="28"/>
                    <a:pt x="138" y="28"/>
                    <a:pt x="138" y="28"/>
                  </a:cubicBezTo>
                  <a:cubicBezTo>
                    <a:pt x="136" y="28"/>
                    <a:pt x="134" y="29"/>
                    <a:pt x="133" y="28"/>
                  </a:cubicBezTo>
                  <a:cubicBezTo>
                    <a:pt x="133" y="28"/>
                    <a:pt x="133" y="28"/>
                    <a:pt x="133" y="28"/>
                  </a:cubicBezTo>
                  <a:cubicBezTo>
                    <a:pt x="134" y="28"/>
                    <a:pt x="134" y="28"/>
                    <a:pt x="134" y="27"/>
                  </a:cubicBezTo>
                  <a:cubicBezTo>
                    <a:pt x="135" y="27"/>
                    <a:pt x="135" y="27"/>
                    <a:pt x="135" y="26"/>
                  </a:cubicBezTo>
                  <a:cubicBezTo>
                    <a:pt x="135" y="26"/>
                    <a:pt x="136" y="27"/>
                    <a:pt x="136" y="27"/>
                  </a:cubicBezTo>
                  <a:cubicBezTo>
                    <a:pt x="137" y="28"/>
                    <a:pt x="137" y="27"/>
                    <a:pt x="138" y="28"/>
                  </a:cubicBezTo>
                  <a:cubicBezTo>
                    <a:pt x="138" y="28"/>
                    <a:pt x="138" y="27"/>
                    <a:pt x="138" y="27"/>
                  </a:cubicBezTo>
                  <a:cubicBezTo>
                    <a:pt x="139" y="27"/>
                    <a:pt x="139" y="27"/>
                    <a:pt x="139" y="26"/>
                  </a:cubicBezTo>
                  <a:cubicBezTo>
                    <a:pt x="139" y="27"/>
                    <a:pt x="139" y="27"/>
                    <a:pt x="139" y="28"/>
                  </a:cubicBezTo>
                  <a:cubicBezTo>
                    <a:pt x="139" y="28"/>
                    <a:pt x="139" y="28"/>
                    <a:pt x="139" y="28"/>
                  </a:cubicBezTo>
                  <a:cubicBezTo>
                    <a:pt x="140" y="27"/>
                    <a:pt x="140" y="27"/>
                    <a:pt x="141" y="27"/>
                  </a:cubicBezTo>
                  <a:cubicBezTo>
                    <a:pt x="141" y="27"/>
                    <a:pt x="141" y="27"/>
                    <a:pt x="141" y="27"/>
                  </a:cubicBezTo>
                  <a:cubicBezTo>
                    <a:pt x="141" y="27"/>
                    <a:pt x="141" y="27"/>
                    <a:pt x="141" y="27"/>
                  </a:cubicBezTo>
                  <a:cubicBezTo>
                    <a:pt x="142" y="27"/>
                    <a:pt x="142" y="27"/>
                    <a:pt x="143" y="27"/>
                  </a:cubicBezTo>
                  <a:cubicBezTo>
                    <a:pt x="143" y="27"/>
                    <a:pt x="143" y="28"/>
                    <a:pt x="144" y="28"/>
                  </a:cubicBezTo>
                  <a:cubicBezTo>
                    <a:pt x="144" y="28"/>
                    <a:pt x="144" y="28"/>
                    <a:pt x="144" y="28"/>
                  </a:cubicBezTo>
                  <a:cubicBezTo>
                    <a:pt x="144" y="28"/>
                    <a:pt x="144" y="28"/>
                    <a:pt x="144" y="28"/>
                  </a:cubicBezTo>
                  <a:lnTo>
                    <a:pt x="143" y="29"/>
                  </a:lnTo>
                  <a:close/>
                  <a:moveTo>
                    <a:pt x="134" y="30"/>
                  </a:moveTo>
                  <a:cubicBezTo>
                    <a:pt x="135" y="30"/>
                    <a:pt x="135" y="30"/>
                    <a:pt x="135" y="30"/>
                  </a:cubicBezTo>
                  <a:cubicBezTo>
                    <a:pt x="136" y="30"/>
                    <a:pt x="136" y="31"/>
                    <a:pt x="136" y="31"/>
                  </a:cubicBezTo>
                  <a:cubicBezTo>
                    <a:pt x="136" y="31"/>
                    <a:pt x="136" y="31"/>
                    <a:pt x="136" y="31"/>
                  </a:cubicBezTo>
                  <a:cubicBezTo>
                    <a:pt x="135" y="31"/>
                    <a:pt x="135" y="32"/>
                    <a:pt x="135" y="32"/>
                  </a:cubicBezTo>
                  <a:cubicBezTo>
                    <a:pt x="134" y="32"/>
                    <a:pt x="134" y="33"/>
                    <a:pt x="134" y="33"/>
                  </a:cubicBezTo>
                  <a:cubicBezTo>
                    <a:pt x="134" y="34"/>
                    <a:pt x="134" y="34"/>
                    <a:pt x="134" y="34"/>
                  </a:cubicBezTo>
                  <a:cubicBezTo>
                    <a:pt x="133" y="34"/>
                    <a:pt x="133" y="34"/>
                    <a:pt x="133" y="34"/>
                  </a:cubicBezTo>
                  <a:cubicBezTo>
                    <a:pt x="132" y="35"/>
                    <a:pt x="132" y="35"/>
                    <a:pt x="132" y="36"/>
                  </a:cubicBezTo>
                  <a:cubicBezTo>
                    <a:pt x="132" y="36"/>
                    <a:pt x="132" y="36"/>
                    <a:pt x="132" y="36"/>
                  </a:cubicBezTo>
                  <a:cubicBezTo>
                    <a:pt x="131" y="36"/>
                    <a:pt x="129" y="35"/>
                    <a:pt x="129" y="35"/>
                  </a:cubicBezTo>
                  <a:cubicBezTo>
                    <a:pt x="129" y="35"/>
                    <a:pt x="129" y="35"/>
                    <a:pt x="129" y="35"/>
                  </a:cubicBezTo>
                  <a:cubicBezTo>
                    <a:pt x="129" y="34"/>
                    <a:pt x="129" y="34"/>
                    <a:pt x="129" y="34"/>
                  </a:cubicBezTo>
                  <a:cubicBezTo>
                    <a:pt x="130" y="34"/>
                    <a:pt x="131" y="34"/>
                    <a:pt x="132" y="34"/>
                  </a:cubicBezTo>
                  <a:cubicBezTo>
                    <a:pt x="131" y="34"/>
                    <a:pt x="131" y="33"/>
                    <a:pt x="131" y="33"/>
                  </a:cubicBezTo>
                  <a:cubicBezTo>
                    <a:pt x="130" y="33"/>
                    <a:pt x="130" y="34"/>
                    <a:pt x="129" y="34"/>
                  </a:cubicBezTo>
                  <a:cubicBezTo>
                    <a:pt x="128" y="34"/>
                    <a:pt x="128" y="33"/>
                    <a:pt x="128" y="33"/>
                  </a:cubicBezTo>
                  <a:cubicBezTo>
                    <a:pt x="128" y="33"/>
                    <a:pt x="128" y="33"/>
                    <a:pt x="128" y="33"/>
                  </a:cubicBezTo>
                  <a:cubicBezTo>
                    <a:pt x="129" y="33"/>
                    <a:pt x="131" y="33"/>
                    <a:pt x="131" y="32"/>
                  </a:cubicBezTo>
                  <a:cubicBezTo>
                    <a:pt x="131" y="32"/>
                    <a:pt x="131" y="32"/>
                    <a:pt x="131" y="32"/>
                  </a:cubicBezTo>
                  <a:cubicBezTo>
                    <a:pt x="131" y="32"/>
                    <a:pt x="130" y="31"/>
                    <a:pt x="130" y="31"/>
                  </a:cubicBezTo>
                  <a:cubicBezTo>
                    <a:pt x="129" y="31"/>
                    <a:pt x="129" y="32"/>
                    <a:pt x="128" y="32"/>
                  </a:cubicBezTo>
                  <a:cubicBezTo>
                    <a:pt x="127" y="33"/>
                    <a:pt x="126" y="31"/>
                    <a:pt x="126" y="31"/>
                  </a:cubicBezTo>
                  <a:cubicBezTo>
                    <a:pt x="126" y="31"/>
                    <a:pt x="126" y="31"/>
                    <a:pt x="127" y="30"/>
                  </a:cubicBezTo>
                  <a:cubicBezTo>
                    <a:pt x="127" y="30"/>
                    <a:pt x="126" y="30"/>
                    <a:pt x="126" y="30"/>
                  </a:cubicBezTo>
                  <a:cubicBezTo>
                    <a:pt x="126" y="30"/>
                    <a:pt x="126" y="30"/>
                    <a:pt x="125" y="30"/>
                  </a:cubicBezTo>
                  <a:cubicBezTo>
                    <a:pt x="125" y="30"/>
                    <a:pt x="125" y="29"/>
                    <a:pt x="125" y="29"/>
                  </a:cubicBezTo>
                  <a:cubicBezTo>
                    <a:pt x="125" y="29"/>
                    <a:pt x="125" y="29"/>
                    <a:pt x="126" y="29"/>
                  </a:cubicBezTo>
                  <a:cubicBezTo>
                    <a:pt x="126" y="29"/>
                    <a:pt x="126" y="29"/>
                    <a:pt x="127" y="29"/>
                  </a:cubicBezTo>
                  <a:cubicBezTo>
                    <a:pt x="127" y="29"/>
                    <a:pt x="127" y="28"/>
                    <a:pt x="128" y="28"/>
                  </a:cubicBezTo>
                  <a:cubicBezTo>
                    <a:pt x="128" y="29"/>
                    <a:pt x="128" y="29"/>
                    <a:pt x="128" y="29"/>
                  </a:cubicBezTo>
                  <a:cubicBezTo>
                    <a:pt x="128" y="29"/>
                    <a:pt x="128" y="30"/>
                    <a:pt x="129" y="30"/>
                  </a:cubicBezTo>
                  <a:cubicBezTo>
                    <a:pt x="129" y="30"/>
                    <a:pt x="129" y="30"/>
                    <a:pt x="129" y="30"/>
                  </a:cubicBezTo>
                  <a:cubicBezTo>
                    <a:pt x="129" y="29"/>
                    <a:pt x="129" y="29"/>
                    <a:pt x="129" y="29"/>
                  </a:cubicBezTo>
                  <a:cubicBezTo>
                    <a:pt x="129" y="28"/>
                    <a:pt x="129" y="28"/>
                    <a:pt x="129" y="29"/>
                  </a:cubicBezTo>
                  <a:cubicBezTo>
                    <a:pt x="130" y="29"/>
                    <a:pt x="130" y="30"/>
                    <a:pt x="131" y="30"/>
                  </a:cubicBezTo>
                  <a:cubicBezTo>
                    <a:pt x="131" y="30"/>
                    <a:pt x="131" y="30"/>
                    <a:pt x="131" y="30"/>
                  </a:cubicBezTo>
                  <a:cubicBezTo>
                    <a:pt x="131" y="30"/>
                    <a:pt x="130" y="29"/>
                    <a:pt x="131" y="28"/>
                  </a:cubicBezTo>
                  <a:cubicBezTo>
                    <a:pt x="131" y="28"/>
                    <a:pt x="131" y="28"/>
                    <a:pt x="131" y="28"/>
                  </a:cubicBezTo>
                  <a:cubicBezTo>
                    <a:pt x="131" y="28"/>
                    <a:pt x="132" y="28"/>
                    <a:pt x="132" y="28"/>
                  </a:cubicBezTo>
                  <a:cubicBezTo>
                    <a:pt x="133" y="28"/>
                    <a:pt x="133" y="28"/>
                    <a:pt x="133" y="28"/>
                  </a:cubicBezTo>
                  <a:cubicBezTo>
                    <a:pt x="133" y="28"/>
                    <a:pt x="133" y="28"/>
                    <a:pt x="133" y="28"/>
                  </a:cubicBezTo>
                  <a:cubicBezTo>
                    <a:pt x="133" y="29"/>
                    <a:pt x="133" y="29"/>
                    <a:pt x="133" y="29"/>
                  </a:cubicBezTo>
                  <a:cubicBezTo>
                    <a:pt x="133" y="30"/>
                    <a:pt x="133" y="30"/>
                    <a:pt x="133" y="30"/>
                  </a:cubicBezTo>
                  <a:cubicBezTo>
                    <a:pt x="133" y="29"/>
                    <a:pt x="133" y="29"/>
                    <a:pt x="134" y="29"/>
                  </a:cubicBezTo>
                  <a:cubicBezTo>
                    <a:pt x="134" y="29"/>
                    <a:pt x="134" y="30"/>
                    <a:pt x="134" y="30"/>
                  </a:cubicBezTo>
                  <a:moveTo>
                    <a:pt x="112" y="85"/>
                  </a:moveTo>
                  <a:cubicBezTo>
                    <a:pt x="112" y="85"/>
                    <a:pt x="112" y="85"/>
                    <a:pt x="112" y="85"/>
                  </a:cubicBezTo>
                  <a:cubicBezTo>
                    <a:pt x="113" y="85"/>
                    <a:pt x="114" y="85"/>
                    <a:pt x="114" y="85"/>
                  </a:cubicBezTo>
                  <a:cubicBezTo>
                    <a:pt x="114" y="85"/>
                    <a:pt x="114" y="85"/>
                    <a:pt x="114" y="85"/>
                  </a:cubicBezTo>
                  <a:cubicBezTo>
                    <a:pt x="114" y="85"/>
                    <a:pt x="114" y="85"/>
                    <a:pt x="114" y="85"/>
                  </a:cubicBezTo>
                  <a:cubicBezTo>
                    <a:pt x="113" y="85"/>
                    <a:pt x="113" y="85"/>
                    <a:pt x="113" y="85"/>
                  </a:cubicBezTo>
                  <a:cubicBezTo>
                    <a:pt x="113" y="85"/>
                    <a:pt x="113" y="86"/>
                    <a:pt x="112" y="86"/>
                  </a:cubicBezTo>
                  <a:cubicBezTo>
                    <a:pt x="112" y="86"/>
                    <a:pt x="112" y="86"/>
                    <a:pt x="112" y="86"/>
                  </a:cubicBezTo>
                  <a:cubicBezTo>
                    <a:pt x="111" y="86"/>
                    <a:pt x="111" y="86"/>
                    <a:pt x="111" y="86"/>
                  </a:cubicBezTo>
                  <a:cubicBezTo>
                    <a:pt x="111" y="86"/>
                    <a:pt x="111" y="86"/>
                    <a:pt x="111" y="86"/>
                  </a:cubicBezTo>
                  <a:cubicBezTo>
                    <a:pt x="110" y="86"/>
                    <a:pt x="110" y="86"/>
                    <a:pt x="110" y="86"/>
                  </a:cubicBezTo>
                  <a:cubicBezTo>
                    <a:pt x="110" y="86"/>
                    <a:pt x="110" y="86"/>
                    <a:pt x="110" y="86"/>
                  </a:cubicBezTo>
                  <a:cubicBezTo>
                    <a:pt x="109" y="86"/>
                    <a:pt x="109" y="86"/>
                    <a:pt x="108" y="86"/>
                  </a:cubicBezTo>
                  <a:cubicBezTo>
                    <a:pt x="108" y="87"/>
                    <a:pt x="108" y="86"/>
                    <a:pt x="107" y="86"/>
                  </a:cubicBezTo>
                  <a:cubicBezTo>
                    <a:pt x="107" y="86"/>
                    <a:pt x="107" y="86"/>
                    <a:pt x="107" y="86"/>
                  </a:cubicBezTo>
                  <a:cubicBezTo>
                    <a:pt x="106" y="86"/>
                    <a:pt x="106" y="87"/>
                    <a:pt x="106" y="87"/>
                  </a:cubicBezTo>
                  <a:cubicBezTo>
                    <a:pt x="106" y="87"/>
                    <a:pt x="106" y="87"/>
                    <a:pt x="106" y="87"/>
                  </a:cubicBezTo>
                  <a:cubicBezTo>
                    <a:pt x="106" y="87"/>
                    <a:pt x="105" y="87"/>
                    <a:pt x="105" y="87"/>
                  </a:cubicBezTo>
                  <a:cubicBezTo>
                    <a:pt x="105" y="87"/>
                    <a:pt x="105" y="87"/>
                    <a:pt x="105" y="86"/>
                  </a:cubicBezTo>
                  <a:cubicBezTo>
                    <a:pt x="106" y="86"/>
                    <a:pt x="107" y="86"/>
                    <a:pt x="107" y="85"/>
                  </a:cubicBezTo>
                  <a:cubicBezTo>
                    <a:pt x="107" y="85"/>
                    <a:pt x="107" y="85"/>
                    <a:pt x="107" y="85"/>
                  </a:cubicBezTo>
                  <a:cubicBezTo>
                    <a:pt x="108" y="85"/>
                    <a:pt x="108" y="85"/>
                    <a:pt x="108" y="85"/>
                  </a:cubicBezTo>
                  <a:cubicBezTo>
                    <a:pt x="108" y="85"/>
                    <a:pt x="109" y="84"/>
                    <a:pt x="109" y="84"/>
                  </a:cubicBezTo>
                  <a:cubicBezTo>
                    <a:pt x="109" y="84"/>
                    <a:pt x="108" y="85"/>
                    <a:pt x="108" y="85"/>
                  </a:cubicBezTo>
                  <a:cubicBezTo>
                    <a:pt x="108" y="85"/>
                    <a:pt x="108" y="85"/>
                    <a:pt x="108" y="85"/>
                  </a:cubicBezTo>
                  <a:cubicBezTo>
                    <a:pt x="108" y="85"/>
                    <a:pt x="108" y="85"/>
                    <a:pt x="108" y="85"/>
                  </a:cubicBezTo>
                  <a:cubicBezTo>
                    <a:pt x="108" y="84"/>
                    <a:pt x="107" y="84"/>
                    <a:pt x="107" y="84"/>
                  </a:cubicBezTo>
                  <a:cubicBezTo>
                    <a:pt x="107" y="84"/>
                    <a:pt x="107" y="84"/>
                    <a:pt x="106" y="84"/>
                  </a:cubicBezTo>
                  <a:cubicBezTo>
                    <a:pt x="106" y="84"/>
                    <a:pt x="106" y="84"/>
                    <a:pt x="106" y="84"/>
                  </a:cubicBezTo>
                  <a:cubicBezTo>
                    <a:pt x="106" y="84"/>
                    <a:pt x="106" y="84"/>
                    <a:pt x="106" y="84"/>
                  </a:cubicBezTo>
                  <a:cubicBezTo>
                    <a:pt x="106" y="84"/>
                    <a:pt x="107" y="84"/>
                    <a:pt x="107" y="83"/>
                  </a:cubicBezTo>
                  <a:cubicBezTo>
                    <a:pt x="107" y="83"/>
                    <a:pt x="107" y="83"/>
                    <a:pt x="107" y="82"/>
                  </a:cubicBezTo>
                  <a:cubicBezTo>
                    <a:pt x="107" y="82"/>
                    <a:pt x="107" y="82"/>
                    <a:pt x="107" y="82"/>
                  </a:cubicBezTo>
                  <a:cubicBezTo>
                    <a:pt x="107" y="82"/>
                    <a:pt x="107" y="82"/>
                    <a:pt x="107" y="82"/>
                  </a:cubicBezTo>
                  <a:cubicBezTo>
                    <a:pt x="107" y="82"/>
                    <a:pt x="107" y="82"/>
                    <a:pt x="107" y="82"/>
                  </a:cubicBezTo>
                  <a:cubicBezTo>
                    <a:pt x="107" y="82"/>
                    <a:pt x="108" y="82"/>
                    <a:pt x="109" y="82"/>
                  </a:cubicBezTo>
                  <a:cubicBezTo>
                    <a:pt x="109" y="82"/>
                    <a:pt x="109" y="82"/>
                    <a:pt x="109" y="82"/>
                  </a:cubicBezTo>
                  <a:cubicBezTo>
                    <a:pt x="108" y="81"/>
                    <a:pt x="109" y="81"/>
                    <a:pt x="109" y="80"/>
                  </a:cubicBezTo>
                  <a:cubicBezTo>
                    <a:pt x="109" y="80"/>
                    <a:pt x="109" y="80"/>
                    <a:pt x="109" y="80"/>
                  </a:cubicBezTo>
                  <a:cubicBezTo>
                    <a:pt x="108" y="80"/>
                    <a:pt x="108" y="80"/>
                    <a:pt x="108" y="80"/>
                  </a:cubicBezTo>
                  <a:cubicBezTo>
                    <a:pt x="108" y="80"/>
                    <a:pt x="108" y="80"/>
                    <a:pt x="108" y="80"/>
                  </a:cubicBezTo>
                  <a:cubicBezTo>
                    <a:pt x="108" y="80"/>
                    <a:pt x="108" y="79"/>
                    <a:pt x="108" y="79"/>
                  </a:cubicBezTo>
                  <a:cubicBezTo>
                    <a:pt x="108" y="79"/>
                    <a:pt x="108" y="79"/>
                    <a:pt x="107" y="79"/>
                  </a:cubicBezTo>
                  <a:cubicBezTo>
                    <a:pt x="107" y="79"/>
                    <a:pt x="107" y="79"/>
                    <a:pt x="107" y="79"/>
                  </a:cubicBezTo>
                  <a:cubicBezTo>
                    <a:pt x="107" y="79"/>
                    <a:pt x="107" y="79"/>
                    <a:pt x="107" y="79"/>
                  </a:cubicBezTo>
                  <a:cubicBezTo>
                    <a:pt x="106" y="79"/>
                    <a:pt x="106" y="79"/>
                    <a:pt x="106" y="79"/>
                  </a:cubicBezTo>
                  <a:cubicBezTo>
                    <a:pt x="106" y="79"/>
                    <a:pt x="107" y="78"/>
                    <a:pt x="107" y="78"/>
                  </a:cubicBezTo>
                  <a:cubicBezTo>
                    <a:pt x="106" y="78"/>
                    <a:pt x="106" y="78"/>
                    <a:pt x="106" y="78"/>
                  </a:cubicBezTo>
                  <a:cubicBezTo>
                    <a:pt x="106" y="78"/>
                    <a:pt x="107" y="78"/>
                    <a:pt x="107" y="77"/>
                  </a:cubicBezTo>
                  <a:cubicBezTo>
                    <a:pt x="107" y="77"/>
                    <a:pt x="107" y="77"/>
                    <a:pt x="107" y="77"/>
                  </a:cubicBezTo>
                  <a:cubicBezTo>
                    <a:pt x="106" y="77"/>
                    <a:pt x="106" y="77"/>
                    <a:pt x="106" y="77"/>
                  </a:cubicBezTo>
                  <a:cubicBezTo>
                    <a:pt x="106" y="77"/>
                    <a:pt x="106" y="77"/>
                    <a:pt x="106" y="78"/>
                  </a:cubicBezTo>
                  <a:cubicBezTo>
                    <a:pt x="106" y="78"/>
                    <a:pt x="106" y="78"/>
                    <a:pt x="106" y="78"/>
                  </a:cubicBezTo>
                  <a:cubicBezTo>
                    <a:pt x="105" y="77"/>
                    <a:pt x="106" y="77"/>
                    <a:pt x="106" y="76"/>
                  </a:cubicBezTo>
                  <a:cubicBezTo>
                    <a:pt x="106" y="76"/>
                    <a:pt x="106" y="76"/>
                    <a:pt x="106" y="76"/>
                  </a:cubicBezTo>
                  <a:cubicBezTo>
                    <a:pt x="106" y="76"/>
                    <a:pt x="106" y="76"/>
                    <a:pt x="106" y="76"/>
                  </a:cubicBezTo>
                  <a:cubicBezTo>
                    <a:pt x="105" y="76"/>
                    <a:pt x="105" y="76"/>
                    <a:pt x="105" y="77"/>
                  </a:cubicBezTo>
                  <a:cubicBezTo>
                    <a:pt x="105" y="77"/>
                    <a:pt x="105" y="77"/>
                    <a:pt x="105" y="76"/>
                  </a:cubicBezTo>
                  <a:cubicBezTo>
                    <a:pt x="105" y="76"/>
                    <a:pt x="105" y="76"/>
                    <a:pt x="105" y="76"/>
                  </a:cubicBezTo>
                  <a:cubicBezTo>
                    <a:pt x="105" y="75"/>
                    <a:pt x="105" y="75"/>
                    <a:pt x="105" y="75"/>
                  </a:cubicBezTo>
                  <a:cubicBezTo>
                    <a:pt x="105" y="75"/>
                    <a:pt x="106" y="75"/>
                    <a:pt x="106" y="75"/>
                  </a:cubicBezTo>
                  <a:cubicBezTo>
                    <a:pt x="106" y="75"/>
                    <a:pt x="105" y="75"/>
                    <a:pt x="105" y="75"/>
                  </a:cubicBezTo>
                  <a:cubicBezTo>
                    <a:pt x="105" y="74"/>
                    <a:pt x="105" y="74"/>
                    <a:pt x="106" y="74"/>
                  </a:cubicBezTo>
                  <a:cubicBezTo>
                    <a:pt x="106" y="74"/>
                    <a:pt x="106" y="74"/>
                    <a:pt x="106" y="74"/>
                  </a:cubicBezTo>
                  <a:cubicBezTo>
                    <a:pt x="106" y="74"/>
                    <a:pt x="106" y="74"/>
                    <a:pt x="106" y="74"/>
                  </a:cubicBezTo>
                  <a:cubicBezTo>
                    <a:pt x="106" y="74"/>
                    <a:pt x="106" y="74"/>
                    <a:pt x="106" y="74"/>
                  </a:cubicBezTo>
                  <a:cubicBezTo>
                    <a:pt x="106" y="73"/>
                    <a:pt x="106" y="73"/>
                    <a:pt x="106" y="73"/>
                  </a:cubicBezTo>
                  <a:cubicBezTo>
                    <a:pt x="106" y="73"/>
                    <a:pt x="106" y="73"/>
                    <a:pt x="106" y="73"/>
                  </a:cubicBezTo>
                  <a:cubicBezTo>
                    <a:pt x="106" y="73"/>
                    <a:pt x="107" y="73"/>
                    <a:pt x="107" y="73"/>
                  </a:cubicBezTo>
                  <a:cubicBezTo>
                    <a:pt x="107" y="73"/>
                    <a:pt x="108" y="73"/>
                    <a:pt x="108" y="73"/>
                  </a:cubicBezTo>
                  <a:cubicBezTo>
                    <a:pt x="108" y="73"/>
                    <a:pt x="109" y="73"/>
                    <a:pt x="108" y="73"/>
                  </a:cubicBezTo>
                  <a:cubicBezTo>
                    <a:pt x="108" y="74"/>
                    <a:pt x="107" y="74"/>
                    <a:pt x="107" y="75"/>
                  </a:cubicBezTo>
                  <a:cubicBezTo>
                    <a:pt x="107" y="75"/>
                    <a:pt x="107" y="75"/>
                    <a:pt x="107" y="75"/>
                  </a:cubicBezTo>
                  <a:cubicBezTo>
                    <a:pt x="108" y="75"/>
                    <a:pt x="109" y="74"/>
                    <a:pt x="110" y="75"/>
                  </a:cubicBezTo>
                  <a:cubicBezTo>
                    <a:pt x="110" y="75"/>
                    <a:pt x="110" y="75"/>
                    <a:pt x="110" y="75"/>
                  </a:cubicBezTo>
                  <a:cubicBezTo>
                    <a:pt x="109" y="76"/>
                    <a:pt x="109" y="77"/>
                    <a:pt x="108" y="77"/>
                  </a:cubicBezTo>
                  <a:cubicBezTo>
                    <a:pt x="108" y="77"/>
                    <a:pt x="108" y="77"/>
                    <a:pt x="108" y="77"/>
                  </a:cubicBezTo>
                  <a:cubicBezTo>
                    <a:pt x="109" y="77"/>
                    <a:pt x="109" y="77"/>
                    <a:pt x="109" y="77"/>
                  </a:cubicBezTo>
                  <a:cubicBezTo>
                    <a:pt x="109" y="77"/>
                    <a:pt x="109" y="77"/>
                    <a:pt x="109" y="77"/>
                  </a:cubicBezTo>
                  <a:cubicBezTo>
                    <a:pt x="109" y="77"/>
                    <a:pt x="108" y="77"/>
                    <a:pt x="108" y="77"/>
                  </a:cubicBezTo>
                  <a:cubicBezTo>
                    <a:pt x="108" y="77"/>
                    <a:pt x="108" y="77"/>
                    <a:pt x="108" y="77"/>
                  </a:cubicBezTo>
                  <a:cubicBezTo>
                    <a:pt x="108" y="78"/>
                    <a:pt x="108" y="77"/>
                    <a:pt x="109" y="77"/>
                  </a:cubicBezTo>
                  <a:cubicBezTo>
                    <a:pt x="109" y="77"/>
                    <a:pt x="110" y="78"/>
                    <a:pt x="110" y="78"/>
                  </a:cubicBezTo>
                  <a:cubicBezTo>
                    <a:pt x="110" y="79"/>
                    <a:pt x="110" y="79"/>
                    <a:pt x="110" y="79"/>
                  </a:cubicBezTo>
                  <a:cubicBezTo>
                    <a:pt x="111" y="80"/>
                    <a:pt x="111" y="79"/>
                    <a:pt x="111" y="80"/>
                  </a:cubicBezTo>
                  <a:cubicBezTo>
                    <a:pt x="111" y="80"/>
                    <a:pt x="111" y="80"/>
                    <a:pt x="112" y="80"/>
                  </a:cubicBezTo>
                  <a:cubicBezTo>
                    <a:pt x="112" y="81"/>
                    <a:pt x="112" y="81"/>
                    <a:pt x="112" y="81"/>
                  </a:cubicBezTo>
                  <a:cubicBezTo>
                    <a:pt x="112" y="82"/>
                    <a:pt x="113" y="82"/>
                    <a:pt x="112" y="82"/>
                  </a:cubicBezTo>
                  <a:cubicBezTo>
                    <a:pt x="112" y="82"/>
                    <a:pt x="112" y="83"/>
                    <a:pt x="112" y="83"/>
                  </a:cubicBezTo>
                  <a:cubicBezTo>
                    <a:pt x="113" y="82"/>
                    <a:pt x="114" y="82"/>
                    <a:pt x="114" y="83"/>
                  </a:cubicBezTo>
                  <a:cubicBezTo>
                    <a:pt x="114" y="83"/>
                    <a:pt x="114" y="83"/>
                    <a:pt x="114" y="83"/>
                  </a:cubicBezTo>
                  <a:cubicBezTo>
                    <a:pt x="114" y="84"/>
                    <a:pt x="113" y="84"/>
                    <a:pt x="112" y="85"/>
                  </a:cubicBezTo>
                  <a:moveTo>
                    <a:pt x="106" y="78"/>
                  </a:moveTo>
                  <a:cubicBezTo>
                    <a:pt x="106" y="78"/>
                    <a:pt x="106" y="78"/>
                    <a:pt x="106" y="78"/>
                  </a:cubicBezTo>
                  <a:cubicBezTo>
                    <a:pt x="106" y="78"/>
                    <a:pt x="106" y="78"/>
                    <a:pt x="105" y="78"/>
                  </a:cubicBezTo>
                  <a:cubicBezTo>
                    <a:pt x="105" y="78"/>
                    <a:pt x="105" y="78"/>
                    <a:pt x="105" y="78"/>
                  </a:cubicBezTo>
                  <a:cubicBezTo>
                    <a:pt x="105" y="78"/>
                    <a:pt x="105" y="78"/>
                    <a:pt x="105" y="78"/>
                  </a:cubicBezTo>
                  <a:cubicBezTo>
                    <a:pt x="105" y="78"/>
                    <a:pt x="105" y="78"/>
                    <a:pt x="106" y="78"/>
                  </a:cubicBezTo>
                  <a:moveTo>
                    <a:pt x="105" y="80"/>
                  </a:moveTo>
                  <a:cubicBezTo>
                    <a:pt x="105" y="80"/>
                    <a:pt x="105" y="81"/>
                    <a:pt x="104" y="81"/>
                  </a:cubicBezTo>
                  <a:cubicBezTo>
                    <a:pt x="105" y="81"/>
                    <a:pt x="105" y="82"/>
                    <a:pt x="105" y="82"/>
                  </a:cubicBezTo>
                  <a:cubicBezTo>
                    <a:pt x="105" y="83"/>
                    <a:pt x="105" y="83"/>
                    <a:pt x="105" y="83"/>
                  </a:cubicBezTo>
                  <a:cubicBezTo>
                    <a:pt x="104" y="83"/>
                    <a:pt x="104" y="83"/>
                    <a:pt x="104" y="83"/>
                  </a:cubicBezTo>
                  <a:cubicBezTo>
                    <a:pt x="104" y="83"/>
                    <a:pt x="104" y="83"/>
                    <a:pt x="104" y="84"/>
                  </a:cubicBezTo>
                  <a:cubicBezTo>
                    <a:pt x="104" y="84"/>
                    <a:pt x="103" y="84"/>
                    <a:pt x="103" y="84"/>
                  </a:cubicBezTo>
                  <a:cubicBezTo>
                    <a:pt x="103" y="84"/>
                    <a:pt x="102" y="84"/>
                    <a:pt x="102" y="84"/>
                  </a:cubicBezTo>
                  <a:cubicBezTo>
                    <a:pt x="102" y="84"/>
                    <a:pt x="102" y="84"/>
                    <a:pt x="102" y="84"/>
                  </a:cubicBezTo>
                  <a:cubicBezTo>
                    <a:pt x="101" y="84"/>
                    <a:pt x="101" y="85"/>
                    <a:pt x="101" y="85"/>
                  </a:cubicBezTo>
                  <a:cubicBezTo>
                    <a:pt x="101" y="84"/>
                    <a:pt x="101" y="84"/>
                    <a:pt x="101" y="84"/>
                  </a:cubicBezTo>
                  <a:cubicBezTo>
                    <a:pt x="100" y="84"/>
                    <a:pt x="100" y="84"/>
                    <a:pt x="100" y="84"/>
                  </a:cubicBezTo>
                  <a:cubicBezTo>
                    <a:pt x="100" y="84"/>
                    <a:pt x="100" y="84"/>
                    <a:pt x="100" y="84"/>
                  </a:cubicBezTo>
                  <a:cubicBezTo>
                    <a:pt x="100" y="84"/>
                    <a:pt x="100" y="84"/>
                    <a:pt x="100" y="84"/>
                  </a:cubicBezTo>
                  <a:cubicBezTo>
                    <a:pt x="100" y="84"/>
                    <a:pt x="100" y="84"/>
                    <a:pt x="100" y="84"/>
                  </a:cubicBezTo>
                  <a:cubicBezTo>
                    <a:pt x="100" y="84"/>
                    <a:pt x="100" y="84"/>
                    <a:pt x="100" y="84"/>
                  </a:cubicBezTo>
                  <a:cubicBezTo>
                    <a:pt x="100" y="83"/>
                    <a:pt x="100" y="83"/>
                    <a:pt x="100" y="83"/>
                  </a:cubicBezTo>
                  <a:cubicBezTo>
                    <a:pt x="100" y="83"/>
                    <a:pt x="100" y="83"/>
                    <a:pt x="101" y="83"/>
                  </a:cubicBezTo>
                  <a:cubicBezTo>
                    <a:pt x="101" y="83"/>
                    <a:pt x="101" y="83"/>
                    <a:pt x="101" y="83"/>
                  </a:cubicBezTo>
                  <a:cubicBezTo>
                    <a:pt x="101" y="83"/>
                    <a:pt x="101" y="83"/>
                    <a:pt x="101" y="83"/>
                  </a:cubicBezTo>
                  <a:cubicBezTo>
                    <a:pt x="101" y="83"/>
                    <a:pt x="101" y="83"/>
                    <a:pt x="101" y="83"/>
                  </a:cubicBezTo>
                  <a:cubicBezTo>
                    <a:pt x="101" y="83"/>
                    <a:pt x="101" y="83"/>
                    <a:pt x="101" y="83"/>
                  </a:cubicBezTo>
                  <a:cubicBezTo>
                    <a:pt x="101" y="83"/>
                    <a:pt x="101" y="82"/>
                    <a:pt x="101" y="82"/>
                  </a:cubicBezTo>
                  <a:cubicBezTo>
                    <a:pt x="101" y="82"/>
                    <a:pt x="101" y="82"/>
                    <a:pt x="101" y="82"/>
                  </a:cubicBezTo>
                  <a:cubicBezTo>
                    <a:pt x="101" y="82"/>
                    <a:pt x="101" y="82"/>
                    <a:pt x="102" y="82"/>
                  </a:cubicBezTo>
                  <a:cubicBezTo>
                    <a:pt x="102" y="82"/>
                    <a:pt x="102" y="82"/>
                    <a:pt x="102" y="82"/>
                  </a:cubicBezTo>
                  <a:cubicBezTo>
                    <a:pt x="101" y="82"/>
                    <a:pt x="100" y="82"/>
                    <a:pt x="100" y="81"/>
                  </a:cubicBezTo>
                  <a:cubicBezTo>
                    <a:pt x="100" y="81"/>
                    <a:pt x="100" y="81"/>
                    <a:pt x="100" y="81"/>
                  </a:cubicBezTo>
                  <a:cubicBezTo>
                    <a:pt x="100" y="81"/>
                    <a:pt x="100" y="81"/>
                    <a:pt x="100" y="81"/>
                  </a:cubicBezTo>
                  <a:cubicBezTo>
                    <a:pt x="100" y="81"/>
                    <a:pt x="100" y="81"/>
                    <a:pt x="101" y="81"/>
                  </a:cubicBezTo>
                  <a:cubicBezTo>
                    <a:pt x="100" y="81"/>
                    <a:pt x="101" y="81"/>
                    <a:pt x="101" y="81"/>
                  </a:cubicBezTo>
                  <a:cubicBezTo>
                    <a:pt x="101" y="81"/>
                    <a:pt x="101" y="81"/>
                    <a:pt x="101" y="81"/>
                  </a:cubicBezTo>
                  <a:cubicBezTo>
                    <a:pt x="100" y="81"/>
                    <a:pt x="100" y="81"/>
                    <a:pt x="100" y="81"/>
                  </a:cubicBezTo>
                  <a:cubicBezTo>
                    <a:pt x="100" y="81"/>
                    <a:pt x="100" y="81"/>
                    <a:pt x="100" y="81"/>
                  </a:cubicBezTo>
                  <a:cubicBezTo>
                    <a:pt x="100" y="80"/>
                    <a:pt x="100" y="80"/>
                    <a:pt x="100" y="80"/>
                  </a:cubicBezTo>
                  <a:cubicBezTo>
                    <a:pt x="101" y="80"/>
                    <a:pt x="101" y="80"/>
                    <a:pt x="102" y="80"/>
                  </a:cubicBezTo>
                  <a:cubicBezTo>
                    <a:pt x="102" y="80"/>
                    <a:pt x="102" y="80"/>
                    <a:pt x="102" y="80"/>
                  </a:cubicBezTo>
                  <a:cubicBezTo>
                    <a:pt x="102" y="80"/>
                    <a:pt x="102" y="80"/>
                    <a:pt x="102" y="79"/>
                  </a:cubicBezTo>
                  <a:cubicBezTo>
                    <a:pt x="102" y="79"/>
                    <a:pt x="102" y="79"/>
                    <a:pt x="102" y="79"/>
                  </a:cubicBezTo>
                  <a:cubicBezTo>
                    <a:pt x="102" y="79"/>
                    <a:pt x="102" y="79"/>
                    <a:pt x="102" y="79"/>
                  </a:cubicBezTo>
                  <a:cubicBezTo>
                    <a:pt x="102" y="79"/>
                    <a:pt x="102" y="79"/>
                    <a:pt x="102" y="79"/>
                  </a:cubicBezTo>
                  <a:cubicBezTo>
                    <a:pt x="102" y="79"/>
                    <a:pt x="102" y="79"/>
                    <a:pt x="103" y="78"/>
                  </a:cubicBezTo>
                  <a:cubicBezTo>
                    <a:pt x="103" y="79"/>
                    <a:pt x="103" y="79"/>
                    <a:pt x="103" y="79"/>
                  </a:cubicBezTo>
                  <a:cubicBezTo>
                    <a:pt x="104" y="79"/>
                    <a:pt x="105" y="78"/>
                    <a:pt x="105" y="79"/>
                  </a:cubicBezTo>
                  <a:cubicBezTo>
                    <a:pt x="105" y="79"/>
                    <a:pt x="105" y="80"/>
                    <a:pt x="105" y="80"/>
                  </a:cubicBezTo>
                  <a:moveTo>
                    <a:pt x="100" y="113"/>
                  </a:moveTo>
                  <a:cubicBezTo>
                    <a:pt x="101" y="112"/>
                    <a:pt x="101" y="112"/>
                    <a:pt x="101" y="112"/>
                  </a:cubicBezTo>
                  <a:cubicBezTo>
                    <a:pt x="101" y="112"/>
                    <a:pt x="101" y="111"/>
                    <a:pt x="101" y="111"/>
                  </a:cubicBezTo>
                  <a:cubicBezTo>
                    <a:pt x="101" y="111"/>
                    <a:pt x="102" y="110"/>
                    <a:pt x="102" y="110"/>
                  </a:cubicBezTo>
                  <a:cubicBezTo>
                    <a:pt x="103" y="110"/>
                    <a:pt x="104" y="110"/>
                    <a:pt x="104" y="109"/>
                  </a:cubicBezTo>
                  <a:cubicBezTo>
                    <a:pt x="104" y="109"/>
                    <a:pt x="105" y="107"/>
                    <a:pt x="105" y="107"/>
                  </a:cubicBezTo>
                  <a:cubicBezTo>
                    <a:pt x="105" y="107"/>
                    <a:pt x="105" y="107"/>
                    <a:pt x="105" y="107"/>
                  </a:cubicBezTo>
                  <a:cubicBezTo>
                    <a:pt x="106" y="107"/>
                    <a:pt x="106" y="108"/>
                    <a:pt x="107" y="108"/>
                  </a:cubicBezTo>
                  <a:cubicBezTo>
                    <a:pt x="107" y="108"/>
                    <a:pt x="108" y="107"/>
                    <a:pt x="109" y="107"/>
                  </a:cubicBezTo>
                  <a:cubicBezTo>
                    <a:pt x="109" y="108"/>
                    <a:pt x="109" y="108"/>
                    <a:pt x="110" y="108"/>
                  </a:cubicBezTo>
                  <a:cubicBezTo>
                    <a:pt x="110" y="108"/>
                    <a:pt x="110" y="107"/>
                    <a:pt x="111" y="107"/>
                  </a:cubicBezTo>
                  <a:cubicBezTo>
                    <a:pt x="111" y="107"/>
                    <a:pt x="111" y="107"/>
                    <a:pt x="112" y="107"/>
                  </a:cubicBezTo>
                  <a:cubicBezTo>
                    <a:pt x="112" y="107"/>
                    <a:pt x="112" y="107"/>
                    <a:pt x="112" y="107"/>
                  </a:cubicBezTo>
                  <a:cubicBezTo>
                    <a:pt x="112" y="107"/>
                    <a:pt x="112" y="106"/>
                    <a:pt x="113" y="106"/>
                  </a:cubicBezTo>
                  <a:cubicBezTo>
                    <a:pt x="113" y="106"/>
                    <a:pt x="114" y="106"/>
                    <a:pt x="115" y="106"/>
                  </a:cubicBezTo>
                  <a:cubicBezTo>
                    <a:pt x="115" y="106"/>
                    <a:pt x="115" y="106"/>
                    <a:pt x="115" y="106"/>
                  </a:cubicBezTo>
                  <a:cubicBezTo>
                    <a:pt x="115" y="106"/>
                    <a:pt x="116" y="106"/>
                    <a:pt x="116" y="106"/>
                  </a:cubicBezTo>
                  <a:cubicBezTo>
                    <a:pt x="116" y="106"/>
                    <a:pt x="116" y="106"/>
                    <a:pt x="116" y="105"/>
                  </a:cubicBezTo>
                  <a:cubicBezTo>
                    <a:pt x="117" y="105"/>
                    <a:pt x="118" y="106"/>
                    <a:pt x="118" y="106"/>
                  </a:cubicBezTo>
                  <a:cubicBezTo>
                    <a:pt x="119" y="106"/>
                    <a:pt x="119" y="105"/>
                    <a:pt x="119" y="105"/>
                  </a:cubicBezTo>
                  <a:cubicBezTo>
                    <a:pt x="120" y="105"/>
                    <a:pt x="120" y="105"/>
                    <a:pt x="120" y="105"/>
                  </a:cubicBezTo>
                  <a:cubicBezTo>
                    <a:pt x="120" y="105"/>
                    <a:pt x="120" y="105"/>
                    <a:pt x="121" y="105"/>
                  </a:cubicBezTo>
                  <a:cubicBezTo>
                    <a:pt x="121" y="105"/>
                    <a:pt x="121" y="106"/>
                    <a:pt x="121" y="106"/>
                  </a:cubicBezTo>
                  <a:cubicBezTo>
                    <a:pt x="122" y="106"/>
                    <a:pt x="123" y="105"/>
                    <a:pt x="123" y="105"/>
                  </a:cubicBezTo>
                  <a:cubicBezTo>
                    <a:pt x="123" y="105"/>
                    <a:pt x="123" y="105"/>
                    <a:pt x="123" y="105"/>
                  </a:cubicBezTo>
                  <a:cubicBezTo>
                    <a:pt x="123" y="105"/>
                    <a:pt x="124" y="105"/>
                    <a:pt x="124" y="105"/>
                  </a:cubicBezTo>
                  <a:cubicBezTo>
                    <a:pt x="124" y="105"/>
                    <a:pt x="124" y="105"/>
                    <a:pt x="124" y="106"/>
                  </a:cubicBezTo>
                  <a:cubicBezTo>
                    <a:pt x="124" y="106"/>
                    <a:pt x="124" y="106"/>
                    <a:pt x="124" y="106"/>
                  </a:cubicBezTo>
                  <a:cubicBezTo>
                    <a:pt x="124" y="105"/>
                    <a:pt x="125" y="105"/>
                    <a:pt x="125" y="105"/>
                  </a:cubicBezTo>
                  <a:cubicBezTo>
                    <a:pt x="125" y="106"/>
                    <a:pt x="123" y="106"/>
                    <a:pt x="125" y="107"/>
                  </a:cubicBezTo>
                  <a:cubicBezTo>
                    <a:pt x="125" y="107"/>
                    <a:pt x="125" y="107"/>
                    <a:pt x="125" y="108"/>
                  </a:cubicBezTo>
                  <a:cubicBezTo>
                    <a:pt x="125" y="108"/>
                    <a:pt x="124" y="109"/>
                    <a:pt x="124" y="109"/>
                  </a:cubicBezTo>
                  <a:cubicBezTo>
                    <a:pt x="124" y="109"/>
                    <a:pt x="124" y="110"/>
                    <a:pt x="124" y="110"/>
                  </a:cubicBezTo>
                  <a:cubicBezTo>
                    <a:pt x="125" y="110"/>
                    <a:pt x="125" y="110"/>
                    <a:pt x="125" y="110"/>
                  </a:cubicBezTo>
                  <a:cubicBezTo>
                    <a:pt x="125" y="110"/>
                    <a:pt x="125" y="110"/>
                    <a:pt x="125" y="110"/>
                  </a:cubicBezTo>
                  <a:cubicBezTo>
                    <a:pt x="126" y="110"/>
                    <a:pt x="126" y="111"/>
                    <a:pt x="127" y="111"/>
                  </a:cubicBezTo>
                  <a:cubicBezTo>
                    <a:pt x="127" y="111"/>
                    <a:pt x="127" y="111"/>
                    <a:pt x="128" y="111"/>
                  </a:cubicBezTo>
                  <a:cubicBezTo>
                    <a:pt x="128" y="111"/>
                    <a:pt x="128" y="111"/>
                    <a:pt x="129" y="111"/>
                  </a:cubicBezTo>
                  <a:cubicBezTo>
                    <a:pt x="129" y="111"/>
                    <a:pt x="129" y="111"/>
                    <a:pt x="129" y="111"/>
                  </a:cubicBezTo>
                  <a:cubicBezTo>
                    <a:pt x="129" y="111"/>
                    <a:pt x="129" y="111"/>
                    <a:pt x="129" y="111"/>
                  </a:cubicBezTo>
                  <a:cubicBezTo>
                    <a:pt x="130" y="112"/>
                    <a:pt x="130" y="113"/>
                    <a:pt x="130" y="113"/>
                  </a:cubicBezTo>
                  <a:cubicBezTo>
                    <a:pt x="131" y="113"/>
                    <a:pt x="132" y="113"/>
                    <a:pt x="133" y="113"/>
                  </a:cubicBezTo>
                  <a:cubicBezTo>
                    <a:pt x="133" y="113"/>
                    <a:pt x="134" y="114"/>
                    <a:pt x="134" y="114"/>
                  </a:cubicBezTo>
                  <a:cubicBezTo>
                    <a:pt x="134" y="114"/>
                    <a:pt x="135" y="114"/>
                    <a:pt x="135" y="114"/>
                  </a:cubicBezTo>
                  <a:cubicBezTo>
                    <a:pt x="136" y="113"/>
                    <a:pt x="135" y="113"/>
                    <a:pt x="135" y="112"/>
                  </a:cubicBezTo>
                  <a:cubicBezTo>
                    <a:pt x="136" y="111"/>
                    <a:pt x="137" y="111"/>
                    <a:pt x="139" y="111"/>
                  </a:cubicBezTo>
                  <a:cubicBezTo>
                    <a:pt x="139" y="111"/>
                    <a:pt x="139" y="112"/>
                    <a:pt x="139" y="112"/>
                  </a:cubicBezTo>
                  <a:cubicBezTo>
                    <a:pt x="139" y="112"/>
                    <a:pt x="140" y="112"/>
                    <a:pt x="140" y="112"/>
                  </a:cubicBezTo>
                  <a:cubicBezTo>
                    <a:pt x="141" y="112"/>
                    <a:pt x="141" y="112"/>
                    <a:pt x="141" y="112"/>
                  </a:cubicBezTo>
                  <a:cubicBezTo>
                    <a:pt x="141" y="112"/>
                    <a:pt x="141" y="112"/>
                    <a:pt x="141" y="113"/>
                  </a:cubicBezTo>
                  <a:cubicBezTo>
                    <a:pt x="143" y="113"/>
                    <a:pt x="143" y="113"/>
                    <a:pt x="143" y="113"/>
                  </a:cubicBezTo>
                  <a:cubicBezTo>
                    <a:pt x="143" y="113"/>
                    <a:pt x="144" y="113"/>
                    <a:pt x="144" y="113"/>
                  </a:cubicBezTo>
                  <a:cubicBezTo>
                    <a:pt x="144" y="113"/>
                    <a:pt x="145" y="113"/>
                    <a:pt x="145" y="113"/>
                  </a:cubicBezTo>
                  <a:cubicBezTo>
                    <a:pt x="145" y="113"/>
                    <a:pt x="145" y="113"/>
                    <a:pt x="145" y="113"/>
                  </a:cubicBezTo>
                  <a:cubicBezTo>
                    <a:pt x="146" y="113"/>
                    <a:pt x="146" y="114"/>
                    <a:pt x="146" y="113"/>
                  </a:cubicBezTo>
                  <a:cubicBezTo>
                    <a:pt x="146" y="113"/>
                    <a:pt x="146" y="113"/>
                    <a:pt x="147" y="113"/>
                  </a:cubicBezTo>
                  <a:cubicBezTo>
                    <a:pt x="147" y="113"/>
                    <a:pt x="148" y="112"/>
                    <a:pt x="149" y="113"/>
                  </a:cubicBezTo>
                  <a:cubicBezTo>
                    <a:pt x="149" y="113"/>
                    <a:pt x="149" y="113"/>
                    <a:pt x="149" y="113"/>
                  </a:cubicBezTo>
                  <a:cubicBezTo>
                    <a:pt x="150" y="113"/>
                    <a:pt x="150" y="113"/>
                    <a:pt x="151" y="113"/>
                  </a:cubicBezTo>
                  <a:cubicBezTo>
                    <a:pt x="151" y="113"/>
                    <a:pt x="151" y="113"/>
                    <a:pt x="152" y="113"/>
                  </a:cubicBezTo>
                  <a:cubicBezTo>
                    <a:pt x="152" y="114"/>
                    <a:pt x="152" y="114"/>
                    <a:pt x="153" y="115"/>
                  </a:cubicBezTo>
                  <a:cubicBezTo>
                    <a:pt x="152" y="116"/>
                    <a:pt x="152" y="117"/>
                    <a:pt x="152" y="117"/>
                  </a:cubicBezTo>
                  <a:cubicBezTo>
                    <a:pt x="152" y="117"/>
                    <a:pt x="152" y="117"/>
                    <a:pt x="152" y="117"/>
                  </a:cubicBezTo>
                  <a:cubicBezTo>
                    <a:pt x="151" y="117"/>
                    <a:pt x="150" y="116"/>
                    <a:pt x="150" y="115"/>
                  </a:cubicBezTo>
                  <a:cubicBezTo>
                    <a:pt x="150" y="115"/>
                    <a:pt x="150" y="115"/>
                    <a:pt x="150" y="115"/>
                  </a:cubicBezTo>
                  <a:cubicBezTo>
                    <a:pt x="150" y="116"/>
                    <a:pt x="151" y="116"/>
                    <a:pt x="151" y="117"/>
                  </a:cubicBezTo>
                  <a:cubicBezTo>
                    <a:pt x="151" y="118"/>
                    <a:pt x="151" y="118"/>
                    <a:pt x="152" y="119"/>
                  </a:cubicBezTo>
                  <a:cubicBezTo>
                    <a:pt x="152" y="120"/>
                    <a:pt x="153" y="121"/>
                    <a:pt x="153" y="121"/>
                  </a:cubicBezTo>
                  <a:cubicBezTo>
                    <a:pt x="153" y="122"/>
                    <a:pt x="153" y="122"/>
                    <a:pt x="154" y="122"/>
                  </a:cubicBezTo>
                  <a:cubicBezTo>
                    <a:pt x="154" y="122"/>
                    <a:pt x="154" y="122"/>
                    <a:pt x="153" y="122"/>
                  </a:cubicBezTo>
                  <a:cubicBezTo>
                    <a:pt x="154" y="123"/>
                    <a:pt x="154" y="123"/>
                    <a:pt x="154" y="123"/>
                  </a:cubicBezTo>
                  <a:cubicBezTo>
                    <a:pt x="154" y="123"/>
                    <a:pt x="154" y="124"/>
                    <a:pt x="154" y="124"/>
                  </a:cubicBezTo>
                  <a:cubicBezTo>
                    <a:pt x="155" y="124"/>
                    <a:pt x="155" y="125"/>
                    <a:pt x="155" y="125"/>
                  </a:cubicBezTo>
                  <a:cubicBezTo>
                    <a:pt x="156" y="126"/>
                    <a:pt x="155" y="128"/>
                    <a:pt x="156" y="128"/>
                  </a:cubicBezTo>
                  <a:cubicBezTo>
                    <a:pt x="156" y="129"/>
                    <a:pt x="157" y="129"/>
                    <a:pt x="157" y="129"/>
                  </a:cubicBezTo>
                  <a:cubicBezTo>
                    <a:pt x="158" y="130"/>
                    <a:pt x="158" y="132"/>
                    <a:pt x="159" y="133"/>
                  </a:cubicBezTo>
                  <a:cubicBezTo>
                    <a:pt x="159" y="133"/>
                    <a:pt x="159" y="133"/>
                    <a:pt x="159" y="133"/>
                  </a:cubicBezTo>
                  <a:cubicBezTo>
                    <a:pt x="159" y="133"/>
                    <a:pt x="159" y="132"/>
                    <a:pt x="159" y="132"/>
                  </a:cubicBezTo>
                  <a:cubicBezTo>
                    <a:pt x="159" y="132"/>
                    <a:pt x="159" y="133"/>
                    <a:pt x="159" y="133"/>
                  </a:cubicBezTo>
                  <a:cubicBezTo>
                    <a:pt x="159" y="133"/>
                    <a:pt x="160" y="133"/>
                    <a:pt x="160" y="133"/>
                  </a:cubicBezTo>
                  <a:cubicBezTo>
                    <a:pt x="160" y="133"/>
                    <a:pt x="160" y="134"/>
                    <a:pt x="161" y="134"/>
                  </a:cubicBezTo>
                  <a:cubicBezTo>
                    <a:pt x="161" y="134"/>
                    <a:pt x="161" y="134"/>
                    <a:pt x="161" y="134"/>
                  </a:cubicBezTo>
                  <a:cubicBezTo>
                    <a:pt x="161" y="134"/>
                    <a:pt x="161" y="135"/>
                    <a:pt x="162" y="135"/>
                  </a:cubicBezTo>
                  <a:cubicBezTo>
                    <a:pt x="162" y="135"/>
                    <a:pt x="163" y="136"/>
                    <a:pt x="163" y="136"/>
                  </a:cubicBezTo>
                  <a:cubicBezTo>
                    <a:pt x="163" y="136"/>
                    <a:pt x="162" y="137"/>
                    <a:pt x="162" y="137"/>
                  </a:cubicBezTo>
                  <a:cubicBezTo>
                    <a:pt x="162" y="137"/>
                    <a:pt x="162" y="137"/>
                    <a:pt x="162" y="137"/>
                  </a:cubicBezTo>
                  <a:cubicBezTo>
                    <a:pt x="162" y="137"/>
                    <a:pt x="162" y="137"/>
                    <a:pt x="162" y="137"/>
                  </a:cubicBezTo>
                  <a:cubicBezTo>
                    <a:pt x="162" y="137"/>
                    <a:pt x="162" y="137"/>
                    <a:pt x="163" y="137"/>
                  </a:cubicBezTo>
                  <a:cubicBezTo>
                    <a:pt x="163" y="137"/>
                    <a:pt x="163" y="138"/>
                    <a:pt x="164" y="138"/>
                  </a:cubicBezTo>
                  <a:cubicBezTo>
                    <a:pt x="164" y="138"/>
                    <a:pt x="164" y="138"/>
                    <a:pt x="164" y="138"/>
                  </a:cubicBezTo>
                  <a:cubicBezTo>
                    <a:pt x="165" y="138"/>
                    <a:pt x="165" y="138"/>
                    <a:pt x="166" y="138"/>
                  </a:cubicBezTo>
                  <a:cubicBezTo>
                    <a:pt x="166" y="138"/>
                    <a:pt x="166" y="138"/>
                    <a:pt x="166" y="138"/>
                  </a:cubicBezTo>
                  <a:cubicBezTo>
                    <a:pt x="167" y="138"/>
                    <a:pt x="167" y="138"/>
                    <a:pt x="167" y="137"/>
                  </a:cubicBezTo>
                  <a:cubicBezTo>
                    <a:pt x="167" y="137"/>
                    <a:pt x="167" y="137"/>
                    <a:pt x="167" y="137"/>
                  </a:cubicBezTo>
                  <a:cubicBezTo>
                    <a:pt x="168" y="137"/>
                    <a:pt x="168" y="137"/>
                    <a:pt x="168" y="138"/>
                  </a:cubicBezTo>
                  <a:cubicBezTo>
                    <a:pt x="168" y="137"/>
                    <a:pt x="169" y="137"/>
                    <a:pt x="169" y="137"/>
                  </a:cubicBezTo>
                  <a:cubicBezTo>
                    <a:pt x="169" y="137"/>
                    <a:pt x="169" y="137"/>
                    <a:pt x="170" y="137"/>
                  </a:cubicBezTo>
                  <a:cubicBezTo>
                    <a:pt x="170" y="137"/>
                    <a:pt x="171" y="137"/>
                    <a:pt x="171" y="136"/>
                  </a:cubicBezTo>
                  <a:cubicBezTo>
                    <a:pt x="171" y="137"/>
                    <a:pt x="172" y="137"/>
                    <a:pt x="172" y="137"/>
                  </a:cubicBezTo>
                  <a:cubicBezTo>
                    <a:pt x="172" y="137"/>
                    <a:pt x="172" y="137"/>
                    <a:pt x="172" y="137"/>
                  </a:cubicBezTo>
                  <a:cubicBezTo>
                    <a:pt x="172" y="137"/>
                    <a:pt x="172" y="137"/>
                    <a:pt x="172" y="137"/>
                  </a:cubicBezTo>
                  <a:cubicBezTo>
                    <a:pt x="172" y="138"/>
                    <a:pt x="172" y="138"/>
                    <a:pt x="172" y="138"/>
                  </a:cubicBezTo>
                  <a:cubicBezTo>
                    <a:pt x="172" y="138"/>
                    <a:pt x="171" y="138"/>
                    <a:pt x="171" y="139"/>
                  </a:cubicBezTo>
                  <a:cubicBezTo>
                    <a:pt x="171" y="139"/>
                    <a:pt x="171" y="139"/>
                    <a:pt x="171" y="140"/>
                  </a:cubicBezTo>
                  <a:cubicBezTo>
                    <a:pt x="171" y="140"/>
                    <a:pt x="171" y="140"/>
                    <a:pt x="171" y="141"/>
                  </a:cubicBezTo>
                  <a:cubicBezTo>
                    <a:pt x="170" y="141"/>
                    <a:pt x="170" y="141"/>
                    <a:pt x="170" y="141"/>
                  </a:cubicBezTo>
                  <a:cubicBezTo>
                    <a:pt x="170" y="141"/>
                    <a:pt x="170" y="141"/>
                    <a:pt x="170" y="142"/>
                  </a:cubicBezTo>
                  <a:cubicBezTo>
                    <a:pt x="170" y="142"/>
                    <a:pt x="170" y="142"/>
                    <a:pt x="169" y="143"/>
                  </a:cubicBezTo>
                  <a:cubicBezTo>
                    <a:pt x="169" y="143"/>
                    <a:pt x="169" y="143"/>
                    <a:pt x="169" y="144"/>
                  </a:cubicBezTo>
                  <a:cubicBezTo>
                    <a:pt x="169" y="145"/>
                    <a:pt x="168" y="145"/>
                    <a:pt x="167" y="146"/>
                  </a:cubicBezTo>
                  <a:cubicBezTo>
                    <a:pt x="167" y="147"/>
                    <a:pt x="166" y="147"/>
                    <a:pt x="166" y="148"/>
                  </a:cubicBezTo>
                  <a:cubicBezTo>
                    <a:pt x="165" y="148"/>
                    <a:pt x="164" y="149"/>
                    <a:pt x="163" y="150"/>
                  </a:cubicBezTo>
                  <a:cubicBezTo>
                    <a:pt x="162" y="151"/>
                    <a:pt x="161" y="151"/>
                    <a:pt x="161" y="152"/>
                  </a:cubicBezTo>
                  <a:cubicBezTo>
                    <a:pt x="161" y="153"/>
                    <a:pt x="161" y="153"/>
                    <a:pt x="161" y="153"/>
                  </a:cubicBezTo>
                  <a:cubicBezTo>
                    <a:pt x="160" y="153"/>
                    <a:pt x="160" y="153"/>
                    <a:pt x="160" y="153"/>
                  </a:cubicBezTo>
                  <a:cubicBezTo>
                    <a:pt x="160" y="154"/>
                    <a:pt x="159" y="154"/>
                    <a:pt x="159" y="154"/>
                  </a:cubicBezTo>
                  <a:cubicBezTo>
                    <a:pt x="159" y="155"/>
                    <a:pt x="158" y="155"/>
                    <a:pt x="158" y="155"/>
                  </a:cubicBezTo>
                  <a:cubicBezTo>
                    <a:pt x="158" y="156"/>
                    <a:pt x="158" y="156"/>
                    <a:pt x="158" y="156"/>
                  </a:cubicBezTo>
                  <a:cubicBezTo>
                    <a:pt x="158" y="156"/>
                    <a:pt x="158" y="156"/>
                    <a:pt x="158" y="156"/>
                  </a:cubicBezTo>
                  <a:cubicBezTo>
                    <a:pt x="158" y="156"/>
                    <a:pt x="157" y="158"/>
                    <a:pt x="157" y="158"/>
                  </a:cubicBezTo>
                  <a:cubicBezTo>
                    <a:pt x="158" y="158"/>
                    <a:pt x="158" y="159"/>
                    <a:pt x="158" y="159"/>
                  </a:cubicBezTo>
                  <a:cubicBezTo>
                    <a:pt x="158" y="159"/>
                    <a:pt x="158" y="159"/>
                    <a:pt x="158" y="160"/>
                  </a:cubicBezTo>
                  <a:cubicBezTo>
                    <a:pt x="158" y="160"/>
                    <a:pt x="158" y="160"/>
                    <a:pt x="158" y="160"/>
                  </a:cubicBezTo>
                  <a:cubicBezTo>
                    <a:pt x="158" y="161"/>
                    <a:pt x="158" y="162"/>
                    <a:pt x="158" y="162"/>
                  </a:cubicBezTo>
                  <a:cubicBezTo>
                    <a:pt x="159" y="163"/>
                    <a:pt x="159" y="163"/>
                    <a:pt x="159" y="163"/>
                  </a:cubicBezTo>
                  <a:cubicBezTo>
                    <a:pt x="159" y="163"/>
                    <a:pt x="159" y="164"/>
                    <a:pt x="159" y="164"/>
                  </a:cubicBezTo>
                  <a:cubicBezTo>
                    <a:pt x="159" y="164"/>
                    <a:pt x="159" y="165"/>
                    <a:pt x="159" y="165"/>
                  </a:cubicBezTo>
                  <a:cubicBezTo>
                    <a:pt x="159" y="166"/>
                    <a:pt x="159" y="166"/>
                    <a:pt x="159" y="166"/>
                  </a:cubicBezTo>
                  <a:cubicBezTo>
                    <a:pt x="159" y="166"/>
                    <a:pt x="159" y="167"/>
                    <a:pt x="159" y="168"/>
                  </a:cubicBezTo>
                  <a:cubicBezTo>
                    <a:pt x="160" y="168"/>
                    <a:pt x="160" y="168"/>
                    <a:pt x="160" y="168"/>
                  </a:cubicBezTo>
                  <a:cubicBezTo>
                    <a:pt x="160" y="168"/>
                    <a:pt x="160" y="168"/>
                    <a:pt x="160" y="168"/>
                  </a:cubicBezTo>
                  <a:cubicBezTo>
                    <a:pt x="160" y="168"/>
                    <a:pt x="160" y="168"/>
                    <a:pt x="159" y="168"/>
                  </a:cubicBezTo>
                  <a:cubicBezTo>
                    <a:pt x="159" y="168"/>
                    <a:pt x="159" y="169"/>
                    <a:pt x="159" y="169"/>
                  </a:cubicBezTo>
                  <a:cubicBezTo>
                    <a:pt x="159" y="169"/>
                    <a:pt x="159" y="170"/>
                    <a:pt x="158" y="170"/>
                  </a:cubicBezTo>
                  <a:cubicBezTo>
                    <a:pt x="157" y="171"/>
                    <a:pt x="156" y="171"/>
                    <a:pt x="156" y="171"/>
                  </a:cubicBezTo>
                  <a:cubicBezTo>
                    <a:pt x="155" y="172"/>
                    <a:pt x="155" y="173"/>
                    <a:pt x="154" y="173"/>
                  </a:cubicBezTo>
                  <a:cubicBezTo>
                    <a:pt x="153" y="173"/>
                    <a:pt x="153" y="174"/>
                    <a:pt x="153" y="174"/>
                  </a:cubicBezTo>
                  <a:cubicBezTo>
                    <a:pt x="153" y="175"/>
                    <a:pt x="153" y="175"/>
                    <a:pt x="153" y="175"/>
                  </a:cubicBezTo>
                  <a:cubicBezTo>
                    <a:pt x="153" y="175"/>
                    <a:pt x="153" y="175"/>
                    <a:pt x="153" y="175"/>
                  </a:cubicBezTo>
                  <a:cubicBezTo>
                    <a:pt x="153" y="176"/>
                    <a:pt x="153" y="176"/>
                    <a:pt x="153" y="177"/>
                  </a:cubicBezTo>
                  <a:cubicBezTo>
                    <a:pt x="153" y="177"/>
                    <a:pt x="153" y="177"/>
                    <a:pt x="153" y="177"/>
                  </a:cubicBezTo>
                  <a:cubicBezTo>
                    <a:pt x="153" y="177"/>
                    <a:pt x="154" y="178"/>
                    <a:pt x="153" y="178"/>
                  </a:cubicBezTo>
                  <a:cubicBezTo>
                    <a:pt x="153" y="179"/>
                    <a:pt x="153" y="179"/>
                    <a:pt x="153" y="179"/>
                  </a:cubicBezTo>
                  <a:cubicBezTo>
                    <a:pt x="153" y="179"/>
                    <a:pt x="153" y="179"/>
                    <a:pt x="153" y="179"/>
                  </a:cubicBezTo>
                  <a:cubicBezTo>
                    <a:pt x="153" y="179"/>
                    <a:pt x="153" y="179"/>
                    <a:pt x="153" y="179"/>
                  </a:cubicBezTo>
                  <a:cubicBezTo>
                    <a:pt x="153" y="180"/>
                    <a:pt x="152" y="180"/>
                    <a:pt x="151" y="181"/>
                  </a:cubicBezTo>
                  <a:cubicBezTo>
                    <a:pt x="150" y="181"/>
                    <a:pt x="150" y="181"/>
                    <a:pt x="150" y="182"/>
                  </a:cubicBezTo>
                  <a:cubicBezTo>
                    <a:pt x="150" y="182"/>
                    <a:pt x="150" y="182"/>
                    <a:pt x="150" y="182"/>
                  </a:cubicBezTo>
                  <a:cubicBezTo>
                    <a:pt x="150" y="182"/>
                    <a:pt x="150" y="182"/>
                    <a:pt x="150" y="182"/>
                  </a:cubicBezTo>
                  <a:cubicBezTo>
                    <a:pt x="151" y="183"/>
                    <a:pt x="150" y="184"/>
                    <a:pt x="150" y="184"/>
                  </a:cubicBezTo>
                  <a:cubicBezTo>
                    <a:pt x="150" y="184"/>
                    <a:pt x="150" y="184"/>
                    <a:pt x="150" y="184"/>
                  </a:cubicBezTo>
                  <a:cubicBezTo>
                    <a:pt x="150" y="184"/>
                    <a:pt x="150" y="185"/>
                    <a:pt x="150" y="185"/>
                  </a:cubicBezTo>
                  <a:cubicBezTo>
                    <a:pt x="150" y="185"/>
                    <a:pt x="149" y="186"/>
                    <a:pt x="149" y="186"/>
                  </a:cubicBezTo>
                  <a:cubicBezTo>
                    <a:pt x="147" y="188"/>
                    <a:pt x="146" y="189"/>
                    <a:pt x="144" y="191"/>
                  </a:cubicBezTo>
                  <a:cubicBezTo>
                    <a:pt x="144" y="191"/>
                    <a:pt x="144" y="191"/>
                    <a:pt x="144" y="191"/>
                  </a:cubicBezTo>
                  <a:cubicBezTo>
                    <a:pt x="143" y="192"/>
                    <a:pt x="142" y="192"/>
                    <a:pt x="142" y="192"/>
                  </a:cubicBezTo>
                  <a:cubicBezTo>
                    <a:pt x="142" y="192"/>
                    <a:pt x="142" y="192"/>
                    <a:pt x="142" y="192"/>
                  </a:cubicBezTo>
                  <a:cubicBezTo>
                    <a:pt x="142" y="192"/>
                    <a:pt x="141" y="192"/>
                    <a:pt x="141" y="192"/>
                  </a:cubicBezTo>
                  <a:cubicBezTo>
                    <a:pt x="141" y="192"/>
                    <a:pt x="141" y="192"/>
                    <a:pt x="141" y="192"/>
                  </a:cubicBezTo>
                  <a:cubicBezTo>
                    <a:pt x="140" y="192"/>
                    <a:pt x="140" y="192"/>
                    <a:pt x="139" y="192"/>
                  </a:cubicBezTo>
                  <a:cubicBezTo>
                    <a:pt x="139" y="192"/>
                    <a:pt x="139" y="192"/>
                    <a:pt x="139" y="192"/>
                  </a:cubicBezTo>
                  <a:cubicBezTo>
                    <a:pt x="139" y="192"/>
                    <a:pt x="138" y="192"/>
                    <a:pt x="138" y="192"/>
                  </a:cubicBezTo>
                  <a:cubicBezTo>
                    <a:pt x="138" y="192"/>
                    <a:pt x="137" y="192"/>
                    <a:pt x="137" y="192"/>
                  </a:cubicBezTo>
                  <a:cubicBezTo>
                    <a:pt x="137" y="193"/>
                    <a:pt x="136" y="192"/>
                    <a:pt x="136" y="192"/>
                  </a:cubicBezTo>
                  <a:cubicBezTo>
                    <a:pt x="136" y="193"/>
                    <a:pt x="135" y="193"/>
                    <a:pt x="135" y="193"/>
                  </a:cubicBezTo>
                  <a:cubicBezTo>
                    <a:pt x="135" y="193"/>
                    <a:pt x="135" y="193"/>
                    <a:pt x="135" y="193"/>
                  </a:cubicBezTo>
                  <a:cubicBezTo>
                    <a:pt x="134" y="193"/>
                    <a:pt x="134" y="192"/>
                    <a:pt x="134" y="192"/>
                  </a:cubicBezTo>
                  <a:cubicBezTo>
                    <a:pt x="134" y="192"/>
                    <a:pt x="134" y="192"/>
                    <a:pt x="134" y="192"/>
                  </a:cubicBezTo>
                  <a:cubicBezTo>
                    <a:pt x="134" y="192"/>
                    <a:pt x="134" y="192"/>
                    <a:pt x="134" y="192"/>
                  </a:cubicBezTo>
                  <a:cubicBezTo>
                    <a:pt x="134" y="192"/>
                    <a:pt x="134" y="192"/>
                    <a:pt x="134" y="192"/>
                  </a:cubicBezTo>
                  <a:cubicBezTo>
                    <a:pt x="134" y="192"/>
                    <a:pt x="134" y="192"/>
                    <a:pt x="134" y="192"/>
                  </a:cubicBezTo>
                  <a:cubicBezTo>
                    <a:pt x="134" y="192"/>
                    <a:pt x="133" y="192"/>
                    <a:pt x="133" y="192"/>
                  </a:cubicBezTo>
                  <a:cubicBezTo>
                    <a:pt x="133" y="192"/>
                    <a:pt x="133" y="192"/>
                    <a:pt x="133" y="192"/>
                  </a:cubicBezTo>
                  <a:cubicBezTo>
                    <a:pt x="133" y="192"/>
                    <a:pt x="133" y="192"/>
                    <a:pt x="134" y="192"/>
                  </a:cubicBezTo>
                  <a:cubicBezTo>
                    <a:pt x="133" y="191"/>
                    <a:pt x="133" y="191"/>
                    <a:pt x="133" y="190"/>
                  </a:cubicBezTo>
                  <a:cubicBezTo>
                    <a:pt x="133" y="190"/>
                    <a:pt x="133" y="190"/>
                    <a:pt x="133" y="190"/>
                  </a:cubicBezTo>
                  <a:cubicBezTo>
                    <a:pt x="134" y="189"/>
                    <a:pt x="133" y="188"/>
                    <a:pt x="132" y="188"/>
                  </a:cubicBezTo>
                  <a:cubicBezTo>
                    <a:pt x="132" y="187"/>
                    <a:pt x="132" y="186"/>
                    <a:pt x="131" y="185"/>
                  </a:cubicBezTo>
                  <a:cubicBezTo>
                    <a:pt x="131" y="185"/>
                    <a:pt x="130" y="184"/>
                    <a:pt x="130" y="184"/>
                  </a:cubicBezTo>
                  <a:cubicBezTo>
                    <a:pt x="130" y="183"/>
                    <a:pt x="130" y="183"/>
                    <a:pt x="130" y="182"/>
                  </a:cubicBezTo>
                  <a:cubicBezTo>
                    <a:pt x="130" y="182"/>
                    <a:pt x="130" y="182"/>
                    <a:pt x="130" y="182"/>
                  </a:cubicBezTo>
                  <a:cubicBezTo>
                    <a:pt x="130" y="182"/>
                    <a:pt x="129" y="181"/>
                    <a:pt x="129" y="181"/>
                  </a:cubicBezTo>
                  <a:cubicBezTo>
                    <a:pt x="129" y="181"/>
                    <a:pt x="129" y="181"/>
                    <a:pt x="129" y="180"/>
                  </a:cubicBezTo>
                  <a:cubicBezTo>
                    <a:pt x="129" y="180"/>
                    <a:pt x="129" y="180"/>
                    <a:pt x="129" y="180"/>
                  </a:cubicBezTo>
                  <a:cubicBezTo>
                    <a:pt x="129" y="179"/>
                    <a:pt x="129" y="179"/>
                    <a:pt x="129" y="178"/>
                  </a:cubicBezTo>
                  <a:cubicBezTo>
                    <a:pt x="129" y="177"/>
                    <a:pt x="128" y="176"/>
                    <a:pt x="128" y="176"/>
                  </a:cubicBezTo>
                  <a:cubicBezTo>
                    <a:pt x="128" y="175"/>
                    <a:pt x="127" y="174"/>
                    <a:pt x="127" y="173"/>
                  </a:cubicBezTo>
                  <a:cubicBezTo>
                    <a:pt x="126" y="173"/>
                    <a:pt x="126" y="172"/>
                    <a:pt x="126" y="172"/>
                  </a:cubicBezTo>
                  <a:cubicBezTo>
                    <a:pt x="126" y="171"/>
                    <a:pt x="126" y="170"/>
                    <a:pt x="126" y="169"/>
                  </a:cubicBezTo>
                  <a:cubicBezTo>
                    <a:pt x="126" y="169"/>
                    <a:pt x="126" y="167"/>
                    <a:pt x="127" y="166"/>
                  </a:cubicBezTo>
                  <a:cubicBezTo>
                    <a:pt x="127" y="166"/>
                    <a:pt x="127" y="166"/>
                    <a:pt x="127" y="166"/>
                  </a:cubicBezTo>
                  <a:cubicBezTo>
                    <a:pt x="127" y="166"/>
                    <a:pt x="127" y="166"/>
                    <a:pt x="127" y="166"/>
                  </a:cubicBezTo>
                  <a:cubicBezTo>
                    <a:pt x="127" y="165"/>
                    <a:pt x="127" y="165"/>
                    <a:pt x="128" y="165"/>
                  </a:cubicBezTo>
                  <a:cubicBezTo>
                    <a:pt x="128" y="165"/>
                    <a:pt x="128" y="164"/>
                    <a:pt x="128" y="164"/>
                  </a:cubicBezTo>
                  <a:cubicBezTo>
                    <a:pt x="128" y="164"/>
                    <a:pt x="128" y="163"/>
                    <a:pt x="128" y="163"/>
                  </a:cubicBezTo>
                  <a:cubicBezTo>
                    <a:pt x="128" y="162"/>
                    <a:pt x="127" y="161"/>
                    <a:pt x="128" y="161"/>
                  </a:cubicBezTo>
                  <a:cubicBezTo>
                    <a:pt x="128" y="160"/>
                    <a:pt x="127" y="160"/>
                    <a:pt x="127" y="159"/>
                  </a:cubicBezTo>
                  <a:cubicBezTo>
                    <a:pt x="127" y="159"/>
                    <a:pt x="127" y="159"/>
                    <a:pt x="127" y="159"/>
                  </a:cubicBezTo>
                  <a:cubicBezTo>
                    <a:pt x="127" y="158"/>
                    <a:pt x="127" y="158"/>
                    <a:pt x="126" y="158"/>
                  </a:cubicBezTo>
                  <a:cubicBezTo>
                    <a:pt x="126" y="157"/>
                    <a:pt x="126" y="157"/>
                    <a:pt x="126" y="157"/>
                  </a:cubicBezTo>
                  <a:cubicBezTo>
                    <a:pt x="126" y="157"/>
                    <a:pt x="126" y="156"/>
                    <a:pt x="126" y="156"/>
                  </a:cubicBezTo>
                  <a:cubicBezTo>
                    <a:pt x="125" y="155"/>
                    <a:pt x="125" y="155"/>
                    <a:pt x="124" y="155"/>
                  </a:cubicBezTo>
                  <a:cubicBezTo>
                    <a:pt x="124" y="154"/>
                    <a:pt x="124" y="154"/>
                    <a:pt x="124" y="154"/>
                  </a:cubicBezTo>
                  <a:cubicBezTo>
                    <a:pt x="124" y="154"/>
                    <a:pt x="124" y="154"/>
                    <a:pt x="124" y="154"/>
                  </a:cubicBezTo>
                  <a:cubicBezTo>
                    <a:pt x="124" y="153"/>
                    <a:pt x="123" y="153"/>
                    <a:pt x="123" y="153"/>
                  </a:cubicBezTo>
                  <a:cubicBezTo>
                    <a:pt x="123" y="153"/>
                    <a:pt x="123" y="153"/>
                    <a:pt x="123" y="153"/>
                  </a:cubicBezTo>
                  <a:cubicBezTo>
                    <a:pt x="123" y="153"/>
                    <a:pt x="123" y="153"/>
                    <a:pt x="123" y="153"/>
                  </a:cubicBezTo>
                  <a:cubicBezTo>
                    <a:pt x="123" y="153"/>
                    <a:pt x="123" y="152"/>
                    <a:pt x="123" y="152"/>
                  </a:cubicBezTo>
                  <a:cubicBezTo>
                    <a:pt x="123" y="152"/>
                    <a:pt x="123" y="152"/>
                    <a:pt x="123" y="152"/>
                  </a:cubicBezTo>
                  <a:cubicBezTo>
                    <a:pt x="122" y="152"/>
                    <a:pt x="122" y="152"/>
                    <a:pt x="122" y="152"/>
                  </a:cubicBezTo>
                  <a:cubicBezTo>
                    <a:pt x="123" y="151"/>
                    <a:pt x="123" y="151"/>
                    <a:pt x="123" y="150"/>
                  </a:cubicBezTo>
                  <a:cubicBezTo>
                    <a:pt x="123" y="150"/>
                    <a:pt x="123" y="150"/>
                    <a:pt x="123" y="150"/>
                  </a:cubicBezTo>
                  <a:cubicBezTo>
                    <a:pt x="123" y="150"/>
                    <a:pt x="123" y="150"/>
                    <a:pt x="123" y="150"/>
                  </a:cubicBezTo>
                  <a:cubicBezTo>
                    <a:pt x="123" y="150"/>
                    <a:pt x="123" y="150"/>
                    <a:pt x="123" y="150"/>
                  </a:cubicBezTo>
                  <a:cubicBezTo>
                    <a:pt x="123" y="150"/>
                    <a:pt x="123" y="150"/>
                    <a:pt x="123" y="149"/>
                  </a:cubicBezTo>
                  <a:cubicBezTo>
                    <a:pt x="123" y="149"/>
                    <a:pt x="123" y="149"/>
                    <a:pt x="123" y="149"/>
                  </a:cubicBezTo>
                  <a:cubicBezTo>
                    <a:pt x="123" y="149"/>
                    <a:pt x="123" y="149"/>
                    <a:pt x="123" y="149"/>
                  </a:cubicBezTo>
                  <a:cubicBezTo>
                    <a:pt x="123" y="149"/>
                    <a:pt x="123" y="148"/>
                    <a:pt x="124" y="148"/>
                  </a:cubicBezTo>
                  <a:cubicBezTo>
                    <a:pt x="124" y="148"/>
                    <a:pt x="123" y="148"/>
                    <a:pt x="123" y="148"/>
                  </a:cubicBezTo>
                  <a:cubicBezTo>
                    <a:pt x="123" y="148"/>
                    <a:pt x="124" y="147"/>
                    <a:pt x="124" y="147"/>
                  </a:cubicBezTo>
                  <a:cubicBezTo>
                    <a:pt x="124" y="147"/>
                    <a:pt x="123" y="147"/>
                    <a:pt x="123" y="146"/>
                  </a:cubicBezTo>
                  <a:cubicBezTo>
                    <a:pt x="123" y="146"/>
                    <a:pt x="123" y="146"/>
                    <a:pt x="123" y="146"/>
                  </a:cubicBezTo>
                  <a:cubicBezTo>
                    <a:pt x="123" y="146"/>
                    <a:pt x="123" y="146"/>
                    <a:pt x="123" y="146"/>
                  </a:cubicBezTo>
                  <a:cubicBezTo>
                    <a:pt x="123" y="146"/>
                    <a:pt x="123" y="146"/>
                    <a:pt x="123" y="146"/>
                  </a:cubicBezTo>
                  <a:cubicBezTo>
                    <a:pt x="122" y="146"/>
                    <a:pt x="123" y="146"/>
                    <a:pt x="122" y="145"/>
                  </a:cubicBezTo>
                  <a:cubicBezTo>
                    <a:pt x="122" y="145"/>
                    <a:pt x="122" y="145"/>
                    <a:pt x="122" y="145"/>
                  </a:cubicBezTo>
                  <a:cubicBezTo>
                    <a:pt x="122" y="145"/>
                    <a:pt x="122" y="145"/>
                    <a:pt x="122" y="145"/>
                  </a:cubicBezTo>
                  <a:cubicBezTo>
                    <a:pt x="121" y="145"/>
                    <a:pt x="121" y="145"/>
                    <a:pt x="120" y="145"/>
                  </a:cubicBezTo>
                  <a:cubicBezTo>
                    <a:pt x="120" y="146"/>
                    <a:pt x="118" y="145"/>
                    <a:pt x="118" y="144"/>
                  </a:cubicBezTo>
                  <a:cubicBezTo>
                    <a:pt x="118" y="144"/>
                    <a:pt x="118" y="144"/>
                    <a:pt x="118" y="144"/>
                  </a:cubicBezTo>
                  <a:cubicBezTo>
                    <a:pt x="118" y="144"/>
                    <a:pt x="118" y="144"/>
                    <a:pt x="118" y="144"/>
                  </a:cubicBezTo>
                  <a:cubicBezTo>
                    <a:pt x="118" y="144"/>
                    <a:pt x="118" y="144"/>
                    <a:pt x="118" y="144"/>
                  </a:cubicBezTo>
                  <a:cubicBezTo>
                    <a:pt x="118" y="144"/>
                    <a:pt x="118" y="144"/>
                    <a:pt x="118" y="144"/>
                  </a:cubicBezTo>
                  <a:cubicBezTo>
                    <a:pt x="118" y="143"/>
                    <a:pt x="117" y="143"/>
                    <a:pt x="116" y="143"/>
                  </a:cubicBezTo>
                  <a:cubicBezTo>
                    <a:pt x="116" y="143"/>
                    <a:pt x="116" y="143"/>
                    <a:pt x="116" y="143"/>
                  </a:cubicBezTo>
                  <a:cubicBezTo>
                    <a:pt x="115" y="143"/>
                    <a:pt x="114" y="143"/>
                    <a:pt x="114" y="143"/>
                  </a:cubicBezTo>
                  <a:cubicBezTo>
                    <a:pt x="113" y="143"/>
                    <a:pt x="113" y="144"/>
                    <a:pt x="113" y="144"/>
                  </a:cubicBezTo>
                  <a:cubicBezTo>
                    <a:pt x="113" y="144"/>
                    <a:pt x="112" y="144"/>
                    <a:pt x="112" y="144"/>
                  </a:cubicBezTo>
                  <a:cubicBezTo>
                    <a:pt x="111" y="144"/>
                    <a:pt x="110" y="145"/>
                    <a:pt x="110" y="145"/>
                  </a:cubicBezTo>
                  <a:cubicBezTo>
                    <a:pt x="109" y="145"/>
                    <a:pt x="109" y="144"/>
                    <a:pt x="108" y="144"/>
                  </a:cubicBezTo>
                  <a:cubicBezTo>
                    <a:pt x="108" y="144"/>
                    <a:pt x="108" y="144"/>
                    <a:pt x="108" y="145"/>
                  </a:cubicBezTo>
                  <a:cubicBezTo>
                    <a:pt x="108" y="145"/>
                    <a:pt x="108" y="144"/>
                    <a:pt x="107" y="144"/>
                  </a:cubicBezTo>
                  <a:cubicBezTo>
                    <a:pt x="107" y="144"/>
                    <a:pt x="106" y="144"/>
                    <a:pt x="106" y="144"/>
                  </a:cubicBezTo>
                  <a:cubicBezTo>
                    <a:pt x="105" y="145"/>
                    <a:pt x="105" y="145"/>
                    <a:pt x="105" y="145"/>
                  </a:cubicBezTo>
                  <a:cubicBezTo>
                    <a:pt x="104" y="145"/>
                    <a:pt x="104" y="145"/>
                    <a:pt x="103" y="145"/>
                  </a:cubicBezTo>
                  <a:cubicBezTo>
                    <a:pt x="103" y="146"/>
                    <a:pt x="102" y="145"/>
                    <a:pt x="102" y="145"/>
                  </a:cubicBezTo>
                  <a:cubicBezTo>
                    <a:pt x="101" y="144"/>
                    <a:pt x="101" y="144"/>
                    <a:pt x="100" y="143"/>
                  </a:cubicBezTo>
                  <a:cubicBezTo>
                    <a:pt x="100" y="143"/>
                    <a:pt x="99" y="143"/>
                    <a:pt x="99" y="143"/>
                  </a:cubicBezTo>
                  <a:cubicBezTo>
                    <a:pt x="98" y="143"/>
                    <a:pt x="98" y="142"/>
                    <a:pt x="98" y="142"/>
                  </a:cubicBezTo>
                  <a:cubicBezTo>
                    <a:pt x="98" y="142"/>
                    <a:pt x="98" y="142"/>
                    <a:pt x="98" y="142"/>
                  </a:cubicBezTo>
                  <a:cubicBezTo>
                    <a:pt x="97" y="141"/>
                    <a:pt x="97" y="141"/>
                    <a:pt x="97" y="141"/>
                  </a:cubicBezTo>
                  <a:cubicBezTo>
                    <a:pt x="97" y="141"/>
                    <a:pt x="97" y="141"/>
                    <a:pt x="97" y="141"/>
                  </a:cubicBezTo>
                  <a:cubicBezTo>
                    <a:pt x="97" y="141"/>
                    <a:pt x="97" y="141"/>
                    <a:pt x="97" y="141"/>
                  </a:cubicBezTo>
                  <a:cubicBezTo>
                    <a:pt x="97" y="140"/>
                    <a:pt x="97" y="140"/>
                    <a:pt x="97" y="140"/>
                  </a:cubicBezTo>
                  <a:cubicBezTo>
                    <a:pt x="97" y="140"/>
                    <a:pt x="97" y="140"/>
                    <a:pt x="97" y="140"/>
                  </a:cubicBezTo>
                  <a:cubicBezTo>
                    <a:pt x="97" y="140"/>
                    <a:pt x="97" y="140"/>
                    <a:pt x="97" y="140"/>
                  </a:cubicBezTo>
                  <a:cubicBezTo>
                    <a:pt x="97" y="140"/>
                    <a:pt x="96" y="140"/>
                    <a:pt x="96" y="139"/>
                  </a:cubicBezTo>
                  <a:cubicBezTo>
                    <a:pt x="96" y="139"/>
                    <a:pt x="96" y="139"/>
                    <a:pt x="96" y="139"/>
                  </a:cubicBezTo>
                  <a:cubicBezTo>
                    <a:pt x="96" y="139"/>
                    <a:pt x="95" y="139"/>
                    <a:pt x="95" y="138"/>
                  </a:cubicBezTo>
                  <a:cubicBezTo>
                    <a:pt x="95" y="138"/>
                    <a:pt x="95" y="138"/>
                    <a:pt x="95" y="138"/>
                  </a:cubicBezTo>
                  <a:cubicBezTo>
                    <a:pt x="95" y="138"/>
                    <a:pt x="95" y="138"/>
                    <a:pt x="94" y="138"/>
                  </a:cubicBezTo>
                  <a:cubicBezTo>
                    <a:pt x="94" y="138"/>
                    <a:pt x="94" y="138"/>
                    <a:pt x="94" y="138"/>
                  </a:cubicBezTo>
                  <a:cubicBezTo>
                    <a:pt x="94" y="137"/>
                    <a:pt x="94" y="137"/>
                    <a:pt x="94" y="137"/>
                  </a:cubicBezTo>
                  <a:cubicBezTo>
                    <a:pt x="94" y="137"/>
                    <a:pt x="94" y="137"/>
                    <a:pt x="94" y="137"/>
                  </a:cubicBezTo>
                  <a:cubicBezTo>
                    <a:pt x="94" y="136"/>
                    <a:pt x="94" y="137"/>
                    <a:pt x="93" y="137"/>
                  </a:cubicBezTo>
                  <a:cubicBezTo>
                    <a:pt x="93" y="137"/>
                    <a:pt x="93" y="136"/>
                    <a:pt x="93" y="136"/>
                  </a:cubicBezTo>
                  <a:cubicBezTo>
                    <a:pt x="93" y="136"/>
                    <a:pt x="93" y="136"/>
                    <a:pt x="93" y="136"/>
                  </a:cubicBezTo>
                  <a:cubicBezTo>
                    <a:pt x="93" y="136"/>
                    <a:pt x="93" y="136"/>
                    <a:pt x="92" y="136"/>
                  </a:cubicBezTo>
                  <a:cubicBezTo>
                    <a:pt x="92" y="135"/>
                    <a:pt x="92" y="135"/>
                    <a:pt x="92" y="135"/>
                  </a:cubicBezTo>
                  <a:cubicBezTo>
                    <a:pt x="93" y="135"/>
                    <a:pt x="93" y="135"/>
                    <a:pt x="93" y="135"/>
                  </a:cubicBezTo>
                  <a:cubicBezTo>
                    <a:pt x="93" y="135"/>
                    <a:pt x="93" y="134"/>
                    <a:pt x="93" y="134"/>
                  </a:cubicBezTo>
                  <a:cubicBezTo>
                    <a:pt x="92" y="134"/>
                    <a:pt x="92" y="133"/>
                    <a:pt x="92" y="133"/>
                  </a:cubicBezTo>
                  <a:cubicBezTo>
                    <a:pt x="92" y="133"/>
                    <a:pt x="92" y="133"/>
                    <a:pt x="92" y="133"/>
                  </a:cubicBezTo>
                  <a:cubicBezTo>
                    <a:pt x="92" y="133"/>
                    <a:pt x="93" y="132"/>
                    <a:pt x="93" y="132"/>
                  </a:cubicBezTo>
                  <a:cubicBezTo>
                    <a:pt x="93" y="131"/>
                    <a:pt x="93" y="131"/>
                    <a:pt x="93" y="131"/>
                  </a:cubicBezTo>
                  <a:cubicBezTo>
                    <a:pt x="93" y="130"/>
                    <a:pt x="94" y="128"/>
                    <a:pt x="93" y="128"/>
                  </a:cubicBezTo>
                  <a:cubicBezTo>
                    <a:pt x="93" y="127"/>
                    <a:pt x="93" y="126"/>
                    <a:pt x="92" y="126"/>
                  </a:cubicBezTo>
                  <a:cubicBezTo>
                    <a:pt x="92" y="126"/>
                    <a:pt x="92" y="126"/>
                    <a:pt x="92" y="126"/>
                  </a:cubicBezTo>
                  <a:cubicBezTo>
                    <a:pt x="92" y="125"/>
                    <a:pt x="92" y="125"/>
                    <a:pt x="92" y="124"/>
                  </a:cubicBezTo>
                  <a:cubicBezTo>
                    <a:pt x="93" y="124"/>
                    <a:pt x="93" y="124"/>
                    <a:pt x="93" y="124"/>
                  </a:cubicBezTo>
                  <a:cubicBezTo>
                    <a:pt x="93" y="123"/>
                    <a:pt x="93" y="123"/>
                    <a:pt x="94" y="122"/>
                  </a:cubicBezTo>
                  <a:cubicBezTo>
                    <a:pt x="94" y="122"/>
                    <a:pt x="94" y="121"/>
                    <a:pt x="95" y="121"/>
                  </a:cubicBezTo>
                  <a:cubicBezTo>
                    <a:pt x="95" y="121"/>
                    <a:pt x="95" y="121"/>
                    <a:pt x="95" y="121"/>
                  </a:cubicBezTo>
                  <a:cubicBezTo>
                    <a:pt x="95" y="120"/>
                    <a:pt x="95" y="120"/>
                    <a:pt x="95" y="119"/>
                  </a:cubicBezTo>
                  <a:cubicBezTo>
                    <a:pt x="95" y="119"/>
                    <a:pt x="96" y="119"/>
                    <a:pt x="96" y="119"/>
                  </a:cubicBezTo>
                  <a:cubicBezTo>
                    <a:pt x="96" y="118"/>
                    <a:pt x="96" y="117"/>
                    <a:pt x="97" y="117"/>
                  </a:cubicBezTo>
                  <a:cubicBezTo>
                    <a:pt x="97" y="117"/>
                    <a:pt x="98" y="117"/>
                    <a:pt x="98" y="117"/>
                  </a:cubicBezTo>
                  <a:cubicBezTo>
                    <a:pt x="99" y="117"/>
                    <a:pt x="100" y="115"/>
                    <a:pt x="100" y="115"/>
                  </a:cubicBezTo>
                  <a:cubicBezTo>
                    <a:pt x="101" y="114"/>
                    <a:pt x="100" y="114"/>
                    <a:pt x="100" y="113"/>
                  </a:cubicBezTo>
                  <a:moveTo>
                    <a:pt x="95" y="62"/>
                  </a:moveTo>
                  <a:cubicBezTo>
                    <a:pt x="95" y="62"/>
                    <a:pt x="95" y="62"/>
                    <a:pt x="95" y="62"/>
                  </a:cubicBezTo>
                  <a:cubicBezTo>
                    <a:pt x="95" y="63"/>
                    <a:pt x="95" y="63"/>
                    <a:pt x="94" y="63"/>
                  </a:cubicBezTo>
                  <a:cubicBezTo>
                    <a:pt x="94" y="63"/>
                    <a:pt x="93" y="63"/>
                    <a:pt x="93" y="64"/>
                  </a:cubicBezTo>
                  <a:cubicBezTo>
                    <a:pt x="92" y="64"/>
                    <a:pt x="92" y="64"/>
                    <a:pt x="92" y="64"/>
                  </a:cubicBezTo>
                  <a:cubicBezTo>
                    <a:pt x="91" y="64"/>
                    <a:pt x="91" y="65"/>
                    <a:pt x="90" y="65"/>
                  </a:cubicBezTo>
                  <a:cubicBezTo>
                    <a:pt x="90" y="64"/>
                    <a:pt x="89" y="64"/>
                    <a:pt x="89" y="64"/>
                  </a:cubicBezTo>
                  <a:cubicBezTo>
                    <a:pt x="89" y="64"/>
                    <a:pt x="88" y="64"/>
                    <a:pt x="88" y="64"/>
                  </a:cubicBezTo>
                  <a:cubicBezTo>
                    <a:pt x="88" y="64"/>
                    <a:pt x="86" y="64"/>
                    <a:pt x="86" y="64"/>
                  </a:cubicBezTo>
                  <a:cubicBezTo>
                    <a:pt x="86" y="63"/>
                    <a:pt x="87" y="63"/>
                    <a:pt x="87" y="63"/>
                  </a:cubicBezTo>
                  <a:cubicBezTo>
                    <a:pt x="86" y="63"/>
                    <a:pt x="86" y="62"/>
                    <a:pt x="86" y="62"/>
                  </a:cubicBezTo>
                  <a:cubicBezTo>
                    <a:pt x="86" y="62"/>
                    <a:pt x="85" y="62"/>
                    <a:pt x="85" y="62"/>
                  </a:cubicBezTo>
                  <a:cubicBezTo>
                    <a:pt x="84" y="62"/>
                    <a:pt x="84" y="62"/>
                    <a:pt x="84" y="62"/>
                  </a:cubicBezTo>
                  <a:cubicBezTo>
                    <a:pt x="84" y="62"/>
                    <a:pt x="84" y="62"/>
                    <a:pt x="84" y="62"/>
                  </a:cubicBezTo>
                  <a:cubicBezTo>
                    <a:pt x="85" y="62"/>
                    <a:pt x="86" y="62"/>
                    <a:pt x="87" y="61"/>
                  </a:cubicBezTo>
                  <a:cubicBezTo>
                    <a:pt x="87" y="61"/>
                    <a:pt x="87" y="61"/>
                    <a:pt x="87" y="61"/>
                  </a:cubicBezTo>
                  <a:cubicBezTo>
                    <a:pt x="87" y="61"/>
                    <a:pt x="87" y="61"/>
                    <a:pt x="87" y="61"/>
                  </a:cubicBezTo>
                  <a:cubicBezTo>
                    <a:pt x="86" y="61"/>
                    <a:pt x="86" y="61"/>
                    <a:pt x="86" y="60"/>
                  </a:cubicBezTo>
                  <a:cubicBezTo>
                    <a:pt x="85" y="60"/>
                    <a:pt x="84" y="61"/>
                    <a:pt x="84" y="60"/>
                  </a:cubicBezTo>
                  <a:cubicBezTo>
                    <a:pt x="84" y="60"/>
                    <a:pt x="84" y="60"/>
                    <a:pt x="84" y="60"/>
                  </a:cubicBezTo>
                  <a:cubicBezTo>
                    <a:pt x="84" y="60"/>
                    <a:pt x="85" y="60"/>
                    <a:pt x="85" y="60"/>
                  </a:cubicBezTo>
                  <a:cubicBezTo>
                    <a:pt x="85" y="60"/>
                    <a:pt x="85" y="60"/>
                    <a:pt x="85" y="60"/>
                  </a:cubicBezTo>
                  <a:cubicBezTo>
                    <a:pt x="85" y="60"/>
                    <a:pt x="85" y="60"/>
                    <a:pt x="84" y="60"/>
                  </a:cubicBezTo>
                  <a:cubicBezTo>
                    <a:pt x="85" y="59"/>
                    <a:pt x="85" y="60"/>
                    <a:pt x="86" y="59"/>
                  </a:cubicBezTo>
                  <a:cubicBezTo>
                    <a:pt x="86" y="59"/>
                    <a:pt x="86" y="59"/>
                    <a:pt x="86" y="59"/>
                  </a:cubicBezTo>
                  <a:cubicBezTo>
                    <a:pt x="86" y="59"/>
                    <a:pt x="86" y="59"/>
                    <a:pt x="85" y="59"/>
                  </a:cubicBezTo>
                  <a:cubicBezTo>
                    <a:pt x="85" y="59"/>
                    <a:pt x="85" y="59"/>
                    <a:pt x="85" y="59"/>
                  </a:cubicBezTo>
                  <a:cubicBezTo>
                    <a:pt x="85" y="59"/>
                    <a:pt x="86" y="59"/>
                    <a:pt x="86" y="59"/>
                  </a:cubicBezTo>
                  <a:cubicBezTo>
                    <a:pt x="86" y="59"/>
                    <a:pt x="87" y="59"/>
                    <a:pt x="87" y="60"/>
                  </a:cubicBezTo>
                  <a:cubicBezTo>
                    <a:pt x="87" y="60"/>
                    <a:pt x="87" y="60"/>
                    <a:pt x="87" y="60"/>
                  </a:cubicBezTo>
                  <a:cubicBezTo>
                    <a:pt x="87" y="61"/>
                    <a:pt x="87" y="61"/>
                    <a:pt x="87" y="61"/>
                  </a:cubicBezTo>
                  <a:cubicBezTo>
                    <a:pt x="88" y="61"/>
                    <a:pt x="88" y="61"/>
                    <a:pt x="88" y="61"/>
                  </a:cubicBezTo>
                  <a:cubicBezTo>
                    <a:pt x="88" y="60"/>
                    <a:pt x="88" y="60"/>
                    <a:pt x="88" y="60"/>
                  </a:cubicBezTo>
                  <a:cubicBezTo>
                    <a:pt x="88" y="60"/>
                    <a:pt x="88" y="60"/>
                    <a:pt x="88" y="59"/>
                  </a:cubicBezTo>
                  <a:cubicBezTo>
                    <a:pt x="89" y="59"/>
                    <a:pt x="89" y="59"/>
                    <a:pt x="89" y="59"/>
                  </a:cubicBezTo>
                  <a:cubicBezTo>
                    <a:pt x="89" y="59"/>
                    <a:pt x="89" y="59"/>
                    <a:pt x="89" y="59"/>
                  </a:cubicBezTo>
                  <a:cubicBezTo>
                    <a:pt x="89" y="60"/>
                    <a:pt x="89" y="60"/>
                    <a:pt x="89" y="60"/>
                  </a:cubicBezTo>
                  <a:cubicBezTo>
                    <a:pt x="90" y="60"/>
                    <a:pt x="90" y="60"/>
                    <a:pt x="90" y="60"/>
                  </a:cubicBezTo>
                  <a:cubicBezTo>
                    <a:pt x="90" y="60"/>
                    <a:pt x="90" y="60"/>
                    <a:pt x="90" y="60"/>
                  </a:cubicBezTo>
                  <a:cubicBezTo>
                    <a:pt x="90" y="60"/>
                    <a:pt x="90" y="60"/>
                    <a:pt x="90" y="60"/>
                  </a:cubicBezTo>
                  <a:cubicBezTo>
                    <a:pt x="90" y="59"/>
                    <a:pt x="90" y="59"/>
                    <a:pt x="90" y="59"/>
                  </a:cubicBezTo>
                  <a:cubicBezTo>
                    <a:pt x="90" y="60"/>
                    <a:pt x="91" y="60"/>
                    <a:pt x="91" y="60"/>
                  </a:cubicBezTo>
                  <a:cubicBezTo>
                    <a:pt x="91" y="60"/>
                    <a:pt x="91" y="60"/>
                    <a:pt x="91" y="59"/>
                  </a:cubicBezTo>
                  <a:cubicBezTo>
                    <a:pt x="92" y="59"/>
                    <a:pt x="92" y="60"/>
                    <a:pt x="93" y="59"/>
                  </a:cubicBezTo>
                  <a:cubicBezTo>
                    <a:pt x="93" y="59"/>
                    <a:pt x="93" y="59"/>
                    <a:pt x="93" y="59"/>
                  </a:cubicBezTo>
                  <a:cubicBezTo>
                    <a:pt x="93" y="59"/>
                    <a:pt x="93" y="59"/>
                    <a:pt x="94" y="59"/>
                  </a:cubicBezTo>
                  <a:cubicBezTo>
                    <a:pt x="94" y="59"/>
                    <a:pt x="94" y="59"/>
                    <a:pt x="95" y="59"/>
                  </a:cubicBezTo>
                  <a:cubicBezTo>
                    <a:pt x="95" y="59"/>
                    <a:pt x="95" y="60"/>
                    <a:pt x="95" y="60"/>
                  </a:cubicBezTo>
                  <a:cubicBezTo>
                    <a:pt x="95" y="60"/>
                    <a:pt x="95" y="60"/>
                    <a:pt x="95" y="60"/>
                  </a:cubicBezTo>
                  <a:cubicBezTo>
                    <a:pt x="95" y="60"/>
                    <a:pt x="95" y="60"/>
                    <a:pt x="95" y="60"/>
                  </a:cubicBezTo>
                  <a:cubicBezTo>
                    <a:pt x="95" y="60"/>
                    <a:pt x="96" y="60"/>
                    <a:pt x="96" y="60"/>
                  </a:cubicBezTo>
                  <a:cubicBezTo>
                    <a:pt x="96" y="61"/>
                    <a:pt x="96" y="62"/>
                    <a:pt x="96" y="62"/>
                  </a:cubicBezTo>
                  <a:cubicBezTo>
                    <a:pt x="96" y="62"/>
                    <a:pt x="96" y="62"/>
                    <a:pt x="95" y="62"/>
                  </a:cubicBezTo>
                  <a:moveTo>
                    <a:pt x="122" y="146"/>
                  </a:moveTo>
                  <a:cubicBezTo>
                    <a:pt x="122" y="147"/>
                    <a:pt x="122" y="147"/>
                    <a:pt x="122" y="147"/>
                  </a:cubicBezTo>
                  <a:cubicBezTo>
                    <a:pt x="122" y="147"/>
                    <a:pt x="122" y="147"/>
                    <a:pt x="122" y="147"/>
                  </a:cubicBezTo>
                  <a:cubicBezTo>
                    <a:pt x="122" y="147"/>
                    <a:pt x="122" y="147"/>
                    <a:pt x="122" y="147"/>
                  </a:cubicBezTo>
                  <a:cubicBezTo>
                    <a:pt x="122" y="147"/>
                    <a:pt x="122" y="146"/>
                    <a:pt x="122" y="146"/>
                  </a:cubicBezTo>
                  <a:cubicBezTo>
                    <a:pt x="122" y="146"/>
                    <a:pt x="122" y="146"/>
                    <a:pt x="122" y="146"/>
                  </a:cubicBezTo>
                  <a:moveTo>
                    <a:pt x="163" y="176"/>
                  </a:moveTo>
                  <a:cubicBezTo>
                    <a:pt x="163" y="176"/>
                    <a:pt x="163" y="176"/>
                    <a:pt x="163" y="176"/>
                  </a:cubicBezTo>
                  <a:cubicBezTo>
                    <a:pt x="163" y="176"/>
                    <a:pt x="164" y="174"/>
                    <a:pt x="164" y="174"/>
                  </a:cubicBezTo>
                  <a:cubicBezTo>
                    <a:pt x="164" y="173"/>
                    <a:pt x="164" y="173"/>
                    <a:pt x="164" y="173"/>
                  </a:cubicBezTo>
                  <a:cubicBezTo>
                    <a:pt x="164" y="173"/>
                    <a:pt x="164" y="173"/>
                    <a:pt x="164" y="173"/>
                  </a:cubicBezTo>
                  <a:cubicBezTo>
                    <a:pt x="164" y="172"/>
                    <a:pt x="163" y="172"/>
                    <a:pt x="163" y="171"/>
                  </a:cubicBezTo>
                  <a:cubicBezTo>
                    <a:pt x="164" y="171"/>
                    <a:pt x="164" y="170"/>
                    <a:pt x="164" y="170"/>
                  </a:cubicBezTo>
                  <a:cubicBezTo>
                    <a:pt x="164" y="170"/>
                    <a:pt x="164" y="170"/>
                    <a:pt x="164" y="170"/>
                  </a:cubicBezTo>
                  <a:cubicBezTo>
                    <a:pt x="165" y="170"/>
                    <a:pt x="165" y="169"/>
                    <a:pt x="165" y="169"/>
                  </a:cubicBezTo>
                  <a:cubicBezTo>
                    <a:pt x="165" y="169"/>
                    <a:pt x="165" y="170"/>
                    <a:pt x="165" y="169"/>
                  </a:cubicBezTo>
                  <a:cubicBezTo>
                    <a:pt x="165" y="169"/>
                    <a:pt x="165" y="169"/>
                    <a:pt x="165" y="169"/>
                  </a:cubicBezTo>
                  <a:cubicBezTo>
                    <a:pt x="166" y="169"/>
                    <a:pt x="166" y="169"/>
                    <a:pt x="166" y="169"/>
                  </a:cubicBezTo>
                  <a:cubicBezTo>
                    <a:pt x="166" y="169"/>
                    <a:pt x="166" y="169"/>
                    <a:pt x="166" y="169"/>
                  </a:cubicBezTo>
                  <a:cubicBezTo>
                    <a:pt x="166" y="169"/>
                    <a:pt x="167" y="169"/>
                    <a:pt x="167" y="169"/>
                  </a:cubicBezTo>
                  <a:cubicBezTo>
                    <a:pt x="167" y="169"/>
                    <a:pt x="167" y="169"/>
                    <a:pt x="167" y="169"/>
                  </a:cubicBezTo>
                  <a:cubicBezTo>
                    <a:pt x="167" y="169"/>
                    <a:pt x="167" y="169"/>
                    <a:pt x="167" y="169"/>
                  </a:cubicBezTo>
                  <a:cubicBezTo>
                    <a:pt x="167" y="168"/>
                    <a:pt x="167" y="168"/>
                    <a:pt x="167" y="168"/>
                  </a:cubicBezTo>
                  <a:cubicBezTo>
                    <a:pt x="167" y="168"/>
                    <a:pt x="167" y="168"/>
                    <a:pt x="167" y="168"/>
                  </a:cubicBezTo>
                  <a:cubicBezTo>
                    <a:pt x="167" y="168"/>
                    <a:pt x="167" y="168"/>
                    <a:pt x="167" y="168"/>
                  </a:cubicBezTo>
                  <a:cubicBezTo>
                    <a:pt x="167" y="168"/>
                    <a:pt x="167" y="168"/>
                    <a:pt x="168" y="168"/>
                  </a:cubicBezTo>
                  <a:cubicBezTo>
                    <a:pt x="168" y="168"/>
                    <a:pt x="168" y="168"/>
                    <a:pt x="168" y="168"/>
                  </a:cubicBezTo>
                  <a:cubicBezTo>
                    <a:pt x="168" y="168"/>
                    <a:pt x="168" y="168"/>
                    <a:pt x="168" y="167"/>
                  </a:cubicBezTo>
                  <a:cubicBezTo>
                    <a:pt x="168" y="167"/>
                    <a:pt x="168" y="167"/>
                    <a:pt x="168" y="167"/>
                  </a:cubicBezTo>
                  <a:cubicBezTo>
                    <a:pt x="168" y="167"/>
                    <a:pt x="168" y="167"/>
                    <a:pt x="168" y="167"/>
                  </a:cubicBezTo>
                  <a:cubicBezTo>
                    <a:pt x="168" y="167"/>
                    <a:pt x="168" y="167"/>
                    <a:pt x="168" y="167"/>
                  </a:cubicBezTo>
                  <a:cubicBezTo>
                    <a:pt x="168" y="167"/>
                    <a:pt x="168" y="167"/>
                    <a:pt x="168" y="166"/>
                  </a:cubicBezTo>
                  <a:cubicBezTo>
                    <a:pt x="168" y="166"/>
                    <a:pt x="168" y="166"/>
                    <a:pt x="168" y="166"/>
                  </a:cubicBezTo>
                  <a:cubicBezTo>
                    <a:pt x="168" y="167"/>
                    <a:pt x="168" y="167"/>
                    <a:pt x="168" y="167"/>
                  </a:cubicBezTo>
                  <a:cubicBezTo>
                    <a:pt x="169" y="167"/>
                    <a:pt x="169" y="167"/>
                    <a:pt x="169" y="166"/>
                  </a:cubicBezTo>
                  <a:cubicBezTo>
                    <a:pt x="169" y="166"/>
                    <a:pt x="169" y="166"/>
                    <a:pt x="169" y="165"/>
                  </a:cubicBezTo>
                  <a:cubicBezTo>
                    <a:pt x="169" y="165"/>
                    <a:pt x="169" y="165"/>
                    <a:pt x="170" y="165"/>
                  </a:cubicBezTo>
                  <a:cubicBezTo>
                    <a:pt x="170" y="165"/>
                    <a:pt x="170" y="165"/>
                    <a:pt x="170" y="166"/>
                  </a:cubicBezTo>
                  <a:cubicBezTo>
                    <a:pt x="171" y="166"/>
                    <a:pt x="170" y="167"/>
                    <a:pt x="171" y="168"/>
                  </a:cubicBezTo>
                  <a:cubicBezTo>
                    <a:pt x="171" y="168"/>
                    <a:pt x="171" y="168"/>
                    <a:pt x="171" y="169"/>
                  </a:cubicBezTo>
                  <a:cubicBezTo>
                    <a:pt x="171" y="169"/>
                    <a:pt x="171" y="169"/>
                    <a:pt x="171" y="169"/>
                  </a:cubicBezTo>
                  <a:cubicBezTo>
                    <a:pt x="170" y="169"/>
                    <a:pt x="170" y="169"/>
                    <a:pt x="170" y="169"/>
                  </a:cubicBezTo>
                  <a:cubicBezTo>
                    <a:pt x="170" y="169"/>
                    <a:pt x="170" y="169"/>
                    <a:pt x="170" y="169"/>
                  </a:cubicBezTo>
                  <a:cubicBezTo>
                    <a:pt x="170" y="169"/>
                    <a:pt x="170" y="169"/>
                    <a:pt x="170" y="169"/>
                  </a:cubicBezTo>
                  <a:cubicBezTo>
                    <a:pt x="170" y="169"/>
                    <a:pt x="170" y="170"/>
                    <a:pt x="170" y="170"/>
                  </a:cubicBezTo>
                  <a:cubicBezTo>
                    <a:pt x="170" y="170"/>
                    <a:pt x="170" y="170"/>
                    <a:pt x="170" y="171"/>
                  </a:cubicBezTo>
                  <a:cubicBezTo>
                    <a:pt x="170" y="171"/>
                    <a:pt x="170" y="172"/>
                    <a:pt x="170" y="172"/>
                  </a:cubicBezTo>
                  <a:cubicBezTo>
                    <a:pt x="169" y="174"/>
                    <a:pt x="168" y="176"/>
                    <a:pt x="168" y="178"/>
                  </a:cubicBezTo>
                  <a:cubicBezTo>
                    <a:pt x="168" y="179"/>
                    <a:pt x="167" y="180"/>
                    <a:pt x="167" y="181"/>
                  </a:cubicBezTo>
                  <a:cubicBezTo>
                    <a:pt x="167" y="181"/>
                    <a:pt x="166" y="181"/>
                    <a:pt x="166" y="181"/>
                  </a:cubicBezTo>
                  <a:cubicBezTo>
                    <a:pt x="165" y="181"/>
                    <a:pt x="165" y="181"/>
                    <a:pt x="165" y="181"/>
                  </a:cubicBezTo>
                  <a:cubicBezTo>
                    <a:pt x="164" y="181"/>
                    <a:pt x="164" y="181"/>
                    <a:pt x="163" y="180"/>
                  </a:cubicBezTo>
                  <a:cubicBezTo>
                    <a:pt x="163" y="180"/>
                    <a:pt x="163" y="180"/>
                    <a:pt x="163" y="180"/>
                  </a:cubicBezTo>
                  <a:cubicBezTo>
                    <a:pt x="163" y="180"/>
                    <a:pt x="163" y="179"/>
                    <a:pt x="163" y="179"/>
                  </a:cubicBezTo>
                  <a:cubicBezTo>
                    <a:pt x="163" y="179"/>
                    <a:pt x="163" y="179"/>
                    <a:pt x="163" y="178"/>
                  </a:cubicBezTo>
                  <a:cubicBezTo>
                    <a:pt x="163" y="178"/>
                    <a:pt x="163" y="178"/>
                    <a:pt x="163" y="177"/>
                  </a:cubicBezTo>
                  <a:cubicBezTo>
                    <a:pt x="162" y="177"/>
                    <a:pt x="163" y="176"/>
                    <a:pt x="163" y="176"/>
                  </a:cubicBezTo>
                  <a:moveTo>
                    <a:pt x="152" y="108"/>
                  </a:moveTo>
                  <a:cubicBezTo>
                    <a:pt x="151" y="108"/>
                    <a:pt x="151" y="108"/>
                    <a:pt x="151" y="108"/>
                  </a:cubicBezTo>
                  <a:cubicBezTo>
                    <a:pt x="151" y="108"/>
                    <a:pt x="151" y="108"/>
                    <a:pt x="150" y="108"/>
                  </a:cubicBezTo>
                  <a:cubicBezTo>
                    <a:pt x="150" y="108"/>
                    <a:pt x="150" y="108"/>
                    <a:pt x="150" y="108"/>
                  </a:cubicBezTo>
                  <a:cubicBezTo>
                    <a:pt x="150" y="108"/>
                    <a:pt x="150" y="108"/>
                    <a:pt x="150" y="108"/>
                  </a:cubicBezTo>
                  <a:cubicBezTo>
                    <a:pt x="150" y="108"/>
                    <a:pt x="150" y="108"/>
                    <a:pt x="150" y="108"/>
                  </a:cubicBezTo>
                  <a:cubicBezTo>
                    <a:pt x="150" y="108"/>
                    <a:pt x="150" y="107"/>
                    <a:pt x="150" y="107"/>
                  </a:cubicBezTo>
                  <a:cubicBezTo>
                    <a:pt x="151" y="107"/>
                    <a:pt x="151" y="107"/>
                    <a:pt x="151" y="107"/>
                  </a:cubicBezTo>
                  <a:cubicBezTo>
                    <a:pt x="151" y="107"/>
                    <a:pt x="152" y="107"/>
                    <a:pt x="152" y="107"/>
                  </a:cubicBezTo>
                  <a:cubicBezTo>
                    <a:pt x="152" y="107"/>
                    <a:pt x="152" y="107"/>
                    <a:pt x="152" y="108"/>
                  </a:cubicBezTo>
                  <a:cubicBezTo>
                    <a:pt x="152" y="108"/>
                    <a:pt x="152" y="108"/>
                    <a:pt x="152" y="108"/>
                  </a:cubicBezTo>
                  <a:moveTo>
                    <a:pt x="141" y="108"/>
                  </a:moveTo>
                  <a:cubicBezTo>
                    <a:pt x="141" y="108"/>
                    <a:pt x="141" y="108"/>
                    <a:pt x="141" y="108"/>
                  </a:cubicBezTo>
                  <a:cubicBezTo>
                    <a:pt x="140" y="108"/>
                    <a:pt x="140" y="108"/>
                    <a:pt x="139" y="108"/>
                  </a:cubicBezTo>
                  <a:cubicBezTo>
                    <a:pt x="139" y="107"/>
                    <a:pt x="139" y="107"/>
                    <a:pt x="140" y="107"/>
                  </a:cubicBezTo>
                  <a:cubicBezTo>
                    <a:pt x="140" y="107"/>
                    <a:pt x="140" y="107"/>
                    <a:pt x="140" y="107"/>
                  </a:cubicBezTo>
                  <a:cubicBezTo>
                    <a:pt x="140" y="107"/>
                    <a:pt x="140" y="107"/>
                    <a:pt x="140" y="107"/>
                  </a:cubicBezTo>
                  <a:cubicBezTo>
                    <a:pt x="140" y="107"/>
                    <a:pt x="140" y="107"/>
                    <a:pt x="140" y="107"/>
                  </a:cubicBezTo>
                  <a:cubicBezTo>
                    <a:pt x="140" y="107"/>
                    <a:pt x="140" y="107"/>
                    <a:pt x="140" y="107"/>
                  </a:cubicBezTo>
                  <a:cubicBezTo>
                    <a:pt x="140" y="107"/>
                    <a:pt x="140" y="107"/>
                    <a:pt x="140" y="107"/>
                  </a:cubicBezTo>
                  <a:cubicBezTo>
                    <a:pt x="140" y="107"/>
                    <a:pt x="140" y="107"/>
                    <a:pt x="140" y="107"/>
                  </a:cubicBezTo>
                  <a:cubicBezTo>
                    <a:pt x="140" y="107"/>
                    <a:pt x="140" y="107"/>
                    <a:pt x="140" y="107"/>
                  </a:cubicBezTo>
                  <a:cubicBezTo>
                    <a:pt x="140" y="107"/>
                    <a:pt x="140" y="107"/>
                    <a:pt x="140" y="107"/>
                  </a:cubicBezTo>
                  <a:cubicBezTo>
                    <a:pt x="141" y="107"/>
                    <a:pt x="141" y="107"/>
                    <a:pt x="141" y="107"/>
                  </a:cubicBezTo>
                  <a:cubicBezTo>
                    <a:pt x="141" y="108"/>
                    <a:pt x="142" y="108"/>
                    <a:pt x="142" y="108"/>
                  </a:cubicBezTo>
                  <a:cubicBezTo>
                    <a:pt x="142" y="108"/>
                    <a:pt x="142" y="108"/>
                    <a:pt x="142" y="108"/>
                  </a:cubicBezTo>
                  <a:cubicBezTo>
                    <a:pt x="142" y="108"/>
                    <a:pt x="142" y="108"/>
                    <a:pt x="142" y="108"/>
                  </a:cubicBezTo>
                  <a:cubicBezTo>
                    <a:pt x="142" y="108"/>
                    <a:pt x="142" y="108"/>
                    <a:pt x="142" y="108"/>
                  </a:cubicBezTo>
                  <a:cubicBezTo>
                    <a:pt x="142" y="108"/>
                    <a:pt x="143" y="108"/>
                    <a:pt x="143" y="108"/>
                  </a:cubicBezTo>
                  <a:cubicBezTo>
                    <a:pt x="143" y="108"/>
                    <a:pt x="143" y="108"/>
                    <a:pt x="143" y="108"/>
                  </a:cubicBezTo>
                  <a:cubicBezTo>
                    <a:pt x="142" y="108"/>
                    <a:pt x="141" y="108"/>
                    <a:pt x="141" y="108"/>
                  </a:cubicBezTo>
                  <a:moveTo>
                    <a:pt x="130" y="105"/>
                  </a:moveTo>
                  <a:cubicBezTo>
                    <a:pt x="130" y="105"/>
                    <a:pt x="130" y="106"/>
                    <a:pt x="129" y="106"/>
                  </a:cubicBezTo>
                  <a:cubicBezTo>
                    <a:pt x="129" y="105"/>
                    <a:pt x="128" y="105"/>
                    <a:pt x="127" y="105"/>
                  </a:cubicBezTo>
                  <a:cubicBezTo>
                    <a:pt x="127" y="105"/>
                    <a:pt x="127" y="105"/>
                    <a:pt x="127" y="104"/>
                  </a:cubicBezTo>
                  <a:cubicBezTo>
                    <a:pt x="127" y="104"/>
                    <a:pt x="127" y="104"/>
                    <a:pt x="128" y="104"/>
                  </a:cubicBezTo>
                  <a:cubicBezTo>
                    <a:pt x="128" y="104"/>
                    <a:pt x="129" y="104"/>
                    <a:pt x="129" y="104"/>
                  </a:cubicBezTo>
                  <a:cubicBezTo>
                    <a:pt x="130" y="104"/>
                    <a:pt x="130" y="104"/>
                    <a:pt x="130" y="104"/>
                  </a:cubicBezTo>
                  <a:cubicBezTo>
                    <a:pt x="130" y="104"/>
                    <a:pt x="130" y="104"/>
                    <a:pt x="130" y="104"/>
                  </a:cubicBezTo>
                  <a:cubicBezTo>
                    <a:pt x="130" y="104"/>
                    <a:pt x="130" y="105"/>
                    <a:pt x="130" y="105"/>
                  </a:cubicBezTo>
                  <a:cubicBezTo>
                    <a:pt x="130" y="105"/>
                    <a:pt x="130" y="105"/>
                    <a:pt x="130" y="105"/>
                  </a:cubicBezTo>
                  <a:moveTo>
                    <a:pt x="123" y="102"/>
                  </a:moveTo>
                  <a:cubicBezTo>
                    <a:pt x="123" y="102"/>
                    <a:pt x="123" y="102"/>
                    <a:pt x="123" y="102"/>
                  </a:cubicBezTo>
                  <a:cubicBezTo>
                    <a:pt x="123" y="102"/>
                    <a:pt x="123" y="102"/>
                    <a:pt x="123" y="102"/>
                  </a:cubicBezTo>
                  <a:cubicBezTo>
                    <a:pt x="122" y="102"/>
                    <a:pt x="122" y="103"/>
                    <a:pt x="122" y="103"/>
                  </a:cubicBezTo>
                  <a:cubicBezTo>
                    <a:pt x="121" y="102"/>
                    <a:pt x="122" y="102"/>
                    <a:pt x="122" y="101"/>
                  </a:cubicBezTo>
                  <a:cubicBezTo>
                    <a:pt x="122" y="101"/>
                    <a:pt x="122" y="100"/>
                    <a:pt x="122" y="100"/>
                  </a:cubicBezTo>
                  <a:cubicBezTo>
                    <a:pt x="122" y="100"/>
                    <a:pt x="122" y="100"/>
                    <a:pt x="122" y="100"/>
                  </a:cubicBezTo>
                  <a:cubicBezTo>
                    <a:pt x="122" y="100"/>
                    <a:pt x="122" y="100"/>
                    <a:pt x="123" y="100"/>
                  </a:cubicBezTo>
                  <a:cubicBezTo>
                    <a:pt x="123" y="100"/>
                    <a:pt x="124" y="100"/>
                    <a:pt x="123" y="101"/>
                  </a:cubicBezTo>
                  <a:cubicBezTo>
                    <a:pt x="123" y="101"/>
                    <a:pt x="123" y="101"/>
                    <a:pt x="123" y="101"/>
                  </a:cubicBezTo>
                  <a:cubicBezTo>
                    <a:pt x="123" y="101"/>
                    <a:pt x="123" y="101"/>
                    <a:pt x="123" y="102"/>
                  </a:cubicBezTo>
                  <a:moveTo>
                    <a:pt x="123" y="99"/>
                  </a:moveTo>
                  <a:cubicBezTo>
                    <a:pt x="123" y="99"/>
                    <a:pt x="123" y="99"/>
                    <a:pt x="123" y="99"/>
                  </a:cubicBezTo>
                  <a:cubicBezTo>
                    <a:pt x="122" y="99"/>
                    <a:pt x="122" y="99"/>
                    <a:pt x="122" y="99"/>
                  </a:cubicBezTo>
                  <a:cubicBezTo>
                    <a:pt x="122" y="99"/>
                    <a:pt x="122" y="99"/>
                    <a:pt x="122" y="99"/>
                  </a:cubicBezTo>
                  <a:cubicBezTo>
                    <a:pt x="122" y="99"/>
                    <a:pt x="122" y="99"/>
                    <a:pt x="122" y="99"/>
                  </a:cubicBezTo>
                  <a:cubicBezTo>
                    <a:pt x="122" y="99"/>
                    <a:pt x="122" y="99"/>
                    <a:pt x="122" y="99"/>
                  </a:cubicBezTo>
                  <a:cubicBezTo>
                    <a:pt x="122" y="99"/>
                    <a:pt x="122" y="99"/>
                    <a:pt x="122" y="99"/>
                  </a:cubicBezTo>
                  <a:cubicBezTo>
                    <a:pt x="122" y="99"/>
                    <a:pt x="122" y="99"/>
                    <a:pt x="122" y="99"/>
                  </a:cubicBezTo>
                  <a:cubicBezTo>
                    <a:pt x="122" y="99"/>
                    <a:pt x="122" y="99"/>
                    <a:pt x="122" y="99"/>
                  </a:cubicBezTo>
                  <a:cubicBezTo>
                    <a:pt x="122" y="99"/>
                    <a:pt x="122" y="99"/>
                    <a:pt x="122" y="99"/>
                  </a:cubicBezTo>
                  <a:cubicBezTo>
                    <a:pt x="122" y="98"/>
                    <a:pt x="122" y="98"/>
                    <a:pt x="122" y="98"/>
                  </a:cubicBezTo>
                  <a:cubicBezTo>
                    <a:pt x="122" y="98"/>
                    <a:pt x="122" y="98"/>
                    <a:pt x="122" y="98"/>
                  </a:cubicBezTo>
                  <a:cubicBezTo>
                    <a:pt x="122" y="98"/>
                    <a:pt x="122" y="98"/>
                    <a:pt x="122" y="98"/>
                  </a:cubicBezTo>
                  <a:cubicBezTo>
                    <a:pt x="122" y="98"/>
                    <a:pt x="122" y="98"/>
                    <a:pt x="122" y="98"/>
                  </a:cubicBezTo>
                  <a:cubicBezTo>
                    <a:pt x="122" y="98"/>
                    <a:pt x="123" y="97"/>
                    <a:pt x="123" y="97"/>
                  </a:cubicBezTo>
                  <a:cubicBezTo>
                    <a:pt x="123" y="97"/>
                    <a:pt x="123" y="97"/>
                    <a:pt x="123" y="97"/>
                  </a:cubicBezTo>
                  <a:cubicBezTo>
                    <a:pt x="123" y="97"/>
                    <a:pt x="123" y="97"/>
                    <a:pt x="123" y="97"/>
                  </a:cubicBezTo>
                  <a:cubicBezTo>
                    <a:pt x="123" y="97"/>
                    <a:pt x="123" y="97"/>
                    <a:pt x="123" y="97"/>
                  </a:cubicBezTo>
                  <a:cubicBezTo>
                    <a:pt x="123" y="98"/>
                    <a:pt x="123" y="99"/>
                    <a:pt x="123" y="99"/>
                  </a:cubicBezTo>
                  <a:cubicBezTo>
                    <a:pt x="123" y="99"/>
                    <a:pt x="123" y="99"/>
                    <a:pt x="123" y="99"/>
                  </a:cubicBezTo>
                  <a:moveTo>
                    <a:pt x="87" y="43"/>
                  </a:moveTo>
                  <a:cubicBezTo>
                    <a:pt x="87" y="43"/>
                    <a:pt x="87" y="43"/>
                    <a:pt x="87" y="43"/>
                  </a:cubicBezTo>
                  <a:cubicBezTo>
                    <a:pt x="87" y="43"/>
                    <a:pt x="87" y="43"/>
                    <a:pt x="87" y="43"/>
                  </a:cubicBezTo>
                  <a:cubicBezTo>
                    <a:pt x="87" y="43"/>
                    <a:pt x="86" y="43"/>
                    <a:pt x="86" y="43"/>
                  </a:cubicBezTo>
                  <a:cubicBezTo>
                    <a:pt x="86" y="43"/>
                    <a:pt x="85" y="43"/>
                    <a:pt x="84" y="43"/>
                  </a:cubicBezTo>
                  <a:cubicBezTo>
                    <a:pt x="84" y="43"/>
                    <a:pt x="84" y="43"/>
                    <a:pt x="84" y="42"/>
                  </a:cubicBezTo>
                  <a:cubicBezTo>
                    <a:pt x="84" y="42"/>
                    <a:pt x="85" y="42"/>
                    <a:pt x="85" y="42"/>
                  </a:cubicBezTo>
                  <a:cubicBezTo>
                    <a:pt x="86" y="42"/>
                    <a:pt x="86" y="42"/>
                    <a:pt x="87" y="42"/>
                  </a:cubicBezTo>
                  <a:cubicBezTo>
                    <a:pt x="87" y="42"/>
                    <a:pt x="87" y="42"/>
                    <a:pt x="87" y="42"/>
                  </a:cubicBezTo>
                  <a:cubicBezTo>
                    <a:pt x="87" y="42"/>
                    <a:pt x="87" y="42"/>
                    <a:pt x="87" y="42"/>
                  </a:cubicBezTo>
                  <a:cubicBezTo>
                    <a:pt x="87" y="42"/>
                    <a:pt x="87" y="42"/>
                    <a:pt x="87" y="42"/>
                  </a:cubicBezTo>
                  <a:cubicBezTo>
                    <a:pt x="87" y="42"/>
                    <a:pt x="86" y="42"/>
                    <a:pt x="86" y="43"/>
                  </a:cubicBezTo>
                  <a:cubicBezTo>
                    <a:pt x="87" y="43"/>
                    <a:pt x="87" y="43"/>
                    <a:pt x="87" y="43"/>
                  </a:cubicBezTo>
                  <a:cubicBezTo>
                    <a:pt x="87" y="43"/>
                    <a:pt x="87" y="43"/>
                    <a:pt x="87" y="43"/>
                  </a:cubicBezTo>
                  <a:moveTo>
                    <a:pt x="85" y="42"/>
                  </a:moveTo>
                  <a:cubicBezTo>
                    <a:pt x="85" y="42"/>
                    <a:pt x="85" y="42"/>
                    <a:pt x="85" y="42"/>
                  </a:cubicBezTo>
                  <a:cubicBezTo>
                    <a:pt x="85" y="42"/>
                    <a:pt x="84" y="42"/>
                    <a:pt x="84" y="42"/>
                  </a:cubicBezTo>
                  <a:cubicBezTo>
                    <a:pt x="84" y="42"/>
                    <a:pt x="84" y="42"/>
                    <a:pt x="84" y="42"/>
                  </a:cubicBezTo>
                  <a:cubicBezTo>
                    <a:pt x="84" y="42"/>
                    <a:pt x="84" y="42"/>
                    <a:pt x="84" y="42"/>
                  </a:cubicBezTo>
                  <a:cubicBezTo>
                    <a:pt x="84" y="42"/>
                    <a:pt x="84" y="42"/>
                    <a:pt x="84" y="42"/>
                  </a:cubicBezTo>
                  <a:cubicBezTo>
                    <a:pt x="84" y="42"/>
                    <a:pt x="85" y="42"/>
                    <a:pt x="85" y="42"/>
                  </a:cubicBezTo>
                  <a:cubicBezTo>
                    <a:pt x="85" y="42"/>
                    <a:pt x="86" y="41"/>
                    <a:pt x="86" y="41"/>
                  </a:cubicBezTo>
                  <a:cubicBezTo>
                    <a:pt x="86" y="41"/>
                    <a:pt x="86" y="41"/>
                    <a:pt x="86" y="41"/>
                  </a:cubicBezTo>
                  <a:cubicBezTo>
                    <a:pt x="86" y="42"/>
                    <a:pt x="86" y="42"/>
                    <a:pt x="85" y="42"/>
                  </a:cubicBezTo>
                  <a:moveTo>
                    <a:pt x="83" y="41"/>
                  </a:moveTo>
                  <a:cubicBezTo>
                    <a:pt x="83" y="41"/>
                    <a:pt x="84" y="41"/>
                    <a:pt x="84" y="41"/>
                  </a:cubicBezTo>
                  <a:cubicBezTo>
                    <a:pt x="84" y="41"/>
                    <a:pt x="84" y="41"/>
                    <a:pt x="84" y="41"/>
                  </a:cubicBezTo>
                  <a:cubicBezTo>
                    <a:pt x="84" y="41"/>
                    <a:pt x="83" y="42"/>
                    <a:pt x="83" y="42"/>
                  </a:cubicBezTo>
                  <a:cubicBezTo>
                    <a:pt x="83" y="42"/>
                    <a:pt x="83" y="41"/>
                    <a:pt x="83" y="41"/>
                  </a:cubicBezTo>
                  <a:moveTo>
                    <a:pt x="85" y="37"/>
                  </a:moveTo>
                  <a:cubicBezTo>
                    <a:pt x="85" y="37"/>
                    <a:pt x="85" y="36"/>
                    <a:pt x="85" y="36"/>
                  </a:cubicBezTo>
                  <a:cubicBezTo>
                    <a:pt x="85" y="36"/>
                    <a:pt x="84" y="36"/>
                    <a:pt x="84" y="36"/>
                  </a:cubicBezTo>
                  <a:cubicBezTo>
                    <a:pt x="84" y="36"/>
                    <a:pt x="85" y="36"/>
                    <a:pt x="85" y="35"/>
                  </a:cubicBezTo>
                  <a:cubicBezTo>
                    <a:pt x="85" y="36"/>
                    <a:pt x="85" y="36"/>
                    <a:pt x="86" y="36"/>
                  </a:cubicBezTo>
                  <a:cubicBezTo>
                    <a:pt x="86" y="36"/>
                    <a:pt x="86" y="36"/>
                    <a:pt x="86" y="36"/>
                  </a:cubicBezTo>
                  <a:cubicBezTo>
                    <a:pt x="86" y="36"/>
                    <a:pt x="86" y="36"/>
                    <a:pt x="86" y="36"/>
                  </a:cubicBezTo>
                  <a:cubicBezTo>
                    <a:pt x="86" y="36"/>
                    <a:pt x="85" y="37"/>
                    <a:pt x="85" y="37"/>
                  </a:cubicBezTo>
                  <a:moveTo>
                    <a:pt x="84" y="37"/>
                  </a:moveTo>
                  <a:cubicBezTo>
                    <a:pt x="84" y="37"/>
                    <a:pt x="84" y="37"/>
                    <a:pt x="84" y="37"/>
                  </a:cubicBezTo>
                  <a:cubicBezTo>
                    <a:pt x="84" y="37"/>
                    <a:pt x="84" y="37"/>
                    <a:pt x="84" y="37"/>
                  </a:cubicBezTo>
                  <a:cubicBezTo>
                    <a:pt x="85" y="37"/>
                    <a:pt x="85" y="37"/>
                    <a:pt x="84" y="37"/>
                  </a:cubicBezTo>
                  <a:moveTo>
                    <a:pt x="84" y="37"/>
                  </a:moveTo>
                  <a:cubicBezTo>
                    <a:pt x="84" y="37"/>
                    <a:pt x="84" y="37"/>
                    <a:pt x="84" y="37"/>
                  </a:cubicBezTo>
                  <a:cubicBezTo>
                    <a:pt x="84" y="37"/>
                    <a:pt x="84" y="37"/>
                    <a:pt x="84" y="37"/>
                  </a:cubicBezTo>
                  <a:cubicBezTo>
                    <a:pt x="84" y="37"/>
                    <a:pt x="84" y="37"/>
                    <a:pt x="84" y="37"/>
                  </a:cubicBezTo>
                  <a:moveTo>
                    <a:pt x="85" y="39"/>
                  </a:moveTo>
                  <a:cubicBezTo>
                    <a:pt x="85" y="39"/>
                    <a:pt x="84" y="39"/>
                    <a:pt x="84" y="39"/>
                  </a:cubicBezTo>
                  <a:cubicBezTo>
                    <a:pt x="84" y="39"/>
                    <a:pt x="84" y="38"/>
                    <a:pt x="85" y="38"/>
                  </a:cubicBezTo>
                  <a:cubicBezTo>
                    <a:pt x="85" y="38"/>
                    <a:pt x="85" y="38"/>
                    <a:pt x="85" y="38"/>
                  </a:cubicBezTo>
                  <a:cubicBezTo>
                    <a:pt x="85" y="39"/>
                    <a:pt x="85" y="39"/>
                    <a:pt x="85" y="39"/>
                  </a:cubicBezTo>
                  <a:cubicBezTo>
                    <a:pt x="85" y="39"/>
                    <a:pt x="85" y="39"/>
                    <a:pt x="85" y="39"/>
                  </a:cubicBezTo>
                  <a:moveTo>
                    <a:pt x="86" y="47"/>
                  </a:moveTo>
                  <a:cubicBezTo>
                    <a:pt x="86" y="47"/>
                    <a:pt x="86" y="47"/>
                    <a:pt x="86" y="47"/>
                  </a:cubicBezTo>
                  <a:cubicBezTo>
                    <a:pt x="86" y="47"/>
                    <a:pt x="86" y="47"/>
                    <a:pt x="86" y="47"/>
                  </a:cubicBezTo>
                  <a:cubicBezTo>
                    <a:pt x="86" y="47"/>
                    <a:pt x="85" y="47"/>
                    <a:pt x="85" y="48"/>
                  </a:cubicBezTo>
                  <a:cubicBezTo>
                    <a:pt x="85" y="48"/>
                    <a:pt x="85" y="48"/>
                    <a:pt x="85" y="48"/>
                  </a:cubicBezTo>
                  <a:cubicBezTo>
                    <a:pt x="85" y="48"/>
                    <a:pt x="85" y="48"/>
                    <a:pt x="85" y="48"/>
                  </a:cubicBezTo>
                  <a:cubicBezTo>
                    <a:pt x="85" y="48"/>
                    <a:pt x="85" y="48"/>
                    <a:pt x="84" y="48"/>
                  </a:cubicBezTo>
                  <a:cubicBezTo>
                    <a:pt x="84" y="48"/>
                    <a:pt x="84" y="48"/>
                    <a:pt x="84" y="48"/>
                  </a:cubicBezTo>
                  <a:cubicBezTo>
                    <a:pt x="84" y="48"/>
                    <a:pt x="84" y="48"/>
                    <a:pt x="84" y="48"/>
                  </a:cubicBezTo>
                  <a:cubicBezTo>
                    <a:pt x="84" y="48"/>
                    <a:pt x="84" y="47"/>
                    <a:pt x="84" y="47"/>
                  </a:cubicBezTo>
                  <a:cubicBezTo>
                    <a:pt x="84" y="47"/>
                    <a:pt x="85" y="47"/>
                    <a:pt x="85" y="47"/>
                  </a:cubicBezTo>
                  <a:cubicBezTo>
                    <a:pt x="85" y="47"/>
                    <a:pt x="85" y="46"/>
                    <a:pt x="86" y="46"/>
                  </a:cubicBezTo>
                  <a:cubicBezTo>
                    <a:pt x="86" y="46"/>
                    <a:pt x="86" y="46"/>
                    <a:pt x="86" y="46"/>
                  </a:cubicBezTo>
                  <a:cubicBezTo>
                    <a:pt x="86" y="46"/>
                    <a:pt x="86" y="47"/>
                    <a:pt x="86" y="47"/>
                  </a:cubicBezTo>
                  <a:cubicBezTo>
                    <a:pt x="86" y="47"/>
                    <a:pt x="86" y="47"/>
                    <a:pt x="86" y="47"/>
                  </a:cubicBezTo>
                  <a:moveTo>
                    <a:pt x="66" y="74"/>
                  </a:moveTo>
                  <a:cubicBezTo>
                    <a:pt x="66" y="74"/>
                    <a:pt x="67" y="73"/>
                    <a:pt x="67" y="73"/>
                  </a:cubicBezTo>
                  <a:cubicBezTo>
                    <a:pt x="67" y="73"/>
                    <a:pt x="67" y="73"/>
                    <a:pt x="67" y="73"/>
                  </a:cubicBezTo>
                  <a:cubicBezTo>
                    <a:pt x="67" y="73"/>
                    <a:pt x="67" y="73"/>
                    <a:pt x="67" y="73"/>
                  </a:cubicBezTo>
                  <a:cubicBezTo>
                    <a:pt x="67" y="74"/>
                    <a:pt x="67" y="74"/>
                    <a:pt x="66" y="74"/>
                  </a:cubicBezTo>
                  <a:cubicBezTo>
                    <a:pt x="66" y="74"/>
                    <a:pt x="66" y="74"/>
                    <a:pt x="66" y="74"/>
                  </a:cubicBezTo>
                  <a:moveTo>
                    <a:pt x="59" y="100"/>
                  </a:moveTo>
                  <a:cubicBezTo>
                    <a:pt x="59" y="100"/>
                    <a:pt x="59" y="100"/>
                    <a:pt x="59" y="100"/>
                  </a:cubicBezTo>
                  <a:cubicBezTo>
                    <a:pt x="59" y="100"/>
                    <a:pt x="59" y="100"/>
                    <a:pt x="59" y="100"/>
                  </a:cubicBezTo>
                  <a:cubicBezTo>
                    <a:pt x="59" y="100"/>
                    <a:pt x="59" y="100"/>
                    <a:pt x="59" y="100"/>
                  </a:cubicBezTo>
                  <a:cubicBezTo>
                    <a:pt x="59" y="100"/>
                    <a:pt x="59" y="100"/>
                    <a:pt x="59" y="100"/>
                  </a:cubicBezTo>
                  <a:cubicBezTo>
                    <a:pt x="59" y="99"/>
                    <a:pt x="59" y="99"/>
                    <a:pt x="59" y="99"/>
                  </a:cubicBezTo>
                  <a:cubicBezTo>
                    <a:pt x="59" y="99"/>
                    <a:pt x="59" y="99"/>
                    <a:pt x="59" y="99"/>
                  </a:cubicBezTo>
                  <a:cubicBezTo>
                    <a:pt x="59" y="99"/>
                    <a:pt x="59" y="99"/>
                    <a:pt x="59" y="99"/>
                  </a:cubicBezTo>
                  <a:cubicBezTo>
                    <a:pt x="58" y="99"/>
                    <a:pt x="58" y="99"/>
                    <a:pt x="57" y="100"/>
                  </a:cubicBezTo>
                  <a:cubicBezTo>
                    <a:pt x="57" y="100"/>
                    <a:pt x="57" y="100"/>
                    <a:pt x="57" y="100"/>
                  </a:cubicBezTo>
                  <a:cubicBezTo>
                    <a:pt x="57" y="100"/>
                    <a:pt x="57" y="100"/>
                    <a:pt x="57" y="100"/>
                  </a:cubicBezTo>
                  <a:cubicBezTo>
                    <a:pt x="57" y="100"/>
                    <a:pt x="58" y="99"/>
                    <a:pt x="58" y="99"/>
                  </a:cubicBezTo>
                  <a:cubicBezTo>
                    <a:pt x="58" y="99"/>
                    <a:pt x="58" y="99"/>
                    <a:pt x="58" y="99"/>
                  </a:cubicBezTo>
                  <a:cubicBezTo>
                    <a:pt x="58" y="99"/>
                    <a:pt x="58" y="99"/>
                    <a:pt x="57" y="99"/>
                  </a:cubicBezTo>
                  <a:cubicBezTo>
                    <a:pt x="57" y="99"/>
                    <a:pt x="57" y="99"/>
                    <a:pt x="57" y="99"/>
                  </a:cubicBezTo>
                  <a:cubicBezTo>
                    <a:pt x="57" y="99"/>
                    <a:pt x="57" y="99"/>
                    <a:pt x="57" y="99"/>
                  </a:cubicBezTo>
                  <a:cubicBezTo>
                    <a:pt x="57" y="99"/>
                    <a:pt x="57" y="99"/>
                    <a:pt x="57" y="99"/>
                  </a:cubicBezTo>
                  <a:cubicBezTo>
                    <a:pt x="57" y="99"/>
                    <a:pt x="57" y="99"/>
                    <a:pt x="57" y="99"/>
                  </a:cubicBezTo>
                  <a:cubicBezTo>
                    <a:pt x="57" y="99"/>
                    <a:pt x="57" y="99"/>
                    <a:pt x="57" y="99"/>
                  </a:cubicBezTo>
                  <a:cubicBezTo>
                    <a:pt x="56" y="99"/>
                    <a:pt x="56" y="99"/>
                    <a:pt x="56" y="99"/>
                  </a:cubicBezTo>
                  <a:cubicBezTo>
                    <a:pt x="55" y="99"/>
                    <a:pt x="55" y="99"/>
                    <a:pt x="54" y="99"/>
                  </a:cubicBezTo>
                  <a:cubicBezTo>
                    <a:pt x="54" y="99"/>
                    <a:pt x="53" y="99"/>
                    <a:pt x="53" y="99"/>
                  </a:cubicBezTo>
                  <a:cubicBezTo>
                    <a:pt x="53" y="99"/>
                    <a:pt x="53" y="99"/>
                    <a:pt x="53" y="98"/>
                  </a:cubicBezTo>
                  <a:cubicBezTo>
                    <a:pt x="53" y="98"/>
                    <a:pt x="54" y="98"/>
                    <a:pt x="54" y="97"/>
                  </a:cubicBezTo>
                  <a:cubicBezTo>
                    <a:pt x="54" y="97"/>
                    <a:pt x="54" y="97"/>
                    <a:pt x="54" y="97"/>
                  </a:cubicBezTo>
                  <a:cubicBezTo>
                    <a:pt x="54" y="97"/>
                    <a:pt x="54" y="97"/>
                    <a:pt x="54" y="97"/>
                  </a:cubicBezTo>
                  <a:cubicBezTo>
                    <a:pt x="54" y="97"/>
                    <a:pt x="54" y="97"/>
                    <a:pt x="55" y="97"/>
                  </a:cubicBezTo>
                  <a:cubicBezTo>
                    <a:pt x="54" y="96"/>
                    <a:pt x="54" y="96"/>
                    <a:pt x="54" y="96"/>
                  </a:cubicBezTo>
                  <a:cubicBezTo>
                    <a:pt x="54" y="95"/>
                    <a:pt x="55" y="94"/>
                    <a:pt x="56" y="93"/>
                  </a:cubicBezTo>
                  <a:cubicBezTo>
                    <a:pt x="56" y="93"/>
                    <a:pt x="57" y="93"/>
                    <a:pt x="57" y="93"/>
                  </a:cubicBezTo>
                  <a:cubicBezTo>
                    <a:pt x="57" y="93"/>
                    <a:pt x="57" y="93"/>
                    <a:pt x="57" y="93"/>
                  </a:cubicBezTo>
                  <a:cubicBezTo>
                    <a:pt x="57" y="93"/>
                    <a:pt x="57" y="93"/>
                    <a:pt x="57" y="93"/>
                  </a:cubicBezTo>
                  <a:cubicBezTo>
                    <a:pt x="57" y="93"/>
                    <a:pt x="57" y="93"/>
                    <a:pt x="57" y="93"/>
                  </a:cubicBezTo>
                  <a:cubicBezTo>
                    <a:pt x="57" y="93"/>
                    <a:pt x="57" y="93"/>
                    <a:pt x="57" y="93"/>
                  </a:cubicBezTo>
                  <a:cubicBezTo>
                    <a:pt x="57" y="94"/>
                    <a:pt x="56" y="95"/>
                    <a:pt x="56" y="96"/>
                  </a:cubicBezTo>
                  <a:cubicBezTo>
                    <a:pt x="56" y="96"/>
                    <a:pt x="56" y="95"/>
                    <a:pt x="57" y="95"/>
                  </a:cubicBezTo>
                  <a:cubicBezTo>
                    <a:pt x="57" y="95"/>
                    <a:pt x="57" y="95"/>
                    <a:pt x="57" y="95"/>
                  </a:cubicBezTo>
                  <a:cubicBezTo>
                    <a:pt x="57" y="96"/>
                    <a:pt x="57" y="96"/>
                    <a:pt x="57" y="96"/>
                  </a:cubicBezTo>
                  <a:cubicBezTo>
                    <a:pt x="57" y="96"/>
                    <a:pt x="57" y="96"/>
                    <a:pt x="57" y="96"/>
                  </a:cubicBezTo>
                  <a:cubicBezTo>
                    <a:pt x="57" y="96"/>
                    <a:pt x="57" y="96"/>
                    <a:pt x="57" y="96"/>
                  </a:cubicBezTo>
                  <a:cubicBezTo>
                    <a:pt x="57" y="96"/>
                    <a:pt x="58" y="97"/>
                    <a:pt x="58" y="96"/>
                  </a:cubicBezTo>
                  <a:cubicBezTo>
                    <a:pt x="58" y="96"/>
                    <a:pt x="58" y="96"/>
                    <a:pt x="58" y="96"/>
                  </a:cubicBezTo>
                  <a:cubicBezTo>
                    <a:pt x="59" y="96"/>
                    <a:pt x="59" y="96"/>
                    <a:pt x="60" y="96"/>
                  </a:cubicBezTo>
                  <a:cubicBezTo>
                    <a:pt x="59" y="97"/>
                    <a:pt x="59" y="97"/>
                    <a:pt x="59" y="97"/>
                  </a:cubicBezTo>
                  <a:cubicBezTo>
                    <a:pt x="59" y="97"/>
                    <a:pt x="59" y="97"/>
                    <a:pt x="59" y="97"/>
                  </a:cubicBezTo>
                  <a:cubicBezTo>
                    <a:pt x="59" y="97"/>
                    <a:pt x="59" y="97"/>
                    <a:pt x="59" y="97"/>
                  </a:cubicBezTo>
                  <a:cubicBezTo>
                    <a:pt x="59" y="97"/>
                    <a:pt x="59" y="97"/>
                    <a:pt x="59" y="98"/>
                  </a:cubicBezTo>
                  <a:cubicBezTo>
                    <a:pt x="59" y="98"/>
                    <a:pt x="60" y="97"/>
                    <a:pt x="60" y="97"/>
                  </a:cubicBezTo>
                  <a:cubicBezTo>
                    <a:pt x="60" y="97"/>
                    <a:pt x="60" y="97"/>
                    <a:pt x="60" y="97"/>
                  </a:cubicBezTo>
                  <a:cubicBezTo>
                    <a:pt x="60" y="98"/>
                    <a:pt x="60" y="98"/>
                    <a:pt x="60" y="98"/>
                  </a:cubicBezTo>
                  <a:cubicBezTo>
                    <a:pt x="60" y="98"/>
                    <a:pt x="60" y="98"/>
                    <a:pt x="59" y="98"/>
                  </a:cubicBezTo>
                  <a:cubicBezTo>
                    <a:pt x="59" y="98"/>
                    <a:pt x="59" y="98"/>
                    <a:pt x="59" y="98"/>
                  </a:cubicBezTo>
                  <a:cubicBezTo>
                    <a:pt x="59" y="98"/>
                    <a:pt x="59" y="99"/>
                    <a:pt x="59" y="99"/>
                  </a:cubicBezTo>
                  <a:cubicBezTo>
                    <a:pt x="59" y="99"/>
                    <a:pt x="59" y="99"/>
                    <a:pt x="59" y="99"/>
                  </a:cubicBezTo>
                  <a:cubicBezTo>
                    <a:pt x="60" y="99"/>
                    <a:pt x="60" y="99"/>
                    <a:pt x="60" y="98"/>
                  </a:cubicBezTo>
                  <a:cubicBezTo>
                    <a:pt x="60" y="98"/>
                    <a:pt x="60" y="98"/>
                    <a:pt x="60" y="99"/>
                  </a:cubicBezTo>
                  <a:cubicBezTo>
                    <a:pt x="60" y="99"/>
                    <a:pt x="60" y="99"/>
                    <a:pt x="60" y="99"/>
                  </a:cubicBezTo>
                  <a:cubicBezTo>
                    <a:pt x="60" y="99"/>
                    <a:pt x="60" y="99"/>
                    <a:pt x="60" y="99"/>
                  </a:cubicBezTo>
                  <a:cubicBezTo>
                    <a:pt x="60" y="99"/>
                    <a:pt x="60" y="100"/>
                    <a:pt x="60" y="100"/>
                  </a:cubicBezTo>
                  <a:cubicBezTo>
                    <a:pt x="60" y="100"/>
                    <a:pt x="60" y="100"/>
                    <a:pt x="59" y="100"/>
                  </a:cubicBezTo>
                  <a:moveTo>
                    <a:pt x="59" y="166"/>
                  </a:moveTo>
                  <a:cubicBezTo>
                    <a:pt x="59" y="166"/>
                    <a:pt x="58" y="166"/>
                    <a:pt x="57" y="166"/>
                  </a:cubicBezTo>
                  <a:cubicBezTo>
                    <a:pt x="57" y="166"/>
                    <a:pt x="57" y="165"/>
                    <a:pt x="57" y="164"/>
                  </a:cubicBezTo>
                  <a:cubicBezTo>
                    <a:pt x="58" y="164"/>
                    <a:pt x="59" y="164"/>
                    <a:pt x="59" y="165"/>
                  </a:cubicBezTo>
                  <a:cubicBezTo>
                    <a:pt x="59" y="165"/>
                    <a:pt x="59" y="166"/>
                    <a:pt x="59" y="166"/>
                  </a:cubicBezTo>
                  <a:moveTo>
                    <a:pt x="58" y="54"/>
                  </a:moveTo>
                  <a:cubicBezTo>
                    <a:pt x="59" y="55"/>
                    <a:pt x="58" y="55"/>
                    <a:pt x="58" y="55"/>
                  </a:cubicBezTo>
                  <a:cubicBezTo>
                    <a:pt x="58" y="55"/>
                    <a:pt x="58" y="55"/>
                    <a:pt x="58" y="55"/>
                  </a:cubicBezTo>
                  <a:cubicBezTo>
                    <a:pt x="58" y="55"/>
                    <a:pt x="58" y="55"/>
                    <a:pt x="58" y="54"/>
                  </a:cubicBezTo>
                  <a:moveTo>
                    <a:pt x="50" y="101"/>
                  </a:moveTo>
                  <a:cubicBezTo>
                    <a:pt x="50" y="101"/>
                    <a:pt x="51" y="100"/>
                    <a:pt x="51" y="100"/>
                  </a:cubicBezTo>
                  <a:cubicBezTo>
                    <a:pt x="52" y="100"/>
                    <a:pt x="52" y="100"/>
                    <a:pt x="52" y="100"/>
                  </a:cubicBezTo>
                  <a:cubicBezTo>
                    <a:pt x="52" y="100"/>
                    <a:pt x="51" y="101"/>
                    <a:pt x="51" y="101"/>
                  </a:cubicBezTo>
                  <a:cubicBezTo>
                    <a:pt x="51" y="101"/>
                    <a:pt x="51" y="101"/>
                    <a:pt x="51" y="101"/>
                  </a:cubicBezTo>
                  <a:cubicBezTo>
                    <a:pt x="51" y="101"/>
                    <a:pt x="51" y="101"/>
                    <a:pt x="51" y="101"/>
                  </a:cubicBezTo>
                  <a:cubicBezTo>
                    <a:pt x="51" y="101"/>
                    <a:pt x="52" y="100"/>
                    <a:pt x="52" y="101"/>
                  </a:cubicBezTo>
                  <a:cubicBezTo>
                    <a:pt x="52" y="102"/>
                    <a:pt x="51" y="102"/>
                    <a:pt x="50" y="101"/>
                  </a:cubicBezTo>
                  <a:moveTo>
                    <a:pt x="44" y="138"/>
                  </a:moveTo>
                  <a:cubicBezTo>
                    <a:pt x="44" y="138"/>
                    <a:pt x="44" y="138"/>
                    <a:pt x="43" y="138"/>
                  </a:cubicBezTo>
                  <a:cubicBezTo>
                    <a:pt x="43" y="138"/>
                    <a:pt x="43" y="138"/>
                    <a:pt x="43" y="137"/>
                  </a:cubicBezTo>
                  <a:cubicBezTo>
                    <a:pt x="43" y="137"/>
                    <a:pt x="43" y="137"/>
                    <a:pt x="43" y="137"/>
                  </a:cubicBezTo>
                  <a:cubicBezTo>
                    <a:pt x="44" y="137"/>
                    <a:pt x="45" y="137"/>
                    <a:pt x="45" y="137"/>
                  </a:cubicBezTo>
                  <a:cubicBezTo>
                    <a:pt x="45" y="138"/>
                    <a:pt x="45" y="138"/>
                    <a:pt x="44" y="138"/>
                  </a:cubicBezTo>
                  <a:moveTo>
                    <a:pt x="44" y="152"/>
                  </a:moveTo>
                  <a:cubicBezTo>
                    <a:pt x="44" y="152"/>
                    <a:pt x="44" y="152"/>
                    <a:pt x="44" y="152"/>
                  </a:cubicBezTo>
                  <a:cubicBezTo>
                    <a:pt x="44" y="152"/>
                    <a:pt x="44" y="152"/>
                    <a:pt x="44" y="152"/>
                  </a:cubicBezTo>
                  <a:cubicBezTo>
                    <a:pt x="44" y="152"/>
                    <a:pt x="44" y="152"/>
                    <a:pt x="44" y="152"/>
                  </a:cubicBezTo>
                  <a:cubicBezTo>
                    <a:pt x="44" y="152"/>
                    <a:pt x="44" y="152"/>
                    <a:pt x="44" y="152"/>
                  </a:cubicBezTo>
                  <a:cubicBezTo>
                    <a:pt x="45" y="152"/>
                    <a:pt x="45" y="152"/>
                    <a:pt x="45" y="152"/>
                  </a:cubicBezTo>
                  <a:cubicBezTo>
                    <a:pt x="45" y="152"/>
                    <a:pt x="45" y="152"/>
                    <a:pt x="45" y="152"/>
                  </a:cubicBezTo>
                  <a:cubicBezTo>
                    <a:pt x="44" y="152"/>
                    <a:pt x="45" y="152"/>
                    <a:pt x="44" y="152"/>
                  </a:cubicBezTo>
                  <a:cubicBezTo>
                    <a:pt x="44" y="152"/>
                    <a:pt x="44" y="152"/>
                    <a:pt x="43" y="152"/>
                  </a:cubicBezTo>
                  <a:cubicBezTo>
                    <a:pt x="43" y="152"/>
                    <a:pt x="43" y="152"/>
                    <a:pt x="43" y="152"/>
                  </a:cubicBezTo>
                  <a:cubicBezTo>
                    <a:pt x="43" y="152"/>
                    <a:pt x="44" y="152"/>
                    <a:pt x="44" y="152"/>
                  </a:cubicBezTo>
                  <a:cubicBezTo>
                    <a:pt x="44" y="152"/>
                    <a:pt x="44" y="152"/>
                    <a:pt x="44" y="152"/>
                  </a:cubicBezTo>
                  <a:moveTo>
                    <a:pt x="41" y="137"/>
                  </a:moveTo>
                  <a:cubicBezTo>
                    <a:pt x="41" y="137"/>
                    <a:pt x="40" y="137"/>
                    <a:pt x="40" y="137"/>
                  </a:cubicBezTo>
                  <a:cubicBezTo>
                    <a:pt x="40" y="137"/>
                    <a:pt x="40" y="138"/>
                    <a:pt x="40" y="138"/>
                  </a:cubicBezTo>
                  <a:cubicBezTo>
                    <a:pt x="39" y="137"/>
                    <a:pt x="39" y="137"/>
                    <a:pt x="39" y="137"/>
                  </a:cubicBezTo>
                  <a:cubicBezTo>
                    <a:pt x="39" y="138"/>
                    <a:pt x="39" y="138"/>
                    <a:pt x="38" y="138"/>
                  </a:cubicBezTo>
                  <a:cubicBezTo>
                    <a:pt x="38" y="138"/>
                    <a:pt x="38" y="138"/>
                    <a:pt x="38" y="138"/>
                  </a:cubicBezTo>
                  <a:cubicBezTo>
                    <a:pt x="37" y="138"/>
                    <a:pt x="37" y="138"/>
                    <a:pt x="37" y="138"/>
                  </a:cubicBezTo>
                  <a:cubicBezTo>
                    <a:pt x="36" y="138"/>
                    <a:pt x="36" y="138"/>
                    <a:pt x="36" y="138"/>
                  </a:cubicBezTo>
                  <a:cubicBezTo>
                    <a:pt x="36" y="138"/>
                    <a:pt x="36" y="138"/>
                    <a:pt x="35" y="138"/>
                  </a:cubicBezTo>
                  <a:cubicBezTo>
                    <a:pt x="35" y="138"/>
                    <a:pt x="35" y="138"/>
                    <a:pt x="35" y="137"/>
                  </a:cubicBezTo>
                  <a:cubicBezTo>
                    <a:pt x="35" y="137"/>
                    <a:pt x="35" y="137"/>
                    <a:pt x="35" y="137"/>
                  </a:cubicBezTo>
                  <a:cubicBezTo>
                    <a:pt x="35" y="137"/>
                    <a:pt x="35" y="137"/>
                    <a:pt x="35" y="137"/>
                  </a:cubicBezTo>
                  <a:cubicBezTo>
                    <a:pt x="36" y="137"/>
                    <a:pt x="37" y="137"/>
                    <a:pt x="37" y="137"/>
                  </a:cubicBezTo>
                  <a:cubicBezTo>
                    <a:pt x="37" y="137"/>
                    <a:pt x="37" y="137"/>
                    <a:pt x="37" y="137"/>
                  </a:cubicBezTo>
                  <a:cubicBezTo>
                    <a:pt x="37" y="137"/>
                    <a:pt x="37" y="137"/>
                    <a:pt x="37" y="136"/>
                  </a:cubicBezTo>
                  <a:cubicBezTo>
                    <a:pt x="37" y="136"/>
                    <a:pt x="36" y="136"/>
                    <a:pt x="36" y="136"/>
                  </a:cubicBezTo>
                  <a:cubicBezTo>
                    <a:pt x="36" y="136"/>
                    <a:pt x="36" y="136"/>
                    <a:pt x="36" y="136"/>
                  </a:cubicBezTo>
                  <a:cubicBezTo>
                    <a:pt x="36" y="136"/>
                    <a:pt x="36" y="136"/>
                    <a:pt x="36" y="136"/>
                  </a:cubicBezTo>
                  <a:cubicBezTo>
                    <a:pt x="36" y="136"/>
                    <a:pt x="36" y="136"/>
                    <a:pt x="36" y="136"/>
                  </a:cubicBezTo>
                  <a:cubicBezTo>
                    <a:pt x="37" y="136"/>
                    <a:pt x="37" y="136"/>
                    <a:pt x="38" y="136"/>
                  </a:cubicBezTo>
                  <a:cubicBezTo>
                    <a:pt x="38" y="136"/>
                    <a:pt x="38" y="136"/>
                    <a:pt x="38" y="136"/>
                  </a:cubicBezTo>
                  <a:cubicBezTo>
                    <a:pt x="38" y="136"/>
                    <a:pt x="39" y="136"/>
                    <a:pt x="39" y="136"/>
                  </a:cubicBezTo>
                  <a:cubicBezTo>
                    <a:pt x="39" y="136"/>
                    <a:pt x="39" y="136"/>
                    <a:pt x="39" y="136"/>
                  </a:cubicBezTo>
                  <a:cubicBezTo>
                    <a:pt x="39" y="136"/>
                    <a:pt x="40" y="136"/>
                    <a:pt x="40" y="136"/>
                  </a:cubicBezTo>
                  <a:cubicBezTo>
                    <a:pt x="40" y="137"/>
                    <a:pt x="42" y="137"/>
                    <a:pt x="42" y="137"/>
                  </a:cubicBezTo>
                  <a:cubicBezTo>
                    <a:pt x="42" y="137"/>
                    <a:pt x="42" y="138"/>
                    <a:pt x="42" y="138"/>
                  </a:cubicBezTo>
                  <a:cubicBezTo>
                    <a:pt x="41" y="138"/>
                    <a:pt x="41" y="137"/>
                    <a:pt x="41" y="137"/>
                  </a:cubicBezTo>
                  <a:moveTo>
                    <a:pt x="34" y="115"/>
                  </a:moveTo>
                  <a:cubicBezTo>
                    <a:pt x="34" y="115"/>
                    <a:pt x="34" y="115"/>
                    <a:pt x="34" y="115"/>
                  </a:cubicBezTo>
                  <a:cubicBezTo>
                    <a:pt x="34" y="115"/>
                    <a:pt x="34" y="115"/>
                    <a:pt x="34" y="115"/>
                  </a:cubicBezTo>
                  <a:cubicBezTo>
                    <a:pt x="34" y="115"/>
                    <a:pt x="34" y="115"/>
                    <a:pt x="34" y="115"/>
                  </a:cubicBezTo>
                  <a:moveTo>
                    <a:pt x="33" y="115"/>
                  </a:moveTo>
                  <a:cubicBezTo>
                    <a:pt x="33" y="115"/>
                    <a:pt x="34" y="115"/>
                    <a:pt x="34" y="115"/>
                  </a:cubicBezTo>
                  <a:cubicBezTo>
                    <a:pt x="34" y="115"/>
                    <a:pt x="34" y="115"/>
                    <a:pt x="34" y="115"/>
                  </a:cubicBezTo>
                  <a:cubicBezTo>
                    <a:pt x="33" y="115"/>
                    <a:pt x="33" y="115"/>
                    <a:pt x="33" y="115"/>
                  </a:cubicBezTo>
                  <a:moveTo>
                    <a:pt x="33" y="115"/>
                  </a:moveTo>
                  <a:cubicBezTo>
                    <a:pt x="33" y="115"/>
                    <a:pt x="33" y="115"/>
                    <a:pt x="33" y="115"/>
                  </a:cubicBezTo>
                  <a:cubicBezTo>
                    <a:pt x="33" y="115"/>
                    <a:pt x="33" y="115"/>
                    <a:pt x="33" y="115"/>
                  </a:cubicBezTo>
                  <a:close/>
                  <a:moveTo>
                    <a:pt x="32" y="138"/>
                  </a:moveTo>
                  <a:cubicBezTo>
                    <a:pt x="32" y="138"/>
                    <a:pt x="32" y="138"/>
                    <a:pt x="32" y="138"/>
                  </a:cubicBezTo>
                  <a:cubicBezTo>
                    <a:pt x="31" y="138"/>
                    <a:pt x="30" y="138"/>
                    <a:pt x="30" y="138"/>
                  </a:cubicBezTo>
                  <a:cubicBezTo>
                    <a:pt x="30" y="137"/>
                    <a:pt x="31" y="137"/>
                    <a:pt x="31" y="137"/>
                  </a:cubicBezTo>
                  <a:cubicBezTo>
                    <a:pt x="31" y="137"/>
                    <a:pt x="32" y="138"/>
                    <a:pt x="33" y="138"/>
                  </a:cubicBezTo>
                  <a:cubicBezTo>
                    <a:pt x="33" y="138"/>
                    <a:pt x="33" y="138"/>
                    <a:pt x="33" y="138"/>
                  </a:cubicBezTo>
                  <a:cubicBezTo>
                    <a:pt x="32" y="138"/>
                    <a:pt x="32" y="138"/>
                    <a:pt x="32" y="138"/>
                  </a:cubicBezTo>
                  <a:moveTo>
                    <a:pt x="206" y="140"/>
                  </a:moveTo>
                  <a:cubicBezTo>
                    <a:pt x="206" y="140"/>
                    <a:pt x="206" y="139"/>
                    <a:pt x="206" y="139"/>
                  </a:cubicBezTo>
                  <a:cubicBezTo>
                    <a:pt x="206" y="140"/>
                    <a:pt x="207" y="140"/>
                    <a:pt x="207" y="141"/>
                  </a:cubicBezTo>
                  <a:cubicBezTo>
                    <a:pt x="207" y="141"/>
                    <a:pt x="207" y="141"/>
                    <a:pt x="207" y="141"/>
                  </a:cubicBezTo>
                  <a:cubicBezTo>
                    <a:pt x="207" y="141"/>
                    <a:pt x="208" y="142"/>
                    <a:pt x="208" y="142"/>
                  </a:cubicBezTo>
                  <a:cubicBezTo>
                    <a:pt x="208" y="143"/>
                    <a:pt x="207" y="144"/>
                    <a:pt x="206" y="143"/>
                  </a:cubicBezTo>
                  <a:cubicBezTo>
                    <a:pt x="206" y="143"/>
                    <a:pt x="205" y="143"/>
                    <a:pt x="205" y="142"/>
                  </a:cubicBezTo>
                  <a:cubicBezTo>
                    <a:pt x="205" y="141"/>
                    <a:pt x="205" y="141"/>
                    <a:pt x="205" y="141"/>
                  </a:cubicBezTo>
                  <a:cubicBezTo>
                    <a:pt x="205" y="141"/>
                    <a:pt x="205" y="141"/>
                    <a:pt x="205" y="140"/>
                  </a:cubicBezTo>
                  <a:cubicBezTo>
                    <a:pt x="205" y="140"/>
                    <a:pt x="205" y="140"/>
                    <a:pt x="205" y="140"/>
                  </a:cubicBezTo>
                  <a:cubicBezTo>
                    <a:pt x="205" y="140"/>
                    <a:pt x="205" y="140"/>
                    <a:pt x="205" y="140"/>
                  </a:cubicBezTo>
                  <a:cubicBezTo>
                    <a:pt x="205" y="140"/>
                    <a:pt x="205" y="140"/>
                    <a:pt x="206" y="140"/>
                  </a:cubicBezTo>
                  <a:moveTo>
                    <a:pt x="123" y="75"/>
                  </a:moveTo>
                  <a:cubicBezTo>
                    <a:pt x="123" y="75"/>
                    <a:pt x="123" y="75"/>
                    <a:pt x="123" y="75"/>
                  </a:cubicBezTo>
                  <a:cubicBezTo>
                    <a:pt x="124" y="75"/>
                    <a:pt x="124" y="75"/>
                    <a:pt x="124" y="74"/>
                  </a:cubicBezTo>
                  <a:cubicBezTo>
                    <a:pt x="124" y="74"/>
                    <a:pt x="124" y="74"/>
                    <a:pt x="124" y="74"/>
                  </a:cubicBezTo>
                  <a:cubicBezTo>
                    <a:pt x="124" y="74"/>
                    <a:pt x="124" y="74"/>
                    <a:pt x="124" y="74"/>
                  </a:cubicBezTo>
                  <a:cubicBezTo>
                    <a:pt x="124" y="75"/>
                    <a:pt x="124" y="75"/>
                    <a:pt x="124" y="75"/>
                  </a:cubicBezTo>
                  <a:cubicBezTo>
                    <a:pt x="124" y="75"/>
                    <a:pt x="124" y="75"/>
                    <a:pt x="124" y="76"/>
                  </a:cubicBezTo>
                  <a:cubicBezTo>
                    <a:pt x="123" y="76"/>
                    <a:pt x="123" y="76"/>
                    <a:pt x="122" y="76"/>
                  </a:cubicBezTo>
                  <a:cubicBezTo>
                    <a:pt x="122" y="76"/>
                    <a:pt x="122" y="76"/>
                    <a:pt x="122" y="76"/>
                  </a:cubicBezTo>
                  <a:cubicBezTo>
                    <a:pt x="122" y="76"/>
                    <a:pt x="122" y="76"/>
                    <a:pt x="122" y="76"/>
                  </a:cubicBezTo>
                  <a:cubicBezTo>
                    <a:pt x="122" y="76"/>
                    <a:pt x="122" y="76"/>
                    <a:pt x="122" y="75"/>
                  </a:cubicBezTo>
                  <a:cubicBezTo>
                    <a:pt x="122" y="75"/>
                    <a:pt x="123" y="75"/>
                    <a:pt x="123" y="75"/>
                  </a:cubicBezTo>
                  <a:moveTo>
                    <a:pt x="126" y="78"/>
                  </a:moveTo>
                  <a:cubicBezTo>
                    <a:pt x="126" y="78"/>
                    <a:pt x="126" y="78"/>
                    <a:pt x="126" y="78"/>
                  </a:cubicBezTo>
                  <a:cubicBezTo>
                    <a:pt x="126" y="78"/>
                    <a:pt x="126" y="77"/>
                    <a:pt x="126" y="77"/>
                  </a:cubicBezTo>
                  <a:cubicBezTo>
                    <a:pt x="126" y="77"/>
                    <a:pt x="126" y="77"/>
                    <a:pt x="127" y="77"/>
                  </a:cubicBezTo>
                  <a:cubicBezTo>
                    <a:pt x="127" y="78"/>
                    <a:pt x="127" y="78"/>
                    <a:pt x="126" y="78"/>
                  </a:cubicBezTo>
                  <a:cubicBezTo>
                    <a:pt x="126" y="78"/>
                    <a:pt x="126" y="78"/>
                    <a:pt x="126" y="78"/>
                  </a:cubicBezTo>
                  <a:cubicBezTo>
                    <a:pt x="126" y="78"/>
                    <a:pt x="126" y="78"/>
                    <a:pt x="127" y="78"/>
                  </a:cubicBezTo>
                  <a:cubicBezTo>
                    <a:pt x="127" y="79"/>
                    <a:pt x="127" y="78"/>
                    <a:pt x="126" y="79"/>
                  </a:cubicBezTo>
                  <a:cubicBezTo>
                    <a:pt x="126" y="79"/>
                    <a:pt x="126" y="79"/>
                    <a:pt x="126" y="79"/>
                  </a:cubicBezTo>
                  <a:cubicBezTo>
                    <a:pt x="126" y="79"/>
                    <a:pt x="126" y="79"/>
                    <a:pt x="126" y="79"/>
                  </a:cubicBezTo>
                  <a:cubicBezTo>
                    <a:pt x="126" y="79"/>
                    <a:pt x="125" y="79"/>
                    <a:pt x="125" y="79"/>
                  </a:cubicBezTo>
                  <a:cubicBezTo>
                    <a:pt x="125" y="78"/>
                    <a:pt x="125" y="78"/>
                    <a:pt x="126" y="77"/>
                  </a:cubicBezTo>
                  <a:cubicBezTo>
                    <a:pt x="126" y="77"/>
                    <a:pt x="126" y="77"/>
                    <a:pt x="126" y="78"/>
                  </a:cubicBezTo>
                  <a:moveTo>
                    <a:pt x="40" y="107"/>
                  </a:moveTo>
                  <a:cubicBezTo>
                    <a:pt x="40" y="107"/>
                    <a:pt x="40" y="107"/>
                    <a:pt x="40" y="107"/>
                  </a:cubicBezTo>
                  <a:cubicBezTo>
                    <a:pt x="40" y="107"/>
                    <a:pt x="40" y="107"/>
                    <a:pt x="40" y="107"/>
                  </a:cubicBezTo>
                  <a:cubicBezTo>
                    <a:pt x="40" y="107"/>
                    <a:pt x="40" y="107"/>
                    <a:pt x="40" y="107"/>
                  </a:cubicBezTo>
                  <a:cubicBezTo>
                    <a:pt x="40" y="107"/>
                    <a:pt x="40" y="107"/>
                    <a:pt x="40" y="107"/>
                  </a:cubicBezTo>
                  <a:cubicBezTo>
                    <a:pt x="40" y="107"/>
                    <a:pt x="40" y="107"/>
                    <a:pt x="40" y="107"/>
                  </a:cubicBezTo>
                  <a:moveTo>
                    <a:pt x="40" y="107"/>
                  </a:moveTo>
                  <a:cubicBezTo>
                    <a:pt x="40" y="107"/>
                    <a:pt x="40" y="107"/>
                    <a:pt x="40" y="107"/>
                  </a:cubicBezTo>
                  <a:cubicBezTo>
                    <a:pt x="40" y="107"/>
                    <a:pt x="40" y="107"/>
                    <a:pt x="40" y="107"/>
                  </a:cubicBezTo>
                  <a:close/>
                  <a:moveTo>
                    <a:pt x="33" y="114"/>
                  </a:moveTo>
                  <a:cubicBezTo>
                    <a:pt x="33" y="114"/>
                    <a:pt x="33" y="114"/>
                    <a:pt x="33" y="114"/>
                  </a:cubicBezTo>
                  <a:cubicBezTo>
                    <a:pt x="33" y="114"/>
                    <a:pt x="33" y="114"/>
                    <a:pt x="33" y="114"/>
                  </a:cubicBezTo>
                  <a:cubicBezTo>
                    <a:pt x="33" y="114"/>
                    <a:pt x="33" y="114"/>
                    <a:pt x="33" y="114"/>
                  </a:cubicBezTo>
                  <a:moveTo>
                    <a:pt x="33" y="115"/>
                  </a:moveTo>
                  <a:cubicBezTo>
                    <a:pt x="33" y="114"/>
                    <a:pt x="33" y="114"/>
                    <a:pt x="33" y="114"/>
                  </a:cubicBezTo>
                  <a:cubicBezTo>
                    <a:pt x="33" y="114"/>
                    <a:pt x="33" y="114"/>
                    <a:pt x="33" y="115"/>
                  </a:cubicBezTo>
                  <a:close/>
                  <a:moveTo>
                    <a:pt x="33" y="114"/>
                  </a:moveTo>
                  <a:cubicBezTo>
                    <a:pt x="33" y="114"/>
                    <a:pt x="33" y="114"/>
                    <a:pt x="33" y="114"/>
                  </a:cubicBezTo>
                  <a:cubicBezTo>
                    <a:pt x="33" y="114"/>
                    <a:pt x="33" y="114"/>
                    <a:pt x="33" y="114"/>
                  </a:cubicBezTo>
                  <a:close/>
                  <a:moveTo>
                    <a:pt x="33" y="114"/>
                  </a:moveTo>
                  <a:cubicBezTo>
                    <a:pt x="33" y="114"/>
                    <a:pt x="33" y="114"/>
                    <a:pt x="33" y="114"/>
                  </a:cubicBezTo>
                  <a:cubicBezTo>
                    <a:pt x="33" y="114"/>
                    <a:pt x="33" y="114"/>
                    <a:pt x="33" y="114"/>
                  </a:cubicBezTo>
                  <a:close/>
                </a:path>
              </a:pathLst>
            </a:custGeom>
            <a:solidFill>
              <a:schemeClr val="bg1"/>
            </a:solidFill>
            <a:ln w="9525">
              <a:noFill/>
              <a:round/>
            </a:ln>
          </p:spPr>
          <p:txBody>
            <a:bodyPr vert="horz" wrap="square" lIns="91440" tIns="45720" rIns="91440" bIns="45720" numCol="1" anchor="t" anchorCtr="0" compatLnSpc="1"/>
            <a:lstStyle/>
            <a:p>
              <a:endParaRPr lang="en-US">
                <a:cs typeface="+mn-ea"/>
                <a:sym typeface="+mn-lt"/>
              </a:endParaRPr>
            </a:p>
          </p:txBody>
        </p:sp>
        <p:sp>
          <p:nvSpPr>
            <p:cNvPr id="65" name="文本框 64"/>
            <p:cNvSpPr txBox="1"/>
            <p:nvPr/>
          </p:nvSpPr>
          <p:spPr>
            <a:xfrm>
              <a:off x="1870830" y="3387133"/>
              <a:ext cx="979001" cy="830997"/>
            </a:xfrm>
            <a:prstGeom prst="rect">
              <a:avLst/>
            </a:prstGeom>
            <a:noFill/>
            <a:scene3d>
              <a:camera prst="orthographicFront"/>
              <a:lightRig rig="threePt" dir="t"/>
            </a:scene3d>
            <a:sp3d>
              <a:bevelT w="0" h="0"/>
            </a:sp3d>
          </p:spPr>
          <p:txBody>
            <a:bodyPr wrap="square" rtlCol="0">
              <a:spAutoFit/>
            </a:bodyPr>
            <a:lstStyle/>
            <a:p>
              <a:pPr algn="ctr"/>
              <a:r>
                <a:rPr lang="en-US" altLang="zh-CN" sz="2400" b="1" dirty="0">
                  <a:solidFill>
                    <a:schemeClr val="bg1"/>
                  </a:solidFill>
                  <a:cs typeface="+mn-ea"/>
                  <a:sym typeface="+mn-lt"/>
                </a:rPr>
                <a:t>4E</a:t>
              </a:r>
              <a:r>
                <a:rPr lang="zh-CN" altLang="en-US" sz="2400" b="1" dirty="0">
                  <a:solidFill>
                    <a:schemeClr val="bg1"/>
                  </a:solidFill>
                  <a:cs typeface="+mn-ea"/>
                  <a:sym typeface="+mn-lt"/>
                </a:rPr>
                <a:t>素质</a:t>
              </a:r>
              <a:endParaRPr lang="zh-CN" altLang="en-US" sz="2400" b="1" dirty="0">
                <a:solidFill>
                  <a:schemeClr val="bg1"/>
                </a:solidFill>
                <a:cs typeface="+mn-ea"/>
                <a:sym typeface="+mn-lt"/>
              </a:endParaRPr>
            </a:p>
          </p:txBody>
        </p:sp>
      </p:grpSp>
      <p:grpSp>
        <p:nvGrpSpPr>
          <p:cNvPr id="66" name="组合 65"/>
          <p:cNvGrpSpPr/>
          <p:nvPr/>
        </p:nvGrpSpPr>
        <p:grpSpPr>
          <a:xfrm>
            <a:off x="167640" y="193686"/>
            <a:ext cx="8167167" cy="825419"/>
            <a:chOff x="167640" y="-53964"/>
            <a:chExt cx="8167167" cy="825419"/>
          </a:xfrm>
        </p:grpSpPr>
        <p:sp>
          <p:nvSpPr>
            <p:cNvPr id="67" name="矩形 66"/>
            <p:cNvSpPr/>
            <p:nvPr/>
          </p:nvSpPr>
          <p:spPr>
            <a:xfrm>
              <a:off x="167640" y="203200"/>
              <a:ext cx="568960" cy="523240"/>
            </a:xfrm>
            <a:prstGeom prst="rect">
              <a:avLst/>
            </a:prstGeom>
            <a:gradFill>
              <a:gsLst>
                <a:gs pos="0">
                  <a:schemeClr val="accent1"/>
                </a:gs>
                <a:gs pos="100000">
                  <a:schemeClr val="tx1">
                    <a:lumMod val="95000"/>
                    <a:lumOff val="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33333"/>
                </a:solidFill>
                <a:cs typeface="+mn-ea"/>
                <a:sym typeface="+mn-lt"/>
              </a:endParaRPr>
            </a:p>
          </p:txBody>
        </p:sp>
        <p:sp>
          <p:nvSpPr>
            <p:cNvPr id="68" name="矩形 67"/>
            <p:cNvSpPr/>
            <p:nvPr/>
          </p:nvSpPr>
          <p:spPr>
            <a:xfrm>
              <a:off x="812800" y="203200"/>
              <a:ext cx="259080" cy="523240"/>
            </a:xfrm>
            <a:prstGeom prst="rect">
              <a:avLst/>
            </a:prstGeom>
            <a:gradFill>
              <a:gsLst>
                <a:gs pos="0">
                  <a:schemeClr val="accent1"/>
                </a:gs>
                <a:gs pos="100000">
                  <a:schemeClr val="tx1">
                    <a:lumMod val="95000"/>
                    <a:lumOff val="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33333"/>
                </a:solidFill>
                <a:cs typeface="+mn-ea"/>
                <a:sym typeface="+mn-lt"/>
              </a:endParaRPr>
            </a:p>
          </p:txBody>
        </p:sp>
        <p:sp>
          <p:nvSpPr>
            <p:cNvPr id="69" name="Rectangle 6"/>
            <p:cNvSpPr>
              <a:spLocks noChangeArrowheads="1"/>
            </p:cNvSpPr>
            <p:nvPr/>
          </p:nvSpPr>
          <p:spPr bwMode="auto">
            <a:xfrm>
              <a:off x="1121474" y="-53964"/>
              <a:ext cx="7213333" cy="8254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150000"/>
                </a:lnSpc>
                <a:defRPr/>
              </a:pPr>
              <a:r>
                <a:rPr lang="zh-CN" altLang="en-US" sz="3600" b="1" noProof="1">
                  <a:solidFill>
                    <a:schemeClr val="tx1">
                      <a:lumMod val="85000"/>
                      <a:lumOff val="15000"/>
                    </a:schemeClr>
                  </a:solidFill>
                  <a:cs typeface="+mn-ea"/>
                  <a:sym typeface="+mn-lt"/>
                </a:rPr>
                <a:t>卓越领导者应具备的核心素质</a:t>
              </a:r>
              <a:r>
                <a:rPr lang="en-US" altLang="zh-CN" sz="3600" b="1" noProof="1">
                  <a:solidFill>
                    <a:schemeClr val="tx1">
                      <a:lumMod val="85000"/>
                      <a:lumOff val="15000"/>
                    </a:schemeClr>
                  </a:solidFill>
                  <a:cs typeface="+mn-ea"/>
                  <a:sym typeface="+mn-lt"/>
                </a:rPr>
                <a:t>4E</a:t>
              </a:r>
              <a:endParaRPr lang="en-US" altLang="zh-CN" sz="3600" b="1" noProof="1">
                <a:solidFill>
                  <a:schemeClr val="tx1">
                    <a:lumMod val="85000"/>
                    <a:lumOff val="15000"/>
                  </a:schemeClr>
                </a:solidFill>
                <a:cs typeface="+mn-ea"/>
                <a:sym typeface="+mn-lt"/>
              </a:endParaRPr>
            </a:p>
          </p:txBody>
        </p:sp>
      </p:grpSp>
    </p:spTree>
  </p:cSld>
  <p:clrMapOvr>
    <a:masterClrMapping/>
  </p:clrMapOvr>
  <mc:AlternateContent xmlns:mc="http://schemas.openxmlformats.org/markup-compatibility/2006">
    <mc:Choice xmlns:p14="http://schemas.microsoft.com/office/powerpoint/2010/main" Requires="p14">
      <p:transition spd="slow" p14:dur="3400" advTm="0">
        <p14:reveal/>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 calcmode="lin" valueType="num">
                                      <p:cBhvr>
                                        <p:cTn id="7" dur="500" fill="hold"/>
                                        <p:tgtEl>
                                          <p:spTgt spid="54"/>
                                        </p:tgtEl>
                                        <p:attrNameLst>
                                          <p:attrName>ppt_w</p:attrName>
                                        </p:attrNameLst>
                                      </p:cBhvr>
                                      <p:tavLst>
                                        <p:tav tm="0">
                                          <p:val>
                                            <p:fltVal val="0"/>
                                          </p:val>
                                        </p:tav>
                                        <p:tav tm="100000">
                                          <p:val>
                                            <p:strVal val="#ppt_w"/>
                                          </p:val>
                                        </p:tav>
                                      </p:tavLst>
                                    </p:anim>
                                    <p:anim calcmode="lin" valueType="num">
                                      <p:cBhvr>
                                        <p:cTn id="8" dur="500" fill="hold"/>
                                        <p:tgtEl>
                                          <p:spTgt spid="54"/>
                                        </p:tgtEl>
                                        <p:attrNameLst>
                                          <p:attrName>ppt_h</p:attrName>
                                        </p:attrNameLst>
                                      </p:cBhvr>
                                      <p:tavLst>
                                        <p:tav tm="0">
                                          <p:val>
                                            <p:fltVal val="0"/>
                                          </p:val>
                                        </p:tav>
                                        <p:tav tm="100000">
                                          <p:val>
                                            <p:strVal val="#ppt_h"/>
                                          </p:val>
                                        </p:tav>
                                      </p:tavLst>
                                    </p:anim>
                                    <p:animEffect transition="in" filter="fade">
                                      <p:cBhvr>
                                        <p:cTn id="9" dur="500"/>
                                        <p:tgtEl>
                                          <p:spTgt spid="54"/>
                                        </p:tgtEl>
                                      </p:cBhvr>
                                    </p:animEffect>
                                  </p:childTnLst>
                                </p:cTn>
                              </p:par>
                              <p:par>
                                <p:cTn id="10" presetID="22" presetClass="entr" presetSubtype="8" fill="hold" grpId="0" nodeType="withEffect">
                                  <p:stCondLst>
                                    <p:cond delay="0"/>
                                  </p:stCondLst>
                                  <p:childTnLst>
                                    <p:set>
                                      <p:cBhvr>
                                        <p:cTn id="11" dur="1" fill="hold">
                                          <p:stCondLst>
                                            <p:cond delay="0"/>
                                          </p:stCondLst>
                                        </p:cTn>
                                        <p:tgtEl>
                                          <p:spTgt spid="53"/>
                                        </p:tgtEl>
                                        <p:attrNameLst>
                                          <p:attrName>style.visibility</p:attrName>
                                        </p:attrNameLst>
                                      </p:cBhvr>
                                      <p:to>
                                        <p:strVal val="visible"/>
                                      </p:to>
                                    </p:set>
                                    <p:animEffect transition="in" filter="wipe(left)">
                                      <p:cBhvr>
                                        <p:cTn id="12" dur="500"/>
                                        <p:tgtEl>
                                          <p:spTgt spid="53"/>
                                        </p:tgtEl>
                                      </p:cBhvr>
                                    </p:animEffect>
                                  </p:childTnLst>
                                </p:cTn>
                              </p:par>
                            </p:childTnLst>
                          </p:cTn>
                        </p:par>
                        <p:par>
                          <p:cTn id="13" fill="hold">
                            <p:stCondLst>
                              <p:cond delay="500"/>
                            </p:stCondLst>
                            <p:childTnLst>
                              <p:par>
                                <p:cTn id="14" presetID="53" presetClass="entr" presetSubtype="16" fill="hold" grpId="0" nodeType="afterEffect">
                                  <p:stCondLst>
                                    <p:cond delay="0"/>
                                  </p:stCondLst>
                                  <p:childTnLst>
                                    <p:set>
                                      <p:cBhvr>
                                        <p:cTn id="15" dur="1" fill="hold">
                                          <p:stCondLst>
                                            <p:cond delay="0"/>
                                          </p:stCondLst>
                                        </p:cTn>
                                        <p:tgtEl>
                                          <p:spTgt spid="56"/>
                                        </p:tgtEl>
                                        <p:attrNameLst>
                                          <p:attrName>style.visibility</p:attrName>
                                        </p:attrNameLst>
                                      </p:cBhvr>
                                      <p:to>
                                        <p:strVal val="visible"/>
                                      </p:to>
                                    </p:set>
                                    <p:anim calcmode="lin" valueType="num">
                                      <p:cBhvr>
                                        <p:cTn id="16" dur="500" fill="hold"/>
                                        <p:tgtEl>
                                          <p:spTgt spid="56"/>
                                        </p:tgtEl>
                                        <p:attrNameLst>
                                          <p:attrName>ppt_w</p:attrName>
                                        </p:attrNameLst>
                                      </p:cBhvr>
                                      <p:tavLst>
                                        <p:tav tm="0">
                                          <p:val>
                                            <p:fltVal val="0"/>
                                          </p:val>
                                        </p:tav>
                                        <p:tav tm="100000">
                                          <p:val>
                                            <p:strVal val="#ppt_w"/>
                                          </p:val>
                                        </p:tav>
                                      </p:tavLst>
                                    </p:anim>
                                    <p:anim calcmode="lin" valueType="num">
                                      <p:cBhvr>
                                        <p:cTn id="17" dur="500" fill="hold"/>
                                        <p:tgtEl>
                                          <p:spTgt spid="56"/>
                                        </p:tgtEl>
                                        <p:attrNameLst>
                                          <p:attrName>ppt_h</p:attrName>
                                        </p:attrNameLst>
                                      </p:cBhvr>
                                      <p:tavLst>
                                        <p:tav tm="0">
                                          <p:val>
                                            <p:fltVal val="0"/>
                                          </p:val>
                                        </p:tav>
                                        <p:tav tm="100000">
                                          <p:val>
                                            <p:strVal val="#ppt_h"/>
                                          </p:val>
                                        </p:tav>
                                      </p:tavLst>
                                    </p:anim>
                                    <p:animEffect transition="in" filter="fade">
                                      <p:cBhvr>
                                        <p:cTn id="18" dur="500"/>
                                        <p:tgtEl>
                                          <p:spTgt spid="56"/>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wipe(left)">
                                      <p:cBhvr>
                                        <p:cTn id="21" dur="500"/>
                                        <p:tgtEl>
                                          <p:spTgt spid="55"/>
                                        </p:tgtEl>
                                      </p:cBhvr>
                                    </p:animEffect>
                                  </p:childTnLst>
                                </p:cTn>
                              </p:par>
                            </p:childTnLst>
                          </p:cTn>
                        </p:par>
                        <p:par>
                          <p:cTn id="22" fill="hold">
                            <p:stCondLst>
                              <p:cond delay="1000"/>
                            </p:stCondLst>
                            <p:childTnLst>
                              <p:par>
                                <p:cTn id="23" presetID="53" presetClass="entr" presetSubtype="16" fill="hold" grpId="0" nodeType="afterEffect">
                                  <p:stCondLst>
                                    <p:cond delay="0"/>
                                  </p:stCondLst>
                                  <p:childTnLst>
                                    <p:set>
                                      <p:cBhvr>
                                        <p:cTn id="24" dur="1" fill="hold">
                                          <p:stCondLst>
                                            <p:cond delay="0"/>
                                          </p:stCondLst>
                                        </p:cTn>
                                        <p:tgtEl>
                                          <p:spTgt spid="58"/>
                                        </p:tgtEl>
                                        <p:attrNameLst>
                                          <p:attrName>style.visibility</p:attrName>
                                        </p:attrNameLst>
                                      </p:cBhvr>
                                      <p:to>
                                        <p:strVal val="visible"/>
                                      </p:to>
                                    </p:set>
                                    <p:anim calcmode="lin" valueType="num">
                                      <p:cBhvr>
                                        <p:cTn id="25" dur="500" fill="hold"/>
                                        <p:tgtEl>
                                          <p:spTgt spid="58"/>
                                        </p:tgtEl>
                                        <p:attrNameLst>
                                          <p:attrName>ppt_w</p:attrName>
                                        </p:attrNameLst>
                                      </p:cBhvr>
                                      <p:tavLst>
                                        <p:tav tm="0">
                                          <p:val>
                                            <p:fltVal val="0"/>
                                          </p:val>
                                        </p:tav>
                                        <p:tav tm="100000">
                                          <p:val>
                                            <p:strVal val="#ppt_w"/>
                                          </p:val>
                                        </p:tav>
                                      </p:tavLst>
                                    </p:anim>
                                    <p:anim calcmode="lin" valueType="num">
                                      <p:cBhvr>
                                        <p:cTn id="26" dur="500" fill="hold"/>
                                        <p:tgtEl>
                                          <p:spTgt spid="58"/>
                                        </p:tgtEl>
                                        <p:attrNameLst>
                                          <p:attrName>ppt_h</p:attrName>
                                        </p:attrNameLst>
                                      </p:cBhvr>
                                      <p:tavLst>
                                        <p:tav tm="0">
                                          <p:val>
                                            <p:fltVal val="0"/>
                                          </p:val>
                                        </p:tav>
                                        <p:tav tm="100000">
                                          <p:val>
                                            <p:strVal val="#ppt_h"/>
                                          </p:val>
                                        </p:tav>
                                      </p:tavLst>
                                    </p:anim>
                                    <p:animEffect transition="in" filter="fade">
                                      <p:cBhvr>
                                        <p:cTn id="27" dur="500"/>
                                        <p:tgtEl>
                                          <p:spTgt spid="58"/>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57"/>
                                        </p:tgtEl>
                                        <p:attrNameLst>
                                          <p:attrName>style.visibility</p:attrName>
                                        </p:attrNameLst>
                                      </p:cBhvr>
                                      <p:to>
                                        <p:strVal val="visible"/>
                                      </p:to>
                                    </p:set>
                                    <p:animEffect transition="in" filter="wipe(left)">
                                      <p:cBhvr>
                                        <p:cTn id="30" dur="500"/>
                                        <p:tgtEl>
                                          <p:spTgt spid="57"/>
                                        </p:tgtEl>
                                      </p:cBhvr>
                                    </p:animEffect>
                                  </p:childTnLst>
                                </p:cTn>
                              </p:par>
                            </p:childTnLst>
                          </p:cTn>
                        </p:par>
                        <p:par>
                          <p:cTn id="31" fill="hold">
                            <p:stCondLst>
                              <p:cond delay="1500"/>
                            </p:stCondLst>
                            <p:childTnLst>
                              <p:par>
                                <p:cTn id="32" presetID="53" presetClass="entr" presetSubtype="16" fill="hold" grpId="0" nodeType="afterEffect">
                                  <p:stCondLst>
                                    <p:cond delay="0"/>
                                  </p:stCondLst>
                                  <p:childTnLst>
                                    <p:set>
                                      <p:cBhvr>
                                        <p:cTn id="33" dur="1" fill="hold">
                                          <p:stCondLst>
                                            <p:cond delay="0"/>
                                          </p:stCondLst>
                                        </p:cTn>
                                        <p:tgtEl>
                                          <p:spTgt spid="60"/>
                                        </p:tgtEl>
                                        <p:attrNameLst>
                                          <p:attrName>style.visibility</p:attrName>
                                        </p:attrNameLst>
                                      </p:cBhvr>
                                      <p:to>
                                        <p:strVal val="visible"/>
                                      </p:to>
                                    </p:set>
                                    <p:anim calcmode="lin" valueType="num">
                                      <p:cBhvr>
                                        <p:cTn id="34" dur="500" fill="hold"/>
                                        <p:tgtEl>
                                          <p:spTgt spid="60"/>
                                        </p:tgtEl>
                                        <p:attrNameLst>
                                          <p:attrName>ppt_w</p:attrName>
                                        </p:attrNameLst>
                                      </p:cBhvr>
                                      <p:tavLst>
                                        <p:tav tm="0">
                                          <p:val>
                                            <p:fltVal val="0"/>
                                          </p:val>
                                        </p:tav>
                                        <p:tav tm="100000">
                                          <p:val>
                                            <p:strVal val="#ppt_w"/>
                                          </p:val>
                                        </p:tav>
                                      </p:tavLst>
                                    </p:anim>
                                    <p:anim calcmode="lin" valueType="num">
                                      <p:cBhvr>
                                        <p:cTn id="35" dur="500" fill="hold"/>
                                        <p:tgtEl>
                                          <p:spTgt spid="60"/>
                                        </p:tgtEl>
                                        <p:attrNameLst>
                                          <p:attrName>ppt_h</p:attrName>
                                        </p:attrNameLst>
                                      </p:cBhvr>
                                      <p:tavLst>
                                        <p:tav tm="0">
                                          <p:val>
                                            <p:fltVal val="0"/>
                                          </p:val>
                                        </p:tav>
                                        <p:tav tm="100000">
                                          <p:val>
                                            <p:strVal val="#ppt_h"/>
                                          </p:val>
                                        </p:tav>
                                      </p:tavLst>
                                    </p:anim>
                                    <p:animEffect transition="in" filter="fade">
                                      <p:cBhvr>
                                        <p:cTn id="36" dur="500"/>
                                        <p:tgtEl>
                                          <p:spTgt spid="60"/>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59"/>
                                        </p:tgtEl>
                                        <p:attrNameLst>
                                          <p:attrName>style.visibility</p:attrName>
                                        </p:attrNameLst>
                                      </p:cBhvr>
                                      <p:to>
                                        <p:strVal val="visible"/>
                                      </p:to>
                                    </p:set>
                                    <p:animEffect transition="in" filter="wipe(left)">
                                      <p:cBhvr>
                                        <p:cTn id="39"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P spid="54" grpId="0"/>
      <p:bldP spid="55" grpId="0"/>
      <p:bldP spid="56" grpId="0"/>
      <p:bldP spid="57" grpId="0"/>
      <p:bldP spid="58" grpId="0"/>
      <p:bldP spid="59" grpId="0"/>
      <p:bldP spid="6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p:cNvSpPr>
            <a:spLocks noChangeArrowheads="1"/>
          </p:cNvSpPr>
          <p:nvPr/>
        </p:nvSpPr>
        <p:spPr bwMode="auto">
          <a:xfrm>
            <a:off x="1071880" y="1668485"/>
            <a:ext cx="5375275" cy="4227513"/>
          </a:xfrm>
          <a:prstGeom prst="rect">
            <a:avLst/>
          </a:prstGeom>
          <a:noFill/>
          <a:ln w="9525">
            <a:noFill/>
            <a:miter lim="800000"/>
          </a:ln>
          <a:effectLst/>
        </p:spPr>
        <p:txBody>
          <a:bodyPr>
            <a:spAutoFit/>
          </a:bodyPr>
          <a:lstStyle/>
          <a:p>
            <a:pPr marL="342900" indent="-342900" algn="just" eaLnBrk="1" hangingPunct="1">
              <a:lnSpc>
                <a:spcPct val="160000"/>
              </a:lnSpc>
              <a:buClr>
                <a:srgbClr val="C00000"/>
              </a:buClr>
              <a:buFont typeface="Wingdings" panose="05000000000000000000" pitchFamily="2" charset="2"/>
              <a:buChar char="u"/>
              <a:defRPr/>
            </a:pPr>
            <a:r>
              <a:rPr lang="zh-CN" altLang="en-US" sz="2400" b="0" noProof="1">
                <a:solidFill>
                  <a:schemeClr val="tx1">
                    <a:lumMod val="85000"/>
                    <a:lumOff val="15000"/>
                  </a:schemeClr>
                </a:solidFill>
                <a:effectLst>
                  <a:outerShdw blurRad="38100" dist="38100" dir="2700000" algn="tl">
                    <a:srgbClr val="C0C0C0"/>
                  </a:outerShdw>
                </a:effectLst>
                <a:cs typeface="+mn-ea"/>
                <a:sym typeface="+mn-lt"/>
              </a:rPr>
              <a:t>让其他人感觉受尊重</a:t>
            </a:r>
            <a:endParaRPr lang="zh-CN" altLang="en-US" sz="2400" b="0" noProof="1">
              <a:solidFill>
                <a:schemeClr val="tx1">
                  <a:lumMod val="85000"/>
                  <a:lumOff val="15000"/>
                </a:schemeClr>
              </a:solidFill>
              <a:effectLst>
                <a:outerShdw blurRad="38100" dist="38100" dir="2700000" algn="tl">
                  <a:srgbClr val="C0C0C0"/>
                </a:outerShdw>
              </a:effectLst>
              <a:cs typeface="+mn-ea"/>
              <a:sym typeface="+mn-lt"/>
            </a:endParaRPr>
          </a:p>
          <a:p>
            <a:pPr marL="342900" indent="-342900" algn="just" eaLnBrk="1" hangingPunct="1">
              <a:lnSpc>
                <a:spcPct val="160000"/>
              </a:lnSpc>
              <a:buClr>
                <a:srgbClr val="C00000"/>
              </a:buClr>
              <a:buFont typeface="Wingdings" panose="05000000000000000000" pitchFamily="2" charset="2"/>
              <a:buChar char="u"/>
              <a:defRPr/>
            </a:pPr>
            <a:r>
              <a:rPr lang="zh-CN" altLang="en-US" sz="2400" b="0" noProof="1">
                <a:solidFill>
                  <a:schemeClr val="tx1">
                    <a:lumMod val="85000"/>
                    <a:lumOff val="15000"/>
                  </a:schemeClr>
                </a:solidFill>
                <a:effectLst>
                  <a:outerShdw blurRad="38100" dist="38100" dir="2700000" algn="tl">
                    <a:srgbClr val="C0C0C0"/>
                  </a:outerShdw>
                </a:effectLst>
                <a:cs typeface="+mn-ea"/>
                <a:sym typeface="+mn-lt"/>
              </a:rPr>
              <a:t>树立你的远见</a:t>
            </a:r>
            <a:endParaRPr lang="zh-CN" altLang="en-US" sz="2400" b="0" noProof="1">
              <a:solidFill>
                <a:schemeClr val="tx1">
                  <a:lumMod val="85000"/>
                  <a:lumOff val="15000"/>
                </a:schemeClr>
              </a:solidFill>
              <a:effectLst>
                <a:outerShdw blurRad="38100" dist="38100" dir="2700000" algn="tl">
                  <a:srgbClr val="C0C0C0"/>
                </a:outerShdw>
              </a:effectLst>
              <a:cs typeface="+mn-ea"/>
              <a:sym typeface="+mn-lt"/>
            </a:endParaRPr>
          </a:p>
          <a:p>
            <a:pPr marL="342900" indent="-342900" algn="just" eaLnBrk="1" hangingPunct="1">
              <a:lnSpc>
                <a:spcPct val="160000"/>
              </a:lnSpc>
              <a:buClr>
                <a:srgbClr val="C00000"/>
              </a:buClr>
              <a:buFont typeface="Wingdings" panose="05000000000000000000" pitchFamily="2" charset="2"/>
              <a:buChar char="u"/>
              <a:defRPr/>
            </a:pPr>
            <a:r>
              <a:rPr lang="zh-CN" altLang="en-US" sz="2400" b="0" noProof="1">
                <a:solidFill>
                  <a:schemeClr val="tx1">
                    <a:lumMod val="85000"/>
                    <a:lumOff val="15000"/>
                  </a:schemeClr>
                </a:solidFill>
                <a:effectLst>
                  <a:outerShdw blurRad="38100" dist="38100" dir="2700000" algn="tl">
                    <a:srgbClr val="C0C0C0"/>
                  </a:outerShdw>
                </a:effectLst>
                <a:cs typeface="+mn-ea"/>
                <a:sym typeface="+mn-lt"/>
              </a:rPr>
              <a:t>待人如己</a:t>
            </a:r>
            <a:endParaRPr lang="zh-CN" altLang="en-US" sz="2400" b="0" noProof="1">
              <a:solidFill>
                <a:schemeClr val="tx1">
                  <a:lumMod val="85000"/>
                  <a:lumOff val="15000"/>
                </a:schemeClr>
              </a:solidFill>
              <a:effectLst>
                <a:outerShdw blurRad="38100" dist="38100" dir="2700000" algn="tl">
                  <a:srgbClr val="C0C0C0"/>
                </a:outerShdw>
              </a:effectLst>
              <a:cs typeface="+mn-ea"/>
              <a:sym typeface="+mn-lt"/>
            </a:endParaRPr>
          </a:p>
          <a:p>
            <a:pPr marL="342900" indent="-342900" algn="just" eaLnBrk="1" hangingPunct="1">
              <a:lnSpc>
                <a:spcPct val="160000"/>
              </a:lnSpc>
              <a:buClr>
                <a:srgbClr val="C00000"/>
              </a:buClr>
              <a:buFont typeface="Wingdings" panose="05000000000000000000" pitchFamily="2" charset="2"/>
              <a:buChar char="u"/>
              <a:defRPr/>
            </a:pPr>
            <a:r>
              <a:rPr lang="zh-CN" altLang="en-US" sz="2400" b="0" noProof="1">
                <a:solidFill>
                  <a:schemeClr val="tx1">
                    <a:lumMod val="85000"/>
                    <a:lumOff val="15000"/>
                  </a:schemeClr>
                </a:solidFill>
                <a:effectLst>
                  <a:outerShdw blurRad="38100" dist="38100" dir="2700000" algn="tl">
                    <a:srgbClr val="C0C0C0"/>
                  </a:outerShdw>
                </a:effectLst>
                <a:cs typeface="+mn-ea"/>
                <a:sym typeface="+mn-lt"/>
              </a:rPr>
              <a:t>对你自己和下属的行为负责</a:t>
            </a:r>
            <a:endParaRPr lang="zh-CN" altLang="en-US" sz="2400" b="0" noProof="1">
              <a:solidFill>
                <a:schemeClr val="tx1">
                  <a:lumMod val="85000"/>
                  <a:lumOff val="15000"/>
                </a:schemeClr>
              </a:solidFill>
              <a:effectLst>
                <a:outerShdw blurRad="38100" dist="38100" dir="2700000" algn="tl">
                  <a:srgbClr val="C0C0C0"/>
                </a:outerShdw>
              </a:effectLst>
              <a:cs typeface="+mn-ea"/>
              <a:sym typeface="+mn-lt"/>
            </a:endParaRPr>
          </a:p>
          <a:p>
            <a:pPr marL="342900" indent="-342900" algn="just" eaLnBrk="1" hangingPunct="1">
              <a:lnSpc>
                <a:spcPct val="160000"/>
              </a:lnSpc>
              <a:buClr>
                <a:srgbClr val="C00000"/>
              </a:buClr>
              <a:buFont typeface="Wingdings" panose="05000000000000000000" pitchFamily="2" charset="2"/>
              <a:buChar char="u"/>
              <a:defRPr/>
            </a:pPr>
            <a:r>
              <a:rPr lang="zh-CN" altLang="en-US" sz="2400" b="0" noProof="1">
                <a:solidFill>
                  <a:schemeClr val="tx1">
                    <a:lumMod val="85000"/>
                    <a:lumOff val="15000"/>
                  </a:schemeClr>
                </a:solidFill>
                <a:effectLst>
                  <a:outerShdw blurRad="38100" dist="38100" dir="2700000" algn="tl">
                    <a:srgbClr val="C0C0C0"/>
                  </a:outerShdw>
                </a:effectLst>
                <a:cs typeface="+mn-ea"/>
                <a:sym typeface="+mn-lt"/>
              </a:rPr>
              <a:t>在公开场合表扬和私下批评</a:t>
            </a:r>
            <a:endParaRPr lang="zh-CN" altLang="en-US" sz="2400" b="0" noProof="1">
              <a:solidFill>
                <a:schemeClr val="tx1">
                  <a:lumMod val="85000"/>
                  <a:lumOff val="15000"/>
                </a:schemeClr>
              </a:solidFill>
              <a:effectLst>
                <a:outerShdw blurRad="38100" dist="38100" dir="2700000" algn="tl">
                  <a:srgbClr val="C0C0C0"/>
                </a:outerShdw>
              </a:effectLst>
              <a:cs typeface="+mn-ea"/>
              <a:sym typeface="+mn-lt"/>
            </a:endParaRPr>
          </a:p>
          <a:p>
            <a:pPr marL="342900" indent="-342900" algn="just" eaLnBrk="1" hangingPunct="1">
              <a:lnSpc>
                <a:spcPct val="160000"/>
              </a:lnSpc>
              <a:buClr>
                <a:srgbClr val="C00000"/>
              </a:buClr>
              <a:buFont typeface="Wingdings" panose="05000000000000000000" pitchFamily="2" charset="2"/>
              <a:buChar char="u"/>
              <a:defRPr/>
            </a:pPr>
            <a:r>
              <a:rPr lang="zh-CN" altLang="en-US" sz="2400" b="0" noProof="1">
                <a:solidFill>
                  <a:schemeClr val="tx1">
                    <a:lumMod val="85000"/>
                    <a:lumOff val="15000"/>
                  </a:schemeClr>
                </a:solidFill>
                <a:effectLst>
                  <a:outerShdw blurRad="38100" dist="38100" dir="2700000" algn="tl">
                    <a:srgbClr val="C0C0C0"/>
                  </a:outerShdw>
                </a:effectLst>
                <a:cs typeface="+mn-ea"/>
                <a:sym typeface="+mn-lt"/>
              </a:rPr>
              <a:t>花时间去看和被看到</a:t>
            </a:r>
            <a:endParaRPr lang="zh-CN" altLang="en-US" sz="2400" b="0" noProof="1">
              <a:solidFill>
                <a:schemeClr val="tx1">
                  <a:lumMod val="85000"/>
                  <a:lumOff val="15000"/>
                </a:schemeClr>
              </a:solidFill>
              <a:effectLst>
                <a:outerShdw blurRad="38100" dist="38100" dir="2700000" algn="tl">
                  <a:srgbClr val="C0C0C0"/>
                </a:outerShdw>
              </a:effectLst>
              <a:cs typeface="+mn-ea"/>
              <a:sym typeface="+mn-lt"/>
            </a:endParaRPr>
          </a:p>
          <a:p>
            <a:pPr marL="342900" indent="-342900" algn="just" eaLnBrk="1" hangingPunct="1">
              <a:lnSpc>
                <a:spcPct val="160000"/>
              </a:lnSpc>
              <a:buClr>
                <a:srgbClr val="C00000"/>
              </a:buClr>
              <a:buFont typeface="Wingdings" panose="05000000000000000000" pitchFamily="2" charset="2"/>
              <a:buChar char="u"/>
              <a:defRPr/>
            </a:pPr>
            <a:r>
              <a:rPr lang="zh-CN" altLang="en-US" sz="2400" b="0" noProof="1">
                <a:solidFill>
                  <a:schemeClr val="tx1">
                    <a:lumMod val="85000"/>
                    <a:lumOff val="15000"/>
                  </a:schemeClr>
                </a:solidFill>
                <a:effectLst>
                  <a:outerShdw blurRad="38100" dist="38100" dir="2700000" algn="tl">
                    <a:srgbClr val="C0C0C0"/>
                  </a:outerShdw>
                </a:effectLst>
                <a:cs typeface="+mn-ea"/>
                <a:sym typeface="+mn-lt"/>
              </a:rPr>
              <a:t>运用竞争</a:t>
            </a:r>
            <a:endParaRPr lang="zh-CN" altLang="en-US" sz="2400" b="0" noProof="1">
              <a:solidFill>
                <a:schemeClr val="tx1">
                  <a:lumMod val="85000"/>
                  <a:lumOff val="15000"/>
                </a:schemeClr>
              </a:solidFill>
              <a:effectLst>
                <a:outerShdw blurRad="38100" dist="38100" dir="2700000" algn="tl">
                  <a:srgbClr val="C0C0C0"/>
                </a:outerShdw>
              </a:effectLst>
              <a:cs typeface="+mn-ea"/>
              <a:sym typeface="+mn-lt"/>
            </a:endParaRPr>
          </a:p>
        </p:txBody>
      </p:sp>
      <p:grpSp>
        <p:nvGrpSpPr>
          <p:cNvPr id="12" name="组合 11"/>
          <p:cNvGrpSpPr/>
          <p:nvPr/>
        </p:nvGrpSpPr>
        <p:grpSpPr>
          <a:xfrm>
            <a:off x="167640" y="413908"/>
            <a:ext cx="8193773" cy="646331"/>
            <a:chOff x="167640" y="166258"/>
            <a:chExt cx="8193773" cy="646331"/>
          </a:xfrm>
        </p:grpSpPr>
        <p:sp>
          <p:nvSpPr>
            <p:cNvPr id="13" name="矩形 12"/>
            <p:cNvSpPr/>
            <p:nvPr/>
          </p:nvSpPr>
          <p:spPr>
            <a:xfrm>
              <a:off x="167640" y="203200"/>
              <a:ext cx="568960" cy="523240"/>
            </a:xfrm>
            <a:prstGeom prst="rect">
              <a:avLst/>
            </a:prstGeom>
            <a:gradFill>
              <a:gsLst>
                <a:gs pos="0">
                  <a:schemeClr val="accent1"/>
                </a:gs>
                <a:gs pos="100000">
                  <a:schemeClr val="tx1">
                    <a:lumMod val="95000"/>
                    <a:lumOff val="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33333"/>
                </a:solidFill>
                <a:cs typeface="+mn-ea"/>
                <a:sym typeface="+mn-lt"/>
              </a:endParaRPr>
            </a:p>
          </p:txBody>
        </p:sp>
        <p:sp>
          <p:nvSpPr>
            <p:cNvPr id="14" name="矩形 13"/>
            <p:cNvSpPr/>
            <p:nvPr/>
          </p:nvSpPr>
          <p:spPr>
            <a:xfrm>
              <a:off x="812800" y="203200"/>
              <a:ext cx="259080" cy="523240"/>
            </a:xfrm>
            <a:prstGeom prst="rect">
              <a:avLst/>
            </a:prstGeom>
            <a:gradFill>
              <a:gsLst>
                <a:gs pos="0">
                  <a:schemeClr val="accent1"/>
                </a:gs>
                <a:gs pos="100000">
                  <a:schemeClr val="tx1">
                    <a:lumMod val="95000"/>
                    <a:lumOff val="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33333"/>
                </a:solidFill>
                <a:cs typeface="+mn-ea"/>
                <a:sym typeface="+mn-lt"/>
              </a:endParaRPr>
            </a:p>
          </p:txBody>
        </p:sp>
        <p:sp>
          <p:nvSpPr>
            <p:cNvPr id="15" name="Rectangle 6"/>
            <p:cNvSpPr>
              <a:spLocks noChangeArrowheads="1"/>
            </p:cNvSpPr>
            <p:nvPr/>
          </p:nvSpPr>
          <p:spPr bwMode="auto">
            <a:xfrm>
              <a:off x="1148080" y="166258"/>
              <a:ext cx="7213333"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zh-CN" altLang="en-US" sz="3600" b="1" dirty="0">
                  <a:solidFill>
                    <a:schemeClr val="tx1">
                      <a:lumMod val="85000"/>
                      <a:lumOff val="15000"/>
                    </a:schemeClr>
                  </a:solidFill>
                  <a:cs typeface="+mn-ea"/>
                  <a:sym typeface="+mn-lt"/>
                </a:rPr>
                <a:t>吸引追随者的七大法宝</a:t>
              </a:r>
              <a:endParaRPr lang="zh-CN" altLang="en-US" sz="3600" b="1" dirty="0">
                <a:solidFill>
                  <a:schemeClr val="tx1">
                    <a:lumMod val="85000"/>
                    <a:lumOff val="15000"/>
                  </a:schemeClr>
                </a:solidFill>
                <a:cs typeface="+mn-ea"/>
                <a:sym typeface="+mn-lt"/>
              </a:endParaRPr>
            </a:p>
          </p:txBody>
        </p:sp>
      </p:grpSp>
      <p:pic>
        <p:nvPicPr>
          <p:cNvPr id="17" name="图片 16"/>
          <p:cNvPicPr>
            <a:picLocks noChangeAspect="1"/>
          </p:cNvPicPr>
          <p:nvPr/>
        </p:nvPicPr>
        <p:blipFill>
          <a:blip r:embed="rId1" cstate="screen"/>
          <a:stretch>
            <a:fillRect/>
          </a:stretch>
        </p:blipFill>
        <p:spPr>
          <a:xfrm>
            <a:off x="6375993" y="86628"/>
            <a:ext cx="5388428" cy="68580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3400" advTm="0">
        <p14:reveal/>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1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p:cNvSpPr>
            <a:spLocks noChangeArrowheads="1"/>
          </p:cNvSpPr>
          <p:nvPr/>
        </p:nvSpPr>
        <p:spPr bwMode="auto">
          <a:xfrm>
            <a:off x="452120" y="1808786"/>
            <a:ext cx="6311900" cy="4227513"/>
          </a:xfrm>
          <a:prstGeom prst="rect">
            <a:avLst/>
          </a:prstGeom>
          <a:noFill/>
          <a:ln w="9525">
            <a:noFill/>
            <a:miter lim="800000"/>
          </a:ln>
          <a:effectLst/>
        </p:spPr>
        <p:txBody>
          <a:bodyPr>
            <a:spAutoFit/>
          </a:bodyPr>
          <a:lstStyle/>
          <a:p>
            <a:pPr marL="457200" indent="-457200" algn="just" eaLnBrk="1" hangingPunct="1">
              <a:lnSpc>
                <a:spcPct val="160000"/>
              </a:lnSpc>
              <a:buClr>
                <a:schemeClr val="accent1">
                  <a:lumMod val="50000"/>
                </a:schemeClr>
              </a:buClr>
              <a:buFont typeface="Wingdings" panose="05000000000000000000" pitchFamily="2" charset="2"/>
              <a:buChar char="Ø"/>
              <a:defRPr/>
            </a:pPr>
            <a:r>
              <a:rPr lang="zh-CN" altLang="en-US" sz="2400" b="0" noProof="1">
                <a:effectLst>
                  <a:outerShdw blurRad="38100" dist="38100" dir="2700000" algn="tl">
                    <a:srgbClr val="C0C0C0"/>
                  </a:outerShdw>
                </a:effectLst>
                <a:cs typeface="+mn-ea"/>
                <a:sym typeface="+mn-lt"/>
              </a:rPr>
              <a:t>你要成为一名优秀的教练和老师</a:t>
            </a:r>
            <a:endParaRPr lang="zh-CN" altLang="en-US" sz="2400" b="0" noProof="1">
              <a:effectLst>
                <a:outerShdw blurRad="38100" dist="38100" dir="2700000" algn="tl">
                  <a:srgbClr val="C0C0C0"/>
                </a:outerShdw>
              </a:effectLst>
              <a:cs typeface="+mn-ea"/>
              <a:sym typeface="+mn-lt"/>
            </a:endParaRPr>
          </a:p>
          <a:p>
            <a:pPr marL="457200" indent="-457200" algn="just" eaLnBrk="1" hangingPunct="1">
              <a:lnSpc>
                <a:spcPct val="160000"/>
              </a:lnSpc>
              <a:buClr>
                <a:schemeClr val="accent1">
                  <a:lumMod val="50000"/>
                </a:schemeClr>
              </a:buClr>
              <a:buFont typeface="Wingdings" panose="05000000000000000000" pitchFamily="2" charset="2"/>
              <a:buChar char="Ø"/>
              <a:defRPr/>
            </a:pPr>
            <a:r>
              <a:rPr lang="zh-CN" altLang="en-US" sz="2400" b="0" noProof="1">
                <a:effectLst>
                  <a:outerShdw blurRad="38100" dist="38100" dir="2700000" algn="tl">
                    <a:srgbClr val="C0C0C0"/>
                  </a:outerShdw>
                </a:effectLst>
                <a:cs typeface="+mn-ea"/>
                <a:sym typeface="+mn-lt"/>
              </a:rPr>
              <a:t>让管理成为一种生活方式，要天天去做</a:t>
            </a:r>
            <a:endParaRPr lang="zh-CN" altLang="en-US" sz="2400" b="0" noProof="1">
              <a:effectLst>
                <a:outerShdw blurRad="38100" dist="38100" dir="2700000" algn="tl">
                  <a:srgbClr val="C0C0C0"/>
                </a:outerShdw>
              </a:effectLst>
              <a:cs typeface="+mn-ea"/>
              <a:sym typeface="+mn-lt"/>
            </a:endParaRPr>
          </a:p>
          <a:p>
            <a:pPr marL="457200" indent="-457200" algn="just" eaLnBrk="1" hangingPunct="1">
              <a:lnSpc>
                <a:spcPct val="160000"/>
              </a:lnSpc>
              <a:buClr>
                <a:schemeClr val="accent1">
                  <a:lumMod val="50000"/>
                </a:schemeClr>
              </a:buClr>
              <a:buFont typeface="Wingdings" panose="05000000000000000000" pitchFamily="2" charset="2"/>
              <a:buChar char="Ø"/>
              <a:defRPr/>
            </a:pPr>
            <a:r>
              <a:rPr lang="zh-CN" altLang="en-US" sz="2400" b="0" noProof="1">
                <a:effectLst>
                  <a:outerShdw blurRad="38100" dist="38100" dir="2700000" algn="tl">
                    <a:srgbClr val="C0C0C0"/>
                  </a:outerShdw>
                </a:effectLst>
                <a:cs typeface="+mn-ea"/>
                <a:sym typeface="+mn-lt"/>
              </a:rPr>
              <a:t>平易近人，与你的队员之间保持公开坦诚</a:t>
            </a:r>
            <a:endParaRPr lang="zh-CN" altLang="en-US" sz="2400" b="0" noProof="1">
              <a:effectLst>
                <a:outerShdw blurRad="38100" dist="38100" dir="2700000" algn="tl">
                  <a:srgbClr val="C0C0C0"/>
                </a:outerShdw>
              </a:effectLst>
              <a:cs typeface="+mn-ea"/>
              <a:sym typeface="+mn-lt"/>
            </a:endParaRPr>
          </a:p>
          <a:p>
            <a:pPr marL="457200" indent="-457200" algn="just" eaLnBrk="1" hangingPunct="1">
              <a:lnSpc>
                <a:spcPct val="160000"/>
              </a:lnSpc>
              <a:buClr>
                <a:schemeClr val="accent1">
                  <a:lumMod val="50000"/>
                </a:schemeClr>
              </a:buClr>
              <a:buFont typeface="Wingdings" panose="05000000000000000000" pitchFamily="2" charset="2"/>
              <a:buChar char="Ø"/>
              <a:defRPr/>
            </a:pPr>
            <a:r>
              <a:rPr lang="zh-CN" altLang="en-US" sz="2400" b="0" noProof="1">
                <a:effectLst>
                  <a:outerShdw blurRad="38100" dist="38100" dir="2700000" algn="tl">
                    <a:srgbClr val="C0C0C0"/>
                  </a:outerShdw>
                </a:effectLst>
                <a:cs typeface="+mn-ea"/>
                <a:sym typeface="+mn-lt"/>
              </a:rPr>
              <a:t>定期或不定期召开恳谈会</a:t>
            </a:r>
            <a:endParaRPr lang="zh-CN" altLang="en-US" sz="2400" b="0" noProof="1">
              <a:effectLst>
                <a:outerShdw blurRad="38100" dist="38100" dir="2700000" algn="tl">
                  <a:srgbClr val="C0C0C0"/>
                </a:outerShdw>
              </a:effectLst>
              <a:cs typeface="+mn-ea"/>
              <a:sym typeface="+mn-lt"/>
            </a:endParaRPr>
          </a:p>
          <a:p>
            <a:pPr marL="457200" indent="-457200" algn="just" eaLnBrk="1" hangingPunct="1">
              <a:lnSpc>
                <a:spcPct val="160000"/>
              </a:lnSpc>
              <a:buClr>
                <a:schemeClr val="accent1">
                  <a:lumMod val="50000"/>
                </a:schemeClr>
              </a:buClr>
              <a:buFont typeface="Wingdings" panose="05000000000000000000" pitchFamily="2" charset="2"/>
              <a:buChar char="Ø"/>
              <a:defRPr/>
            </a:pPr>
            <a:r>
              <a:rPr lang="zh-CN" altLang="en-US" sz="2400" b="0" noProof="1">
                <a:effectLst>
                  <a:outerShdw blurRad="38100" dist="38100" dir="2700000" algn="tl">
                    <a:srgbClr val="C0C0C0"/>
                  </a:outerShdw>
                </a:effectLst>
                <a:cs typeface="+mn-ea"/>
                <a:sym typeface="+mn-lt"/>
              </a:rPr>
              <a:t>不要放弃任何肯定别人成绩的机会</a:t>
            </a:r>
            <a:endParaRPr lang="zh-CN" altLang="en-US" sz="2400" b="0" noProof="1">
              <a:effectLst>
                <a:outerShdw blurRad="38100" dist="38100" dir="2700000" algn="tl">
                  <a:srgbClr val="C0C0C0"/>
                </a:outerShdw>
              </a:effectLst>
              <a:cs typeface="+mn-ea"/>
              <a:sym typeface="+mn-lt"/>
            </a:endParaRPr>
          </a:p>
          <a:p>
            <a:pPr marL="457200" indent="-457200" algn="just" eaLnBrk="1" hangingPunct="1">
              <a:lnSpc>
                <a:spcPct val="160000"/>
              </a:lnSpc>
              <a:buClr>
                <a:schemeClr val="accent1">
                  <a:lumMod val="50000"/>
                </a:schemeClr>
              </a:buClr>
              <a:buFont typeface="Wingdings" panose="05000000000000000000" pitchFamily="2" charset="2"/>
              <a:buChar char="Ø"/>
              <a:defRPr/>
            </a:pPr>
            <a:r>
              <a:rPr lang="zh-CN" altLang="en-US" sz="2400" b="0" noProof="1">
                <a:effectLst>
                  <a:outerShdw blurRad="38100" dist="38100" dir="2700000" algn="tl">
                    <a:srgbClr val="C0C0C0"/>
                  </a:outerShdw>
                </a:effectLst>
                <a:cs typeface="+mn-ea"/>
                <a:sym typeface="+mn-lt"/>
              </a:rPr>
              <a:t>需要批评时，立即去做，并注意方法</a:t>
            </a:r>
            <a:endParaRPr lang="zh-CN" altLang="en-US" sz="2400" b="0" noProof="1">
              <a:effectLst>
                <a:outerShdw blurRad="38100" dist="38100" dir="2700000" algn="tl">
                  <a:srgbClr val="C0C0C0"/>
                </a:outerShdw>
              </a:effectLst>
              <a:cs typeface="+mn-ea"/>
              <a:sym typeface="+mn-lt"/>
            </a:endParaRPr>
          </a:p>
          <a:p>
            <a:pPr marL="457200" indent="-457200" algn="just" eaLnBrk="1" hangingPunct="1">
              <a:lnSpc>
                <a:spcPct val="160000"/>
              </a:lnSpc>
              <a:buClr>
                <a:schemeClr val="accent1">
                  <a:lumMod val="50000"/>
                </a:schemeClr>
              </a:buClr>
              <a:buFont typeface="Wingdings" panose="05000000000000000000" pitchFamily="2" charset="2"/>
              <a:buChar char="Ø"/>
              <a:defRPr/>
            </a:pPr>
            <a:r>
              <a:rPr lang="zh-CN" altLang="en-US" sz="2400" b="0" noProof="1">
                <a:effectLst>
                  <a:outerShdw blurRad="38100" dist="38100" dir="2700000" algn="tl">
                    <a:srgbClr val="C0C0C0"/>
                  </a:outerShdw>
                </a:effectLst>
                <a:cs typeface="+mn-ea"/>
                <a:sym typeface="+mn-lt"/>
              </a:rPr>
              <a:t>保持铁的纪律</a:t>
            </a:r>
            <a:endParaRPr lang="zh-CN" altLang="en-US" sz="2400" b="0" noProof="1">
              <a:effectLst>
                <a:outerShdw blurRad="38100" dist="38100" dir="2700000" algn="tl">
                  <a:srgbClr val="C0C0C0"/>
                </a:outerShdw>
              </a:effectLst>
              <a:cs typeface="+mn-ea"/>
              <a:sym typeface="+mn-lt"/>
            </a:endParaRPr>
          </a:p>
        </p:txBody>
      </p:sp>
      <p:grpSp>
        <p:nvGrpSpPr>
          <p:cNvPr id="12" name="组合 11"/>
          <p:cNvGrpSpPr/>
          <p:nvPr/>
        </p:nvGrpSpPr>
        <p:grpSpPr>
          <a:xfrm>
            <a:off x="167640" y="181209"/>
            <a:ext cx="8193773" cy="825419"/>
            <a:chOff x="167640" y="-66441"/>
            <a:chExt cx="8193773" cy="825419"/>
          </a:xfrm>
        </p:grpSpPr>
        <p:sp>
          <p:nvSpPr>
            <p:cNvPr id="13" name="矩形 12"/>
            <p:cNvSpPr/>
            <p:nvPr/>
          </p:nvSpPr>
          <p:spPr>
            <a:xfrm>
              <a:off x="167640" y="203200"/>
              <a:ext cx="568960" cy="523240"/>
            </a:xfrm>
            <a:prstGeom prst="rect">
              <a:avLst/>
            </a:prstGeom>
            <a:gradFill>
              <a:gsLst>
                <a:gs pos="0">
                  <a:schemeClr val="accent1"/>
                </a:gs>
                <a:gs pos="100000">
                  <a:schemeClr val="tx1">
                    <a:lumMod val="95000"/>
                    <a:lumOff val="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33333"/>
                </a:solidFill>
                <a:cs typeface="+mn-ea"/>
                <a:sym typeface="+mn-lt"/>
              </a:endParaRPr>
            </a:p>
          </p:txBody>
        </p:sp>
        <p:sp>
          <p:nvSpPr>
            <p:cNvPr id="14" name="矩形 13"/>
            <p:cNvSpPr/>
            <p:nvPr/>
          </p:nvSpPr>
          <p:spPr>
            <a:xfrm>
              <a:off x="812800" y="203200"/>
              <a:ext cx="259080" cy="523240"/>
            </a:xfrm>
            <a:prstGeom prst="rect">
              <a:avLst/>
            </a:prstGeom>
            <a:gradFill>
              <a:gsLst>
                <a:gs pos="0">
                  <a:schemeClr val="accent1"/>
                </a:gs>
                <a:gs pos="100000">
                  <a:schemeClr val="tx1">
                    <a:lumMod val="95000"/>
                    <a:lumOff val="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33333"/>
                </a:solidFill>
                <a:cs typeface="+mn-ea"/>
                <a:sym typeface="+mn-lt"/>
              </a:endParaRPr>
            </a:p>
          </p:txBody>
        </p:sp>
        <p:sp>
          <p:nvSpPr>
            <p:cNvPr id="15" name="Rectangle 6"/>
            <p:cNvSpPr>
              <a:spLocks noChangeArrowheads="1"/>
            </p:cNvSpPr>
            <p:nvPr/>
          </p:nvSpPr>
          <p:spPr bwMode="auto">
            <a:xfrm>
              <a:off x="1148080" y="-66441"/>
              <a:ext cx="7213333" cy="8254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150000"/>
                </a:lnSpc>
                <a:defRPr/>
              </a:pPr>
              <a:r>
                <a:rPr lang="zh-CN" altLang="en-US" sz="3600" b="1" noProof="1">
                  <a:solidFill>
                    <a:schemeClr val="tx1">
                      <a:lumMod val="85000"/>
                      <a:lumOff val="15000"/>
                    </a:schemeClr>
                  </a:solidFill>
                  <a:cs typeface="+mn-ea"/>
                  <a:sym typeface="+mn-lt"/>
                </a:rPr>
                <a:t>成功领导一个团队的七大方法</a:t>
              </a:r>
              <a:endParaRPr lang="zh-CN" altLang="en-US" sz="3600" b="1" noProof="1">
                <a:solidFill>
                  <a:schemeClr val="tx1">
                    <a:lumMod val="85000"/>
                    <a:lumOff val="15000"/>
                  </a:schemeClr>
                </a:solidFill>
                <a:cs typeface="+mn-ea"/>
                <a:sym typeface="+mn-lt"/>
              </a:endParaRPr>
            </a:p>
          </p:txBody>
        </p:sp>
      </p:grpSp>
      <p:pic>
        <p:nvPicPr>
          <p:cNvPr id="17" name="图片 16"/>
          <p:cNvPicPr>
            <a:picLocks noChangeAspect="1"/>
          </p:cNvPicPr>
          <p:nvPr/>
        </p:nvPicPr>
        <p:blipFill>
          <a:blip r:embed="rId1"/>
          <a:stretch>
            <a:fillRect/>
          </a:stretch>
        </p:blipFill>
        <p:spPr>
          <a:xfrm>
            <a:off x="7175500" y="1016118"/>
            <a:ext cx="4146408" cy="5162773"/>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3400" advTm="0">
        <p14:reveal/>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1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bwMode="auto">
          <a:xfrm>
            <a:off x="4939900" y="3401431"/>
            <a:ext cx="2101850" cy="635000"/>
            <a:chOff x="6402758" y="1340766"/>
            <a:chExt cx="3522804" cy="756855"/>
          </a:xfrm>
        </p:grpSpPr>
        <p:sp>
          <p:nvSpPr>
            <p:cNvPr id="11" name="圆角矩形 10"/>
            <p:cNvSpPr/>
            <p:nvPr/>
          </p:nvSpPr>
          <p:spPr>
            <a:xfrm>
              <a:off x="6402758" y="1340766"/>
              <a:ext cx="3522804" cy="756855"/>
            </a:xfrm>
            <a:prstGeom prst="roundRect">
              <a:avLst/>
            </a:prstGeom>
            <a:gradFill flip="none" rotWithShape="1">
              <a:gsLst>
                <a:gs pos="0">
                  <a:schemeClr val="accent1"/>
                </a:gs>
                <a:gs pos="100000">
                  <a:schemeClr val="tx1">
                    <a:lumMod val="95000"/>
                    <a:lumOff val="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noProof="1">
                <a:cs typeface="+mn-ea"/>
                <a:sym typeface="+mn-lt"/>
              </a:endParaRPr>
            </a:p>
          </p:txBody>
        </p:sp>
        <p:sp>
          <p:nvSpPr>
            <p:cNvPr id="12" name="圆角矩形 11"/>
            <p:cNvSpPr/>
            <p:nvPr/>
          </p:nvSpPr>
          <p:spPr>
            <a:xfrm>
              <a:off x="6581026" y="1444834"/>
              <a:ext cx="3152964" cy="556288"/>
            </a:xfrm>
            <a:prstGeom prst="roundRect">
              <a:avLst/>
            </a:prstGeom>
            <a:gradFill flip="none" rotWithShape="1">
              <a:gsLst>
                <a:gs pos="0">
                  <a:schemeClr val="accent1"/>
                </a:gs>
                <a:gs pos="100000">
                  <a:schemeClr val="tx1">
                    <a:lumMod val="95000"/>
                    <a:lumOff val="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noProof="1">
                <a:cs typeface="+mn-ea"/>
                <a:sym typeface="+mn-lt"/>
              </a:endParaRPr>
            </a:p>
          </p:txBody>
        </p:sp>
        <p:sp>
          <p:nvSpPr>
            <p:cNvPr id="13" name="文本框 12"/>
            <p:cNvSpPr txBox="1"/>
            <p:nvPr/>
          </p:nvSpPr>
          <p:spPr>
            <a:xfrm flipH="1">
              <a:off x="6466615" y="1388070"/>
              <a:ext cx="3238105" cy="6622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zh-CN" altLang="en-US" noProof="1">
                  <a:cs typeface="+mn-ea"/>
                  <a:sym typeface="+mn-lt"/>
                </a:rPr>
                <a:t> 团队方式</a:t>
              </a:r>
              <a:endParaRPr lang="zh-CN" altLang="en-US" noProof="1">
                <a:cs typeface="+mn-ea"/>
                <a:sym typeface="+mn-lt"/>
              </a:endParaRPr>
            </a:p>
          </p:txBody>
        </p:sp>
      </p:grpSp>
      <p:grpSp>
        <p:nvGrpSpPr>
          <p:cNvPr id="14" name="Group 7"/>
          <p:cNvGrpSpPr/>
          <p:nvPr/>
        </p:nvGrpSpPr>
        <p:grpSpPr bwMode="auto">
          <a:xfrm>
            <a:off x="4021818" y="1869396"/>
            <a:ext cx="3962400" cy="3581400"/>
            <a:chOff x="1488" y="1296"/>
            <a:chExt cx="2496" cy="2256"/>
          </a:xfrm>
        </p:grpSpPr>
        <p:sp>
          <p:nvSpPr>
            <p:cNvPr id="15" name="AutoShape 8"/>
            <p:cNvSpPr>
              <a:spLocks noChangeArrowheads="1"/>
            </p:cNvSpPr>
            <p:nvPr/>
          </p:nvSpPr>
          <p:spPr bwMode="auto">
            <a:xfrm rot="-5764010">
              <a:off x="2544" y="1680"/>
              <a:ext cx="1632" cy="1056"/>
            </a:xfrm>
            <a:custGeom>
              <a:avLst/>
              <a:gdLst>
                <a:gd name="T0" fmla="*/ 8 w 21600"/>
                <a:gd name="T1" fmla="*/ 2 h 21600"/>
                <a:gd name="T2" fmla="*/ 8 w 21600"/>
                <a:gd name="T3" fmla="*/ 1 h 21600"/>
                <a:gd name="T4" fmla="*/ 7 w 21600"/>
                <a:gd name="T5" fmla="*/ 2 h 21600"/>
                <a:gd name="T6" fmla="*/ 6 w 21600"/>
                <a:gd name="T7" fmla="*/ 3 h 21600"/>
                <a:gd name="T8" fmla="*/ 4 w 21600"/>
                <a:gd name="T9" fmla="*/ 2 h 21600"/>
                <a:gd name="T10" fmla="*/ 5 w 21600"/>
                <a:gd name="T11" fmla="*/ 2 h 21600"/>
                <a:gd name="T12" fmla="*/ 0 60000 65536"/>
                <a:gd name="T13" fmla="*/ 0 60000 65536"/>
                <a:gd name="T14" fmla="*/ 0 60000 65536"/>
                <a:gd name="T15" fmla="*/ 0 60000 65536"/>
                <a:gd name="T16" fmla="*/ 0 60000 65536"/>
                <a:gd name="T17" fmla="*/ 0 60000 65536"/>
                <a:gd name="T18" fmla="*/ 3163 w 21600"/>
                <a:gd name="T19" fmla="*/ 3170 h 21600"/>
                <a:gd name="T20" fmla="*/ 18437 w 21600"/>
                <a:gd name="T21" fmla="*/ 1843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2591" y="17252"/>
                  </a:moveTo>
                  <a:cubicBezTo>
                    <a:pt x="15089" y="16559"/>
                    <a:pt x="16961" y="14487"/>
                    <a:pt x="17400" y="11933"/>
                  </a:cubicBezTo>
                  <a:lnTo>
                    <a:pt x="21444" y="12627"/>
                  </a:lnTo>
                  <a:cubicBezTo>
                    <a:pt x="20737" y="16746"/>
                    <a:pt x="17716" y="20087"/>
                    <a:pt x="13689" y="21206"/>
                  </a:cubicBezTo>
                  <a:lnTo>
                    <a:pt x="14412" y="23807"/>
                  </a:lnTo>
                  <a:lnTo>
                    <a:pt x="8563" y="20501"/>
                  </a:lnTo>
                  <a:lnTo>
                    <a:pt x="11869" y="14651"/>
                  </a:lnTo>
                  <a:lnTo>
                    <a:pt x="12591" y="17252"/>
                  </a:lnTo>
                  <a:close/>
                </a:path>
              </a:pathLst>
            </a:custGeom>
            <a:gradFill flip="none" rotWithShape="1">
              <a:gsLst>
                <a:gs pos="0">
                  <a:schemeClr val="accent1"/>
                </a:gs>
                <a:gs pos="100000">
                  <a:schemeClr val="tx1">
                    <a:lumMod val="95000"/>
                    <a:lumOff val="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noProof="1">
                <a:cs typeface="+mn-ea"/>
                <a:sym typeface="+mn-lt"/>
              </a:endParaRPr>
            </a:p>
          </p:txBody>
        </p:sp>
        <p:sp>
          <p:nvSpPr>
            <p:cNvPr id="16" name="AutoShape 9"/>
            <p:cNvSpPr>
              <a:spLocks noChangeArrowheads="1"/>
            </p:cNvSpPr>
            <p:nvPr/>
          </p:nvSpPr>
          <p:spPr bwMode="auto">
            <a:xfrm rot="-985415">
              <a:off x="2352" y="2400"/>
              <a:ext cx="1632" cy="1056"/>
            </a:xfrm>
            <a:custGeom>
              <a:avLst/>
              <a:gdLst>
                <a:gd name="T0" fmla="*/ 8 w 21600"/>
                <a:gd name="T1" fmla="*/ 2 h 21600"/>
                <a:gd name="T2" fmla="*/ 8 w 21600"/>
                <a:gd name="T3" fmla="*/ 1 h 21600"/>
                <a:gd name="T4" fmla="*/ 7 w 21600"/>
                <a:gd name="T5" fmla="*/ 2 h 21600"/>
                <a:gd name="T6" fmla="*/ 6 w 21600"/>
                <a:gd name="T7" fmla="*/ 3 h 21600"/>
                <a:gd name="T8" fmla="*/ 4 w 21600"/>
                <a:gd name="T9" fmla="*/ 2 h 21600"/>
                <a:gd name="T10" fmla="*/ 5 w 21600"/>
                <a:gd name="T11" fmla="*/ 2 h 21600"/>
                <a:gd name="T12" fmla="*/ 0 60000 65536"/>
                <a:gd name="T13" fmla="*/ 0 60000 65536"/>
                <a:gd name="T14" fmla="*/ 0 60000 65536"/>
                <a:gd name="T15" fmla="*/ 0 60000 65536"/>
                <a:gd name="T16" fmla="*/ 0 60000 65536"/>
                <a:gd name="T17" fmla="*/ 0 60000 65536"/>
                <a:gd name="T18" fmla="*/ 3163 w 21600"/>
                <a:gd name="T19" fmla="*/ 3170 h 21600"/>
                <a:gd name="T20" fmla="*/ 18437 w 21600"/>
                <a:gd name="T21" fmla="*/ 1843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2591" y="17252"/>
                  </a:moveTo>
                  <a:cubicBezTo>
                    <a:pt x="15089" y="16559"/>
                    <a:pt x="16961" y="14487"/>
                    <a:pt x="17400" y="11933"/>
                  </a:cubicBezTo>
                  <a:lnTo>
                    <a:pt x="21444" y="12627"/>
                  </a:lnTo>
                  <a:cubicBezTo>
                    <a:pt x="20737" y="16746"/>
                    <a:pt x="17716" y="20087"/>
                    <a:pt x="13689" y="21206"/>
                  </a:cubicBezTo>
                  <a:lnTo>
                    <a:pt x="14412" y="23807"/>
                  </a:lnTo>
                  <a:lnTo>
                    <a:pt x="8563" y="20501"/>
                  </a:lnTo>
                  <a:lnTo>
                    <a:pt x="11869" y="14651"/>
                  </a:lnTo>
                  <a:lnTo>
                    <a:pt x="12591" y="17252"/>
                  </a:lnTo>
                  <a:close/>
                </a:path>
              </a:pathLst>
            </a:custGeom>
            <a:gradFill flip="none" rotWithShape="1">
              <a:gsLst>
                <a:gs pos="0">
                  <a:schemeClr val="accent1"/>
                </a:gs>
                <a:gs pos="100000">
                  <a:schemeClr val="tx1">
                    <a:lumMod val="95000"/>
                    <a:lumOff val="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noProof="1">
                <a:cs typeface="+mn-ea"/>
                <a:sym typeface="+mn-lt"/>
              </a:endParaRPr>
            </a:p>
          </p:txBody>
        </p:sp>
        <p:sp>
          <p:nvSpPr>
            <p:cNvPr id="17" name="AutoShape 10"/>
            <p:cNvSpPr>
              <a:spLocks noChangeArrowheads="1"/>
            </p:cNvSpPr>
            <p:nvPr/>
          </p:nvSpPr>
          <p:spPr bwMode="auto">
            <a:xfrm rot="8959913">
              <a:off x="1488" y="1296"/>
              <a:ext cx="1632" cy="1056"/>
            </a:xfrm>
            <a:custGeom>
              <a:avLst/>
              <a:gdLst>
                <a:gd name="T0" fmla="*/ 8 w 21600"/>
                <a:gd name="T1" fmla="*/ 2 h 21600"/>
                <a:gd name="T2" fmla="*/ 8 w 21600"/>
                <a:gd name="T3" fmla="*/ 1 h 21600"/>
                <a:gd name="T4" fmla="*/ 7 w 21600"/>
                <a:gd name="T5" fmla="*/ 2 h 21600"/>
                <a:gd name="T6" fmla="*/ 6 w 21600"/>
                <a:gd name="T7" fmla="*/ 3 h 21600"/>
                <a:gd name="T8" fmla="*/ 4 w 21600"/>
                <a:gd name="T9" fmla="*/ 2 h 21600"/>
                <a:gd name="T10" fmla="*/ 5 w 21600"/>
                <a:gd name="T11" fmla="*/ 2 h 21600"/>
                <a:gd name="T12" fmla="*/ 0 60000 65536"/>
                <a:gd name="T13" fmla="*/ 0 60000 65536"/>
                <a:gd name="T14" fmla="*/ 0 60000 65536"/>
                <a:gd name="T15" fmla="*/ 0 60000 65536"/>
                <a:gd name="T16" fmla="*/ 0 60000 65536"/>
                <a:gd name="T17" fmla="*/ 0 60000 65536"/>
                <a:gd name="T18" fmla="*/ 3163 w 21600"/>
                <a:gd name="T19" fmla="*/ 3170 h 21600"/>
                <a:gd name="T20" fmla="*/ 18437 w 21600"/>
                <a:gd name="T21" fmla="*/ 1843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2591" y="17252"/>
                  </a:moveTo>
                  <a:cubicBezTo>
                    <a:pt x="15089" y="16559"/>
                    <a:pt x="16961" y="14487"/>
                    <a:pt x="17400" y="11933"/>
                  </a:cubicBezTo>
                  <a:lnTo>
                    <a:pt x="21444" y="12627"/>
                  </a:lnTo>
                  <a:cubicBezTo>
                    <a:pt x="20737" y="16746"/>
                    <a:pt x="17716" y="20087"/>
                    <a:pt x="13689" y="21206"/>
                  </a:cubicBezTo>
                  <a:lnTo>
                    <a:pt x="14412" y="23807"/>
                  </a:lnTo>
                  <a:lnTo>
                    <a:pt x="8563" y="20501"/>
                  </a:lnTo>
                  <a:lnTo>
                    <a:pt x="11869" y="14651"/>
                  </a:lnTo>
                  <a:lnTo>
                    <a:pt x="12591" y="17252"/>
                  </a:lnTo>
                  <a:close/>
                </a:path>
              </a:pathLst>
            </a:custGeom>
            <a:gradFill flip="none" rotWithShape="1">
              <a:gsLst>
                <a:gs pos="0">
                  <a:schemeClr val="accent1"/>
                </a:gs>
                <a:gs pos="100000">
                  <a:schemeClr val="tx1">
                    <a:lumMod val="95000"/>
                    <a:lumOff val="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noProof="1">
                <a:cs typeface="+mn-ea"/>
                <a:sym typeface="+mn-lt"/>
              </a:endParaRPr>
            </a:p>
          </p:txBody>
        </p:sp>
        <p:sp>
          <p:nvSpPr>
            <p:cNvPr id="18" name="AutoShape 11"/>
            <p:cNvSpPr>
              <a:spLocks noChangeArrowheads="1"/>
            </p:cNvSpPr>
            <p:nvPr/>
          </p:nvSpPr>
          <p:spPr bwMode="auto">
            <a:xfrm rot="4656427">
              <a:off x="1200" y="2208"/>
              <a:ext cx="1632" cy="1056"/>
            </a:xfrm>
            <a:custGeom>
              <a:avLst/>
              <a:gdLst>
                <a:gd name="T0" fmla="*/ 8 w 21600"/>
                <a:gd name="T1" fmla="*/ 2 h 21600"/>
                <a:gd name="T2" fmla="*/ 8 w 21600"/>
                <a:gd name="T3" fmla="*/ 1 h 21600"/>
                <a:gd name="T4" fmla="*/ 7 w 21600"/>
                <a:gd name="T5" fmla="*/ 2 h 21600"/>
                <a:gd name="T6" fmla="*/ 6 w 21600"/>
                <a:gd name="T7" fmla="*/ 3 h 21600"/>
                <a:gd name="T8" fmla="*/ 4 w 21600"/>
                <a:gd name="T9" fmla="*/ 2 h 21600"/>
                <a:gd name="T10" fmla="*/ 5 w 21600"/>
                <a:gd name="T11" fmla="*/ 2 h 21600"/>
                <a:gd name="T12" fmla="*/ 0 60000 65536"/>
                <a:gd name="T13" fmla="*/ 0 60000 65536"/>
                <a:gd name="T14" fmla="*/ 0 60000 65536"/>
                <a:gd name="T15" fmla="*/ 0 60000 65536"/>
                <a:gd name="T16" fmla="*/ 0 60000 65536"/>
                <a:gd name="T17" fmla="*/ 0 60000 65536"/>
                <a:gd name="T18" fmla="*/ 3163 w 21600"/>
                <a:gd name="T19" fmla="*/ 3170 h 21600"/>
                <a:gd name="T20" fmla="*/ 18437 w 21600"/>
                <a:gd name="T21" fmla="*/ 1843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2591" y="17252"/>
                  </a:moveTo>
                  <a:cubicBezTo>
                    <a:pt x="15089" y="16559"/>
                    <a:pt x="16961" y="14487"/>
                    <a:pt x="17400" y="11933"/>
                  </a:cubicBezTo>
                  <a:lnTo>
                    <a:pt x="21444" y="12627"/>
                  </a:lnTo>
                  <a:cubicBezTo>
                    <a:pt x="20737" y="16746"/>
                    <a:pt x="17716" y="20087"/>
                    <a:pt x="13689" y="21206"/>
                  </a:cubicBezTo>
                  <a:lnTo>
                    <a:pt x="14412" y="23807"/>
                  </a:lnTo>
                  <a:lnTo>
                    <a:pt x="8563" y="20501"/>
                  </a:lnTo>
                  <a:lnTo>
                    <a:pt x="11869" y="14651"/>
                  </a:lnTo>
                  <a:lnTo>
                    <a:pt x="12591" y="17252"/>
                  </a:lnTo>
                  <a:close/>
                </a:path>
              </a:pathLst>
            </a:custGeom>
            <a:gradFill flip="none" rotWithShape="1">
              <a:gsLst>
                <a:gs pos="0">
                  <a:schemeClr val="accent1"/>
                </a:gs>
                <a:gs pos="100000">
                  <a:schemeClr val="tx1">
                    <a:lumMod val="95000"/>
                    <a:lumOff val="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noProof="1">
                <a:cs typeface="+mn-ea"/>
                <a:sym typeface="+mn-lt"/>
              </a:endParaRPr>
            </a:p>
          </p:txBody>
        </p:sp>
      </p:grpSp>
      <p:sp>
        <p:nvSpPr>
          <p:cNvPr id="19" name="Text Box 3"/>
          <p:cNvSpPr txBox="1">
            <a:spLocks noChangeArrowheads="1"/>
          </p:cNvSpPr>
          <p:nvPr/>
        </p:nvSpPr>
        <p:spPr bwMode="auto">
          <a:xfrm>
            <a:off x="5328331" y="1815421"/>
            <a:ext cx="14478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spcBef>
                <a:spcPct val="50000"/>
              </a:spcBef>
              <a:defRPr/>
            </a:pPr>
            <a:r>
              <a:rPr lang="en-US" altLang="zh-CN" b="0">
                <a:cs typeface="+mn-ea"/>
                <a:sym typeface="+mn-lt"/>
              </a:rPr>
              <a:t>     </a:t>
            </a:r>
            <a:r>
              <a:rPr lang="zh-CN" altLang="en-US">
                <a:cs typeface="+mn-ea"/>
                <a:sym typeface="+mn-lt"/>
              </a:rPr>
              <a:t>引导</a:t>
            </a:r>
            <a:endParaRPr lang="zh-CN" altLang="en-US">
              <a:cs typeface="+mn-ea"/>
              <a:sym typeface="+mn-lt"/>
            </a:endParaRPr>
          </a:p>
        </p:txBody>
      </p:sp>
      <p:sp>
        <p:nvSpPr>
          <p:cNvPr id="20" name="Text Box 4"/>
          <p:cNvSpPr txBox="1">
            <a:spLocks noChangeArrowheads="1"/>
          </p:cNvSpPr>
          <p:nvPr/>
        </p:nvSpPr>
        <p:spPr bwMode="auto">
          <a:xfrm>
            <a:off x="7301593" y="3569608"/>
            <a:ext cx="128111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spcBef>
                <a:spcPct val="50000"/>
              </a:spcBef>
              <a:defRPr/>
            </a:pPr>
            <a:r>
              <a:rPr lang="en-US" altLang="zh-CN">
                <a:cs typeface="+mn-ea"/>
                <a:sym typeface="+mn-lt"/>
              </a:rPr>
              <a:t>  </a:t>
            </a:r>
            <a:r>
              <a:rPr lang="zh-CN" altLang="en-US">
                <a:cs typeface="+mn-ea"/>
                <a:sym typeface="+mn-lt"/>
              </a:rPr>
              <a:t>辅导</a:t>
            </a:r>
            <a:endParaRPr lang="zh-CN" altLang="en-US" sz="1600">
              <a:cs typeface="+mn-ea"/>
              <a:sym typeface="+mn-lt"/>
            </a:endParaRPr>
          </a:p>
        </p:txBody>
      </p:sp>
      <p:sp>
        <p:nvSpPr>
          <p:cNvPr id="21" name="Text Box 5"/>
          <p:cNvSpPr txBox="1">
            <a:spLocks noChangeArrowheads="1"/>
          </p:cNvSpPr>
          <p:nvPr/>
        </p:nvSpPr>
        <p:spPr bwMode="auto">
          <a:xfrm rot="21592619">
            <a:off x="5317218" y="5046132"/>
            <a:ext cx="12954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spcBef>
                <a:spcPct val="50000"/>
              </a:spcBef>
              <a:defRPr/>
            </a:pPr>
            <a:r>
              <a:rPr lang="en-US" altLang="zh-CN">
                <a:cs typeface="+mn-ea"/>
                <a:sym typeface="+mn-lt"/>
              </a:rPr>
              <a:t>   </a:t>
            </a:r>
            <a:r>
              <a:rPr lang="zh-CN" altLang="en-US">
                <a:cs typeface="+mn-ea"/>
                <a:sym typeface="+mn-lt"/>
              </a:rPr>
              <a:t>支持</a:t>
            </a:r>
            <a:r>
              <a:rPr lang="zh-CN" altLang="en-US" sz="2400">
                <a:cs typeface="+mn-ea"/>
                <a:sym typeface="+mn-lt"/>
              </a:rPr>
              <a:t> </a:t>
            </a:r>
            <a:endParaRPr lang="zh-CN" altLang="en-US" sz="2400">
              <a:cs typeface="+mn-ea"/>
              <a:sym typeface="+mn-lt"/>
            </a:endParaRPr>
          </a:p>
        </p:txBody>
      </p:sp>
      <p:sp>
        <p:nvSpPr>
          <p:cNvPr id="22" name="Text Box 6"/>
          <p:cNvSpPr txBox="1">
            <a:spLocks noChangeArrowheads="1"/>
          </p:cNvSpPr>
          <p:nvPr/>
        </p:nvSpPr>
        <p:spPr bwMode="auto">
          <a:xfrm>
            <a:off x="3451906" y="3425146"/>
            <a:ext cx="14478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spcBef>
                <a:spcPct val="50000"/>
              </a:spcBef>
              <a:defRPr/>
            </a:pPr>
            <a:r>
              <a:rPr lang="en-US" altLang="zh-CN">
                <a:cs typeface="+mn-ea"/>
                <a:sym typeface="+mn-lt"/>
              </a:rPr>
              <a:t>     </a:t>
            </a:r>
            <a:r>
              <a:rPr lang="zh-CN" altLang="en-US">
                <a:cs typeface="+mn-ea"/>
                <a:sym typeface="+mn-lt"/>
              </a:rPr>
              <a:t>授权</a:t>
            </a:r>
            <a:endParaRPr lang="zh-CN" altLang="en-US" sz="2400" b="0">
              <a:cs typeface="+mn-ea"/>
              <a:sym typeface="+mn-lt"/>
            </a:endParaRPr>
          </a:p>
        </p:txBody>
      </p:sp>
      <p:sp>
        <p:nvSpPr>
          <p:cNvPr id="23" name="AutoShape 13"/>
          <p:cNvSpPr>
            <a:spLocks noChangeArrowheads="1"/>
          </p:cNvSpPr>
          <p:nvPr/>
        </p:nvSpPr>
        <p:spPr bwMode="auto">
          <a:xfrm flipH="1">
            <a:off x="7909606" y="4899933"/>
            <a:ext cx="1296987" cy="503238"/>
          </a:xfrm>
          <a:prstGeom prst="rect">
            <a:avLst/>
          </a:prstGeom>
          <a:gradFill flip="none" rotWithShape="1">
            <a:gsLst>
              <a:gs pos="0">
                <a:schemeClr val="accent1"/>
              </a:gs>
              <a:gs pos="100000">
                <a:schemeClr val="tx1">
                  <a:lumMod val="95000"/>
                  <a:lumOff val="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a:solidFill>
                  <a:schemeClr val="lt1"/>
                </a:solidFill>
                <a:cs typeface="+mn-ea"/>
                <a:sym typeface="+mn-lt"/>
              </a:rPr>
              <a:t>    </a:t>
            </a:r>
            <a:r>
              <a:rPr lang="zh-CN" altLang="en-US">
                <a:solidFill>
                  <a:schemeClr val="lt1"/>
                </a:solidFill>
                <a:cs typeface="+mn-ea"/>
                <a:sym typeface="+mn-lt"/>
              </a:rPr>
              <a:t>动荡</a:t>
            </a:r>
            <a:endParaRPr lang="zh-CN" altLang="en-US">
              <a:solidFill>
                <a:schemeClr val="lt1"/>
              </a:solidFill>
              <a:cs typeface="+mn-ea"/>
              <a:sym typeface="+mn-lt"/>
            </a:endParaRPr>
          </a:p>
        </p:txBody>
      </p:sp>
      <p:sp>
        <p:nvSpPr>
          <p:cNvPr id="24" name="AutoShape 14"/>
          <p:cNvSpPr>
            <a:spLocks noChangeArrowheads="1"/>
          </p:cNvSpPr>
          <p:nvPr/>
        </p:nvSpPr>
        <p:spPr bwMode="auto">
          <a:xfrm>
            <a:off x="2935968" y="5152346"/>
            <a:ext cx="1296988" cy="503237"/>
          </a:xfrm>
          <a:prstGeom prst="rect">
            <a:avLst/>
          </a:prstGeom>
          <a:gradFill flip="none" rotWithShape="1">
            <a:gsLst>
              <a:gs pos="0">
                <a:schemeClr val="accent1"/>
              </a:gs>
              <a:gs pos="100000">
                <a:schemeClr val="tx1">
                  <a:lumMod val="95000"/>
                  <a:lumOff val="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a:solidFill>
                  <a:schemeClr val="lt1"/>
                </a:solidFill>
                <a:cs typeface="+mn-ea"/>
                <a:sym typeface="+mn-lt"/>
              </a:rPr>
              <a:t>   </a:t>
            </a:r>
            <a:r>
              <a:rPr lang="zh-CN" altLang="en-US">
                <a:solidFill>
                  <a:schemeClr val="lt1"/>
                </a:solidFill>
                <a:cs typeface="+mn-ea"/>
                <a:sym typeface="+mn-lt"/>
              </a:rPr>
              <a:t>规范 </a:t>
            </a:r>
            <a:endParaRPr lang="zh-CN" altLang="en-US">
              <a:solidFill>
                <a:schemeClr val="lt1"/>
              </a:solidFill>
              <a:cs typeface="+mn-ea"/>
              <a:sym typeface="+mn-lt"/>
            </a:endParaRPr>
          </a:p>
        </p:txBody>
      </p:sp>
      <p:sp>
        <p:nvSpPr>
          <p:cNvPr id="25" name="AutoShape 15"/>
          <p:cNvSpPr>
            <a:spLocks noChangeArrowheads="1"/>
          </p:cNvSpPr>
          <p:nvPr/>
        </p:nvSpPr>
        <p:spPr bwMode="auto">
          <a:xfrm>
            <a:off x="7838168" y="1931308"/>
            <a:ext cx="1295400" cy="504825"/>
          </a:xfrm>
          <a:prstGeom prst="rect">
            <a:avLst/>
          </a:prstGeom>
          <a:gradFill flip="none" rotWithShape="1">
            <a:gsLst>
              <a:gs pos="0">
                <a:schemeClr val="accent1"/>
              </a:gs>
              <a:gs pos="100000">
                <a:schemeClr val="tx1">
                  <a:lumMod val="95000"/>
                  <a:lumOff val="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a:solidFill>
                  <a:schemeClr val="lt1"/>
                </a:solidFill>
                <a:cs typeface="+mn-ea"/>
                <a:sym typeface="+mn-lt"/>
              </a:rPr>
              <a:t>形成</a:t>
            </a:r>
            <a:endParaRPr lang="zh-CN" altLang="en-US">
              <a:solidFill>
                <a:schemeClr val="lt1"/>
              </a:solidFill>
              <a:cs typeface="+mn-ea"/>
              <a:sym typeface="+mn-lt"/>
            </a:endParaRPr>
          </a:p>
        </p:txBody>
      </p:sp>
      <p:sp>
        <p:nvSpPr>
          <p:cNvPr id="26" name="AutoShape 16"/>
          <p:cNvSpPr>
            <a:spLocks noChangeArrowheads="1"/>
          </p:cNvSpPr>
          <p:nvPr/>
        </p:nvSpPr>
        <p:spPr bwMode="auto">
          <a:xfrm>
            <a:off x="2796268" y="2028146"/>
            <a:ext cx="1296988" cy="504825"/>
          </a:xfrm>
          <a:prstGeom prst="rect">
            <a:avLst/>
          </a:prstGeom>
          <a:gradFill flip="none" rotWithShape="1">
            <a:gsLst>
              <a:gs pos="0">
                <a:schemeClr val="accent1"/>
              </a:gs>
              <a:gs pos="100000">
                <a:schemeClr val="tx1">
                  <a:lumMod val="95000"/>
                  <a:lumOff val="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a:solidFill>
                  <a:schemeClr val="lt1"/>
                </a:solidFill>
                <a:cs typeface="+mn-ea"/>
                <a:sym typeface="+mn-lt"/>
              </a:rPr>
              <a:t>表现</a:t>
            </a:r>
            <a:endParaRPr lang="zh-CN" altLang="en-US">
              <a:solidFill>
                <a:schemeClr val="lt1"/>
              </a:solidFill>
              <a:cs typeface="+mn-ea"/>
              <a:sym typeface="+mn-lt"/>
            </a:endParaRPr>
          </a:p>
        </p:txBody>
      </p:sp>
      <p:grpSp>
        <p:nvGrpSpPr>
          <p:cNvPr id="27" name="组合 26"/>
          <p:cNvGrpSpPr/>
          <p:nvPr/>
        </p:nvGrpSpPr>
        <p:grpSpPr>
          <a:xfrm>
            <a:off x="167640" y="181209"/>
            <a:ext cx="8193773" cy="825419"/>
            <a:chOff x="167640" y="-66441"/>
            <a:chExt cx="8193773" cy="825419"/>
          </a:xfrm>
        </p:grpSpPr>
        <p:sp>
          <p:nvSpPr>
            <p:cNvPr id="28" name="矩形 27"/>
            <p:cNvSpPr/>
            <p:nvPr/>
          </p:nvSpPr>
          <p:spPr>
            <a:xfrm>
              <a:off x="167640" y="203200"/>
              <a:ext cx="568960" cy="523240"/>
            </a:xfrm>
            <a:prstGeom prst="rect">
              <a:avLst/>
            </a:prstGeom>
            <a:gradFill>
              <a:gsLst>
                <a:gs pos="0">
                  <a:schemeClr val="accent1"/>
                </a:gs>
                <a:gs pos="100000">
                  <a:schemeClr val="tx1">
                    <a:lumMod val="95000"/>
                    <a:lumOff val="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33333"/>
                </a:solidFill>
                <a:cs typeface="+mn-ea"/>
                <a:sym typeface="+mn-lt"/>
              </a:endParaRPr>
            </a:p>
          </p:txBody>
        </p:sp>
        <p:sp>
          <p:nvSpPr>
            <p:cNvPr id="29" name="矩形 28"/>
            <p:cNvSpPr/>
            <p:nvPr/>
          </p:nvSpPr>
          <p:spPr>
            <a:xfrm>
              <a:off x="812800" y="203200"/>
              <a:ext cx="259080" cy="523240"/>
            </a:xfrm>
            <a:prstGeom prst="rect">
              <a:avLst/>
            </a:prstGeom>
            <a:gradFill>
              <a:gsLst>
                <a:gs pos="0">
                  <a:schemeClr val="accent1"/>
                </a:gs>
                <a:gs pos="100000">
                  <a:schemeClr val="tx1">
                    <a:lumMod val="95000"/>
                    <a:lumOff val="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33333"/>
                </a:solidFill>
                <a:cs typeface="+mn-ea"/>
                <a:sym typeface="+mn-lt"/>
              </a:endParaRPr>
            </a:p>
          </p:txBody>
        </p:sp>
        <p:sp>
          <p:nvSpPr>
            <p:cNvPr id="30" name="Rectangle 6"/>
            <p:cNvSpPr>
              <a:spLocks noChangeArrowheads="1"/>
            </p:cNvSpPr>
            <p:nvPr/>
          </p:nvSpPr>
          <p:spPr bwMode="auto">
            <a:xfrm>
              <a:off x="1148080" y="-66441"/>
              <a:ext cx="7213333" cy="8254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150000"/>
                </a:lnSpc>
                <a:defRPr/>
              </a:pPr>
              <a:r>
                <a:rPr lang="zh-CN" altLang="en-US" sz="3600" b="1" noProof="1">
                  <a:solidFill>
                    <a:schemeClr val="tx1">
                      <a:lumMod val="85000"/>
                      <a:lumOff val="15000"/>
                    </a:schemeClr>
                  </a:solidFill>
                  <a:cs typeface="+mn-ea"/>
                  <a:sym typeface="+mn-lt"/>
                </a:rPr>
                <a:t>团队领导者在不同阶段的角色 </a:t>
              </a:r>
              <a:endParaRPr lang="zh-CN" altLang="en-US" sz="3600" b="1" noProof="1">
                <a:solidFill>
                  <a:schemeClr val="tx1">
                    <a:lumMod val="85000"/>
                    <a:lumOff val="15000"/>
                  </a:schemeClr>
                </a:solidFill>
                <a:cs typeface="+mn-ea"/>
                <a:sym typeface="+mn-lt"/>
              </a:endParaRPr>
            </a:p>
          </p:txBody>
        </p:sp>
      </p:grpSp>
    </p:spTree>
  </p:cSld>
  <p:clrMapOvr>
    <a:masterClrMapping/>
  </p:clrMapOvr>
  <mc:AlternateContent xmlns:mc="http://schemas.openxmlformats.org/markup-compatibility/2006">
    <mc:Choice xmlns:p14="http://schemas.microsoft.com/office/powerpoint/2010/main" Requires="p14">
      <p:transition spd="slow" p14:dur="3400" advTm="0">
        <p14:reveal/>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p:cTn id="13" dur="500" fill="hold"/>
                                        <p:tgtEl>
                                          <p:spTgt spid="14"/>
                                        </p:tgtEl>
                                        <p:attrNameLst>
                                          <p:attrName>ppt_w</p:attrName>
                                        </p:attrNameLst>
                                      </p:cBhvr>
                                      <p:tavLst>
                                        <p:tav tm="0">
                                          <p:val>
                                            <p:fltVal val="0"/>
                                          </p:val>
                                        </p:tav>
                                        <p:tav tm="100000">
                                          <p:val>
                                            <p:strVal val="#ppt_w"/>
                                          </p:val>
                                        </p:tav>
                                      </p:tavLst>
                                    </p:anim>
                                    <p:anim calcmode="lin" valueType="num">
                                      <p:cBhvr>
                                        <p:cTn id="14" dur="500" fill="hold"/>
                                        <p:tgtEl>
                                          <p:spTgt spid="14"/>
                                        </p:tgtEl>
                                        <p:attrNameLst>
                                          <p:attrName>ppt_h</p:attrName>
                                        </p:attrNameLst>
                                      </p:cBhvr>
                                      <p:tavLst>
                                        <p:tav tm="0">
                                          <p:val>
                                            <p:fltVal val="0"/>
                                          </p:val>
                                        </p:tav>
                                        <p:tav tm="100000">
                                          <p:val>
                                            <p:strVal val="#ppt_h"/>
                                          </p:val>
                                        </p:tav>
                                      </p:tavLst>
                                    </p:anim>
                                    <p:animEffect transition="in" filter="fade">
                                      <p:cBhvr>
                                        <p:cTn id="15" dur="500"/>
                                        <p:tgtEl>
                                          <p:spTgt spid="14"/>
                                        </p:tgtEl>
                                      </p:cBhvr>
                                    </p:animEffect>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p:cTn id="19" dur="500" fill="hold"/>
                                        <p:tgtEl>
                                          <p:spTgt spid="25"/>
                                        </p:tgtEl>
                                        <p:attrNameLst>
                                          <p:attrName>ppt_w</p:attrName>
                                        </p:attrNameLst>
                                      </p:cBhvr>
                                      <p:tavLst>
                                        <p:tav tm="0">
                                          <p:val>
                                            <p:fltVal val="0"/>
                                          </p:val>
                                        </p:tav>
                                        <p:tav tm="100000">
                                          <p:val>
                                            <p:strVal val="#ppt_w"/>
                                          </p:val>
                                        </p:tav>
                                      </p:tavLst>
                                    </p:anim>
                                    <p:anim calcmode="lin" valueType="num">
                                      <p:cBhvr>
                                        <p:cTn id="20" dur="500" fill="hold"/>
                                        <p:tgtEl>
                                          <p:spTgt spid="25"/>
                                        </p:tgtEl>
                                        <p:attrNameLst>
                                          <p:attrName>ppt_h</p:attrName>
                                        </p:attrNameLst>
                                      </p:cBhvr>
                                      <p:tavLst>
                                        <p:tav tm="0">
                                          <p:val>
                                            <p:fltVal val="0"/>
                                          </p:val>
                                        </p:tav>
                                        <p:tav tm="100000">
                                          <p:val>
                                            <p:strVal val="#ppt_h"/>
                                          </p:val>
                                        </p:tav>
                                      </p:tavLst>
                                    </p:anim>
                                    <p:animEffect transition="in" filter="fade">
                                      <p:cBhvr>
                                        <p:cTn id="21" dur="500"/>
                                        <p:tgtEl>
                                          <p:spTgt spid="25"/>
                                        </p:tgtEl>
                                      </p:cBhvr>
                                    </p:animEffect>
                                    <p:anim calcmode="lin" valueType="num">
                                      <p:cBhvr>
                                        <p:cTn id="22" dur="500" fill="hold"/>
                                        <p:tgtEl>
                                          <p:spTgt spid="25"/>
                                        </p:tgtEl>
                                        <p:attrNameLst>
                                          <p:attrName>ppt_x</p:attrName>
                                        </p:attrNameLst>
                                      </p:cBhvr>
                                      <p:tavLst>
                                        <p:tav tm="0">
                                          <p:val>
                                            <p:fltVal val="0.5"/>
                                          </p:val>
                                        </p:tav>
                                        <p:tav tm="100000">
                                          <p:val>
                                            <p:strVal val="#ppt_x"/>
                                          </p:val>
                                        </p:tav>
                                      </p:tavLst>
                                    </p:anim>
                                    <p:anim calcmode="lin" valueType="num">
                                      <p:cBhvr>
                                        <p:cTn id="23" dur="500" fill="hold"/>
                                        <p:tgtEl>
                                          <p:spTgt spid="25"/>
                                        </p:tgtEl>
                                        <p:attrNameLst>
                                          <p:attrName>ppt_y</p:attrName>
                                        </p:attrNameLst>
                                      </p:cBhvr>
                                      <p:tavLst>
                                        <p:tav tm="0">
                                          <p:val>
                                            <p:fltVal val="0.5"/>
                                          </p:val>
                                        </p:tav>
                                        <p:tav tm="100000">
                                          <p:val>
                                            <p:strVal val="#ppt_y"/>
                                          </p:val>
                                        </p:tav>
                                      </p:tavLst>
                                    </p:anim>
                                  </p:childTnLst>
                                </p:cTn>
                              </p:par>
                              <p:par>
                                <p:cTn id="24" presetID="53" presetClass="entr" presetSubtype="528" fill="hold" grpId="0" nodeType="with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p:cTn id="26" dur="500" fill="hold"/>
                                        <p:tgtEl>
                                          <p:spTgt spid="26"/>
                                        </p:tgtEl>
                                        <p:attrNameLst>
                                          <p:attrName>ppt_w</p:attrName>
                                        </p:attrNameLst>
                                      </p:cBhvr>
                                      <p:tavLst>
                                        <p:tav tm="0">
                                          <p:val>
                                            <p:fltVal val="0"/>
                                          </p:val>
                                        </p:tav>
                                        <p:tav tm="100000">
                                          <p:val>
                                            <p:strVal val="#ppt_w"/>
                                          </p:val>
                                        </p:tav>
                                      </p:tavLst>
                                    </p:anim>
                                    <p:anim calcmode="lin" valueType="num">
                                      <p:cBhvr>
                                        <p:cTn id="27" dur="500" fill="hold"/>
                                        <p:tgtEl>
                                          <p:spTgt spid="26"/>
                                        </p:tgtEl>
                                        <p:attrNameLst>
                                          <p:attrName>ppt_h</p:attrName>
                                        </p:attrNameLst>
                                      </p:cBhvr>
                                      <p:tavLst>
                                        <p:tav tm="0">
                                          <p:val>
                                            <p:fltVal val="0"/>
                                          </p:val>
                                        </p:tav>
                                        <p:tav tm="100000">
                                          <p:val>
                                            <p:strVal val="#ppt_h"/>
                                          </p:val>
                                        </p:tav>
                                      </p:tavLst>
                                    </p:anim>
                                    <p:animEffect transition="in" filter="fade">
                                      <p:cBhvr>
                                        <p:cTn id="28" dur="500"/>
                                        <p:tgtEl>
                                          <p:spTgt spid="26"/>
                                        </p:tgtEl>
                                      </p:cBhvr>
                                    </p:animEffect>
                                    <p:anim calcmode="lin" valueType="num">
                                      <p:cBhvr>
                                        <p:cTn id="29" dur="500" fill="hold"/>
                                        <p:tgtEl>
                                          <p:spTgt spid="26"/>
                                        </p:tgtEl>
                                        <p:attrNameLst>
                                          <p:attrName>ppt_x</p:attrName>
                                        </p:attrNameLst>
                                      </p:cBhvr>
                                      <p:tavLst>
                                        <p:tav tm="0">
                                          <p:val>
                                            <p:fltVal val="0.5"/>
                                          </p:val>
                                        </p:tav>
                                        <p:tav tm="100000">
                                          <p:val>
                                            <p:strVal val="#ppt_x"/>
                                          </p:val>
                                        </p:tav>
                                      </p:tavLst>
                                    </p:anim>
                                    <p:anim calcmode="lin" valueType="num">
                                      <p:cBhvr>
                                        <p:cTn id="30" dur="500" fill="hold"/>
                                        <p:tgtEl>
                                          <p:spTgt spid="26"/>
                                        </p:tgtEl>
                                        <p:attrNameLst>
                                          <p:attrName>ppt_y</p:attrName>
                                        </p:attrNameLst>
                                      </p:cBhvr>
                                      <p:tavLst>
                                        <p:tav tm="0">
                                          <p:val>
                                            <p:fltVal val="0.5"/>
                                          </p:val>
                                        </p:tav>
                                        <p:tav tm="100000">
                                          <p:val>
                                            <p:strVal val="#ppt_y"/>
                                          </p:val>
                                        </p:tav>
                                      </p:tavLst>
                                    </p:anim>
                                  </p:childTnLst>
                                </p:cTn>
                              </p:par>
                              <p:par>
                                <p:cTn id="31" presetID="53" presetClass="entr" presetSubtype="528" fill="hold" grpId="0" nodeType="withEffect">
                                  <p:stCondLst>
                                    <p:cond delay="0"/>
                                  </p:stCondLst>
                                  <p:childTnLst>
                                    <p:set>
                                      <p:cBhvr>
                                        <p:cTn id="32" dur="1" fill="hold">
                                          <p:stCondLst>
                                            <p:cond delay="0"/>
                                          </p:stCondLst>
                                        </p:cTn>
                                        <p:tgtEl>
                                          <p:spTgt spid="24"/>
                                        </p:tgtEl>
                                        <p:attrNameLst>
                                          <p:attrName>style.visibility</p:attrName>
                                        </p:attrNameLst>
                                      </p:cBhvr>
                                      <p:to>
                                        <p:strVal val="visible"/>
                                      </p:to>
                                    </p:set>
                                    <p:anim calcmode="lin" valueType="num">
                                      <p:cBhvr>
                                        <p:cTn id="33" dur="500" fill="hold"/>
                                        <p:tgtEl>
                                          <p:spTgt spid="24"/>
                                        </p:tgtEl>
                                        <p:attrNameLst>
                                          <p:attrName>ppt_w</p:attrName>
                                        </p:attrNameLst>
                                      </p:cBhvr>
                                      <p:tavLst>
                                        <p:tav tm="0">
                                          <p:val>
                                            <p:fltVal val="0"/>
                                          </p:val>
                                        </p:tav>
                                        <p:tav tm="100000">
                                          <p:val>
                                            <p:strVal val="#ppt_w"/>
                                          </p:val>
                                        </p:tav>
                                      </p:tavLst>
                                    </p:anim>
                                    <p:anim calcmode="lin" valueType="num">
                                      <p:cBhvr>
                                        <p:cTn id="34" dur="500" fill="hold"/>
                                        <p:tgtEl>
                                          <p:spTgt spid="24"/>
                                        </p:tgtEl>
                                        <p:attrNameLst>
                                          <p:attrName>ppt_h</p:attrName>
                                        </p:attrNameLst>
                                      </p:cBhvr>
                                      <p:tavLst>
                                        <p:tav tm="0">
                                          <p:val>
                                            <p:fltVal val="0"/>
                                          </p:val>
                                        </p:tav>
                                        <p:tav tm="100000">
                                          <p:val>
                                            <p:strVal val="#ppt_h"/>
                                          </p:val>
                                        </p:tav>
                                      </p:tavLst>
                                    </p:anim>
                                    <p:animEffect transition="in" filter="fade">
                                      <p:cBhvr>
                                        <p:cTn id="35" dur="500"/>
                                        <p:tgtEl>
                                          <p:spTgt spid="24"/>
                                        </p:tgtEl>
                                      </p:cBhvr>
                                    </p:animEffect>
                                    <p:anim calcmode="lin" valueType="num">
                                      <p:cBhvr>
                                        <p:cTn id="36" dur="500" fill="hold"/>
                                        <p:tgtEl>
                                          <p:spTgt spid="24"/>
                                        </p:tgtEl>
                                        <p:attrNameLst>
                                          <p:attrName>ppt_x</p:attrName>
                                        </p:attrNameLst>
                                      </p:cBhvr>
                                      <p:tavLst>
                                        <p:tav tm="0">
                                          <p:val>
                                            <p:fltVal val="0.5"/>
                                          </p:val>
                                        </p:tav>
                                        <p:tav tm="100000">
                                          <p:val>
                                            <p:strVal val="#ppt_x"/>
                                          </p:val>
                                        </p:tav>
                                      </p:tavLst>
                                    </p:anim>
                                    <p:anim calcmode="lin" valueType="num">
                                      <p:cBhvr>
                                        <p:cTn id="37" dur="500" fill="hold"/>
                                        <p:tgtEl>
                                          <p:spTgt spid="24"/>
                                        </p:tgtEl>
                                        <p:attrNameLst>
                                          <p:attrName>ppt_y</p:attrName>
                                        </p:attrNameLst>
                                      </p:cBhvr>
                                      <p:tavLst>
                                        <p:tav tm="0">
                                          <p:val>
                                            <p:fltVal val="0.5"/>
                                          </p:val>
                                        </p:tav>
                                        <p:tav tm="100000">
                                          <p:val>
                                            <p:strVal val="#ppt_y"/>
                                          </p:val>
                                        </p:tav>
                                      </p:tavLst>
                                    </p:anim>
                                  </p:childTnLst>
                                </p:cTn>
                              </p:par>
                              <p:par>
                                <p:cTn id="38" presetID="53" presetClass="entr" presetSubtype="528" fill="hold" grpId="0" nodeType="withEffect">
                                  <p:stCondLst>
                                    <p:cond delay="0"/>
                                  </p:stCondLst>
                                  <p:childTnLst>
                                    <p:set>
                                      <p:cBhvr>
                                        <p:cTn id="39" dur="1" fill="hold">
                                          <p:stCondLst>
                                            <p:cond delay="0"/>
                                          </p:stCondLst>
                                        </p:cTn>
                                        <p:tgtEl>
                                          <p:spTgt spid="23"/>
                                        </p:tgtEl>
                                        <p:attrNameLst>
                                          <p:attrName>style.visibility</p:attrName>
                                        </p:attrNameLst>
                                      </p:cBhvr>
                                      <p:to>
                                        <p:strVal val="visible"/>
                                      </p:to>
                                    </p:set>
                                    <p:anim calcmode="lin" valueType="num">
                                      <p:cBhvr>
                                        <p:cTn id="40" dur="500" fill="hold"/>
                                        <p:tgtEl>
                                          <p:spTgt spid="23"/>
                                        </p:tgtEl>
                                        <p:attrNameLst>
                                          <p:attrName>ppt_w</p:attrName>
                                        </p:attrNameLst>
                                      </p:cBhvr>
                                      <p:tavLst>
                                        <p:tav tm="0">
                                          <p:val>
                                            <p:fltVal val="0"/>
                                          </p:val>
                                        </p:tav>
                                        <p:tav tm="100000">
                                          <p:val>
                                            <p:strVal val="#ppt_w"/>
                                          </p:val>
                                        </p:tav>
                                      </p:tavLst>
                                    </p:anim>
                                    <p:anim calcmode="lin" valueType="num">
                                      <p:cBhvr>
                                        <p:cTn id="41" dur="500" fill="hold"/>
                                        <p:tgtEl>
                                          <p:spTgt spid="23"/>
                                        </p:tgtEl>
                                        <p:attrNameLst>
                                          <p:attrName>ppt_h</p:attrName>
                                        </p:attrNameLst>
                                      </p:cBhvr>
                                      <p:tavLst>
                                        <p:tav tm="0">
                                          <p:val>
                                            <p:fltVal val="0"/>
                                          </p:val>
                                        </p:tav>
                                        <p:tav tm="100000">
                                          <p:val>
                                            <p:strVal val="#ppt_h"/>
                                          </p:val>
                                        </p:tav>
                                      </p:tavLst>
                                    </p:anim>
                                    <p:animEffect transition="in" filter="fade">
                                      <p:cBhvr>
                                        <p:cTn id="42" dur="500"/>
                                        <p:tgtEl>
                                          <p:spTgt spid="23"/>
                                        </p:tgtEl>
                                      </p:cBhvr>
                                    </p:animEffect>
                                    <p:anim calcmode="lin" valueType="num">
                                      <p:cBhvr>
                                        <p:cTn id="43" dur="500" fill="hold"/>
                                        <p:tgtEl>
                                          <p:spTgt spid="23"/>
                                        </p:tgtEl>
                                        <p:attrNameLst>
                                          <p:attrName>ppt_x</p:attrName>
                                        </p:attrNameLst>
                                      </p:cBhvr>
                                      <p:tavLst>
                                        <p:tav tm="0">
                                          <p:val>
                                            <p:fltVal val="0.5"/>
                                          </p:val>
                                        </p:tav>
                                        <p:tav tm="100000">
                                          <p:val>
                                            <p:strVal val="#ppt_x"/>
                                          </p:val>
                                        </p:tav>
                                      </p:tavLst>
                                    </p:anim>
                                    <p:anim calcmode="lin" valueType="num">
                                      <p:cBhvr>
                                        <p:cTn id="44" dur="500" fill="hold"/>
                                        <p:tgtEl>
                                          <p:spTgt spid="23"/>
                                        </p:tgtEl>
                                        <p:attrNameLst>
                                          <p:attrName>ppt_y</p:attrName>
                                        </p:attrNameLst>
                                      </p:cBhvr>
                                      <p:tavLst>
                                        <p:tav tm="0">
                                          <p:val>
                                            <p:fltVal val="0.5"/>
                                          </p:val>
                                        </p:tav>
                                        <p:tav tm="100000">
                                          <p:val>
                                            <p:strVal val="#ppt_y"/>
                                          </p:val>
                                        </p:tav>
                                      </p:tavLst>
                                    </p:anim>
                                  </p:childTnLst>
                                </p:cTn>
                              </p:par>
                            </p:childTnLst>
                          </p:cTn>
                        </p:par>
                        <p:par>
                          <p:cTn id="45" fill="hold">
                            <p:stCondLst>
                              <p:cond delay="1500"/>
                            </p:stCondLst>
                            <p:childTnLst>
                              <p:par>
                                <p:cTn id="46" presetID="2" presetClass="entr" presetSubtype="8" fill="hold" grpId="0" nodeType="afterEffect">
                                  <p:stCondLst>
                                    <p:cond delay="0"/>
                                  </p:stCondLst>
                                  <p:childTnLst>
                                    <p:set>
                                      <p:cBhvr>
                                        <p:cTn id="47" dur="1" fill="hold">
                                          <p:stCondLst>
                                            <p:cond delay="0"/>
                                          </p:stCondLst>
                                        </p:cTn>
                                        <p:tgtEl>
                                          <p:spTgt spid="19"/>
                                        </p:tgtEl>
                                        <p:attrNameLst>
                                          <p:attrName>style.visibility</p:attrName>
                                        </p:attrNameLst>
                                      </p:cBhvr>
                                      <p:to>
                                        <p:strVal val="visible"/>
                                      </p:to>
                                    </p:set>
                                    <p:anim calcmode="lin" valueType="num">
                                      <p:cBhvr>
                                        <p:cTn id="48" dur="500" fill="hold"/>
                                        <p:tgtEl>
                                          <p:spTgt spid="19"/>
                                        </p:tgtEl>
                                        <p:attrNameLst>
                                          <p:attrName>ppt_x</p:attrName>
                                        </p:attrNameLst>
                                      </p:cBhvr>
                                      <p:tavLst>
                                        <p:tav tm="0">
                                          <p:val>
                                            <p:strVal val="0-#ppt_w/2"/>
                                          </p:val>
                                        </p:tav>
                                        <p:tav tm="100000">
                                          <p:val>
                                            <p:strVal val="#ppt_x"/>
                                          </p:val>
                                        </p:tav>
                                      </p:tavLst>
                                    </p:anim>
                                    <p:anim calcmode="lin" valueType="num">
                                      <p:cBhvr>
                                        <p:cTn id="49" dur="500" fill="hold"/>
                                        <p:tgtEl>
                                          <p:spTgt spid="19"/>
                                        </p:tgtEl>
                                        <p:attrNameLst>
                                          <p:attrName>ppt_y</p:attrName>
                                        </p:attrNameLst>
                                      </p:cBhvr>
                                      <p:tavLst>
                                        <p:tav tm="0">
                                          <p:val>
                                            <p:strVal val="#ppt_y"/>
                                          </p:val>
                                        </p:tav>
                                        <p:tav tm="100000">
                                          <p:val>
                                            <p:strVal val="#ppt_y"/>
                                          </p:val>
                                        </p:tav>
                                      </p:tavLst>
                                    </p:anim>
                                  </p:childTnLst>
                                </p:cTn>
                              </p:par>
                              <p:par>
                                <p:cTn id="50" presetID="2" presetClass="entr" presetSubtype="8" fill="hold" grpId="0" nodeType="withEffect">
                                  <p:stCondLst>
                                    <p:cond delay="0"/>
                                  </p:stCondLst>
                                  <p:childTnLst>
                                    <p:set>
                                      <p:cBhvr>
                                        <p:cTn id="51" dur="1" fill="hold">
                                          <p:stCondLst>
                                            <p:cond delay="0"/>
                                          </p:stCondLst>
                                        </p:cTn>
                                        <p:tgtEl>
                                          <p:spTgt spid="20"/>
                                        </p:tgtEl>
                                        <p:attrNameLst>
                                          <p:attrName>style.visibility</p:attrName>
                                        </p:attrNameLst>
                                      </p:cBhvr>
                                      <p:to>
                                        <p:strVal val="visible"/>
                                      </p:to>
                                    </p:set>
                                    <p:anim calcmode="lin" valueType="num">
                                      <p:cBhvr>
                                        <p:cTn id="52" dur="500" fill="hold"/>
                                        <p:tgtEl>
                                          <p:spTgt spid="20"/>
                                        </p:tgtEl>
                                        <p:attrNameLst>
                                          <p:attrName>ppt_x</p:attrName>
                                        </p:attrNameLst>
                                      </p:cBhvr>
                                      <p:tavLst>
                                        <p:tav tm="0">
                                          <p:val>
                                            <p:strVal val="0-#ppt_w/2"/>
                                          </p:val>
                                        </p:tav>
                                        <p:tav tm="100000">
                                          <p:val>
                                            <p:strVal val="#ppt_x"/>
                                          </p:val>
                                        </p:tav>
                                      </p:tavLst>
                                    </p:anim>
                                    <p:anim calcmode="lin" valueType="num">
                                      <p:cBhvr>
                                        <p:cTn id="53" dur="500" fill="hold"/>
                                        <p:tgtEl>
                                          <p:spTgt spid="20"/>
                                        </p:tgtEl>
                                        <p:attrNameLst>
                                          <p:attrName>ppt_y</p:attrName>
                                        </p:attrNameLst>
                                      </p:cBhvr>
                                      <p:tavLst>
                                        <p:tav tm="0">
                                          <p:val>
                                            <p:strVal val="#ppt_y"/>
                                          </p:val>
                                        </p:tav>
                                        <p:tav tm="100000">
                                          <p:val>
                                            <p:strVal val="#ppt_y"/>
                                          </p:val>
                                        </p:tav>
                                      </p:tavLst>
                                    </p:anim>
                                  </p:childTnLst>
                                </p:cTn>
                              </p:par>
                              <p:par>
                                <p:cTn id="54" presetID="2" presetClass="entr" presetSubtype="8" fill="hold" grpId="0" nodeType="with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p:cTn id="56" dur="500" fill="hold"/>
                                        <p:tgtEl>
                                          <p:spTgt spid="21"/>
                                        </p:tgtEl>
                                        <p:attrNameLst>
                                          <p:attrName>ppt_x</p:attrName>
                                        </p:attrNameLst>
                                      </p:cBhvr>
                                      <p:tavLst>
                                        <p:tav tm="0">
                                          <p:val>
                                            <p:strVal val="0-#ppt_w/2"/>
                                          </p:val>
                                        </p:tav>
                                        <p:tav tm="100000">
                                          <p:val>
                                            <p:strVal val="#ppt_x"/>
                                          </p:val>
                                        </p:tav>
                                      </p:tavLst>
                                    </p:anim>
                                    <p:anim calcmode="lin" valueType="num">
                                      <p:cBhvr>
                                        <p:cTn id="57" dur="500" fill="hold"/>
                                        <p:tgtEl>
                                          <p:spTgt spid="21"/>
                                        </p:tgtEl>
                                        <p:attrNameLst>
                                          <p:attrName>ppt_y</p:attrName>
                                        </p:attrNameLst>
                                      </p:cBhvr>
                                      <p:tavLst>
                                        <p:tav tm="0">
                                          <p:val>
                                            <p:strVal val="#ppt_y"/>
                                          </p:val>
                                        </p:tav>
                                        <p:tav tm="100000">
                                          <p:val>
                                            <p:strVal val="#ppt_y"/>
                                          </p:val>
                                        </p:tav>
                                      </p:tavLst>
                                    </p:anim>
                                  </p:childTnLst>
                                </p:cTn>
                              </p:par>
                              <p:par>
                                <p:cTn id="58" presetID="2" presetClass="entr" presetSubtype="8" fill="hold" grpId="0" nodeType="withEffect">
                                  <p:stCondLst>
                                    <p:cond delay="0"/>
                                  </p:stCondLst>
                                  <p:childTnLst>
                                    <p:set>
                                      <p:cBhvr>
                                        <p:cTn id="59" dur="1" fill="hold">
                                          <p:stCondLst>
                                            <p:cond delay="0"/>
                                          </p:stCondLst>
                                        </p:cTn>
                                        <p:tgtEl>
                                          <p:spTgt spid="22"/>
                                        </p:tgtEl>
                                        <p:attrNameLst>
                                          <p:attrName>style.visibility</p:attrName>
                                        </p:attrNameLst>
                                      </p:cBhvr>
                                      <p:to>
                                        <p:strVal val="visible"/>
                                      </p:to>
                                    </p:set>
                                    <p:anim calcmode="lin" valueType="num">
                                      <p:cBhvr>
                                        <p:cTn id="60" dur="500" fill="hold"/>
                                        <p:tgtEl>
                                          <p:spTgt spid="22"/>
                                        </p:tgtEl>
                                        <p:attrNameLst>
                                          <p:attrName>ppt_x</p:attrName>
                                        </p:attrNameLst>
                                      </p:cBhvr>
                                      <p:tavLst>
                                        <p:tav tm="0">
                                          <p:val>
                                            <p:strVal val="0-#ppt_w/2"/>
                                          </p:val>
                                        </p:tav>
                                        <p:tav tm="100000">
                                          <p:val>
                                            <p:strVal val="#ppt_x"/>
                                          </p:val>
                                        </p:tav>
                                      </p:tavLst>
                                    </p:anim>
                                    <p:anim calcmode="lin" valueType="num">
                                      <p:cBhvr>
                                        <p:cTn id="61" dur="5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2" grpId="0"/>
      <p:bldP spid="23" grpId="0" animBg="1"/>
      <p:bldP spid="24" grpId="0" animBg="1"/>
      <p:bldP spid="25" grpId="0" animBg="1"/>
      <p:bldP spid="2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组合 14"/>
          <p:cNvGrpSpPr/>
          <p:nvPr/>
        </p:nvGrpSpPr>
        <p:grpSpPr>
          <a:xfrm>
            <a:off x="167640" y="181209"/>
            <a:ext cx="8193773" cy="825419"/>
            <a:chOff x="167640" y="-66441"/>
            <a:chExt cx="8193773" cy="825419"/>
          </a:xfrm>
        </p:grpSpPr>
        <p:sp>
          <p:nvSpPr>
            <p:cNvPr id="16" name="矩形 15"/>
            <p:cNvSpPr/>
            <p:nvPr/>
          </p:nvSpPr>
          <p:spPr>
            <a:xfrm>
              <a:off x="167640" y="203200"/>
              <a:ext cx="568960" cy="523240"/>
            </a:xfrm>
            <a:prstGeom prst="rect">
              <a:avLst/>
            </a:prstGeom>
            <a:gradFill>
              <a:gsLst>
                <a:gs pos="0">
                  <a:schemeClr val="accent1"/>
                </a:gs>
                <a:gs pos="100000">
                  <a:schemeClr val="tx1">
                    <a:lumMod val="95000"/>
                    <a:lumOff val="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33333"/>
                </a:solidFill>
                <a:cs typeface="+mn-ea"/>
                <a:sym typeface="+mn-lt"/>
              </a:endParaRPr>
            </a:p>
          </p:txBody>
        </p:sp>
        <p:sp>
          <p:nvSpPr>
            <p:cNvPr id="17" name="矩形 16"/>
            <p:cNvSpPr/>
            <p:nvPr/>
          </p:nvSpPr>
          <p:spPr>
            <a:xfrm>
              <a:off x="812800" y="203200"/>
              <a:ext cx="259080" cy="523240"/>
            </a:xfrm>
            <a:prstGeom prst="rect">
              <a:avLst/>
            </a:prstGeom>
            <a:gradFill>
              <a:gsLst>
                <a:gs pos="0">
                  <a:schemeClr val="accent1"/>
                </a:gs>
                <a:gs pos="100000">
                  <a:schemeClr val="tx1">
                    <a:lumMod val="95000"/>
                    <a:lumOff val="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33333"/>
                </a:solidFill>
                <a:cs typeface="+mn-ea"/>
                <a:sym typeface="+mn-lt"/>
              </a:endParaRPr>
            </a:p>
          </p:txBody>
        </p:sp>
        <p:sp>
          <p:nvSpPr>
            <p:cNvPr id="18" name="Rectangle 6"/>
            <p:cNvSpPr>
              <a:spLocks noChangeArrowheads="1"/>
            </p:cNvSpPr>
            <p:nvPr/>
          </p:nvSpPr>
          <p:spPr bwMode="auto">
            <a:xfrm>
              <a:off x="1148080" y="-66441"/>
              <a:ext cx="7213333" cy="8254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150000"/>
                </a:lnSpc>
                <a:defRPr/>
              </a:pPr>
              <a:r>
                <a:rPr lang="zh-CN" altLang="en-US" sz="3600" b="1" noProof="1">
                  <a:solidFill>
                    <a:schemeClr val="tx1">
                      <a:lumMod val="85000"/>
                      <a:lumOff val="15000"/>
                    </a:schemeClr>
                  </a:solidFill>
                  <a:cs typeface="+mn-ea"/>
                  <a:sym typeface="+mn-lt"/>
                </a:rPr>
                <a:t>团队领导者在不同阶段的角色 </a:t>
              </a:r>
              <a:endParaRPr lang="zh-CN" altLang="en-US" sz="3600" b="1" noProof="1">
                <a:solidFill>
                  <a:schemeClr val="tx1">
                    <a:lumMod val="85000"/>
                    <a:lumOff val="15000"/>
                  </a:schemeClr>
                </a:solidFill>
                <a:cs typeface="+mn-ea"/>
                <a:sym typeface="+mn-lt"/>
              </a:endParaRPr>
            </a:p>
          </p:txBody>
        </p:sp>
      </p:grpSp>
      <p:graphicFrame>
        <p:nvGraphicFramePr>
          <p:cNvPr id="19" name="表格 19"/>
          <p:cNvGraphicFramePr>
            <a:graphicFrameLocks noGrp="1"/>
          </p:cNvGraphicFramePr>
          <p:nvPr/>
        </p:nvGraphicFramePr>
        <p:xfrm>
          <a:off x="881715" y="1945539"/>
          <a:ext cx="10428570" cy="3884240"/>
        </p:xfrm>
        <a:graphic>
          <a:graphicData uri="http://schemas.openxmlformats.org/drawingml/2006/table">
            <a:tbl>
              <a:tblPr>
                <a:tableStyleId>{5C22544A-7EE6-4342-B048-85BDC9FD1C3A}</a:tableStyleId>
              </a:tblPr>
              <a:tblGrid>
                <a:gridCol w="903953"/>
                <a:gridCol w="2898475"/>
                <a:gridCol w="2941608"/>
                <a:gridCol w="1598820"/>
                <a:gridCol w="2085714"/>
              </a:tblGrid>
              <a:tr h="1065080">
                <a:tc rowSpan="2">
                  <a:txBody>
                    <a:bodyPr/>
                    <a:lstStyle/>
                    <a:p>
                      <a:pPr algn="ctr"/>
                      <a:r>
                        <a:rPr kumimoji="1" lang="zh-CN" altLang="en-US" sz="3200" b="0" i="0" u="none" strike="noStrike" cap="none" normalizeH="0" baseline="0" dirty="0">
                          <a:ln>
                            <a:noFill/>
                          </a:ln>
                          <a:solidFill>
                            <a:schemeClr val="bg1"/>
                          </a:solidFill>
                          <a:effectLst/>
                          <a:latin typeface="+mn-lt"/>
                          <a:ea typeface="+mn-ea"/>
                          <a:cs typeface="+mn-ea"/>
                          <a:sym typeface="+mn-lt"/>
                        </a:rPr>
                        <a:t>形成阶段</a:t>
                      </a:r>
                      <a:endParaRPr lang="zh-CN" altLang="en-US" sz="3200" dirty="0">
                        <a:latin typeface="+mn-lt"/>
                        <a:ea typeface="+mn-ea"/>
                        <a:cs typeface="+mn-ea"/>
                        <a:sym typeface="+mn-lt"/>
                      </a:endParaRPr>
                    </a:p>
                  </a:txBody>
                  <a:tcPr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1" lang="zh-CN" altLang="en-US" sz="2400" b="1" i="0" u="none" strike="noStrike" cap="none" normalizeH="0" baseline="0" dirty="0">
                          <a:ln>
                            <a:noFill/>
                          </a:ln>
                          <a:solidFill>
                            <a:schemeClr val="tx1">
                              <a:lumMod val="85000"/>
                              <a:lumOff val="15000"/>
                            </a:schemeClr>
                          </a:solidFill>
                          <a:effectLst/>
                          <a:latin typeface="+mn-lt"/>
                          <a:ea typeface="+mn-ea"/>
                          <a:cs typeface="+mn-ea"/>
                          <a:sym typeface="+mn-lt"/>
                        </a:rPr>
                        <a:t>感受和想法</a:t>
                      </a:r>
                      <a:endParaRPr kumimoji="1" lang="zh-CN" altLang="en-US" sz="2400" b="1" i="0" u="none" strike="noStrike" cap="none" normalizeH="0" baseline="0" dirty="0">
                        <a:ln>
                          <a:noFill/>
                        </a:ln>
                        <a:solidFill>
                          <a:schemeClr val="tx1">
                            <a:lumMod val="85000"/>
                            <a:lumOff val="15000"/>
                          </a:schemeClr>
                        </a:solidFill>
                        <a:effectLst/>
                        <a:latin typeface="+mn-lt"/>
                        <a:ea typeface="+mn-ea"/>
                        <a:cs typeface="+mn-ea"/>
                        <a:sym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1" lang="zh-CN" altLang="en-US" sz="2400" b="1" i="0" u="none" strike="noStrike" kern="1200" cap="none" normalizeH="0" baseline="0" dirty="0">
                          <a:ln>
                            <a:noFill/>
                          </a:ln>
                          <a:solidFill>
                            <a:schemeClr val="tx1">
                              <a:lumMod val="85000"/>
                              <a:lumOff val="15000"/>
                            </a:schemeClr>
                          </a:solidFill>
                          <a:effectLst/>
                          <a:latin typeface="+mn-lt"/>
                          <a:ea typeface="+mn-ea"/>
                          <a:cs typeface="+mn-ea"/>
                          <a:sym typeface="+mn-lt"/>
                        </a:rPr>
                        <a:t>可观察到的行为表现</a:t>
                      </a:r>
                      <a:endParaRPr kumimoji="1" lang="zh-CN" altLang="en-US" sz="2400" b="1" i="0" u="none" strike="noStrike" kern="1200" cap="none" normalizeH="0" baseline="0" dirty="0">
                        <a:ln>
                          <a:noFill/>
                        </a:ln>
                        <a:solidFill>
                          <a:schemeClr val="tx1">
                            <a:lumMod val="85000"/>
                            <a:lumOff val="15000"/>
                          </a:schemeClr>
                        </a:solidFill>
                        <a:effectLst/>
                        <a:latin typeface="+mn-lt"/>
                        <a:ea typeface="+mn-ea"/>
                        <a:cs typeface="+mn-ea"/>
                        <a:sym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1" lang="zh-CN" altLang="en-US" sz="2400" b="1" i="0" u="none" strike="noStrike" kern="1200" cap="none" normalizeH="0" baseline="0" dirty="0">
                          <a:ln>
                            <a:noFill/>
                          </a:ln>
                          <a:solidFill>
                            <a:schemeClr val="tx1">
                              <a:lumMod val="85000"/>
                              <a:lumOff val="15000"/>
                            </a:schemeClr>
                          </a:solidFill>
                          <a:effectLst/>
                          <a:latin typeface="+mn-lt"/>
                          <a:ea typeface="+mn-ea"/>
                          <a:cs typeface="+mn-ea"/>
                          <a:sym typeface="+mn-lt"/>
                        </a:rPr>
                        <a:t>团队需求</a:t>
                      </a:r>
                      <a:endParaRPr kumimoji="1" lang="zh-CN" altLang="en-US" sz="2400" b="1" i="0" u="none" strike="noStrike" kern="1200" cap="none" normalizeH="0" baseline="0" dirty="0">
                        <a:ln>
                          <a:noFill/>
                        </a:ln>
                        <a:solidFill>
                          <a:schemeClr val="tx1">
                            <a:lumMod val="85000"/>
                            <a:lumOff val="15000"/>
                          </a:schemeClr>
                        </a:solidFill>
                        <a:effectLst/>
                        <a:latin typeface="+mn-lt"/>
                        <a:ea typeface="+mn-ea"/>
                        <a:cs typeface="+mn-ea"/>
                        <a:sym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r>
                        <a:rPr kumimoji="1" lang="zh-CN" altLang="en-US" sz="2400" b="1" i="0" u="none" strike="noStrike" kern="1200" cap="none" normalizeH="0" baseline="0" dirty="0">
                          <a:ln>
                            <a:noFill/>
                          </a:ln>
                          <a:solidFill>
                            <a:schemeClr val="tx1">
                              <a:lumMod val="85000"/>
                              <a:lumOff val="15000"/>
                            </a:schemeClr>
                          </a:solidFill>
                          <a:effectLst/>
                          <a:latin typeface="+mn-lt"/>
                          <a:ea typeface="+mn-ea"/>
                          <a:cs typeface="+mn-ea"/>
                          <a:sym typeface="+mn-lt"/>
                        </a:rPr>
                        <a:t>所需领导艺术</a:t>
                      </a:r>
                      <a:endParaRPr kumimoji="1" lang="zh-CN" altLang="en-US" sz="2400" b="1" i="0" u="none" strike="noStrike" kern="1200" cap="none" normalizeH="0" baseline="0" dirty="0">
                        <a:ln>
                          <a:noFill/>
                        </a:ln>
                        <a:solidFill>
                          <a:schemeClr val="tx1">
                            <a:lumMod val="85000"/>
                            <a:lumOff val="15000"/>
                          </a:schemeClr>
                        </a:solidFill>
                        <a:effectLst/>
                        <a:latin typeface="+mn-lt"/>
                        <a:ea typeface="+mn-ea"/>
                        <a:cs typeface="+mn-ea"/>
                        <a:sym typeface="+mn-lt"/>
                      </a:endParaRPr>
                    </a:p>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r>
                        <a:rPr kumimoji="1" lang="en-US" altLang="zh-CN" sz="2400" b="1" i="0" u="none" strike="noStrike" kern="1200" cap="none" normalizeH="0" baseline="0" dirty="0">
                          <a:ln>
                            <a:noFill/>
                          </a:ln>
                          <a:solidFill>
                            <a:schemeClr val="tx1">
                              <a:lumMod val="85000"/>
                              <a:lumOff val="15000"/>
                            </a:schemeClr>
                          </a:solidFill>
                          <a:effectLst/>
                          <a:latin typeface="+mn-lt"/>
                          <a:ea typeface="+mn-ea"/>
                          <a:cs typeface="+mn-ea"/>
                          <a:sym typeface="+mn-lt"/>
                        </a:rPr>
                        <a:t>---- </a:t>
                      </a:r>
                      <a:r>
                        <a:rPr kumimoji="1" lang="zh-CN" altLang="en-US" sz="2400" b="1" i="0" u="none" strike="noStrike" kern="1200" cap="none" normalizeH="0" baseline="0" dirty="0">
                          <a:ln>
                            <a:noFill/>
                          </a:ln>
                          <a:solidFill>
                            <a:schemeClr val="tx1">
                              <a:lumMod val="85000"/>
                              <a:lumOff val="15000"/>
                            </a:schemeClr>
                          </a:solidFill>
                          <a:effectLst/>
                          <a:latin typeface="+mn-lt"/>
                          <a:ea typeface="+mn-ea"/>
                          <a:cs typeface="+mn-ea"/>
                          <a:sym typeface="+mn-lt"/>
                        </a:rPr>
                        <a:t>引导 </a:t>
                      </a:r>
                      <a:endParaRPr kumimoji="1" lang="zh-CN" altLang="en-US" sz="2400" b="1" i="0" u="none" strike="noStrike" kern="1200" cap="none" normalizeH="0" baseline="0" dirty="0">
                        <a:ln>
                          <a:noFill/>
                        </a:ln>
                        <a:solidFill>
                          <a:schemeClr val="tx1">
                            <a:lumMod val="85000"/>
                            <a:lumOff val="15000"/>
                          </a:schemeClr>
                        </a:solidFill>
                        <a:effectLst/>
                        <a:latin typeface="+mn-lt"/>
                        <a:ea typeface="+mn-ea"/>
                        <a:cs typeface="+mn-ea"/>
                        <a:sym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2819160">
                <a:tc vMerge="1">
                  <a:tcPr/>
                </a:tc>
                <a:tc>
                  <a:txBody>
                    <a:bodyPr/>
                    <a:lstStyle/>
                    <a:p>
                      <a:pPr marL="0" marR="0" lvl="0" indent="0" algn="just" defTabSz="914400" rtl="0" eaLnBrk="1" fontAlgn="b" latinLnBrk="0" hangingPunct="1">
                        <a:lnSpc>
                          <a:spcPct val="100000"/>
                        </a:lnSpc>
                        <a:spcBef>
                          <a:spcPct val="20000"/>
                        </a:spcBef>
                        <a:spcAft>
                          <a:spcPct val="0"/>
                        </a:spcAft>
                        <a:buClr>
                          <a:schemeClr val="folHlink"/>
                        </a:buClr>
                        <a:buSzPct val="60000"/>
                        <a:buFont typeface="Wingdings" panose="05000000000000000000" pitchFamily="2" charset="2"/>
                        <a:buNone/>
                      </a:pPr>
                      <a:r>
                        <a:rPr kumimoji="1" lang="zh-CN" altLang="en-US" sz="1800" b="0" i="0" u="none" strike="noStrike" cap="none" normalizeH="0" baseline="0" dirty="0">
                          <a:ln>
                            <a:noFill/>
                          </a:ln>
                          <a:solidFill>
                            <a:schemeClr val="tx1"/>
                          </a:solidFill>
                          <a:effectLst/>
                          <a:latin typeface="+mn-lt"/>
                          <a:ea typeface="+mn-ea"/>
                          <a:cs typeface="+mn-ea"/>
                          <a:sym typeface="+mn-lt"/>
                        </a:rPr>
                        <a:t>激动</a:t>
                      </a:r>
                      <a:r>
                        <a:rPr kumimoji="1" lang="en-US" altLang="zh-CN" sz="1800" b="0" i="0" u="none" strike="noStrike" cap="none" normalizeH="0" baseline="0" dirty="0">
                          <a:ln>
                            <a:noFill/>
                          </a:ln>
                          <a:solidFill>
                            <a:schemeClr val="tx1"/>
                          </a:solidFill>
                          <a:effectLst/>
                          <a:latin typeface="+mn-lt"/>
                          <a:ea typeface="+mn-ea"/>
                          <a:cs typeface="+mn-ea"/>
                          <a:sym typeface="+mn-lt"/>
                        </a:rPr>
                        <a:t>, </a:t>
                      </a:r>
                      <a:r>
                        <a:rPr kumimoji="1" lang="zh-CN" altLang="en-US" sz="1800" b="0" i="0" u="none" strike="noStrike" cap="none" normalizeH="0" baseline="0" dirty="0">
                          <a:ln>
                            <a:noFill/>
                          </a:ln>
                          <a:solidFill>
                            <a:schemeClr val="tx1"/>
                          </a:solidFill>
                          <a:effectLst/>
                          <a:latin typeface="+mn-lt"/>
                          <a:ea typeface="+mn-ea"/>
                          <a:cs typeface="+mn-ea"/>
                          <a:sym typeface="+mn-lt"/>
                        </a:rPr>
                        <a:t>骄傲</a:t>
                      </a:r>
                      <a:r>
                        <a:rPr kumimoji="1" lang="en-US" altLang="zh-CN" sz="1800" b="0" i="0" u="none" strike="noStrike" cap="none" normalizeH="0" baseline="0" dirty="0">
                          <a:ln>
                            <a:noFill/>
                          </a:ln>
                          <a:solidFill>
                            <a:schemeClr val="tx1"/>
                          </a:solidFill>
                          <a:effectLst/>
                          <a:latin typeface="+mn-lt"/>
                          <a:ea typeface="+mn-ea"/>
                          <a:cs typeface="+mn-ea"/>
                          <a:sym typeface="+mn-lt"/>
                        </a:rPr>
                        <a:t>, </a:t>
                      </a:r>
                      <a:r>
                        <a:rPr kumimoji="1" lang="zh-CN" altLang="en-US" sz="1800" b="0" i="0" u="none" strike="noStrike" cap="none" normalizeH="0" baseline="0" dirty="0">
                          <a:ln>
                            <a:noFill/>
                          </a:ln>
                          <a:solidFill>
                            <a:schemeClr val="tx1"/>
                          </a:solidFill>
                          <a:effectLst/>
                          <a:latin typeface="+mn-lt"/>
                          <a:ea typeface="+mn-ea"/>
                          <a:cs typeface="+mn-ea"/>
                          <a:sym typeface="+mn-lt"/>
                        </a:rPr>
                        <a:t>害怕 </a:t>
                      </a:r>
                      <a:r>
                        <a:rPr kumimoji="1" lang="en-US" altLang="zh-CN" sz="1800" b="0" i="0" u="none" strike="noStrike" cap="none" normalizeH="0" baseline="0" dirty="0">
                          <a:ln>
                            <a:noFill/>
                          </a:ln>
                          <a:solidFill>
                            <a:schemeClr val="tx1"/>
                          </a:solidFill>
                          <a:effectLst/>
                          <a:latin typeface="+mn-lt"/>
                          <a:ea typeface="+mn-ea"/>
                          <a:cs typeface="+mn-ea"/>
                          <a:sym typeface="+mn-lt"/>
                        </a:rPr>
                        <a:t>…  </a:t>
                      </a:r>
                      <a:r>
                        <a:rPr kumimoji="1" lang="zh-CN" altLang="en-US" sz="1800" b="0" i="0" u="none" strike="noStrike" cap="none" normalizeH="0" baseline="0" dirty="0">
                          <a:ln>
                            <a:noFill/>
                          </a:ln>
                          <a:solidFill>
                            <a:schemeClr val="tx1"/>
                          </a:solidFill>
                          <a:effectLst/>
                          <a:latin typeface="+mn-lt"/>
                          <a:ea typeface="+mn-ea"/>
                          <a:cs typeface="+mn-ea"/>
                          <a:sym typeface="+mn-lt"/>
                        </a:rPr>
                        <a:t>我是谁 </a:t>
                      </a:r>
                      <a:r>
                        <a:rPr kumimoji="1" lang="en-US" altLang="zh-CN" sz="1800" b="0" i="0" u="none" strike="noStrike" cap="none" normalizeH="0" baseline="0" dirty="0">
                          <a:ln>
                            <a:noFill/>
                          </a:ln>
                          <a:solidFill>
                            <a:schemeClr val="tx1"/>
                          </a:solidFill>
                          <a:effectLst/>
                          <a:latin typeface="+mn-lt"/>
                          <a:ea typeface="+mn-ea"/>
                          <a:cs typeface="+mn-ea"/>
                          <a:sym typeface="+mn-lt"/>
                        </a:rPr>
                        <a:t>?     </a:t>
                      </a:r>
                      <a:endParaRPr kumimoji="1" lang="en-US" altLang="zh-CN" sz="1800" b="0" i="0" u="none" strike="noStrike" cap="none" normalizeH="0" baseline="0" dirty="0">
                        <a:ln>
                          <a:noFill/>
                        </a:ln>
                        <a:solidFill>
                          <a:schemeClr val="tx1"/>
                        </a:solidFill>
                        <a:effectLst/>
                        <a:latin typeface="+mn-lt"/>
                        <a:ea typeface="+mn-ea"/>
                        <a:cs typeface="+mn-ea"/>
                        <a:sym typeface="+mn-lt"/>
                      </a:endParaRPr>
                    </a:p>
                    <a:p>
                      <a:pPr marL="0" marR="0" lvl="0" indent="0" algn="just" defTabSz="914400" rtl="0" eaLnBrk="1" fontAlgn="b" latinLnBrk="0" hangingPunct="1">
                        <a:lnSpc>
                          <a:spcPct val="100000"/>
                        </a:lnSpc>
                        <a:spcBef>
                          <a:spcPct val="20000"/>
                        </a:spcBef>
                        <a:spcAft>
                          <a:spcPct val="0"/>
                        </a:spcAft>
                        <a:buClr>
                          <a:schemeClr val="folHlink"/>
                        </a:buClr>
                        <a:buSzPct val="60000"/>
                        <a:buFont typeface="Wingdings" panose="05000000000000000000" pitchFamily="2" charset="2"/>
                        <a:buNone/>
                      </a:pPr>
                      <a:r>
                        <a:rPr kumimoji="1" lang="zh-CN" altLang="en-US" sz="1800" b="0" i="0" u="none" strike="noStrike" cap="none" normalizeH="0" baseline="0" dirty="0">
                          <a:ln>
                            <a:noFill/>
                          </a:ln>
                          <a:solidFill>
                            <a:schemeClr val="tx1"/>
                          </a:solidFill>
                          <a:effectLst/>
                          <a:latin typeface="+mn-lt"/>
                          <a:ea typeface="+mn-ea"/>
                          <a:cs typeface="+mn-ea"/>
                          <a:sym typeface="+mn-lt"/>
                        </a:rPr>
                        <a:t>我们应该干什么 </a:t>
                      </a:r>
                      <a:r>
                        <a:rPr kumimoji="1" lang="en-US" altLang="zh-CN" sz="1800" b="0" i="0" u="none" strike="noStrike" cap="none" normalizeH="0" baseline="0" dirty="0">
                          <a:ln>
                            <a:noFill/>
                          </a:ln>
                          <a:solidFill>
                            <a:schemeClr val="tx1"/>
                          </a:solidFill>
                          <a:effectLst/>
                          <a:latin typeface="+mn-lt"/>
                          <a:ea typeface="+mn-ea"/>
                          <a:cs typeface="+mn-ea"/>
                          <a:sym typeface="+mn-lt"/>
                        </a:rPr>
                        <a:t>? </a:t>
                      </a:r>
                      <a:r>
                        <a:rPr kumimoji="1" lang="zh-CN" altLang="en-US" sz="1800" b="0" i="0" u="none" strike="noStrike" cap="none" normalizeH="0" baseline="0" dirty="0">
                          <a:ln>
                            <a:noFill/>
                          </a:ln>
                          <a:solidFill>
                            <a:schemeClr val="tx1"/>
                          </a:solidFill>
                          <a:effectLst/>
                          <a:latin typeface="+mn-lt"/>
                          <a:ea typeface="+mn-ea"/>
                          <a:cs typeface="+mn-ea"/>
                          <a:sym typeface="+mn-lt"/>
                        </a:rPr>
                        <a:t>你是谁 </a:t>
                      </a:r>
                      <a:r>
                        <a:rPr kumimoji="1" lang="en-US" altLang="zh-CN" sz="1800" b="0" i="0" u="none" strike="noStrike" cap="none" normalizeH="0" baseline="0" dirty="0">
                          <a:ln>
                            <a:noFill/>
                          </a:ln>
                          <a:solidFill>
                            <a:schemeClr val="tx1"/>
                          </a:solidFill>
                          <a:effectLst/>
                          <a:latin typeface="+mn-lt"/>
                          <a:ea typeface="+mn-ea"/>
                          <a:cs typeface="+mn-ea"/>
                          <a:sym typeface="+mn-lt"/>
                        </a:rPr>
                        <a:t>? </a:t>
                      </a:r>
                      <a:endParaRPr kumimoji="1" lang="en-US" altLang="zh-CN" sz="1800" b="0" i="0" u="none" strike="noStrike" cap="none" normalizeH="0" baseline="0" dirty="0">
                        <a:ln>
                          <a:noFill/>
                        </a:ln>
                        <a:solidFill>
                          <a:schemeClr val="tx1"/>
                        </a:solidFill>
                        <a:effectLst/>
                        <a:latin typeface="+mn-lt"/>
                        <a:ea typeface="+mn-ea"/>
                        <a:cs typeface="+mn-ea"/>
                        <a:sym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ctr" latinLnBrk="0" hangingPunct="1">
                        <a:lnSpc>
                          <a:spcPct val="100000"/>
                        </a:lnSpc>
                        <a:spcBef>
                          <a:spcPct val="20000"/>
                        </a:spcBef>
                        <a:spcAft>
                          <a:spcPct val="0"/>
                        </a:spcAft>
                        <a:buClr>
                          <a:schemeClr val="folHlink"/>
                        </a:buClr>
                        <a:buSzPct val="60000"/>
                        <a:buFont typeface="Wingdings" panose="05000000000000000000" pitchFamily="2" charset="2"/>
                        <a:buNone/>
                      </a:pPr>
                      <a:r>
                        <a:rPr kumimoji="1" lang="zh-CN" altLang="en-US" sz="1800" b="0" i="0" u="none" strike="noStrike" cap="none" normalizeH="0" baseline="0" dirty="0">
                          <a:ln>
                            <a:noFill/>
                          </a:ln>
                          <a:solidFill>
                            <a:schemeClr val="tx1"/>
                          </a:solidFill>
                          <a:effectLst/>
                          <a:latin typeface="+mn-lt"/>
                          <a:ea typeface="+mn-ea"/>
                          <a:cs typeface="+mn-ea"/>
                          <a:sym typeface="+mn-lt"/>
                        </a:rPr>
                        <a:t>警惕</a:t>
                      </a:r>
                      <a:r>
                        <a:rPr kumimoji="1" lang="en-US" altLang="zh-CN" sz="1800" b="0" i="0" u="none" strike="noStrike" cap="none" normalizeH="0" baseline="0" dirty="0">
                          <a:ln>
                            <a:noFill/>
                          </a:ln>
                          <a:solidFill>
                            <a:schemeClr val="tx1"/>
                          </a:solidFill>
                          <a:effectLst/>
                          <a:latin typeface="+mn-lt"/>
                          <a:ea typeface="+mn-ea"/>
                          <a:cs typeface="+mn-ea"/>
                          <a:sym typeface="+mn-lt"/>
                        </a:rPr>
                        <a:t>, </a:t>
                      </a:r>
                      <a:r>
                        <a:rPr kumimoji="1" lang="zh-CN" altLang="en-US" sz="1800" b="0" i="0" u="none" strike="noStrike" cap="none" normalizeH="0" baseline="0" dirty="0">
                          <a:ln>
                            <a:noFill/>
                          </a:ln>
                          <a:solidFill>
                            <a:schemeClr val="tx1"/>
                          </a:solidFill>
                          <a:effectLst/>
                          <a:latin typeface="+mn-lt"/>
                          <a:ea typeface="+mn-ea"/>
                          <a:cs typeface="+mn-ea"/>
                          <a:sym typeface="+mn-lt"/>
                        </a:rPr>
                        <a:t>提防</a:t>
                      </a:r>
                      <a:r>
                        <a:rPr kumimoji="1" lang="en-US" altLang="zh-CN" sz="1800" b="0" i="0" u="none" strike="noStrike" cap="none" normalizeH="0" baseline="0" dirty="0">
                          <a:ln>
                            <a:noFill/>
                          </a:ln>
                          <a:solidFill>
                            <a:schemeClr val="tx1"/>
                          </a:solidFill>
                          <a:effectLst/>
                          <a:latin typeface="+mn-lt"/>
                          <a:ea typeface="+mn-ea"/>
                          <a:cs typeface="+mn-ea"/>
                          <a:sym typeface="+mn-lt"/>
                        </a:rPr>
                        <a:t>, </a:t>
                      </a:r>
                      <a:r>
                        <a:rPr kumimoji="1" lang="zh-CN" altLang="en-US" sz="1800" b="0" i="0" u="none" strike="noStrike" cap="none" normalizeH="0" baseline="0" dirty="0">
                          <a:ln>
                            <a:noFill/>
                          </a:ln>
                          <a:solidFill>
                            <a:schemeClr val="tx1"/>
                          </a:solidFill>
                          <a:effectLst/>
                          <a:latin typeface="+mn-lt"/>
                          <a:ea typeface="+mn-ea"/>
                          <a:cs typeface="+mn-ea"/>
                          <a:sym typeface="+mn-lt"/>
                        </a:rPr>
                        <a:t>不确定 </a:t>
                      </a:r>
                      <a:r>
                        <a:rPr kumimoji="1" lang="en-US" altLang="zh-CN" sz="1800" b="0" i="0" u="none" strike="noStrike" cap="none" normalizeH="0" baseline="0" dirty="0">
                          <a:ln>
                            <a:noFill/>
                          </a:ln>
                          <a:solidFill>
                            <a:schemeClr val="tx1"/>
                          </a:solidFill>
                          <a:effectLst/>
                          <a:latin typeface="+mn-lt"/>
                          <a:ea typeface="+mn-ea"/>
                          <a:cs typeface="+mn-ea"/>
                          <a:sym typeface="+mn-lt"/>
                        </a:rPr>
                        <a:t>/ </a:t>
                      </a:r>
                      <a:r>
                        <a:rPr kumimoji="1" lang="zh-CN" altLang="en-US" sz="1800" b="0" i="0" u="none" strike="noStrike" cap="none" normalizeH="0" baseline="0" dirty="0">
                          <a:ln>
                            <a:noFill/>
                          </a:ln>
                          <a:solidFill>
                            <a:schemeClr val="tx1"/>
                          </a:solidFill>
                          <a:effectLst/>
                          <a:latin typeface="+mn-lt"/>
                          <a:ea typeface="+mn-ea"/>
                          <a:cs typeface="+mn-ea"/>
                          <a:sym typeface="+mn-lt"/>
                        </a:rPr>
                        <a:t>焦虑 </a:t>
                      </a:r>
                      <a:endParaRPr kumimoji="1" lang="zh-CN" altLang="en-US" sz="1800" b="0" i="0" u="none" strike="noStrike" cap="none" normalizeH="0" baseline="0" dirty="0">
                        <a:ln>
                          <a:noFill/>
                        </a:ln>
                        <a:solidFill>
                          <a:schemeClr val="tx1"/>
                        </a:solidFill>
                        <a:effectLst/>
                        <a:latin typeface="+mn-lt"/>
                        <a:ea typeface="+mn-ea"/>
                        <a:cs typeface="+mn-ea"/>
                        <a:sym typeface="+mn-lt"/>
                      </a:endParaRPr>
                    </a:p>
                    <a:p>
                      <a:pPr marL="0" marR="0" lvl="0" indent="0" algn="just" defTabSz="914400" rtl="0" eaLnBrk="1" fontAlgn="ctr" latinLnBrk="0" hangingPunct="1">
                        <a:lnSpc>
                          <a:spcPct val="100000"/>
                        </a:lnSpc>
                        <a:spcBef>
                          <a:spcPct val="20000"/>
                        </a:spcBef>
                        <a:spcAft>
                          <a:spcPct val="0"/>
                        </a:spcAft>
                        <a:buClr>
                          <a:schemeClr val="folHlink"/>
                        </a:buClr>
                        <a:buSzPct val="60000"/>
                        <a:buFont typeface="Wingdings" panose="05000000000000000000" pitchFamily="2" charset="2"/>
                        <a:buNone/>
                      </a:pPr>
                      <a:r>
                        <a:rPr kumimoji="1" lang="zh-CN" altLang="en-US" sz="1800" b="0" i="0" u="none" strike="noStrike" cap="none" normalizeH="0" baseline="0" dirty="0">
                          <a:ln>
                            <a:noFill/>
                          </a:ln>
                          <a:solidFill>
                            <a:schemeClr val="tx1"/>
                          </a:solidFill>
                          <a:effectLst/>
                          <a:latin typeface="+mn-lt"/>
                          <a:ea typeface="+mn-ea"/>
                          <a:cs typeface="+mn-ea"/>
                          <a:sym typeface="+mn-lt"/>
                        </a:rPr>
                        <a:t>最低限度的沟通</a:t>
                      </a:r>
                      <a:r>
                        <a:rPr kumimoji="1" lang="en-US" altLang="zh-CN" sz="1800" b="0" i="0" u="none" strike="noStrike" cap="none" normalizeH="0" baseline="0" dirty="0">
                          <a:ln>
                            <a:noFill/>
                          </a:ln>
                          <a:solidFill>
                            <a:schemeClr val="tx1"/>
                          </a:solidFill>
                          <a:effectLst/>
                          <a:latin typeface="+mn-lt"/>
                          <a:ea typeface="+mn-ea"/>
                          <a:cs typeface="+mn-ea"/>
                          <a:sym typeface="+mn-lt"/>
                        </a:rPr>
                        <a:t>, </a:t>
                      </a:r>
                      <a:endParaRPr kumimoji="1" lang="en-US" altLang="zh-CN" sz="1800" b="0" i="0" u="none" strike="noStrike" cap="none" normalizeH="0" baseline="0" dirty="0">
                        <a:ln>
                          <a:noFill/>
                        </a:ln>
                        <a:solidFill>
                          <a:schemeClr val="tx1"/>
                        </a:solidFill>
                        <a:effectLst/>
                        <a:latin typeface="+mn-lt"/>
                        <a:ea typeface="+mn-ea"/>
                        <a:cs typeface="+mn-ea"/>
                        <a:sym typeface="+mn-lt"/>
                      </a:endParaRPr>
                    </a:p>
                    <a:p>
                      <a:pPr marL="0" marR="0" lvl="0" indent="0" algn="just" defTabSz="914400" rtl="0" eaLnBrk="1" fontAlgn="ctr" latinLnBrk="0" hangingPunct="1">
                        <a:lnSpc>
                          <a:spcPct val="100000"/>
                        </a:lnSpc>
                        <a:spcBef>
                          <a:spcPct val="20000"/>
                        </a:spcBef>
                        <a:spcAft>
                          <a:spcPct val="0"/>
                        </a:spcAft>
                        <a:buClr>
                          <a:schemeClr val="folHlink"/>
                        </a:buClr>
                        <a:buSzPct val="60000"/>
                        <a:buFont typeface="Wingdings" panose="05000000000000000000" pitchFamily="2" charset="2"/>
                        <a:buNone/>
                      </a:pPr>
                      <a:r>
                        <a:rPr kumimoji="1" lang="zh-CN" altLang="en-US" sz="1800" b="0" i="0" u="none" strike="noStrike" cap="none" normalizeH="0" baseline="0" dirty="0">
                          <a:ln>
                            <a:noFill/>
                          </a:ln>
                          <a:solidFill>
                            <a:schemeClr val="tx1"/>
                          </a:solidFill>
                          <a:effectLst/>
                          <a:latin typeface="+mn-lt"/>
                          <a:ea typeface="+mn-ea"/>
                          <a:cs typeface="+mn-ea"/>
                          <a:sym typeface="+mn-lt"/>
                        </a:rPr>
                        <a:t>缺乏自信</a:t>
                      </a:r>
                      <a:endParaRPr kumimoji="1" lang="zh-CN" altLang="en-US" sz="1800" b="0" i="0" u="none" strike="noStrike" cap="none" normalizeH="0" baseline="0" dirty="0">
                        <a:ln>
                          <a:noFill/>
                        </a:ln>
                        <a:solidFill>
                          <a:schemeClr val="tx1"/>
                        </a:solidFill>
                        <a:effectLst/>
                        <a:latin typeface="+mn-lt"/>
                        <a:ea typeface="+mn-ea"/>
                        <a:cs typeface="+mn-ea"/>
                        <a:sym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1" lang="zh-CN" altLang="en-US" sz="1800" b="0" i="0" u="none" strike="noStrike" cap="none" normalizeH="0" baseline="0" dirty="0">
                          <a:ln>
                            <a:noFill/>
                          </a:ln>
                          <a:solidFill>
                            <a:schemeClr val="tx1"/>
                          </a:solidFill>
                          <a:effectLst/>
                          <a:latin typeface="+mn-lt"/>
                          <a:ea typeface="+mn-ea"/>
                          <a:cs typeface="+mn-ea"/>
                          <a:sym typeface="+mn-lt"/>
                        </a:rPr>
                        <a:t>了解目标、成员资格、角色、责任、工作任务、准则、程序</a:t>
                      </a:r>
                      <a:r>
                        <a:rPr kumimoji="1" lang="en-US" altLang="zh-CN" sz="1800" b="0" i="0" u="none" strike="noStrike" cap="none" normalizeH="0" baseline="0" dirty="0">
                          <a:ln>
                            <a:noFill/>
                          </a:ln>
                          <a:solidFill>
                            <a:schemeClr val="tx1"/>
                          </a:solidFill>
                          <a:effectLst/>
                          <a:latin typeface="+mn-lt"/>
                          <a:ea typeface="+mn-ea"/>
                          <a:cs typeface="+mn-ea"/>
                          <a:sym typeface="+mn-lt"/>
                        </a:rPr>
                        <a:t>…</a:t>
                      </a:r>
                      <a:endParaRPr kumimoji="1" lang="en-US" altLang="zh-CN" sz="1800" b="0" i="0" u="none" strike="noStrike" cap="none" normalizeH="0" baseline="0" dirty="0">
                        <a:ln>
                          <a:noFill/>
                        </a:ln>
                        <a:solidFill>
                          <a:schemeClr val="tx1"/>
                        </a:solidFill>
                        <a:effectLst/>
                        <a:latin typeface="+mn-lt"/>
                        <a:ea typeface="+mn-ea"/>
                        <a:cs typeface="+mn-ea"/>
                        <a:sym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1" lang="zh-CN" altLang="en-US" sz="1800" b="0" i="0" u="none" strike="noStrike" cap="none" normalizeH="0" baseline="0" dirty="0">
                          <a:ln>
                            <a:noFill/>
                          </a:ln>
                          <a:solidFill>
                            <a:schemeClr val="tx1"/>
                          </a:solidFill>
                          <a:effectLst/>
                          <a:latin typeface="+mn-lt"/>
                          <a:ea typeface="+mn-ea"/>
                          <a:cs typeface="+mn-ea"/>
                          <a:sym typeface="+mn-lt"/>
                        </a:rPr>
                        <a:t>引导 </a:t>
                      </a:r>
                      <a:r>
                        <a:rPr kumimoji="1" lang="en-US" altLang="zh-CN" sz="1800" b="0" i="0" u="none" strike="noStrike" cap="none" normalizeH="0" baseline="0" dirty="0">
                          <a:ln>
                            <a:noFill/>
                          </a:ln>
                          <a:solidFill>
                            <a:schemeClr val="tx1"/>
                          </a:solidFill>
                          <a:effectLst/>
                          <a:latin typeface="+mn-lt"/>
                          <a:ea typeface="+mn-ea"/>
                          <a:cs typeface="+mn-ea"/>
                          <a:sym typeface="+mn-lt"/>
                        </a:rPr>
                        <a:t>-- </a:t>
                      </a:r>
                      <a:r>
                        <a:rPr kumimoji="1" lang="zh-CN" altLang="en-US" sz="1800" b="0" i="0" u="none" strike="noStrike" cap="none" normalizeH="0" baseline="0" dirty="0">
                          <a:ln>
                            <a:noFill/>
                          </a:ln>
                          <a:solidFill>
                            <a:schemeClr val="tx1"/>
                          </a:solidFill>
                          <a:effectLst/>
                          <a:latin typeface="+mn-lt"/>
                          <a:ea typeface="+mn-ea"/>
                          <a:cs typeface="+mn-ea"/>
                          <a:sym typeface="+mn-lt"/>
                        </a:rPr>
                        <a:t>确定目标</a:t>
                      </a:r>
                      <a:r>
                        <a:rPr kumimoji="1" lang="en-US" altLang="zh-CN" sz="1800" b="0" i="0" u="none" strike="noStrike" cap="none" normalizeH="0" baseline="0" dirty="0">
                          <a:ln>
                            <a:noFill/>
                          </a:ln>
                          <a:solidFill>
                            <a:schemeClr val="tx1"/>
                          </a:solidFill>
                          <a:effectLst/>
                          <a:latin typeface="+mn-lt"/>
                          <a:ea typeface="+mn-ea"/>
                          <a:cs typeface="+mn-ea"/>
                          <a:sym typeface="+mn-lt"/>
                        </a:rPr>
                        <a:t>, </a:t>
                      </a:r>
                      <a:r>
                        <a:rPr kumimoji="1" lang="zh-CN" altLang="en-US" sz="1800" b="0" i="0" u="none" strike="noStrike" cap="none" normalizeH="0" baseline="0" dirty="0">
                          <a:ln>
                            <a:noFill/>
                          </a:ln>
                          <a:solidFill>
                            <a:schemeClr val="tx1"/>
                          </a:solidFill>
                          <a:effectLst/>
                          <a:latin typeface="+mn-lt"/>
                          <a:ea typeface="+mn-ea"/>
                          <a:cs typeface="+mn-ea"/>
                          <a:sym typeface="+mn-lt"/>
                        </a:rPr>
                        <a:t>明确任务</a:t>
                      </a:r>
                      <a:r>
                        <a:rPr kumimoji="1" lang="en-US" altLang="zh-CN" sz="1800" b="0" i="0" u="none" strike="noStrike" cap="none" normalizeH="0" baseline="0" dirty="0">
                          <a:ln>
                            <a:noFill/>
                          </a:ln>
                          <a:solidFill>
                            <a:schemeClr val="tx1"/>
                          </a:solidFill>
                          <a:effectLst/>
                          <a:latin typeface="+mn-lt"/>
                          <a:ea typeface="+mn-ea"/>
                          <a:cs typeface="+mn-ea"/>
                          <a:sym typeface="+mn-lt"/>
                        </a:rPr>
                        <a:t>, </a:t>
                      </a:r>
                      <a:r>
                        <a:rPr kumimoji="1" lang="zh-CN" altLang="en-US" sz="1800" b="0" i="0" u="none" strike="noStrike" cap="none" normalizeH="0" baseline="0" dirty="0">
                          <a:ln>
                            <a:noFill/>
                          </a:ln>
                          <a:solidFill>
                            <a:schemeClr val="tx1"/>
                          </a:solidFill>
                          <a:effectLst/>
                          <a:latin typeface="+mn-lt"/>
                          <a:ea typeface="+mn-ea"/>
                          <a:cs typeface="+mn-ea"/>
                          <a:sym typeface="+mn-lt"/>
                        </a:rPr>
                        <a:t>告知团队做什么</a:t>
                      </a:r>
                      <a:r>
                        <a:rPr kumimoji="1" lang="en-US" altLang="zh-CN" sz="1800" b="0" i="0" u="none" strike="noStrike" cap="none" normalizeH="0" baseline="0" dirty="0">
                          <a:ln>
                            <a:noFill/>
                          </a:ln>
                          <a:solidFill>
                            <a:schemeClr val="tx1"/>
                          </a:solidFill>
                          <a:effectLst/>
                          <a:latin typeface="+mn-lt"/>
                          <a:ea typeface="+mn-ea"/>
                          <a:cs typeface="+mn-ea"/>
                          <a:sym typeface="+mn-lt"/>
                        </a:rPr>
                        <a:t>,</a:t>
                      </a:r>
                      <a:r>
                        <a:rPr kumimoji="1" lang="zh-CN" altLang="en-US" sz="1800" b="0" i="0" u="none" strike="noStrike" cap="none" normalizeH="0" baseline="0" dirty="0">
                          <a:ln>
                            <a:noFill/>
                          </a:ln>
                          <a:solidFill>
                            <a:schemeClr val="tx1"/>
                          </a:solidFill>
                          <a:effectLst/>
                          <a:latin typeface="+mn-lt"/>
                          <a:ea typeface="+mn-ea"/>
                          <a:cs typeface="+mn-ea"/>
                          <a:sym typeface="+mn-lt"/>
                        </a:rPr>
                        <a:t>何时</a:t>
                      </a:r>
                      <a:r>
                        <a:rPr kumimoji="1" lang="en-US" altLang="zh-CN" sz="1800" b="0" i="0" u="none" strike="noStrike" cap="none" normalizeH="0" baseline="0" dirty="0">
                          <a:ln>
                            <a:noFill/>
                          </a:ln>
                          <a:solidFill>
                            <a:schemeClr val="tx1"/>
                          </a:solidFill>
                          <a:effectLst/>
                          <a:latin typeface="+mn-lt"/>
                          <a:ea typeface="+mn-ea"/>
                          <a:cs typeface="+mn-ea"/>
                          <a:sym typeface="+mn-lt"/>
                        </a:rPr>
                        <a:t>,</a:t>
                      </a:r>
                      <a:r>
                        <a:rPr kumimoji="1" lang="zh-CN" altLang="en-US" sz="1800" b="0" i="0" u="none" strike="noStrike" cap="none" normalizeH="0" baseline="0" dirty="0">
                          <a:ln>
                            <a:noFill/>
                          </a:ln>
                          <a:solidFill>
                            <a:schemeClr val="tx1"/>
                          </a:solidFill>
                          <a:effectLst/>
                          <a:latin typeface="+mn-lt"/>
                          <a:ea typeface="+mn-ea"/>
                          <a:cs typeface="+mn-ea"/>
                          <a:sym typeface="+mn-lt"/>
                        </a:rPr>
                        <a:t>何地</a:t>
                      </a:r>
                      <a:r>
                        <a:rPr kumimoji="1" lang="en-US" altLang="zh-CN" sz="1800" b="0" i="0" u="none" strike="noStrike" cap="none" normalizeH="0" baseline="0" dirty="0">
                          <a:ln>
                            <a:noFill/>
                          </a:ln>
                          <a:solidFill>
                            <a:schemeClr val="tx1"/>
                          </a:solidFill>
                          <a:effectLst/>
                          <a:latin typeface="+mn-lt"/>
                          <a:ea typeface="+mn-ea"/>
                          <a:cs typeface="+mn-ea"/>
                          <a:sym typeface="+mn-lt"/>
                        </a:rPr>
                        <a:t>, </a:t>
                      </a:r>
                      <a:r>
                        <a:rPr kumimoji="1" lang="zh-CN" altLang="en-US" sz="1800" b="0" i="0" u="none" strike="noStrike" cap="none" normalizeH="0" baseline="0" dirty="0">
                          <a:ln>
                            <a:noFill/>
                          </a:ln>
                          <a:solidFill>
                            <a:schemeClr val="tx1"/>
                          </a:solidFill>
                          <a:effectLst/>
                          <a:latin typeface="+mn-lt"/>
                          <a:ea typeface="+mn-ea"/>
                          <a:cs typeface="+mn-ea"/>
                          <a:sym typeface="+mn-lt"/>
                        </a:rPr>
                        <a:t>单向交流</a:t>
                      </a:r>
                      <a:endParaRPr kumimoji="1" lang="zh-CN" altLang="en-US" sz="1800" b="0" i="0" u="none" strike="noStrike" cap="none" normalizeH="0" baseline="0" dirty="0">
                        <a:ln>
                          <a:noFill/>
                        </a:ln>
                        <a:solidFill>
                          <a:schemeClr val="tx1"/>
                        </a:solidFill>
                        <a:effectLst/>
                        <a:latin typeface="+mn-lt"/>
                        <a:ea typeface="+mn-ea"/>
                        <a:cs typeface="+mn-ea"/>
                        <a:sym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cSld>
  <p:clrMapOvr>
    <a:masterClrMapping/>
  </p:clrMapOvr>
  <mc:AlternateContent xmlns:mc="http://schemas.openxmlformats.org/markup-compatibility/2006">
    <mc:Choice xmlns:p14="http://schemas.microsoft.com/office/powerpoint/2010/main" Requires="p14">
      <p:transition spd="slow" p14:dur="3400" advTm="0">
        <p14:reveal/>
      </p:transition>
    </mc:Choice>
    <mc:Fallback>
      <p:transition spd="slow" advTm="0">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p:cNvGrpSpPr/>
          <p:nvPr/>
        </p:nvGrpSpPr>
        <p:grpSpPr>
          <a:xfrm>
            <a:off x="167640" y="389304"/>
            <a:ext cx="8193773" cy="646331"/>
            <a:chOff x="167640" y="141654"/>
            <a:chExt cx="8193773" cy="646331"/>
          </a:xfrm>
        </p:grpSpPr>
        <p:sp>
          <p:nvSpPr>
            <p:cNvPr id="12" name="矩形 11"/>
            <p:cNvSpPr/>
            <p:nvPr/>
          </p:nvSpPr>
          <p:spPr>
            <a:xfrm>
              <a:off x="167640" y="203200"/>
              <a:ext cx="568960" cy="523240"/>
            </a:xfrm>
            <a:prstGeom prst="rect">
              <a:avLst/>
            </a:prstGeom>
            <a:gradFill>
              <a:gsLst>
                <a:gs pos="0">
                  <a:schemeClr val="accent1"/>
                </a:gs>
                <a:gs pos="100000">
                  <a:schemeClr val="tx1">
                    <a:lumMod val="95000"/>
                    <a:lumOff val="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33333"/>
                </a:solidFill>
                <a:cs typeface="+mn-ea"/>
                <a:sym typeface="+mn-lt"/>
              </a:endParaRPr>
            </a:p>
          </p:txBody>
        </p:sp>
        <p:sp>
          <p:nvSpPr>
            <p:cNvPr id="13" name="矩形 12"/>
            <p:cNvSpPr/>
            <p:nvPr/>
          </p:nvSpPr>
          <p:spPr>
            <a:xfrm>
              <a:off x="812800" y="203200"/>
              <a:ext cx="259080" cy="523240"/>
            </a:xfrm>
            <a:prstGeom prst="rect">
              <a:avLst/>
            </a:prstGeom>
            <a:gradFill>
              <a:gsLst>
                <a:gs pos="0">
                  <a:schemeClr val="accent1"/>
                </a:gs>
                <a:gs pos="100000">
                  <a:schemeClr val="tx1">
                    <a:lumMod val="95000"/>
                    <a:lumOff val="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33333"/>
                </a:solidFill>
                <a:cs typeface="+mn-ea"/>
                <a:sym typeface="+mn-lt"/>
              </a:endParaRPr>
            </a:p>
          </p:txBody>
        </p:sp>
        <p:sp>
          <p:nvSpPr>
            <p:cNvPr id="14" name="Rectangle 6"/>
            <p:cNvSpPr>
              <a:spLocks noChangeArrowheads="1"/>
            </p:cNvSpPr>
            <p:nvPr/>
          </p:nvSpPr>
          <p:spPr bwMode="auto">
            <a:xfrm>
              <a:off x="1148080" y="141654"/>
              <a:ext cx="7213333"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defRPr/>
              </a:pPr>
              <a:r>
                <a:rPr lang="zh-CN" altLang="en-US" sz="3600" b="1" dirty="0">
                  <a:cs typeface="+mn-ea"/>
                  <a:sym typeface="+mn-lt"/>
                </a:rPr>
                <a:t>如何管理和领导团队</a:t>
              </a:r>
              <a:endParaRPr lang="zh-CN" altLang="en-US" sz="3600" b="1" dirty="0">
                <a:cs typeface="+mn-ea"/>
                <a:sym typeface="+mn-lt"/>
              </a:endParaRPr>
            </a:p>
          </p:txBody>
        </p:sp>
      </p:grpSp>
      <p:graphicFrame>
        <p:nvGraphicFramePr>
          <p:cNvPr id="7" name="表格 19"/>
          <p:cNvGraphicFramePr>
            <a:graphicFrameLocks noGrp="1"/>
          </p:cNvGraphicFramePr>
          <p:nvPr/>
        </p:nvGraphicFramePr>
        <p:xfrm>
          <a:off x="881715" y="1945539"/>
          <a:ext cx="10428570" cy="3884240"/>
        </p:xfrm>
        <a:graphic>
          <a:graphicData uri="http://schemas.openxmlformats.org/drawingml/2006/table">
            <a:tbl>
              <a:tblPr>
                <a:tableStyleId>{5C22544A-7EE6-4342-B048-85BDC9FD1C3A}</a:tableStyleId>
              </a:tblPr>
              <a:tblGrid>
                <a:gridCol w="903953"/>
                <a:gridCol w="2898475"/>
                <a:gridCol w="2941608"/>
                <a:gridCol w="1598820"/>
                <a:gridCol w="2085714"/>
              </a:tblGrid>
              <a:tr h="1065080">
                <a:tc rowSpan="2">
                  <a:txBody>
                    <a:bodyPr/>
                    <a:lstStyle/>
                    <a:p>
                      <a:pPr algn="ctr"/>
                      <a:r>
                        <a:rPr kumimoji="1" lang="zh-CN" altLang="en-US" sz="3200" b="0" i="0" u="none" strike="noStrike" cap="none" normalizeH="0" baseline="0" dirty="0">
                          <a:ln>
                            <a:noFill/>
                          </a:ln>
                          <a:solidFill>
                            <a:schemeClr val="bg1"/>
                          </a:solidFill>
                          <a:effectLst/>
                          <a:latin typeface="+mn-lt"/>
                          <a:ea typeface="+mn-ea"/>
                          <a:cs typeface="+mn-ea"/>
                          <a:sym typeface="+mn-lt"/>
                        </a:rPr>
                        <a:t>动荡阶段</a:t>
                      </a:r>
                      <a:endParaRPr kumimoji="1" lang="zh-CN" altLang="en-US" sz="3200" b="0" i="0" u="none" strike="noStrike" cap="none" normalizeH="0" baseline="0" dirty="0">
                        <a:ln>
                          <a:noFill/>
                        </a:ln>
                        <a:solidFill>
                          <a:schemeClr val="bg1"/>
                        </a:solidFill>
                        <a:effectLst/>
                        <a:latin typeface="+mn-lt"/>
                        <a:ea typeface="+mn-ea"/>
                        <a:cs typeface="+mn-ea"/>
                        <a:sym typeface="+mn-lt"/>
                      </a:endParaRPr>
                    </a:p>
                  </a:txBody>
                  <a:tcPr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1" lang="zh-CN" altLang="en-US" sz="2400" b="1" i="0" u="none" strike="noStrike" cap="none" normalizeH="0" baseline="0">
                          <a:ln>
                            <a:noFill/>
                          </a:ln>
                          <a:solidFill>
                            <a:schemeClr val="tx1">
                              <a:lumMod val="85000"/>
                              <a:lumOff val="15000"/>
                            </a:schemeClr>
                          </a:solidFill>
                          <a:effectLst/>
                          <a:latin typeface="+mn-lt"/>
                          <a:ea typeface="+mn-ea"/>
                          <a:cs typeface="+mn-ea"/>
                          <a:sym typeface="+mn-lt"/>
                        </a:rPr>
                        <a:t>感受和想法</a:t>
                      </a:r>
                      <a:endParaRPr kumimoji="1" lang="zh-CN" altLang="en-US" sz="2400" b="1" i="0" u="none" strike="noStrike" cap="none" normalizeH="0" baseline="0" dirty="0">
                        <a:ln>
                          <a:noFill/>
                        </a:ln>
                        <a:solidFill>
                          <a:schemeClr val="tx1">
                            <a:lumMod val="85000"/>
                            <a:lumOff val="15000"/>
                          </a:schemeClr>
                        </a:solidFill>
                        <a:effectLst/>
                        <a:latin typeface="+mn-lt"/>
                        <a:ea typeface="+mn-ea"/>
                        <a:cs typeface="+mn-ea"/>
                        <a:sym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1" lang="zh-CN" altLang="en-US" sz="2400" b="1" i="0" u="none" strike="noStrike" kern="1200" cap="none" normalizeH="0" baseline="0">
                          <a:ln>
                            <a:noFill/>
                          </a:ln>
                          <a:solidFill>
                            <a:schemeClr val="tx1">
                              <a:lumMod val="85000"/>
                              <a:lumOff val="15000"/>
                            </a:schemeClr>
                          </a:solidFill>
                          <a:effectLst/>
                          <a:latin typeface="+mn-lt"/>
                          <a:ea typeface="+mn-ea"/>
                          <a:cs typeface="+mn-ea"/>
                          <a:sym typeface="+mn-lt"/>
                        </a:rPr>
                        <a:t>可观察到的行为表现</a:t>
                      </a:r>
                      <a:endParaRPr kumimoji="1" lang="zh-CN" altLang="en-US" sz="2400" b="1" i="0" u="none" strike="noStrike" kern="1200" cap="none" normalizeH="0" baseline="0" dirty="0">
                        <a:ln>
                          <a:noFill/>
                        </a:ln>
                        <a:solidFill>
                          <a:schemeClr val="tx1">
                            <a:lumMod val="85000"/>
                            <a:lumOff val="15000"/>
                          </a:schemeClr>
                        </a:solidFill>
                        <a:effectLst/>
                        <a:latin typeface="+mn-lt"/>
                        <a:ea typeface="+mn-ea"/>
                        <a:cs typeface="+mn-ea"/>
                        <a:sym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1" lang="zh-CN" altLang="en-US" sz="2400" b="1" i="0" u="none" strike="noStrike" kern="1200" cap="none" normalizeH="0" baseline="0">
                          <a:ln>
                            <a:noFill/>
                          </a:ln>
                          <a:solidFill>
                            <a:schemeClr val="tx1">
                              <a:lumMod val="85000"/>
                              <a:lumOff val="15000"/>
                            </a:schemeClr>
                          </a:solidFill>
                          <a:effectLst/>
                          <a:latin typeface="+mn-lt"/>
                          <a:ea typeface="+mn-ea"/>
                          <a:cs typeface="+mn-ea"/>
                          <a:sym typeface="+mn-lt"/>
                        </a:rPr>
                        <a:t>团队需求</a:t>
                      </a:r>
                      <a:endParaRPr kumimoji="1" lang="zh-CN" altLang="en-US" sz="2400" b="1" i="0" u="none" strike="noStrike" kern="1200" cap="none" normalizeH="0" baseline="0" dirty="0">
                        <a:ln>
                          <a:noFill/>
                        </a:ln>
                        <a:solidFill>
                          <a:schemeClr val="tx1">
                            <a:lumMod val="85000"/>
                            <a:lumOff val="15000"/>
                          </a:schemeClr>
                        </a:solidFill>
                        <a:effectLst/>
                        <a:latin typeface="+mn-lt"/>
                        <a:ea typeface="+mn-ea"/>
                        <a:cs typeface="+mn-ea"/>
                        <a:sym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r>
                        <a:rPr kumimoji="1" lang="zh-CN" altLang="en-US" sz="2400" b="1" i="0" u="none" strike="noStrike" kern="1200" cap="none" normalizeH="0" baseline="0" dirty="0">
                          <a:ln>
                            <a:noFill/>
                          </a:ln>
                          <a:solidFill>
                            <a:schemeClr val="tx1">
                              <a:lumMod val="85000"/>
                              <a:lumOff val="15000"/>
                            </a:schemeClr>
                          </a:solidFill>
                          <a:effectLst/>
                          <a:latin typeface="+mn-lt"/>
                          <a:ea typeface="+mn-ea"/>
                          <a:cs typeface="+mn-ea"/>
                          <a:sym typeface="+mn-lt"/>
                        </a:rPr>
                        <a:t>所需领导艺术</a:t>
                      </a:r>
                      <a:endParaRPr kumimoji="1" lang="zh-CN" altLang="en-US" sz="2400" b="1" i="0" u="none" strike="noStrike" kern="1200" cap="none" normalizeH="0" baseline="0" dirty="0">
                        <a:ln>
                          <a:noFill/>
                        </a:ln>
                        <a:solidFill>
                          <a:schemeClr val="tx1">
                            <a:lumMod val="85000"/>
                            <a:lumOff val="15000"/>
                          </a:schemeClr>
                        </a:solidFill>
                        <a:effectLst/>
                        <a:latin typeface="+mn-lt"/>
                        <a:ea typeface="+mn-ea"/>
                        <a:cs typeface="+mn-ea"/>
                        <a:sym typeface="+mn-lt"/>
                      </a:endParaRPr>
                    </a:p>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r>
                        <a:rPr kumimoji="1" lang="en-US" altLang="zh-CN" sz="2400" b="1" i="0" u="none" strike="noStrike" kern="1200" cap="none" normalizeH="0" baseline="0" dirty="0">
                          <a:ln>
                            <a:noFill/>
                          </a:ln>
                          <a:solidFill>
                            <a:schemeClr val="tx1">
                              <a:lumMod val="85000"/>
                              <a:lumOff val="15000"/>
                            </a:schemeClr>
                          </a:solidFill>
                          <a:effectLst/>
                          <a:latin typeface="+mn-lt"/>
                          <a:ea typeface="+mn-ea"/>
                          <a:cs typeface="+mn-ea"/>
                          <a:sym typeface="+mn-lt"/>
                        </a:rPr>
                        <a:t>---- </a:t>
                      </a:r>
                      <a:r>
                        <a:rPr kumimoji="1" lang="zh-CN" altLang="en-US" sz="2400" b="1" i="0" u="none" strike="noStrike" kern="1200" cap="none" normalizeH="0" baseline="0" dirty="0">
                          <a:ln>
                            <a:noFill/>
                          </a:ln>
                          <a:solidFill>
                            <a:schemeClr val="tx1">
                              <a:lumMod val="85000"/>
                              <a:lumOff val="15000"/>
                            </a:schemeClr>
                          </a:solidFill>
                          <a:effectLst/>
                          <a:latin typeface="+mn-lt"/>
                          <a:ea typeface="+mn-ea"/>
                          <a:cs typeface="+mn-ea"/>
                          <a:sym typeface="+mn-lt"/>
                        </a:rPr>
                        <a:t>辅导 </a:t>
                      </a:r>
                      <a:endParaRPr kumimoji="1" lang="zh-CN" altLang="en-US" sz="2400" b="1" i="0" u="none" strike="noStrike" kern="1200" cap="none" normalizeH="0" baseline="0" dirty="0">
                        <a:ln>
                          <a:noFill/>
                        </a:ln>
                        <a:solidFill>
                          <a:schemeClr val="tx1">
                            <a:lumMod val="85000"/>
                            <a:lumOff val="15000"/>
                          </a:schemeClr>
                        </a:solidFill>
                        <a:effectLst/>
                        <a:latin typeface="+mn-lt"/>
                        <a:ea typeface="+mn-ea"/>
                        <a:cs typeface="+mn-ea"/>
                        <a:sym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2819160">
                <a:tc vMerge="1">
                  <a:tcPr/>
                </a:tc>
                <a:tc>
                  <a:txBody>
                    <a:bodyPr/>
                    <a:lstStyle/>
                    <a:p>
                      <a:pPr marL="0" marR="0" lvl="0" indent="0" algn="just" defTabSz="914400" rtl="0" eaLnBrk="1" fontAlgn="b" latinLnBrk="0" hangingPunct="1">
                        <a:lnSpc>
                          <a:spcPct val="100000"/>
                        </a:lnSpc>
                        <a:spcBef>
                          <a:spcPct val="20000"/>
                        </a:spcBef>
                        <a:spcAft>
                          <a:spcPct val="0"/>
                        </a:spcAft>
                        <a:buClr>
                          <a:schemeClr val="folHlink"/>
                        </a:buClr>
                        <a:buSzPct val="60000"/>
                        <a:buFont typeface="Wingdings" panose="05000000000000000000" pitchFamily="2" charset="2"/>
                        <a:buNone/>
                      </a:pPr>
                      <a:r>
                        <a:rPr kumimoji="1" lang="zh-CN" altLang="en-US" sz="1800" b="0" i="0" u="none" strike="noStrike" cap="none" normalizeH="0" baseline="0" dirty="0">
                          <a:ln>
                            <a:noFill/>
                          </a:ln>
                          <a:solidFill>
                            <a:schemeClr val="tx1"/>
                          </a:solidFill>
                          <a:effectLst/>
                          <a:latin typeface="+mn-lt"/>
                          <a:ea typeface="+mn-ea"/>
                          <a:cs typeface="+mn-ea"/>
                          <a:sym typeface="+mn-lt"/>
                        </a:rPr>
                        <a:t>谁最适合去做</a:t>
                      </a:r>
                      <a:r>
                        <a:rPr kumimoji="1" lang="en-US" altLang="zh-CN" sz="1800" b="0" i="0" u="none" strike="noStrike" cap="none" normalizeH="0" baseline="0" dirty="0">
                          <a:ln>
                            <a:noFill/>
                          </a:ln>
                          <a:solidFill>
                            <a:schemeClr val="tx1"/>
                          </a:solidFill>
                          <a:effectLst/>
                          <a:latin typeface="+mn-lt"/>
                          <a:ea typeface="+mn-ea"/>
                          <a:cs typeface="+mn-ea"/>
                          <a:sym typeface="+mn-lt"/>
                        </a:rPr>
                        <a:t>... ? </a:t>
                      </a:r>
                      <a:r>
                        <a:rPr kumimoji="1" lang="zh-CN" altLang="en-US" sz="1800" b="0" i="0" u="none" strike="noStrike" cap="none" normalizeH="0" baseline="0" dirty="0">
                          <a:ln>
                            <a:noFill/>
                          </a:ln>
                          <a:solidFill>
                            <a:schemeClr val="tx1"/>
                          </a:solidFill>
                          <a:effectLst/>
                          <a:latin typeface="+mn-lt"/>
                          <a:ea typeface="+mn-ea"/>
                          <a:cs typeface="+mn-ea"/>
                          <a:sym typeface="+mn-lt"/>
                        </a:rPr>
                        <a:t>我该信任谁 </a:t>
                      </a:r>
                      <a:r>
                        <a:rPr kumimoji="1" lang="en-US" altLang="zh-CN" sz="1800" b="0" i="0" u="none" strike="noStrike" cap="none" normalizeH="0" baseline="0" dirty="0">
                          <a:ln>
                            <a:noFill/>
                          </a:ln>
                          <a:solidFill>
                            <a:schemeClr val="tx1"/>
                          </a:solidFill>
                          <a:effectLst/>
                          <a:latin typeface="+mn-lt"/>
                          <a:ea typeface="+mn-ea"/>
                          <a:cs typeface="+mn-ea"/>
                          <a:sym typeface="+mn-lt"/>
                        </a:rPr>
                        <a:t>?</a:t>
                      </a:r>
                      <a:endParaRPr kumimoji="1" lang="en-US" altLang="zh-CN" sz="1800" b="0" i="0" u="none" strike="noStrike" cap="none" normalizeH="0" baseline="0" dirty="0">
                        <a:ln>
                          <a:noFill/>
                        </a:ln>
                        <a:solidFill>
                          <a:schemeClr val="tx1"/>
                        </a:solidFill>
                        <a:effectLst/>
                        <a:latin typeface="+mn-lt"/>
                        <a:ea typeface="+mn-ea"/>
                        <a:cs typeface="+mn-ea"/>
                        <a:sym typeface="+mn-lt"/>
                      </a:endParaRPr>
                    </a:p>
                    <a:p>
                      <a:pPr marL="0" marR="0" lvl="0" indent="0" algn="just" defTabSz="914400" rtl="0" eaLnBrk="1" fontAlgn="b" latinLnBrk="0" hangingPunct="1">
                        <a:lnSpc>
                          <a:spcPct val="100000"/>
                        </a:lnSpc>
                        <a:spcBef>
                          <a:spcPct val="20000"/>
                        </a:spcBef>
                        <a:spcAft>
                          <a:spcPct val="0"/>
                        </a:spcAft>
                        <a:buClr>
                          <a:schemeClr val="folHlink"/>
                        </a:buClr>
                        <a:buSzPct val="60000"/>
                        <a:buFont typeface="Wingdings" panose="05000000000000000000" pitchFamily="2" charset="2"/>
                        <a:buNone/>
                      </a:pPr>
                      <a:r>
                        <a:rPr kumimoji="1" lang="zh-CN" altLang="en-US" sz="1800" b="0" i="0" u="none" strike="noStrike" cap="none" normalizeH="0" baseline="0" dirty="0">
                          <a:ln>
                            <a:noFill/>
                          </a:ln>
                          <a:solidFill>
                            <a:schemeClr val="tx1"/>
                          </a:solidFill>
                          <a:effectLst/>
                          <a:latin typeface="+mn-lt"/>
                          <a:ea typeface="+mn-ea"/>
                          <a:cs typeface="+mn-ea"/>
                          <a:sym typeface="+mn-lt"/>
                        </a:rPr>
                        <a:t>我们将如何去合作 </a:t>
                      </a:r>
                      <a:r>
                        <a:rPr kumimoji="1" lang="en-US" altLang="zh-CN" sz="1800" b="0" i="0" u="none" strike="noStrike" cap="none" normalizeH="0" baseline="0" dirty="0">
                          <a:ln>
                            <a:noFill/>
                          </a:ln>
                          <a:solidFill>
                            <a:schemeClr val="tx1"/>
                          </a:solidFill>
                          <a:effectLst/>
                          <a:latin typeface="+mn-lt"/>
                          <a:ea typeface="+mn-ea"/>
                          <a:cs typeface="+mn-ea"/>
                          <a:sym typeface="+mn-lt"/>
                        </a:rPr>
                        <a:t>? ..</a:t>
                      </a:r>
                      <a:r>
                        <a:rPr kumimoji="1" lang="zh-CN" altLang="en-US" sz="1800" b="0" i="0" u="none" strike="noStrike" cap="none" normalizeH="0" baseline="0" dirty="0">
                          <a:ln>
                            <a:noFill/>
                          </a:ln>
                          <a:solidFill>
                            <a:schemeClr val="tx1"/>
                          </a:solidFill>
                          <a:effectLst/>
                          <a:latin typeface="+mn-lt"/>
                          <a:ea typeface="+mn-ea"/>
                          <a:cs typeface="+mn-ea"/>
                          <a:sym typeface="+mn-lt"/>
                        </a:rPr>
                        <a:t>解决分歧</a:t>
                      </a:r>
                      <a:r>
                        <a:rPr kumimoji="1" lang="en-US" altLang="zh-CN" sz="1800" b="0" i="0" u="none" strike="noStrike" cap="none" normalizeH="0" baseline="0" dirty="0">
                          <a:ln>
                            <a:noFill/>
                          </a:ln>
                          <a:solidFill>
                            <a:schemeClr val="tx1"/>
                          </a:solidFill>
                          <a:effectLst/>
                          <a:latin typeface="+mn-lt"/>
                          <a:ea typeface="+mn-ea"/>
                          <a:cs typeface="+mn-ea"/>
                          <a:sym typeface="+mn-lt"/>
                        </a:rPr>
                        <a:t>?</a:t>
                      </a:r>
                      <a:endParaRPr kumimoji="1" lang="en-US" altLang="zh-CN" sz="1800" b="0" i="0" u="none" strike="noStrike" cap="none" normalizeH="0" baseline="0" dirty="0">
                        <a:ln>
                          <a:noFill/>
                        </a:ln>
                        <a:solidFill>
                          <a:schemeClr val="tx1"/>
                        </a:solidFill>
                        <a:effectLst/>
                        <a:latin typeface="+mn-lt"/>
                        <a:ea typeface="+mn-ea"/>
                        <a:cs typeface="+mn-ea"/>
                        <a:sym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just" defTabSz="914400" rtl="0" eaLnBrk="1" fontAlgn="ctr" latinLnBrk="0" hangingPunct="1">
                        <a:lnSpc>
                          <a:spcPct val="100000"/>
                        </a:lnSpc>
                        <a:spcBef>
                          <a:spcPct val="20000"/>
                        </a:spcBef>
                        <a:spcAft>
                          <a:spcPct val="0"/>
                        </a:spcAft>
                        <a:buClr>
                          <a:schemeClr val="folHlink"/>
                        </a:buClr>
                        <a:buSzPct val="60000"/>
                        <a:buFont typeface="Wingdings" panose="05000000000000000000" pitchFamily="2" charset="2"/>
                        <a:buNone/>
                      </a:pPr>
                      <a:r>
                        <a:rPr kumimoji="1" lang="zh-CN" altLang="en-US" sz="1800" b="0" i="0" u="none" strike="noStrike" cap="none" normalizeH="0" baseline="0" dirty="0">
                          <a:ln>
                            <a:noFill/>
                          </a:ln>
                          <a:solidFill>
                            <a:schemeClr val="tx1"/>
                          </a:solidFill>
                          <a:effectLst/>
                          <a:latin typeface="+mn-lt"/>
                          <a:ea typeface="+mn-ea"/>
                          <a:cs typeface="+mn-ea"/>
                          <a:sym typeface="+mn-lt"/>
                        </a:rPr>
                        <a:t>争论</a:t>
                      </a:r>
                      <a:r>
                        <a:rPr kumimoji="1" lang="en-US" altLang="zh-CN" sz="1800" b="0" i="0" u="none" strike="noStrike" cap="none" normalizeH="0" baseline="0" dirty="0">
                          <a:ln>
                            <a:noFill/>
                          </a:ln>
                          <a:solidFill>
                            <a:schemeClr val="tx1"/>
                          </a:solidFill>
                          <a:effectLst/>
                          <a:latin typeface="+mn-lt"/>
                          <a:ea typeface="+mn-ea"/>
                          <a:cs typeface="+mn-ea"/>
                          <a:sym typeface="+mn-lt"/>
                        </a:rPr>
                        <a:t>, </a:t>
                      </a:r>
                      <a:r>
                        <a:rPr kumimoji="1" lang="zh-CN" altLang="en-US" sz="1800" b="0" i="0" u="none" strike="noStrike" cap="none" normalizeH="0" baseline="0" dirty="0">
                          <a:ln>
                            <a:noFill/>
                          </a:ln>
                          <a:solidFill>
                            <a:schemeClr val="tx1"/>
                          </a:solidFill>
                          <a:effectLst/>
                          <a:latin typeface="+mn-lt"/>
                          <a:ea typeface="+mn-ea"/>
                          <a:cs typeface="+mn-ea"/>
                          <a:sym typeface="+mn-lt"/>
                        </a:rPr>
                        <a:t>防卫</a:t>
                      </a:r>
                      <a:r>
                        <a:rPr kumimoji="1" lang="en-US" altLang="zh-CN" sz="1800" b="0" i="0" u="none" strike="noStrike" cap="none" normalizeH="0" baseline="0" dirty="0">
                          <a:ln>
                            <a:noFill/>
                          </a:ln>
                          <a:solidFill>
                            <a:schemeClr val="tx1"/>
                          </a:solidFill>
                          <a:effectLst/>
                          <a:latin typeface="+mn-lt"/>
                          <a:ea typeface="+mn-ea"/>
                          <a:cs typeface="+mn-ea"/>
                          <a:sym typeface="+mn-lt"/>
                        </a:rPr>
                        <a:t>, </a:t>
                      </a:r>
                      <a:r>
                        <a:rPr kumimoji="1" lang="zh-CN" altLang="en-US" sz="1800" b="0" i="0" u="none" strike="noStrike" cap="none" normalizeH="0" baseline="0" dirty="0">
                          <a:ln>
                            <a:noFill/>
                          </a:ln>
                          <a:solidFill>
                            <a:schemeClr val="tx1"/>
                          </a:solidFill>
                          <a:effectLst/>
                          <a:latin typeface="+mn-lt"/>
                          <a:ea typeface="+mn-ea"/>
                          <a:cs typeface="+mn-ea"/>
                          <a:sym typeface="+mn-lt"/>
                        </a:rPr>
                        <a:t>竞争</a:t>
                      </a:r>
                      <a:r>
                        <a:rPr kumimoji="1" lang="en-US" altLang="zh-CN" sz="1800" b="0" i="0" u="none" strike="noStrike" cap="none" normalizeH="0" baseline="0" dirty="0">
                          <a:ln>
                            <a:noFill/>
                          </a:ln>
                          <a:solidFill>
                            <a:schemeClr val="tx1"/>
                          </a:solidFill>
                          <a:effectLst/>
                          <a:latin typeface="+mn-lt"/>
                          <a:ea typeface="+mn-ea"/>
                          <a:cs typeface="+mn-ea"/>
                          <a:sym typeface="+mn-lt"/>
                        </a:rPr>
                        <a:t>, </a:t>
                      </a:r>
                      <a:r>
                        <a:rPr kumimoji="1" lang="zh-CN" altLang="en-US" sz="1800" b="0" i="0" u="none" strike="noStrike" cap="none" normalizeH="0" baseline="0" dirty="0">
                          <a:ln>
                            <a:noFill/>
                          </a:ln>
                          <a:solidFill>
                            <a:schemeClr val="tx1"/>
                          </a:solidFill>
                          <a:effectLst/>
                          <a:latin typeface="+mn-lt"/>
                          <a:ea typeface="+mn-ea"/>
                          <a:cs typeface="+mn-ea"/>
                          <a:sym typeface="+mn-lt"/>
                        </a:rPr>
                        <a:t>思想分歧</a:t>
                      </a:r>
                      <a:r>
                        <a:rPr kumimoji="1" lang="en-US" altLang="zh-CN" sz="1800" b="0" i="0" u="none" strike="noStrike" cap="none" normalizeH="0" baseline="0" dirty="0">
                          <a:ln>
                            <a:noFill/>
                          </a:ln>
                          <a:solidFill>
                            <a:schemeClr val="tx1"/>
                          </a:solidFill>
                          <a:effectLst/>
                          <a:latin typeface="+mn-lt"/>
                          <a:ea typeface="+mn-ea"/>
                          <a:cs typeface="+mn-ea"/>
                          <a:sym typeface="+mn-lt"/>
                        </a:rPr>
                        <a:t>, </a:t>
                      </a:r>
                      <a:r>
                        <a:rPr kumimoji="1" lang="zh-CN" altLang="en-US" sz="1800" b="0" i="0" u="none" strike="noStrike" cap="none" normalizeH="0" baseline="0" dirty="0">
                          <a:ln>
                            <a:noFill/>
                          </a:ln>
                          <a:solidFill>
                            <a:schemeClr val="tx1"/>
                          </a:solidFill>
                          <a:effectLst/>
                          <a:latin typeface="+mn-lt"/>
                          <a:ea typeface="+mn-ea"/>
                          <a:cs typeface="+mn-ea"/>
                          <a:sym typeface="+mn-lt"/>
                        </a:rPr>
                        <a:t>抱怨和挑战他人 </a:t>
                      </a:r>
                      <a:r>
                        <a:rPr kumimoji="1" lang="en-US" altLang="zh-CN" sz="1800" b="0" i="0" u="none" strike="noStrike" cap="none" normalizeH="0" baseline="0" dirty="0">
                          <a:ln>
                            <a:noFill/>
                          </a:ln>
                          <a:solidFill>
                            <a:schemeClr val="tx1"/>
                          </a:solidFill>
                          <a:effectLst/>
                          <a:latin typeface="+mn-lt"/>
                          <a:ea typeface="+mn-ea"/>
                          <a:cs typeface="+mn-ea"/>
                          <a:sym typeface="+mn-lt"/>
                        </a:rPr>
                        <a:t>/</a:t>
                      </a:r>
                      <a:r>
                        <a:rPr kumimoji="1" lang="zh-CN" altLang="en-US" sz="1800" b="0" i="0" u="none" strike="noStrike" cap="none" normalizeH="0" baseline="0" dirty="0">
                          <a:ln>
                            <a:noFill/>
                          </a:ln>
                          <a:solidFill>
                            <a:schemeClr val="tx1"/>
                          </a:solidFill>
                          <a:effectLst/>
                          <a:latin typeface="+mn-lt"/>
                          <a:ea typeface="+mn-ea"/>
                          <a:cs typeface="+mn-ea"/>
                          <a:sym typeface="+mn-lt"/>
                        </a:rPr>
                        <a:t>领导者</a:t>
                      </a:r>
                      <a:r>
                        <a:rPr kumimoji="1" lang="en-US" altLang="zh-CN" sz="1800" b="0" i="0" u="none" strike="noStrike" cap="none" normalizeH="0" baseline="0" dirty="0">
                          <a:ln>
                            <a:noFill/>
                          </a:ln>
                          <a:solidFill>
                            <a:schemeClr val="tx1"/>
                          </a:solidFill>
                          <a:effectLst/>
                          <a:latin typeface="+mn-lt"/>
                          <a:ea typeface="+mn-ea"/>
                          <a:cs typeface="+mn-ea"/>
                          <a:sym typeface="+mn-lt"/>
                        </a:rPr>
                        <a:t>, </a:t>
                      </a:r>
                      <a:r>
                        <a:rPr kumimoji="1" lang="zh-CN" altLang="en-US" sz="1800" b="0" i="0" u="none" strike="noStrike" cap="none" normalizeH="0" baseline="0" dirty="0">
                          <a:ln>
                            <a:noFill/>
                          </a:ln>
                          <a:solidFill>
                            <a:schemeClr val="tx1"/>
                          </a:solidFill>
                          <a:effectLst/>
                          <a:latin typeface="+mn-lt"/>
                          <a:ea typeface="+mn-ea"/>
                          <a:cs typeface="+mn-ea"/>
                          <a:sym typeface="+mn-lt"/>
                        </a:rPr>
                        <a:t>考虑如何一起工作 </a:t>
                      </a:r>
                      <a:endParaRPr kumimoji="1" lang="zh-CN" altLang="en-US" sz="1800" b="0" i="0" u="none" strike="noStrike" cap="none" normalizeH="0" baseline="0" dirty="0">
                        <a:ln>
                          <a:noFill/>
                        </a:ln>
                        <a:solidFill>
                          <a:schemeClr val="tx1"/>
                        </a:solidFill>
                        <a:effectLst/>
                        <a:latin typeface="+mn-lt"/>
                        <a:ea typeface="+mn-ea"/>
                        <a:cs typeface="+mn-ea"/>
                        <a:sym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just" defTabSz="914400" rtl="0" eaLnBrk="1" fontAlgn="ctr" latinLnBrk="0" hangingPunct="1">
                        <a:lnSpc>
                          <a:spcPct val="100000"/>
                        </a:lnSpc>
                        <a:spcBef>
                          <a:spcPct val="20000"/>
                        </a:spcBef>
                        <a:spcAft>
                          <a:spcPct val="0"/>
                        </a:spcAft>
                        <a:buClr>
                          <a:schemeClr val="folHlink"/>
                        </a:buClr>
                        <a:buSzPct val="60000"/>
                        <a:buFont typeface="Wingdings" panose="05000000000000000000" pitchFamily="2" charset="2"/>
                        <a:buNone/>
                      </a:pPr>
                      <a:r>
                        <a:rPr kumimoji="1" lang="zh-CN" altLang="en-US" sz="1800" b="0" i="0" u="none" strike="noStrike" cap="none" normalizeH="0" baseline="0" dirty="0">
                          <a:ln>
                            <a:noFill/>
                          </a:ln>
                          <a:solidFill>
                            <a:schemeClr val="tx1"/>
                          </a:solidFill>
                          <a:effectLst/>
                          <a:latin typeface="+mn-lt"/>
                          <a:ea typeface="+mn-ea"/>
                          <a:cs typeface="+mn-ea"/>
                          <a:sym typeface="+mn-lt"/>
                        </a:rPr>
                        <a:t>达成共识的程序，行为规范，解决分歧， 解决问题</a:t>
                      </a:r>
                      <a:endParaRPr kumimoji="1" lang="zh-CN" altLang="en-US" sz="1800" b="0" i="0" u="none" strike="noStrike" cap="none" normalizeH="0" baseline="0" dirty="0">
                        <a:ln>
                          <a:noFill/>
                        </a:ln>
                        <a:solidFill>
                          <a:schemeClr val="tx1"/>
                        </a:solidFill>
                        <a:effectLst/>
                        <a:latin typeface="+mn-lt"/>
                        <a:ea typeface="+mn-ea"/>
                        <a:cs typeface="+mn-ea"/>
                        <a:sym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just" defTabSz="914400" rtl="0" eaLnBrk="1" fontAlgn="ctr" latinLnBrk="0" hangingPunct="1">
                        <a:lnSpc>
                          <a:spcPct val="100000"/>
                        </a:lnSpc>
                        <a:spcBef>
                          <a:spcPct val="20000"/>
                        </a:spcBef>
                        <a:spcAft>
                          <a:spcPct val="0"/>
                        </a:spcAft>
                        <a:buClr>
                          <a:schemeClr val="folHlink"/>
                        </a:buClr>
                        <a:buSzPct val="60000"/>
                        <a:buFont typeface="Wingdings" panose="05000000000000000000" pitchFamily="2" charset="2"/>
                        <a:buNone/>
                      </a:pPr>
                      <a:r>
                        <a:rPr kumimoji="1" lang="zh-CN" altLang="en-US" sz="1800" b="0" i="0" u="none" strike="noStrike" cap="none" normalizeH="0" baseline="0" dirty="0">
                          <a:ln>
                            <a:noFill/>
                          </a:ln>
                          <a:solidFill>
                            <a:schemeClr val="tx1"/>
                          </a:solidFill>
                          <a:effectLst/>
                          <a:latin typeface="+mn-lt"/>
                          <a:ea typeface="+mn-ea"/>
                          <a:cs typeface="+mn-ea"/>
                          <a:sym typeface="+mn-lt"/>
                        </a:rPr>
                        <a:t>辅导 </a:t>
                      </a:r>
                      <a:r>
                        <a:rPr kumimoji="1" lang="en-US" altLang="zh-CN" sz="1800" b="0" i="0" u="none" strike="noStrike" cap="none" normalizeH="0" baseline="0" dirty="0">
                          <a:ln>
                            <a:noFill/>
                          </a:ln>
                          <a:solidFill>
                            <a:schemeClr val="tx1"/>
                          </a:solidFill>
                          <a:effectLst/>
                          <a:latin typeface="+mn-lt"/>
                          <a:ea typeface="+mn-ea"/>
                          <a:cs typeface="+mn-ea"/>
                          <a:sym typeface="+mn-lt"/>
                        </a:rPr>
                        <a:t>– </a:t>
                      </a:r>
                      <a:r>
                        <a:rPr kumimoji="1" lang="zh-CN" altLang="en-US" sz="1800" b="0" i="0" u="none" strike="noStrike" cap="none" normalizeH="0" baseline="0" dirty="0">
                          <a:ln>
                            <a:noFill/>
                          </a:ln>
                          <a:solidFill>
                            <a:schemeClr val="tx1"/>
                          </a:solidFill>
                          <a:effectLst/>
                          <a:latin typeface="+mn-lt"/>
                          <a:ea typeface="+mn-ea"/>
                          <a:cs typeface="+mn-ea"/>
                          <a:sym typeface="+mn-lt"/>
                        </a:rPr>
                        <a:t>探讨差异</a:t>
                      </a:r>
                      <a:r>
                        <a:rPr kumimoji="1" lang="en-US" altLang="zh-CN" sz="1800" b="0" i="0" u="none" strike="noStrike" cap="none" normalizeH="0" baseline="0" dirty="0">
                          <a:ln>
                            <a:noFill/>
                          </a:ln>
                          <a:solidFill>
                            <a:schemeClr val="tx1"/>
                          </a:solidFill>
                          <a:effectLst/>
                          <a:latin typeface="+mn-lt"/>
                          <a:ea typeface="+mn-ea"/>
                          <a:cs typeface="+mn-ea"/>
                          <a:sym typeface="+mn-lt"/>
                        </a:rPr>
                        <a:t>, </a:t>
                      </a:r>
                      <a:r>
                        <a:rPr kumimoji="1" lang="zh-CN" altLang="en-US" sz="1800" b="0" i="0" u="none" strike="noStrike" cap="none" normalizeH="0" baseline="0" dirty="0">
                          <a:ln>
                            <a:noFill/>
                          </a:ln>
                          <a:solidFill>
                            <a:schemeClr val="tx1"/>
                          </a:solidFill>
                          <a:effectLst/>
                          <a:latin typeface="+mn-lt"/>
                          <a:ea typeface="+mn-ea"/>
                          <a:cs typeface="+mn-ea"/>
                          <a:sym typeface="+mn-lt"/>
                        </a:rPr>
                        <a:t>提供咨询</a:t>
                      </a:r>
                      <a:r>
                        <a:rPr kumimoji="1" lang="en-US" altLang="zh-CN" sz="1800" b="0" i="0" u="none" strike="noStrike" cap="none" normalizeH="0" baseline="0" dirty="0">
                          <a:ln>
                            <a:noFill/>
                          </a:ln>
                          <a:solidFill>
                            <a:schemeClr val="tx1"/>
                          </a:solidFill>
                          <a:effectLst/>
                          <a:latin typeface="+mn-lt"/>
                          <a:ea typeface="+mn-ea"/>
                          <a:cs typeface="+mn-ea"/>
                          <a:sym typeface="+mn-lt"/>
                        </a:rPr>
                        <a:t>, </a:t>
                      </a:r>
                      <a:r>
                        <a:rPr kumimoji="1" lang="zh-CN" altLang="en-US" sz="1800" b="0" i="0" u="none" strike="noStrike" cap="none" normalizeH="0" baseline="0" dirty="0">
                          <a:ln>
                            <a:noFill/>
                          </a:ln>
                          <a:solidFill>
                            <a:schemeClr val="tx1"/>
                          </a:solidFill>
                          <a:effectLst/>
                          <a:latin typeface="+mn-lt"/>
                          <a:ea typeface="+mn-ea"/>
                          <a:cs typeface="+mn-ea"/>
                          <a:sym typeface="+mn-lt"/>
                        </a:rPr>
                        <a:t>说服</a:t>
                      </a:r>
                      <a:r>
                        <a:rPr kumimoji="1" lang="en-US" altLang="zh-CN" sz="1800" b="0" i="0" u="none" strike="noStrike" cap="none" normalizeH="0" baseline="0" dirty="0">
                          <a:ln>
                            <a:noFill/>
                          </a:ln>
                          <a:solidFill>
                            <a:schemeClr val="tx1"/>
                          </a:solidFill>
                          <a:effectLst/>
                          <a:latin typeface="+mn-lt"/>
                          <a:ea typeface="+mn-ea"/>
                          <a:cs typeface="+mn-ea"/>
                          <a:sym typeface="+mn-lt"/>
                        </a:rPr>
                        <a:t>,</a:t>
                      </a:r>
                      <a:r>
                        <a:rPr kumimoji="1" lang="zh-CN" altLang="en-US" sz="1800" b="0" i="0" u="none" strike="noStrike" cap="none" normalizeH="0" baseline="0" dirty="0">
                          <a:ln>
                            <a:noFill/>
                          </a:ln>
                          <a:solidFill>
                            <a:schemeClr val="tx1"/>
                          </a:solidFill>
                          <a:effectLst/>
                          <a:latin typeface="+mn-lt"/>
                          <a:ea typeface="+mn-ea"/>
                          <a:cs typeface="+mn-ea"/>
                          <a:sym typeface="+mn-lt"/>
                        </a:rPr>
                        <a:t>讲解</a:t>
                      </a:r>
                      <a:r>
                        <a:rPr kumimoji="1" lang="en-US" altLang="zh-CN" sz="1800" b="0" i="0" u="none" strike="noStrike" cap="none" normalizeH="0" baseline="0" dirty="0">
                          <a:ln>
                            <a:noFill/>
                          </a:ln>
                          <a:solidFill>
                            <a:schemeClr val="tx1"/>
                          </a:solidFill>
                          <a:effectLst/>
                          <a:latin typeface="+mn-lt"/>
                          <a:ea typeface="+mn-ea"/>
                          <a:cs typeface="+mn-ea"/>
                          <a:sym typeface="+mn-lt"/>
                        </a:rPr>
                        <a:t>,  </a:t>
                      </a:r>
                      <a:r>
                        <a:rPr kumimoji="1" lang="zh-CN" altLang="en-US" sz="1800" b="0" i="0" u="none" strike="noStrike" cap="none" normalizeH="0" baseline="0" dirty="0">
                          <a:ln>
                            <a:noFill/>
                          </a:ln>
                          <a:solidFill>
                            <a:schemeClr val="tx1"/>
                          </a:solidFill>
                          <a:effectLst/>
                          <a:latin typeface="+mn-lt"/>
                          <a:ea typeface="+mn-ea"/>
                          <a:cs typeface="+mn-ea"/>
                          <a:sym typeface="+mn-lt"/>
                        </a:rPr>
                        <a:t>作出最终决定</a:t>
                      </a:r>
                      <a:endParaRPr kumimoji="1" lang="zh-CN" altLang="en-US" sz="1800" b="0" i="0" u="none" strike="noStrike" cap="none" normalizeH="0" baseline="0" dirty="0">
                        <a:ln>
                          <a:noFill/>
                        </a:ln>
                        <a:solidFill>
                          <a:schemeClr val="tx1"/>
                        </a:solidFill>
                        <a:effectLst/>
                        <a:latin typeface="+mn-lt"/>
                        <a:ea typeface="+mn-ea"/>
                        <a:cs typeface="+mn-ea"/>
                        <a:sym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cSld>
  <p:clrMapOvr>
    <a:masterClrMapping/>
  </p:clrMapOvr>
  <mc:AlternateContent xmlns:mc="http://schemas.openxmlformats.org/markup-compatibility/2006">
    <mc:Choice xmlns:p14="http://schemas.microsoft.com/office/powerpoint/2010/main" Requires="p14">
      <p:transition spd="slow" p14:dur="3400" advTm="0">
        <p14:reveal/>
      </p:transition>
    </mc:Choice>
    <mc:Fallback>
      <p:transition spd="slow" advTm="0">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p:cNvGrpSpPr/>
          <p:nvPr/>
        </p:nvGrpSpPr>
        <p:grpSpPr>
          <a:xfrm>
            <a:off x="167640" y="389304"/>
            <a:ext cx="8193773" cy="646331"/>
            <a:chOff x="167640" y="141654"/>
            <a:chExt cx="8193773" cy="646331"/>
          </a:xfrm>
        </p:grpSpPr>
        <p:sp>
          <p:nvSpPr>
            <p:cNvPr id="12" name="矩形 11"/>
            <p:cNvSpPr/>
            <p:nvPr/>
          </p:nvSpPr>
          <p:spPr>
            <a:xfrm>
              <a:off x="167640" y="203200"/>
              <a:ext cx="568960" cy="523240"/>
            </a:xfrm>
            <a:prstGeom prst="rect">
              <a:avLst/>
            </a:prstGeom>
            <a:gradFill>
              <a:gsLst>
                <a:gs pos="0">
                  <a:schemeClr val="accent1"/>
                </a:gs>
                <a:gs pos="100000">
                  <a:schemeClr val="tx1">
                    <a:lumMod val="95000"/>
                    <a:lumOff val="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33333"/>
                </a:solidFill>
                <a:cs typeface="+mn-ea"/>
                <a:sym typeface="+mn-lt"/>
              </a:endParaRPr>
            </a:p>
          </p:txBody>
        </p:sp>
        <p:sp>
          <p:nvSpPr>
            <p:cNvPr id="13" name="矩形 12"/>
            <p:cNvSpPr/>
            <p:nvPr/>
          </p:nvSpPr>
          <p:spPr>
            <a:xfrm>
              <a:off x="812800" y="203200"/>
              <a:ext cx="259080" cy="523240"/>
            </a:xfrm>
            <a:prstGeom prst="rect">
              <a:avLst/>
            </a:prstGeom>
            <a:gradFill>
              <a:gsLst>
                <a:gs pos="0">
                  <a:schemeClr val="accent1"/>
                </a:gs>
                <a:gs pos="100000">
                  <a:schemeClr val="tx1">
                    <a:lumMod val="95000"/>
                    <a:lumOff val="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33333"/>
                </a:solidFill>
                <a:cs typeface="+mn-ea"/>
                <a:sym typeface="+mn-lt"/>
              </a:endParaRPr>
            </a:p>
          </p:txBody>
        </p:sp>
        <p:sp>
          <p:nvSpPr>
            <p:cNvPr id="14" name="Rectangle 6"/>
            <p:cNvSpPr>
              <a:spLocks noChangeArrowheads="1"/>
            </p:cNvSpPr>
            <p:nvPr/>
          </p:nvSpPr>
          <p:spPr bwMode="auto">
            <a:xfrm>
              <a:off x="1148080" y="141654"/>
              <a:ext cx="7213333"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defRPr/>
              </a:pPr>
              <a:r>
                <a:rPr lang="zh-CN" altLang="en-US" sz="3600" b="1" dirty="0">
                  <a:cs typeface="+mn-ea"/>
                  <a:sym typeface="+mn-lt"/>
                </a:rPr>
                <a:t>如何管理和领导团队</a:t>
              </a:r>
              <a:endParaRPr lang="zh-CN" altLang="en-US" sz="3600" b="1" dirty="0">
                <a:cs typeface="+mn-ea"/>
                <a:sym typeface="+mn-lt"/>
              </a:endParaRPr>
            </a:p>
          </p:txBody>
        </p:sp>
      </p:grpSp>
      <p:graphicFrame>
        <p:nvGraphicFramePr>
          <p:cNvPr id="15" name="表格 19"/>
          <p:cNvGraphicFramePr>
            <a:graphicFrameLocks noGrp="1"/>
          </p:cNvGraphicFramePr>
          <p:nvPr/>
        </p:nvGraphicFramePr>
        <p:xfrm>
          <a:off x="881715" y="1945539"/>
          <a:ext cx="10428570" cy="3884240"/>
        </p:xfrm>
        <a:graphic>
          <a:graphicData uri="http://schemas.openxmlformats.org/drawingml/2006/table">
            <a:tbl>
              <a:tblPr>
                <a:tableStyleId>{5C22544A-7EE6-4342-B048-85BDC9FD1C3A}</a:tableStyleId>
              </a:tblPr>
              <a:tblGrid>
                <a:gridCol w="903953"/>
                <a:gridCol w="2898475"/>
                <a:gridCol w="2941608"/>
                <a:gridCol w="1598820"/>
                <a:gridCol w="2085714"/>
              </a:tblGrid>
              <a:tr h="1065080">
                <a:tc rowSpan="2">
                  <a:txBody>
                    <a:bodyPr/>
                    <a:lstStyle/>
                    <a:p>
                      <a:pPr algn="ctr"/>
                      <a:r>
                        <a:rPr kumimoji="1" lang="zh-CN" altLang="en-US" sz="3200" b="0" i="0" u="none" strike="noStrike" cap="none" normalizeH="0" baseline="0" dirty="0">
                          <a:ln>
                            <a:noFill/>
                          </a:ln>
                          <a:solidFill>
                            <a:schemeClr val="bg1"/>
                          </a:solidFill>
                          <a:effectLst/>
                          <a:latin typeface="+mn-lt"/>
                          <a:ea typeface="+mn-ea"/>
                          <a:cs typeface="+mn-ea"/>
                          <a:sym typeface="+mn-lt"/>
                        </a:rPr>
                        <a:t>规范阶段</a:t>
                      </a:r>
                      <a:endParaRPr kumimoji="1" lang="zh-CN" altLang="en-US" sz="3200" b="0" i="0" u="none" strike="noStrike" cap="none" normalizeH="0" baseline="0" dirty="0">
                        <a:ln>
                          <a:noFill/>
                        </a:ln>
                        <a:solidFill>
                          <a:schemeClr val="bg1"/>
                        </a:solidFill>
                        <a:effectLst/>
                        <a:latin typeface="+mn-lt"/>
                        <a:ea typeface="+mn-ea"/>
                        <a:cs typeface="+mn-ea"/>
                        <a:sym typeface="+mn-lt"/>
                      </a:endParaRPr>
                    </a:p>
                  </a:txBody>
                  <a:tcPr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1" lang="zh-CN" altLang="en-US" sz="2400" b="1" i="0" u="none" strike="noStrike" cap="none" normalizeH="0" baseline="0">
                          <a:ln>
                            <a:noFill/>
                          </a:ln>
                          <a:solidFill>
                            <a:schemeClr val="tx1">
                              <a:lumMod val="85000"/>
                              <a:lumOff val="15000"/>
                            </a:schemeClr>
                          </a:solidFill>
                          <a:effectLst/>
                          <a:latin typeface="+mn-lt"/>
                          <a:ea typeface="+mn-ea"/>
                          <a:cs typeface="+mn-ea"/>
                          <a:sym typeface="+mn-lt"/>
                        </a:rPr>
                        <a:t>感受和想法</a:t>
                      </a:r>
                      <a:endParaRPr kumimoji="1" lang="zh-CN" altLang="en-US" sz="2400" b="1" i="0" u="none" strike="noStrike" cap="none" normalizeH="0" baseline="0" dirty="0">
                        <a:ln>
                          <a:noFill/>
                        </a:ln>
                        <a:solidFill>
                          <a:schemeClr val="tx1">
                            <a:lumMod val="85000"/>
                            <a:lumOff val="15000"/>
                          </a:schemeClr>
                        </a:solidFill>
                        <a:effectLst/>
                        <a:latin typeface="+mn-lt"/>
                        <a:ea typeface="+mn-ea"/>
                        <a:cs typeface="+mn-ea"/>
                        <a:sym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1" lang="zh-CN" altLang="en-US" sz="2400" b="1" i="0" u="none" strike="noStrike" kern="1200" cap="none" normalizeH="0" baseline="0">
                          <a:ln>
                            <a:noFill/>
                          </a:ln>
                          <a:solidFill>
                            <a:schemeClr val="tx1">
                              <a:lumMod val="85000"/>
                              <a:lumOff val="15000"/>
                            </a:schemeClr>
                          </a:solidFill>
                          <a:effectLst/>
                          <a:latin typeface="+mn-lt"/>
                          <a:ea typeface="+mn-ea"/>
                          <a:cs typeface="+mn-ea"/>
                          <a:sym typeface="+mn-lt"/>
                        </a:rPr>
                        <a:t>可观察到的行为表现</a:t>
                      </a:r>
                      <a:endParaRPr kumimoji="1" lang="zh-CN" altLang="en-US" sz="2400" b="1" i="0" u="none" strike="noStrike" kern="1200" cap="none" normalizeH="0" baseline="0" dirty="0">
                        <a:ln>
                          <a:noFill/>
                        </a:ln>
                        <a:solidFill>
                          <a:schemeClr val="tx1">
                            <a:lumMod val="85000"/>
                            <a:lumOff val="15000"/>
                          </a:schemeClr>
                        </a:solidFill>
                        <a:effectLst/>
                        <a:latin typeface="+mn-lt"/>
                        <a:ea typeface="+mn-ea"/>
                        <a:cs typeface="+mn-ea"/>
                        <a:sym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1" lang="zh-CN" altLang="en-US" sz="2400" b="1" i="0" u="none" strike="noStrike" kern="1200" cap="none" normalizeH="0" baseline="0">
                          <a:ln>
                            <a:noFill/>
                          </a:ln>
                          <a:solidFill>
                            <a:schemeClr val="tx1">
                              <a:lumMod val="85000"/>
                              <a:lumOff val="15000"/>
                            </a:schemeClr>
                          </a:solidFill>
                          <a:effectLst/>
                          <a:latin typeface="+mn-lt"/>
                          <a:ea typeface="+mn-ea"/>
                          <a:cs typeface="+mn-ea"/>
                          <a:sym typeface="+mn-lt"/>
                        </a:rPr>
                        <a:t>团队需求</a:t>
                      </a:r>
                      <a:endParaRPr kumimoji="1" lang="zh-CN" altLang="en-US" sz="2400" b="1" i="0" u="none" strike="noStrike" kern="1200" cap="none" normalizeH="0" baseline="0" dirty="0">
                        <a:ln>
                          <a:noFill/>
                        </a:ln>
                        <a:solidFill>
                          <a:schemeClr val="tx1">
                            <a:lumMod val="85000"/>
                            <a:lumOff val="15000"/>
                          </a:schemeClr>
                        </a:solidFill>
                        <a:effectLst/>
                        <a:latin typeface="+mn-lt"/>
                        <a:ea typeface="+mn-ea"/>
                        <a:cs typeface="+mn-ea"/>
                        <a:sym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r>
                        <a:rPr kumimoji="1" lang="zh-CN" altLang="en-US" sz="2400" b="1" i="0" u="none" strike="noStrike" kern="1200" cap="none" normalizeH="0" baseline="0" dirty="0">
                          <a:ln>
                            <a:noFill/>
                          </a:ln>
                          <a:solidFill>
                            <a:schemeClr val="tx1">
                              <a:lumMod val="85000"/>
                              <a:lumOff val="15000"/>
                            </a:schemeClr>
                          </a:solidFill>
                          <a:effectLst/>
                          <a:latin typeface="+mn-lt"/>
                          <a:ea typeface="+mn-ea"/>
                          <a:cs typeface="+mn-ea"/>
                          <a:sym typeface="+mn-lt"/>
                        </a:rPr>
                        <a:t>所需领导艺术</a:t>
                      </a:r>
                      <a:endParaRPr kumimoji="1" lang="zh-CN" altLang="en-US" sz="2400" b="1" i="0" u="none" strike="noStrike" kern="1200" cap="none" normalizeH="0" baseline="0" dirty="0">
                        <a:ln>
                          <a:noFill/>
                        </a:ln>
                        <a:solidFill>
                          <a:schemeClr val="tx1">
                            <a:lumMod val="85000"/>
                            <a:lumOff val="15000"/>
                          </a:schemeClr>
                        </a:solidFill>
                        <a:effectLst/>
                        <a:latin typeface="+mn-lt"/>
                        <a:ea typeface="+mn-ea"/>
                        <a:cs typeface="+mn-ea"/>
                        <a:sym typeface="+mn-lt"/>
                      </a:endParaRPr>
                    </a:p>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r>
                        <a:rPr kumimoji="1" lang="en-US" altLang="zh-CN" sz="2400" b="1" i="0" u="none" strike="noStrike" kern="1200" cap="none" normalizeH="0" baseline="0" dirty="0">
                          <a:ln>
                            <a:noFill/>
                          </a:ln>
                          <a:solidFill>
                            <a:schemeClr val="tx1">
                              <a:lumMod val="85000"/>
                              <a:lumOff val="15000"/>
                            </a:schemeClr>
                          </a:solidFill>
                          <a:effectLst/>
                          <a:latin typeface="+mn-lt"/>
                          <a:ea typeface="+mn-ea"/>
                          <a:cs typeface="+mn-ea"/>
                          <a:sym typeface="+mn-lt"/>
                        </a:rPr>
                        <a:t>---- </a:t>
                      </a:r>
                      <a:r>
                        <a:rPr kumimoji="1" lang="zh-CN" altLang="en-US" sz="2400" b="1" i="0" u="none" strike="noStrike" kern="1200" cap="none" normalizeH="0" baseline="0" dirty="0">
                          <a:ln>
                            <a:noFill/>
                          </a:ln>
                          <a:solidFill>
                            <a:schemeClr val="tx1">
                              <a:lumMod val="85000"/>
                              <a:lumOff val="15000"/>
                            </a:schemeClr>
                          </a:solidFill>
                          <a:effectLst/>
                          <a:latin typeface="+mn-lt"/>
                          <a:ea typeface="+mn-ea"/>
                          <a:cs typeface="+mn-ea"/>
                          <a:sym typeface="+mn-lt"/>
                        </a:rPr>
                        <a:t>支持 </a:t>
                      </a:r>
                      <a:endParaRPr kumimoji="1" lang="zh-CN" altLang="en-US" sz="2400" b="1" i="0" u="none" strike="noStrike" kern="1200" cap="none" normalizeH="0" baseline="0" dirty="0">
                        <a:ln>
                          <a:noFill/>
                        </a:ln>
                        <a:solidFill>
                          <a:schemeClr val="tx1">
                            <a:lumMod val="85000"/>
                            <a:lumOff val="15000"/>
                          </a:schemeClr>
                        </a:solidFill>
                        <a:effectLst/>
                        <a:latin typeface="+mn-lt"/>
                        <a:ea typeface="+mn-ea"/>
                        <a:cs typeface="+mn-ea"/>
                        <a:sym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2819160">
                <a:tc vMerge="1">
                  <a:tcPr/>
                </a:tc>
                <a:tc>
                  <a:txBody>
                    <a:bodyPr/>
                    <a:lstStyle/>
                    <a:p>
                      <a:pPr marL="0" marR="0" lvl="0" indent="0" algn="just" defTabSz="914400" rtl="0" eaLnBrk="1" fontAlgn="ctr" latinLnBrk="0" hangingPunct="1">
                        <a:lnSpc>
                          <a:spcPct val="100000"/>
                        </a:lnSpc>
                        <a:spcBef>
                          <a:spcPct val="20000"/>
                        </a:spcBef>
                        <a:spcAft>
                          <a:spcPct val="0"/>
                        </a:spcAft>
                        <a:buClr>
                          <a:schemeClr val="folHlink"/>
                        </a:buClr>
                        <a:buSzPct val="60000"/>
                        <a:buFont typeface="Wingdings" panose="05000000000000000000" pitchFamily="2" charset="2"/>
                        <a:buNone/>
                      </a:pPr>
                      <a:r>
                        <a:rPr kumimoji="1" lang="zh-CN" altLang="en-US" sz="1800" b="0" i="0" u="none" strike="noStrike" cap="none" normalizeH="0" baseline="0" dirty="0">
                          <a:ln>
                            <a:noFill/>
                          </a:ln>
                          <a:solidFill>
                            <a:schemeClr val="tx1"/>
                          </a:solidFill>
                          <a:effectLst/>
                          <a:latin typeface="+mn-lt"/>
                          <a:ea typeface="+mn-ea"/>
                          <a:cs typeface="+mn-ea"/>
                          <a:sym typeface="+mn-lt"/>
                        </a:rPr>
                        <a:t>团队的归属感</a:t>
                      </a:r>
                      <a:r>
                        <a:rPr kumimoji="1" lang="en-US" altLang="zh-CN" sz="1800" b="0" i="0" u="none" strike="noStrike" cap="none" normalizeH="0" baseline="0" dirty="0">
                          <a:ln>
                            <a:noFill/>
                          </a:ln>
                          <a:solidFill>
                            <a:schemeClr val="tx1"/>
                          </a:solidFill>
                          <a:effectLst/>
                          <a:latin typeface="+mn-lt"/>
                          <a:ea typeface="+mn-ea"/>
                          <a:cs typeface="+mn-ea"/>
                          <a:sym typeface="+mn-lt"/>
                        </a:rPr>
                        <a:t>, </a:t>
                      </a:r>
                      <a:r>
                        <a:rPr kumimoji="1" lang="zh-CN" altLang="en-US" sz="1800" b="0" i="0" u="none" strike="noStrike" cap="none" normalizeH="0" baseline="0" dirty="0">
                          <a:ln>
                            <a:noFill/>
                          </a:ln>
                          <a:solidFill>
                            <a:schemeClr val="tx1"/>
                          </a:solidFill>
                          <a:effectLst/>
                          <a:latin typeface="+mn-lt"/>
                          <a:ea typeface="+mn-ea"/>
                          <a:cs typeface="+mn-ea"/>
                          <a:sym typeface="+mn-lt"/>
                        </a:rPr>
                        <a:t>我能信任团队成员并且他们也信任我</a:t>
                      </a:r>
                      <a:r>
                        <a:rPr kumimoji="1" lang="en-US" altLang="zh-CN" sz="1800" b="0" i="0" u="none" strike="noStrike" cap="none" normalizeH="0" baseline="0" dirty="0">
                          <a:ln>
                            <a:noFill/>
                          </a:ln>
                          <a:solidFill>
                            <a:schemeClr val="tx1"/>
                          </a:solidFill>
                          <a:effectLst/>
                          <a:latin typeface="+mn-lt"/>
                          <a:ea typeface="+mn-ea"/>
                          <a:cs typeface="+mn-ea"/>
                          <a:sym typeface="+mn-lt"/>
                        </a:rPr>
                        <a:t>, </a:t>
                      </a:r>
                      <a:r>
                        <a:rPr kumimoji="1" lang="zh-CN" altLang="en-US" sz="1800" b="0" i="0" u="none" strike="noStrike" cap="none" normalizeH="0" baseline="0" dirty="0">
                          <a:ln>
                            <a:noFill/>
                          </a:ln>
                          <a:solidFill>
                            <a:schemeClr val="tx1"/>
                          </a:solidFill>
                          <a:effectLst/>
                          <a:latin typeface="+mn-lt"/>
                          <a:ea typeface="+mn-ea"/>
                          <a:cs typeface="+mn-ea"/>
                          <a:sym typeface="+mn-lt"/>
                        </a:rPr>
                        <a:t>我们能够完成任务 </a:t>
                      </a:r>
                      <a:r>
                        <a:rPr kumimoji="1" lang="en-US" altLang="zh-CN" sz="1800" b="0" i="0" u="none" strike="noStrike" cap="none" normalizeH="0" baseline="0" dirty="0">
                          <a:ln>
                            <a:noFill/>
                          </a:ln>
                          <a:solidFill>
                            <a:schemeClr val="tx1"/>
                          </a:solidFill>
                          <a:effectLst/>
                          <a:latin typeface="+mn-lt"/>
                          <a:ea typeface="+mn-ea"/>
                          <a:cs typeface="+mn-ea"/>
                          <a:sym typeface="+mn-lt"/>
                        </a:rPr>
                        <a:t>!</a:t>
                      </a:r>
                      <a:endParaRPr kumimoji="1" lang="en-US" altLang="zh-CN" sz="1800" b="0" i="0" u="none" strike="noStrike" cap="none" normalizeH="0" baseline="0" dirty="0">
                        <a:ln>
                          <a:noFill/>
                        </a:ln>
                        <a:solidFill>
                          <a:schemeClr val="tx1"/>
                        </a:solidFill>
                        <a:effectLst/>
                        <a:latin typeface="+mn-lt"/>
                        <a:ea typeface="+mn-ea"/>
                        <a:cs typeface="+mn-ea"/>
                        <a:sym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just" defTabSz="914400" rtl="0" eaLnBrk="1" fontAlgn="b" latinLnBrk="0" hangingPunct="1">
                        <a:lnSpc>
                          <a:spcPct val="100000"/>
                        </a:lnSpc>
                        <a:spcBef>
                          <a:spcPct val="20000"/>
                        </a:spcBef>
                        <a:spcAft>
                          <a:spcPct val="0"/>
                        </a:spcAft>
                        <a:buClr>
                          <a:schemeClr val="folHlink"/>
                        </a:buClr>
                        <a:buSzPct val="60000"/>
                        <a:buFont typeface="Wingdings" panose="05000000000000000000" pitchFamily="2" charset="2"/>
                        <a:buNone/>
                      </a:pPr>
                      <a:r>
                        <a:rPr kumimoji="1" lang="zh-CN" altLang="en-US" sz="1800" b="0" i="0" u="none" strike="noStrike" cap="none" normalizeH="0" baseline="0" dirty="0">
                          <a:ln>
                            <a:noFill/>
                          </a:ln>
                          <a:solidFill>
                            <a:schemeClr val="tx1"/>
                          </a:solidFill>
                          <a:effectLst/>
                          <a:latin typeface="+mn-lt"/>
                          <a:ea typeface="+mn-ea"/>
                          <a:cs typeface="+mn-ea"/>
                          <a:sym typeface="+mn-lt"/>
                        </a:rPr>
                        <a:t>强烈的团队本位意识</a:t>
                      </a:r>
                      <a:r>
                        <a:rPr kumimoji="1" lang="en-US" altLang="zh-CN" sz="1800" b="0" i="0" u="none" strike="noStrike" cap="none" normalizeH="0" baseline="0" dirty="0">
                          <a:ln>
                            <a:noFill/>
                          </a:ln>
                          <a:solidFill>
                            <a:schemeClr val="tx1"/>
                          </a:solidFill>
                          <a:effectLst/>
                          <a:latin typeface="+mn-lt"/>
                          <a:ea typeface="+mn-ea"/>
                          <a:cs typeface="+mn-ea"/>
                          <a:sym typeface="+mn-lt"/>
                        </a:rPr>
                        <a:t>, </a:t>
                      </a:r>
                      <a:r>
                        <a:rPr kumimoji="1" lang="zh-CN" altLang="en-US" sz="1800" b="0" i="0" u="none" strike="noStrike" cap="none" normalizeH="0" baseline="0" dirty="0">
                          <a:ln>
                            <a:noFill/>
                          </a:ln>
                          <a:solidFill>
                            <a:schemeClr val="tx1"/>
                          </a:solidFill>
                          <a:effectLst/>
                          <a:latin typeface="+mn-lt"/>
                          <a:ea typeface="+mn-ea"/>
                          <a:cs typeface="+mn-ea"/>
                          <a:sym typeface="+mn-lt"/>
                        </a:rPr>
                        <a:t>团队内的人际关系进一步发展并经受住了考验</a:t>
                      </a:r>
                      <a:r>
                        <a:rPr kumimoji="1" lang="en-US" altLang="zh-CN" sz="1800" b="0" i="0" u="none" strike="noStrike" cap="none" normalizeH="0" baseline="0" dirty="0">
                          <a:ln>
                            <a:noFill/>
                          </a:ln>
                          <a:solidFill>
                            <a:schemeClr val="tx1"/>
                          </a:solidFill>
                          <a:effectLst/>
                          <a:latin typeface="+mn-lt"/>
                          <a:ea typeface="+mn-ea"/>
                          <a:cs typeface="+mn-ea"/>
                          <a:sym typeface="+mn-lt"/>
                        </a:rPr>
                        <a:t>, </a:t>
                      </a:r>
                      <a:r>
                        <a:rPr kumimoji="1" lang="zh-CN" altLang="en-US" sz="1800" b="0" i="0" u="none" strike="noStrike" cap="none" normalizeH="0" baseline="0" dirty="0">
                          <a:ln>
                            <a:noFill/>
                          </a:ln>
                          <a:solidFill>
                            <a:schemeClr val="tx1"/>
                          </a:solidFill>
                          <a:effectLst/>
                          <a:latin typeface="+mn-lt"/>
                          <a:ea typeface="+mn-ea"/>
                          <a:cs typeface="+mn-ea"/>
                          <a:sym typeface="+mn-lt"/>
                        </a:rPr>
                        <a:t>合作态度明显，程序和行为规范得以建立并得到认可和实施，沟通频繁 </a:t>
                      </a:r>
                      <a:endParaRPr kumimoji="1" lang="zh-CN" altLang="en-US" sz="1800" b="0" i="0" u="none" strike="noStrike" cap="none" normalizeH="0" baseline="0" dirty="0">
                        <a:ln>
                          <a:noFill/>
                        </a:ln>
                        <a:solidFill>
                          <a:schemeClr val="tx1"/>
                        </a:solidFill>
                        <a:effectLst/>
                        <a:latin typeface="+mn-lt"/>
                        <a:ea typeface="+mn-ea"/>
                        <a:cs typeface="+mn-ea"/>
                        <a:sym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just" defTabSz="914400" rtl="0" eaLnBrk="1" fontAlgn="b" latinLnBrk="0" hangingPunct="1">
                        <a:lnSpc>
                          <a:spcPct val="100000"/>
                        </a:lnSpc>
                        <a:spcBef>
                          <a:spcPct val="20000"/>
                        </a:spcBef>
                        <a:spcAft>
                          <a:spcPct val="0"/>
                        </a:spcAft>
                        <a:buClr>
                          <a:schemeClr val="folHlink"/>
                        </a:buClr>
                        <a:buSzPct val="60000"/>
                        <a:buFont typeface="Wingdings" panose="05000000000000000000" pitchFamily="2" charset="2"/>
                        <a:buNone/>
                      </a:pPr>
                      <a:r>
                        <a:rPr kumimoji="1" lang="zh-CN" altLang="en-US" sz="1800" b="0" i="0" u="none" strike="noStrike" cap="none" normalizeH="0" baseline="0" dirty="0">
                          <a:ln>
                            <a:noFill/>
                          </a:ln>
                          <a:solidFill>
                            <a:schemeClr val="tx1"/>
                          </a:solidFill>
                          <a:effectLst/>
                          <a:latin typeface="+mn-lt"/>
                          <a:ea typeface="+mn-ea"/>
                          <a:cs typeface="+mn-ea"/>
                          <a:sym typeface="+mn-lt"/>
                        </a:rPr>
                        <a:t>解决问题</a:t>
                      </a:r>
                      <a:r>
                        <a:rPr kumimoji="1" lang="en-US" altLang="zh-CN" sz="1800" b="0" i="0" u="none" strike="noStrike" cap="none" normalizeH="0" baseline="0" dirty="0">
                          <a:ln>
                            <a:noFill/>
                          </a:ln>
                          <a:solidFill>
                            <a:schemeClr val="tx1"/>
                          </a:solidFill>
                          <a:effectLst/>
                          <a:latin typeface="+mn-lt"/>
                          <a:ea typeface="+mn-ea"/>
                          <a:cs typeface="+mn-ea"/>
                          <a:sym typeface="+mn-lt"/>
                        </a:rPr>
                        <a:t>, </a:t>
                      </a:r>
                      <a:r>
                        <a:rPr kumimoji="1" lang="zh-CN" altLang="en-US" sz="1800" b="0" i="0" u="none" strike="noStrike" cap="none" normalizeH="0" baseline="0" dirty="0">
                          <a:ln>
                            <a:noFill/>
                          </a:ln>
                          <a:solidFill>
                            <a:schemeClr val="tx1"/>
                          </a:solidFill>
                          <a:effectLst/>
                          <a:latin typeface="+mn-lt"/>
                          <a:ea typeface="+mn-ea"/>
                          <a:cs typeface="+mn-ea"/>
                          <a:sym typeface="+mn-lt"/>
                        </a:rPr>
                        <a:t>作出决定</a:t>
                      </a:r>
                      <a:r>
                        <a:rPr kumimoji="1" lang="en-US" altLang="zh-CN" sz="1800" b="0" i="0" u="none" strike="noStrike" cap="none" normalizeH="0" baseline="0" dirty="0">
                          <a:ln>
                            <a:noFill/>
                          </a:ln>
                          <a:solidFill>
                            <a:schemeClr val="tx1"/>
                          </a:solidFill>
                          <a:effectLst/>
                          <a:latin typeface="+mn-lt"/>
                          <a:ea typeface="+mn-ea"/>
                          <a:cs typeface="+mn-ea"/>
                          <a:sym typeface="+mn-lt"/>
                        </a:rPr>
                        <a:t>, </a:t>
                      </a:r>
                      <a:r>
                        <a:rPr kumimoji="1" lang="zh-CN" altLang="en-US" sz="1800" b="0" i="0" u="none" strike="noStrike" cap="none" normalizeH="0" baseline="0" dirty="0">
                          <a:ln>
                            <a:noFill/>
                          </a:ln>
                          <a:solidFill>
                            <a:schemeClr val="tx1"/>
                          </a:solidFill>
                          <a:effectLst/>
                          <a:latin typeface="+mn-lt"/>
                          <a:ea typeface="+mn-ea"/>
                          <a:cs typeface="+mn-ea"/>
                          <a:sym typeface="+mn-lt"/>
                        </a:rPr>
                        <a:t>指导的技能</a:t>
                      </a:r>
                      <a:r>
                        <a:rPr kumimoji="1" lang="en-US" altLang="zh-CN" sz="1800" b="0" i="0" u="none" strike="noStrike" cap="none" normalizeH="0" baseline="0" dirty="0">
                          <a:ln>
                            <a:noFill/>
                          </a:ln>
                          <a:solidFill>
                            <a:schemeClr val="tx1"/>
                          </a:solidFill>
                          <a:effectLst/>
                          <a:latin typeface="+mn-lt"/>
                          <a:ea typeface="+mn-ea"/>
                          <a:cs typeface="+mn-ea"/>
                          <a:sym typeface="+mn-lt"/>
                        </a:rPr>
                        <a:t>, </a:t>
                      </a:r>
                      <a:endParaRPr kumimoji="1" lang="en-US" altLang="zh-CN" sz="1800" b="0" i="0" u="none" strike="noStrike" cap="none" normalizeH="0" baseline="0" dirty="0">
                        <a:ln>
                          <a:noFill/>
                        </a:ln>
                        <a:solidFill>
                          <a:schemeClr val="tx1"/>
                        </a:solidFill>
                        <a:effectLst/>
                        <a:latin typeface="+mn-lt"/>
                        <a:ea typeface="+mn-ea"/>
                        <a:cs typeface="+mn-ea"/>
                        <a:sym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just" defTabSz="914400" rtl="0" eaLnBrk="1" fontAlgn="b" latinLnBrk="0" hangingPunct="1">
                        <a:lnSpc>
                          <a:spcPct val="100000"/>
                        </a:lnSpc>
                        <a:spcBef>
                          <a:spcPct val="20000"/>
                        </a:spcBef>
                        <a:spcAft>
                          <a:spcPct val="0"/>
                        </a:spcAft>
                        <a:buClr>
                          <a:schemeClr val="folHlink"/>
                        </a:buClr>
                        <a:buSzPct val="60000"/>
                        <a:buFont typeface="Wingdings" panose="05000000000000000000" pitchFamily="2" charset="2"/>
                        <a:buNone/>
                      </a:pPr>
                      <a:r>
                        <a:rPr kumimoji="1" lang="zh-CN" altLang="en-US" sz="1800" b="0" i="0" u="none" strike="noStrike" cap="none" normalizeH="0" baseline="0" dirty="0">
                          <a:ln>
                            <a:noFill/>
                          </a:ln>
                          <a:solidFill>
                            <a:schemeClr val="tx1"/>
                          </a:solidFill>
                          <a:effectLst/>
                          <a:latin typeface="+mn-lt"/>
                          <a:ea typeface="+mn-ea"/>
                          <a:cs typeface="+mn-ea"/>
                          <a:sym typeface="+mn-lt"/>
                        </a:rPr>
                        <a:t>支持</a:t>
                      </a:r>
                      <a:r>
                        <a:rPr kumimoji="1" lang="en-US" altLang="zh-CN" sz="1800" b="0" i="0" u="none" strike="noStrike" cap="none" normalizeH="0" baseline="0" dirty="0">
                          <a:ln>
                            <a:noFill/>
                          </a:ln>
                          <a:solidFill>
                            <a:schemeClr val="tx1"/>
                          </a:solidFill>
                          <a:effectLst/>
                          <a:latin typeface="+mn-lt"/>
                          <a:ea typeface="+mn-ea"/>
                          <a:cs typeface="+mn-ea"/>
                          <a:sym typeface="+mn-lt"/>
                        </a:rPr>
                        <a:t>--</a:t>
                      </a:r>
                      <a:r>
                        <a:rPr kumimoji="1" lang="zh-CN" altLang="en-US" sz="1800" b="0" i="0" u="none" strike="noStrike" cap="none" normalizeH="0" baseline="0" dirty="0">
                          <a:ln>
                            <a:noFill/>
                          </a:ln>
                          <a:solidFill>
                            <a:schemeClr val="tx1"/>
                          </a:solidFill>
                          <a:effectLst/>
                          <a:latin typeface="+mn-lt"/>
                          <a:ea typeface="+mn-ea"/>
                          <a:cs typeface="+mn-ea"/>
                          <a:sym typeface="+mn-lt"/>
                        </a:rPr>
                        <a:t>参与</a:t>
                      </a:r>
                      <a:r>
                        <a:rPr kumimoji="1" lang="en-US" altLang="zh-CN" sz="1800" b="0" i="0" u="none" strike="noStrike" cap="none" normalizeH="0" baseline="0" dirty="0">
                          <a:ln>
                            <a:noFill/>
                          </a:ln>
                          <a:solidFill>
                            <a:schemeClr val="tx1"/>
                          </a:solidFill>
                          <a:effectLst/>
                          <a:latin typeface="+mn-lt"/>
                          <a:ea typeface="+mn-ea"/>
                          <a:cs typeface="+mn-ea"/>
                          <a:sym typeface="+mn-lt"/>
                        </a:rPr>
                        <a:t>,</a:t>
                      </a:r>
                      <a:r>
                        <a:rPr kumimoji="1" lang="zh-CN" altLang="en-US" sz="1800" b="0" i="0" u="none" strike="noStrike" cap="none" normalizeH="0" baseline="0" dirty="0">
                          <a:ln>
                            <a:noFill/>
                          </a:ln>
                          <a:solidFill>
                            <a:schemeClr val="tx1"/>
                          </a:solidFill>
                          <a:effectLst/>
                          <a:latin typeface="+mn-lt"/>
                          <a:ea typeface="+mn-ea"/>
                          <a:cs typeface="+mn-ea"/>
                          <a:sym typeface="+mn-lt"/>
                        </a:rPr>
                        <a:t>倾听</a:t>
                      </a:r>
                      <a:r>
                        <a:rPr kumimoji="1" lang="en-US" altLang="zh-CN" sz="1800" b="0" i="0" u="none" strike="noStrike" cap="none" normalizeH="0" baseline="0" dirty="0">
                          <a:ln>
                            <a:noFill/>
                          </a:ln>
                          <a:solidFill>
                            <a:schemeClr val="tx1"/>
                          </a:solidFill>
                          <a:effectLst/>
                          <a:latin typeface="+mn-lt"/>
                          <a:ea typeface="+mn-ea"/>
                          <a:cs typeface="+mn-ea"/>
                          <a:sym typeface="+mn-lt"/>
                        </a:rPr>
                        <a:t>,</a:t>
                      </a:r>
                      <a:r>
                        <a:rPr kumimoji="1" lang="zh-CN" altLang="en-US" sz="1800" b="0" i="0" u="none" strike="noStrike" cap="none" normalizeH="0" baseline="0" dirty="0">
                          <a:ln>
                            <a:noFill/>
                          </a:ln>
                          <a:solidFill>
                            <a:schemeClr val="tx1"/>
                          </a:solidFill>
                          <a:effectLst/>
                          <a:latin typeface="+mn-lt"/>
                          <a:ea typeface="+mn-ea"/>
                          <a:cs typeface="+mn-ea"/>
                          <a:sym typeface="+mn-lt"/>
                        </a:rPr>
                        <a:t>鼓励</a:t>
                      </a:r>
                      <a:endParaRPr kumimoji="1" lang="zh-CN" altLang="en-US" sz="1800" b="0" i="0" u="none" strike="noStrike" cap="none" normalizeH="0" baseline="0" dirty="0">
                        <a:ln>
                          <a:noFill/>
                        </a:ln>
                        <a:solidFill>
                          <a:schemeClr val="tx1"/>
                        </a:solidFill>
                        <a:effectLst/>
                        <a:latin typeface="+mn-lt"/>
                        <a:ea typeface="+mn-ea"/>
                        <a:cs typeface="+mn-ea"/>
                        <a:sym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cSld>
  <p:clrMapOvr>
    <a:masterClrMapping/>
  </p:clrMapOvr>
  <mc:AlternateContent xmlns:mc="http://schemas.openxmlformats.org/markup-compatibility/2006">
    <mc:Choice xmlns:p14="http://schemas.microsoft.com/office/powerpoint/2010/main" Requires="p14">
      <p:transition spd="slow" p14:dur="3400" advTm="0">
        <p14:reveal/>
      </p:transition>
    </mc:Choice>
    <mc:Fallback>
      <p:transition spd="slow" advTm="0">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flipV="1">
            <a:off x="10733412" y="1739901"/>
            <a:ext cx="1458588" cy="3378200"/>
            <a:chOff x="10388520" y="407701"/>
            <a:chExt cx="1803479" cy="4176999"/>
          </a:xfrm>
        </p:grpSpPr>
        <p:sp>
          <p:nvSpPr>
            <p:cNvPr id="2" name="任意多边形: 形状 1"/>
            <p:cNvSpPr/>
            <p:nvPr/>
          </p:nvSpPr>
          <p:spPr>
            <a:xfrm flipH="1" flipV="1">
              <a:off x="10388520" y="1716461"/>
              <a:ext cx="1803479" cy="2868239"/>
            </a:xfrm>
            <a:custGeom>
              <a:avLst/>
              <a:gdLst>
                <a:gd name="connsiteX0" fmla="*/ 0 w 1917700"/>
                <a:gd name="connsiteY0" fmla="*/ 0 h 3049896"/>
                <a:gd name="connsiteX1" fmla="*/ 1917700 w 1917700"/>
                <a:gd name="connsiteY1" fmla="*/ 1747238 h 3049896"/>
                <a:gd name="connsiteX2" fmla="*/ 1628322 w 1917700"/>
                <a:gd name="connsiteY2" fmla="*/ 3049896 h 3049896"/>
                <a:gd name="connsiteX3" fmla="*/ 0 w 1917700"/>
                <a:gd name="connsiteY3" fmla="*/ 2054166 h 3049896"/>
              </a:gdLst>
              <a:ahLst/>
              <a:cxnLst>
                <a:cxn ang="0">
                  <a:pos x="connsiteX0" y="connsiteY0"/>
                </a:cxn>
                <a:cxn ang="0">
                  <a:pos x="connsiteX1" y="connsiteY1"/>
                </a:cxn>
                <a:cxn ang="0">
                  <a:pos x="connsiteX2" y="connsiteY2"/>
                </a:cxn>
                <a:cxn ang="0">
                  <a:pos x="connsiteX3" y="connsiteY3"/>
                </a:cxn>
              </a:cxnLst>
              <a:rect l="l" t="t" r="r" b="b"/>
              <a:pathLst>
                <a:path w="1917700" h="3049896">
                  <a:moveTo>
                    <a:pt x="0" y="0"/>
                  </a:moveTo>
                  <a:lnTo>
                    <a:pt x="1917700" y="1747238"/>
                  </a:lnTo>
                  <a:lnTo>
                    <a:pt x="1628322" y="3049896"/>
                  </a:lnTo>
                  <a:lnTo>
                    <a:pt x="0" y="2054166"/>
                  </a:lnTo>
                  <a:close/>
                </a:path>
              </a:pathLst>
            </a:custGeom>
            <a:gradFill flip="none" rotWithShape="1">
              <a:gsLst>
                <a:gs pos="0">
                  <a:schemeClr val="accent1"/>
                </a:gs>
                <a:gs pos="100000">
                  <a:schemeClr val="tx1">
                    <a:lumMod val="95000"/>
                    <a:lumOff val="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3" name="任意多边形: 形状 2"/>
            <p:cNvSpPr/>
            <p:nvPr/>
          </p:nvSpPr>
          <p:spPr>
            <a:xfrm flipH="1" flipV="1">
              <a:off x="10388520" y="407701"/>
              <a:ext cx="1803479" cy="2527431"/>
            </a:xfrm>
            <a:custGeom>
              <a:avLst/>
              <a:gdLst>
                <a:gd name="connsiteX0" fmla="*/ 1917700 w 1917700"/>
                <a:gd name="connsiteY0" fmla="*/ 0 h 2687503"/>
                <a:gd name="connsiteX1" fmla="*/ 1888672 w 1917700"/>
                <a:gd name="connsiteY1" fmla="*/ 1480457 h 2687503"/>
                <a:gd name="connsiteX2" fmla="*/ 0 w 1917700"/>
                <a:gd name="connsiteY2" fmla="*/ 2687503 h 2687503"/>
                <a:gd name="connsiteX3" fmla="*/ 0 w 1917700"/>
                <a:gd name="connsiteY3" fmla="*/ 1030407 h 2687503"/>
              </a:gdLst>
              <a:ahLst/>
              <a:cxnLst>
                <a:cxn ang="0">
                  <a:pos x="connsiteX0" y="connsiteY0"/>
                </a:cxn>
                <a:cxn ang="0">
                  <a:pos x="connsiteX1" y="connsiteY1"/>
                </a:cxn>
                <a:cxn ang="0">
                  <a:pos x="connsiteX2" y="connsiteY2"/>
                </a:cxn>
                <a:cxn ang="0">
                  <a:pos x="connsiteX3" y="connsiteY3"/>
                </a:cxn>
              </a:cxnLst>
              <a:rect l="l" t="t" r="r" b="b"/>
              <a:pathLst>
                <a:path w="1917700" h="2687503">
                  <a:moveTo>
                    <a:pt x="1917700" y="0"/>
                  </a:moveTo>
                  <a:lnTo>
                    <a:pt x="1888672" y="1480457"/>
                  </a:lnTo>
                  <a:lnTo>
                    <a:pt x="0" y="2687503"/>
                  </a:lnTo>
                  <a:lnTo>
                    <a:pt x="0" y="1030407"/>
                  </a:lnTo>
                  <a:close/>
                </a:path>
              </a:pathLst>
            </a:custGeom>
            <a:gradFill>
              <a:gsLst>
                <a:gs pos="0">
                  <a:schemeClr val="accent1"/>
                </a:gs>
                <a:gs pos="100000">
                  <a:schemeClr val="tx1">
                    <a:lumMod val="95000"/>
                    <a:lumOff val="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grpSp>
      <p:grpSp>
        <p:nvGrpSpPr>
          <p:cNvPr id="5" name="组合 4"/>
          <p:cNvGrpSpPr/>
          <p:nvPr/>
        </p:nvGrpSpPr>
        <p:grpSpPr>
          <a:xfrm flipH="1">
            <a:off x="0" y="1739901"/>
            <a:ext cx="1458586" cy="3378200"/>
            <a:chOff x="10388520" y="407701"/>
            <a:chExt cx="1803479" cy="4176999"/>
          </a:xfrm>
        </p:grpSpPr>
        <p:sp>
          <p:nvSpPr>
            <p:cNvPr id="6" name="任意多边形: 形状 5"/>
            <p:cNvSpPr/>
            <p:nvPr/>
          </p:nvSpPr>
          <p:spPr>
            <a:xfrm flipH="1" flipV="1">
              <a:off x="10388520" y="1716461"/>
              <a:ext cx="1803479" cy="2868239"/>
            </a:xfrm>
            <a:custGeom>
              <a:avLst/>
              <a:gdLst>
                <a:gd name="connsiteX0" fmla="*/ 0 w 1917700"/>
                <a:gd name="connsiteY0" fmla="*/ 0 h 3049896"/>
                <a:gd name="connsiteX1" fmla="*/ 1917700 w 1917700"/>
                <a:gd name="connsiteY1" fmla="*/ 1747238 h 3049896"/>
                <a:gd name="connsiteX2" fmla="*/ 1628322 w 1917700"/>
                <a:gd name="connsiteY2" fmla="*/ 3049896 h 3049896"/>
                <a:gd name="connsiteX3" fmla="*/ 0 w 1917700"/>
                <a:gd name="connsiteY3" fmla="*/ 2054166 h 3049896"/>
              </a:gdLst>
              <a:ahLst/>
              <a:cxnLst>
                <a:cxn ang="0">
                  <a:pos x="connsiteX0" y="connsiteY0"/>
                </a:cxn>
                <a:cxn ang="0">
                  <a:pos x="connsiteX1" y="connsiteY1"/>
                </a:cxn>
                <a:cxn ang="0">
                  <a:pos x="connsiteX2" y="connsiteY2"/>
                </a:cxn>
                <a:cxn ang="0">
                  <a:pos x="connsiteX3" y="connsiteY3"/>
                </a:cxn>
              </a:cxnLst>
              <a:rect l="l" t="t" r="r" b="b"/>
              <a:pathLst>
                <a:path w="1917700" h="3049896">
                  <a:moveTo>
                    <a:pt x="0" y="0"/>
                  </a:moveTo>
                  <a:lnTo>
                    <a:pt x="1917700" y="1747238"/>
                  </a:lnTo>
                  <a:lnTo>
                    <a:pt x="1628322" y="3049896"/>
                  </a:lnTo>
                  <a:lnTo>
                    <a:pt x="0" y="2054166"/>
                  </a:lnTo>
                  <a:close/>
                </a:path>
              </a:pathLst>
            </a:custGeom>
            <a:gradFill flip="none" rotWithShape="1">
              <a:gsLst>
                <a:gs pos="0">
                  <a:schemeClr val="accent1"/>
                </a:gs>
                <a:gs pos="100000">
                  <a:schemeClr val="tx1">
                    <a:lumMod val="95000"/>
                    <a:lumOff val="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7" name="任意多边形: 形状 6"/>
            <p:cNvSpPr/>
            <p:nvPr/>
          </p:nvSpPr>
          <p:spPr>
            <a:xfrm flipH="1" flipV="1">
              <a:off x="10388520" y="407701"/>
              <a:ext cx="1803479" cy="2527431"/>
            </a:xfrm>
            <a:custGeom>
              <a:avLst/>
              <a:gdLst>
                <a:gd name="connsiteX0" fmla="*/ 1917700 w 1917700"/>
                <a:gd name="connsiteY0" fmla="*/ 0 h 2687503"/>
                <a:gd name="connsiteX1" fmla="*/ 1888672 w 1917700"/>
                <a:gd name="connsiteY1" fmla="*/ 1480457 h 2687503"/>
                <a:gd name="connsiteX2" fmla="*/ 0 w 1917700"/>
                <a:gd name="connsiteY2" fmla="*/ 2687503 h 2687503"/>
                <a:gd name="connsiteX3" fmla="*/ 0 w 1917700"/>
                <a:gd name="connsiteY3" fmla="*/ 1030407 h 2687503"/>
              </a:gdLst>
              <a:ahLst/>
              <a:cxnLst>
                <a:cxn ang="0">
                  <a:pos x="connsiteX0" y="connsiteY0"/>
                </a:cxn>
                <a:cxn ang="0">
                  <a:pos x="connsiteX1" y="connsiteY1"/>
                </a:cxn>
                <a:cxn ang="0">
                  <a:pos x="connsiteX2" y="connsiteY2"/>
                </a:cxn>
                <a:cxn ang="0">
                  <a:pos x="connsiteX3" y="connsiteY3"/>
                </a:cxn>
              </a:cxnLst>
              <a:rect l="l" t="t" r="r" b="b"/>
              <a:pathLst>
                <a:path w="1917700" h="2687503">
                  <a:moveTo>
                    <a:pt x="1917700" y="0"/>
                  </a:moveTo>
                  <a:lnTo>
                    <a:pt x="1888672" y="1480457"/>
                  </a:lnTo>
                  <a:lnTo>
                    <a:pt x="0" y="2687503"/>
                  </a:lnTo>
                  <a:lnTo>
                    <a:pt x="0" y="1030407"/>
                  </a:lnTo>
                  <a:close/>
                </a:path>
              </a:pathLst>
            </a:custGeom>
            <a:gradFill>
              <a:gsLst>
                <a:gs pos="0">
                  <a:schemeClr val="accent1"/>
                </a:gs>
                <a:gs pos="100000">
                  <a:schemeClr val="tx1">
                    <a:lumMod val="95000"/>
                    <a:lumOff val="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grpSp>
      <p:sp>
        <p:nvSpPr>
          <p:cNvPr id="8" name="文本框 7"/>
          <p:cNvSpPr txBox="1"/>
          <p:nvPr/>
        </p:nvSpPr>
        <p:spPr>
          <a:xfrm>
            <a:off x="3515849" y="3044520"/>
            <a:ext cx="5412015" cy="1107996"/>
          </a:xfrm>
          <a:prstGeom prst="rect">
            <a:avLst/>
          </a:prstGeom>
          <a:noFill/>
        </p:spPr>
        <p:txBody>
          <a:bodyPr wrap="square" rtlCol="0">
            <a:spAutoFit/>
            <a:scene3d>
              <a:camera prst="orthographicFront"/>
              <a:lightRig rig="threePt" dir="t"/>
            </a:scene3d>
            <a:sp3d contourW="12700"/>
          </a:bodyPr>
          <a:lstStyle/>
          <a:p>
            <a:pPr algn="dist"/>
            <a:r>
              <a:rPr lang="zh-CN" altLang="en-US" sz="6600" b="1" dirty="0">
                <a:solidFill>
                  <a:schemeClr val="tx1">
                    <a:lumMod val="85000"/>
                    <a:lumOff val="15000"/>
                  </a:schemeClr>
                </a:solidFill>
                <a:cs typeface="+mn-ea"/>
                <a:sym typeface="+mn-lt"/>
              </a:rPr>
              <a:t>如何塑造团队</a:t>
            </a:r>
            <a:endParaRPr lang="zh-CN" altLang="en-US" sz="6600" b="1" dirty="0">
              <a:solidFill>
                <a:schemeClr val="tx1">
                  <a:lumMod val="85000"/>
                  <a:lumOff val="15000"/>
                </a:schemeClr>
              </a:solidFill>
              <a:cs typeface="+mn-ea"/>
              <a:sym typeface="+mn-lt"/>
            </a:endParaRPr>
          </a:p>
        </p:txBody>
      </p:sp>
      <p:sp>
        <p:nvSpPr>
          <p:cNvPr id="9" name="文本框 8"/>
          <p:cNvSpPr txBox="1"/>
          <p:nvPr/>
        </p:nvSpPr>
        <p:spPr>
          <a:xfrm>
            <a:off x="3264134" y="4261431"/>
            <a:ext cx="5663730" cy="319255"/>
          </a:xfrm>
          <a:prstGeom prst="rect">
            <a:avLst/>
          </a:prstGeom>
          <a:noFill/>
        </p:spPr>
        <p:txBody>
          <a:bodyPr wrap="square" rtlCol="0">
            <a:spAutoFit/>
            <a:scene3d>
              <a:camera prst="orthographicFront"/>
              <a:lightRig rig="threePt" dir="t"/>
            </a:scene3d>
            <a:sp3d contourW="12700"/>
          </a:bodyPr>
          <a:lstStyle/>
          <a:p>
            <a:pPr algn="ctr">
              <a:lnSpc>
                <a:spcPct val="114000"/>
              </a:lnSpc>
            </a:pPr>
            <a:r>
              <a:rPr lang="en-US" altLang="zh-CN" sz="1400" dirty="0">
                <a:cs typeface="+mn-ea"/>
                <a:sym typeface="+mn-lt"/>
              </a:rPr>
              <a:t>How to shape the efficient team</a:t>
            </a:r>
            <a:endParaRPr lang="en-US" altLang="zh-CN" sz="1400" dirty="0">
              <a:solidFill>
                <a:schemeClr val="bg1">
                  <a:lumMod val="50000"/>
                </a:schemeClr>
              </a:solidFill>
              <a:cs typeface="+mn-ea"/>
              <a:sym typeface="+mn-lt"/>
            </a:endParaRPr>
          </a:p>
        </p:txBody>
      </p:sp>
      <p:sp>
        <p:nvSpPr>
          <p:cNvPr id="10" name="文本框 9"/>
          <p:cNvSpPr txBox="1"/>
          <p:nvPr/>
        </p:nvSpPr>
        <p:spPr>
          <a:xfrm>
            <a:off x="3704916" y="2050502"/>
            <a:ext cx="4778684" cy="923330"/>
          </a:xfrm>
          <a:prstGeom prst="rect">
            <a:avLst/>
          </a:prstGeom>
          <a:noFill/>
        </p:spPr>
        <p:txBody>
          <a:bodyPr wrap="square" rtlCol="0">
            <a:spAutoFit/>
            <a:scene3d>
              <a:camera prst="orthographicFront"/>
              <a:lightRig rig="threePt" dir="t"/>
            </a:scene3d>
            <a:sp3d contourW="12700"/>
          </a:bodyPr>
          <a:lstStyle/>
          <a:p>
            <a:pPr algn="ctr"/>
            <a:r>
              <a:rPr lang="en-US" altLang="zh-CN" sz="5400" dirty="0">
                <a:gradFill>
                  <a:gsLst>
                    <a:gs pos="0">
                      <a:schemeClr val="accent1"/>
                    </a:gs>
                    <a:gs pos="100000">
                      <a:schemeClr val="tx1">
                        <a:lumMod val="95000"/>
                        <a:lumOff val="5000"/>
                      </a:schemeClr>
                    </a:gs>
                  </a:gsLst>
                  <a:lin ang="5400000" scaled="1"/>
                </a:gradFill>
                <a:cs typeface="+mn-ea"/>
                <a:sym typeface="+mn-lt"/>
              </a:rPr>
              <a:t>PART 01</a:t>
            </a:r>
            <a:endParaRPr lang="zh-CN" altLang="en-US" sz="5400" dirty="0">
              <a:gradFill>
                <a:gsLst>
                  <a:gs pos="0">
                    <a:schemeClr val="accent1"/>
                  </a:gs>
                  <a:gs pos="100000">
                    <a:schemeClr val="tx1">
                      <a:lumMod val="95000"/>
                      <a:lumOff val="5000"/>
                    </a:schemeClr>
                  </a:gs>
                </a:gsLst>
                <a:lin ang="5400000" scaled="1"/>
              </a:gradFill>
              <a:cs typeface="+mn-ea"/>
              <a:sym typeface="+mn-lt"/>
            </a:endParaRPr>
          </a:p>
        </p:txBody>
      </p:sp>
      <p:sp>
        <p:nvSpPr>
          <p:cNvPr id="11" name="文本框 10"/>
          <p:cNvSpPr txBox="1"/>
          <p:nvPr/>
        </p:nvSpPr>
        <p:spPr>
          <a:xfrm>
            <a:off x="1642369" y="284085"/>
            <a:ext cx="1740023" cy="246221"/>
          </a:xfrm>
          <a:prstGeom prst="rect">
            <a:avLst/>
          </a:prstGeom>
          <a:noFill/>
        </p:spPr>
        <p:txBody>
          <a:bodyPr wrap="square" rtlCol="0">
            <a:spAutoFit/>
          </a:bodyPr>
          <a:lstStyle/>
          <a:p>
            <a:r>
              <a:rPr lang="en-US" altLang="zh-CN" sz="1000" dirty="0">
                <a:solidFill>
                  <a:srgbClr val="F6F6F6"/>
                </a:solidFill>
              </a:rPr>
              <a:t>https://www.ypppt.com/</a:t>
            </a:r>
            <a:endParaRPr lang="zh-CN" altLang="en-US" sz="1000" dirty="0">
              <a:solidFill>
                <a:srgbClr val="F6F6F6"/>
              </a:solidFill>
            </a:endParaRPr>
          </a:p>
        </p:txBody>
      </p:sp>
    </p:spTree>
  </p:cSld>
  <p:clrMapOvr>
    <a:masterClrMapping/>
  </p:clrMapOvr>
  <mc:AlternateContent xmlns:mc="http://schemas.openxmlformats.org/markup-compatibility/2006">
    <mc:Choice xmlns:p14="http://schemas.microsoft.com/office/powerpoint/2010/main" Requires="p14">
      <p:transition spd="slow" p14:dur="1500" advTm="0">
        <p:split orient="vert"/>
      </p:transition>
    </mc:Choice>
    <mc:Fallback>
      <p:transition spd="slow" advTm="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par>
                                <p:cTn id="17" presetID="35" presetClass="path" presetSubtype="0" fill="hold" grpId="1" nodeType="withEffect">
                                  <p:stCondLst>
                                    <p:cond delay="0"/>
                                  </p:stCondLst>
                                  <p:childTnLst>
                                    <p:animMotion origin="layout" path="M -0.0819 -0.00324 L 3.54167E-6 1.48148E-6 " pathEditMode="relative" rAng="0" ptsTypes="AA">
                                      <p:cBhvr>
                                        <p:cTn id="18" dur="500" fill="hold"/>
                                        <p:tgtEl>
                                          <p:spTgt spid="8"/>
                                        </p:tgtEl>
                                        <p:attrNameLst>
                                          <p:attrName>ppt_x</p:attrName>
                                          <p:attrName>ppt_y</p:attrName>
                                        </p:attrNameLst>
                                      </p:cBhvr>
                                      <p:rCtr x="4089" y="162"/>
                                    </p:animMotion>
                                  </p:childTnLst>
                                </p:cTn>
                              </p:par>
                              <p:par>
                                <p:cTn id="19" presetID="10"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par>
                                <p:cTn id="22" presetID="35" presetClass="path" presetSubtype="0" fill="hold" grpId="1" nodeType="withEffect">
                                  <p:stCondLst>
                                    <p:cond delay="0"/>
                                  </p:stCondLst>
                                  <p:childTnLst>
                                    <p:animMotion origin="layout" path="M 0.06953 -0.00115 L 0 -4.44444E-6 " pathEditMode="relative" rAng="0" ptsTypes="AA">
                                      <p:cBhvr>
                                        <p:cTn id="23" dur="500" fill="hold"/>
                                        <p:tgtEl>
                                          <p:spTgt spid="9"/>
                                        </p:tgtEl>
                                        <p:attrNameLst>
                                          <p:attrName>ppt_x</p:attrName>
                                          <p:attrName>ppt_y</p:attrName>
                                        </p:attrNameLst>
                                      </p:cBhvr>
                                      <p:rCtr x="-3477" y="46"/>
                                    </p:animMotion>
                                  </p:childTnLst>
                                </p:cTn>
                              </p:par>
                              <p:par>
                                <p:cTn id="24" presetID="10"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500"/>
                                        <p:tgtEl>
                                          <p:spTgt spid="10"/>
                                        </p:tgtEl>
                                      </p:cBhvr>
                                    </p:animEffect>
                                  </p:childTnLst>
                                </p:cTn>
                              </p:par>
                              <p:par>
                                <p:cTn id="27" presetID="35" presetClass="path" presetSubtype="0" fill="hold" grpId="1" nodeType="withEffect">
                                  <p:stCondLst>
                                    <p:cond delay="0"/>
                                  </p:stCondLst>
                                  <p:childTnLst>
                                    <p:animMotion origin="layout" path="M 0.00013 -0.09606 L 2.08333E-7 -3.7037E-6 " pathEditMode="relative" rAng="0" ptsTypes="AA">
                                      <p:cBhvr>
                                        <p:cTn id="28" dur="500" fill="hold"/>
                                        <p:tgtEl>
                                          <p:spTgt spid="10"/>
                                        </p:tgtEl>
                                        <p:attrNameLst>
                                          <p:attrName>ppt_x</p:attrName>
                                          <p:attrName>ppt_y</p:attrName>
                                        </p:attrNameLst>
                                      </p:cBhvr>
                                      <p:rCtr x="-13" y="479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9" grpId="0"/>
      <p:bldP spid="9" grpId="1"/>
      <p:bldP spid="10" grpId="0"/>
      <p:bldP spid="10" grpId="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p:cNvGrpSpPr/>
          <p:nvPr/>
        </p:nvGrpSpPr>
        <p:grpSpPr>
          <a:xfrm>
            <a:off x="167640" y="389304"/>
            <a:ext cx="8193773" cy="646331"/>
            <a:chOff x="167640" y="141654"/>
            <a:chExt cx="8193773" cy="646331"/>
          </a:xfrm>
        </p:grpSpPr>
        <p:sp>
          <p:nvSpPr>
            <p:cNvPr id="12" name="矩形 11"/>
            <p:cNvSpPr/>
            <p:nvPr/>
          </p:nvSpPr>
          <p:spPr>
            <a:xfrm>
              <a:off x="167640" y="203200"/>
              <a:ext cx="568960" cy="523240"/>
            </a:xfrm>
            <a:prstGeom prst="rect">
              <a:avLst/>
            </a:prstGeom>
            <a:gradFill>
              <a:gsLst>
                <a:gs pos="0">
                  <a:schemeClr val="accent1"/>
                </a:gs>
                <a:gs pos="100000">
                  <a:schemeClr val="tx1">
                    <a:lumMod val="95000"/>
                    <a:lumOff val="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33333"/>
                </a:solidFill>
                <a:cs typeface="+mn-ea"/>
                <a:sym typeface="+mn-lt"/>
              </a:endParaRPr>
            </a:p>
          </p:txBody>
        </p:sp>
        <p:sp>
          <p:nvSpPr>
            <p:cNvPr id="13" name="矩形 12"/>
            <p:cNvSpPr/>
            <p:nvPr/>
          </p:nvSpPr>
          <p:spPr>
            <a:xfrm>
              <a:off x="812800" y="203200"/>
              <a:ext cx="259080" cy="523240"/>
            </a:xfrm>
            <a:prstGeom prst="rect">
              <a:avLst/>
            </a:prstGeom>
            <a:gradFill>
              <a:gsLst>
                <a:gs pos="0">
                  <a:schemeClr val="accent1"/>
                </a:gs>
                <a:gs pos="100000">
                  <a:schemeClr val="tx1">
                    <a:lumMod val="95000"/>
                    <a:lumOff val="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33333"/>
                </a:solidFill>
                <a:cs typeface="+mn-ea"/>
                <a:sym typeface="+mn-lt"/>
              </a:endParaRPr>
            </a:p>
          </p:txBody>
        </p:sp>
        <p:sp>
          <p:nvSpPr>
            <p:cNvPr id="14" name="Rectangle 6"/>
            <p:cNvSpPr>
              <a:spLocks noChangeArrowheads="1"/>
            </p:cNvSpPr>
            <p:nvPr/>
          </p:nvSpPr>
          <p:spPr bwMode="auto">
            <a:xfrm>
              <a:off x="1148080" y="141654"/>
              <a:ext cx="7213333"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defRPr/>
              </a:pPr>
              <a:r>
                <a:rPr lang="zh-CN" altLang="en-US" sz="3600" b="1" dirty="0">
                  <a:cs typeface="+mn-ea"/>
                  <a:sym typeface="+mn-lt"/>
                </a:rPr>
                <a:t>如何管理和领导团队</a:t>
              </a:r>
              <a:endParaRPr lang="zh-CN" altLang="en-US" sz="3600" b="1" dirty="0">
                <a:cs typeface="+mn-ea"/>
                <a:sym typeface="+mn-lt"/>
              </a:endParaRPr>
            </a:p>
          </p:txBody>
        </p:sp>
      </p:grpSp>
      <p:graphicFrame>
        <p:nvGraphicFramePr>
          <p:cNvPr id="15" name="表格 19"/>
          <p:cNvGraphicFramePr>
            <a:graphicFrameLocks noGrp="1"/>
          </p:cNvGraphicFramePr>
          <p:nvPr/>
        </p:nvGraphicFramePr>
        <p:xfrm>
          <a:off x="881715" y="1945539"/>
          <a:ext cx="10428570" cy="3884240"/>
        </p:xfrm>
        <a:graphic>
          <a:graphicData uri="http://schemas.openxmlformats.org/drawingml/2006/table">
            <a:tbl>
              <a:tblPr>
                <a:tableStyleId>{5C22544A-7EE6-4342-B048-85BDC9FD1C3A}</a:tableStyleId>
              </a:tblPr>
              <a:tblGrid>
                <a:gridCol w="903953"/>
                <a:gridCol w="2898475"/>
                <a:gridCol w="2941608"/>
                <a:gridCol w="1598820"/>
                <a:gridCol w="2085714"/>
              </a:tblGrid>
              <a:tr h="1065080">
                <a:tc rowSpan="2">
                  <a:txBody>
                    <a:bodyPr/>
                    <a:lstStyle/>
                    <a:p>
                      <a:pPr algn="ctr"/>
                      <a:r>
                        <a:rPr kumimoji="1" lang="zh-CN" altLang="en-US" sz="3200" b="0" i="0" u="none" strike="noStrike" cap="none" normalizeH="0" baseline="0" dirty="0">
                          <a:ln>
                            <a:noFill/>
                          </a:ln>
                          <a:solidFill>
                            <a:schemeClr val="bg1"/>
                          </a:solidFill>
                          <a:effectLst/>
                          <a:latin typeface="+mn-lt"/>
                          <a:ea typeface="+mn-ea"/>
                          <a:cs typeface="+mn-ea"/>
                          <a:sym typeface="+mn-lt"/>
                        </a:rPr>
                        <a:t>表现阶段</a:t>
                      </a:r>
                      <a:endParaRPr kumimoji="1" lang="zh-CN" altLang="en-US" sz="3200" b="0" i="0" u="none" strike="noStrike" cap="none" normalizeH="0" baseline="0" dirty="0">
                        <a:ln>
                          <a:noFill/>
                        </a:ln>
                        <a:solidFill>
                          <a:schemeClr val="bg1"/>
                        </a:solidFill>
                        <a:effectLst/>
                        <a:latin typeface="+mn-lt"/>
                        <a:ea typeface="+mn-ea"/>
                        <a:cs typeface="+mn-ea"/>
                        <a:sym typeface="+mn-lt"/>
                      </a:endParaRPr>
                    </a:p>
                  </a:txBody>
                  <a:tcPr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1" lang="zh-CN" altLang="en-US" sz="2400" b="1" i="0" u="none" strike="noStrike" cap="none" normalizeH="0" baseline="0">
                          <a:ln>
                            <a:noFill/>
                          </a:ln>
                          <a:solidFill>
                            <a:schemeClr val="tx1">
                              <a:lumMod val="85000"/>
                              <a:lumOff val="15000"/>
                            </a:schemeClr>
                          </a:solidFill>
                          <a:effectLst/>
                          <a:latin typeface="+mn-lt"/>
                          <a:ea typeface="+mn-ea"/>
                          <a:cs typeface="+mn-ea"/>
                          <a:sym typeface="+mn-lt"/>
                        </a:rPr>
                        <a:t>感受和想法</a:t>
                      </a:r>
                      <a:endParaRPr kumimoji="1" lang="zh-CN" altLang="en-US" sz="2400" b="1" i="0" u="none" strike="noStrike" cap="none" normalizeH="0" baseline="0" dirty="0">
                        <a:ln>
                          <a:noFill/>
                        </a:ln>
                        <a:solidFill>
                          <a:schemeClr val="tx1">
                            <a:lumMod val="85000"/>
                            <a:lumOff val="15000"/>
                          </a:schemeClr>
                        </a:solidFill>
                        <a:effectLst/>
                        <a:latin typeface="+mn-lt"/>
                        <a:ea typeface="+mn-ea"/>
                        <a:cs typeface="+mn-ea"/>
                        <a:sym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1" lang="zh-CN" altLang="en-US" sz="2400" b="1" i="0" u="none" strike="noStrike" kern="1200" cap="none" normalizeH="0" baseline="0">
                          <a:ln>
                            <a:noFill/>
                          </a:ln>
                          <a:solidFill>
                            <a:schemeClr val="tx1">
                              <a:lumMod val="85000"/>
                              <a:lumOff val="15000"/>
                            </a:schemeClr>
                          </a:solidFill>
                          <a:effectLst/>
                          <a:latin typeface="+mn-lt"/>
                          <a:ea typeface="+mn-ea"/>
                          <a:cs typeface="+mn-ea"/>
                          <a:sym typeface="+mn-lt"/>
                        </a:rPr>
                        <a:t>可观察到的行为表现</a:t>
                      </a:r>
                      <a:endParaRPr kumimoji="1" lang="zh-CN" altLang="en-US" sz="2400" b="1" i="0" u="none" strike="noStrike" kern="1200" cap="none" normalizeH="0" baseline="0" dirty="0">
                        <a:ln>
                          <a:noFill/>
                        </a:ln>
                        <a:solidFill>
                          <a:schemeClr val="tx1">
                            <a:lumMod val="85000"/>
                            <a:lumOff val="15000"/>
                          </a:schemeClr>
                        </a:solidFill>
                        <a:effectLst/>
                        <a:latin typeface="+mn-lt"/>
                        <a:ea typeface="+mn-ea"/>
                        <a:cs typeface="+mn-ea"/>
                        <a:sym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1" lang="zh-CN" altLang="en-US" sz="2400" b="1" i="0" u="none" strike="noStrike" kern="1200" cap="none" normalizeH="0" baseline="0">
                          <a:ln>
                            <a:noFill/>
                          </a:ln>
                          <a:solidFill>
                            <a:schemeClr val="tx1">
                              <a:lumMod val="85000"/>
                              <a:lumOff val="15000"/>
                            </a:schemeClr>
                          </a:solidFill>
                          <a:effectLst/>
                          <a:latin typeface="+mn-lt"/>
                          <a:ea typeface="+mn-ea"/>
                          <a:cs typeface="+mn-ea"/>
                          <a:sym typeface="+mn-lt"/>
                        </a:rPr>
                        <a:t>团队需求</a:t>
                      </a:r>
                      <a:endParaRPr kumimoji="1" lang="zh-CN" altLang="en-US" sz="2400" b="1" i="0" u="none" strike="noStrike" kern="1200" cap="none" normalizeH="0" baseline="0" dirty="0">
                        <a:ln>
                          <a:noFill/>
                        </a:ln>
                        <a:solidFill>
                          <a:schemeClr val="tx1">
                            <a:lumMod val="85000"/>
                            <a:lumOff val="15000"/>
                          </a:schemeClr>
                        </a:solidFill>
                        <a:effectLst/>
                        <a:latin typeface="+mn-lt"/>
                        <a:ea typeface="+mn-ea"/>
                        <a:cs typeface="+mn-ea"/>
                        <a:sym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r>
                        <a:rPr kumimoji="1" lang="zh-CN" altLang="en-US" sz="2400" b="1" i="0" u="none" strike="noStrike" kern="1200" cap="none" normalizeH="0" baseline="0" dirty="0">
                          <a:ln>
                            <a:noFill/>
                          </a:ln>
                          <a:solidFill>
                            <a:schemeClr val="tx1">
                              <a:lumMod val="85000"/>
                              <a:lumOff val="15000"/>
                            </a:schemeClr>
                          </a:solidFill>
                          <a:effectLst/>
                          <a:latin typeface="+mn-lt"/>
                          <a:ea typeface="+mn-ea"/>
                          <a:cs typeface="+mn-ea"/>
                          <a:sym typeface="+mn-lt"/>
                        </a:rPr>
                        <a:t>所需领导艺术</a:t>
                      </a:r>
                      <a:endParaRPr kumimoji="1" lang="zh-CN" altLang="en-US" sz="2400" b="1" i="0" u="none" strike="noStrike" kern="1200" cap="none" normalizeH="0" baseline="0" dirty="0">
                        <a:ln>
                          <a:noFill/>
                        </a:ln>
                        <a:solidFill>
                          <a:schemeClr val="tx1">
                            <a:lumMod val="85000"/>
                            <a:lumOff val="15000"/>
                          </a:schemeClr>
                        </a:solidFill>
                        <a:effectLst/>
                        <a:latin typeface="+mn-lt"/>
                        <a:ea typeface="+mn-ea"/>
                        <a:cs typeface="+mn-ea"/>
                        <a:sym typeface="+mn-lt"/>
                      </a:endParaRPr>
                    </a:p>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r>
                        <a:rPr kumimoji="1" lang="en-US" altLang="zh-CN" sz="2400" b="1" i="0" u="none" strike="noStrike" kern="1200" cap="none" normalizeH="0" baseline="0" dirty="0">
                          <a:ln>
                            <a:noFill/>
                          </a:ln>
                          <a:solidFill>
                            <a:schemeClr val="tx1">
                              <a:lumMod val="85000"/>
                              <a:lumOff val="15000"/>
                            </a:schemeClr>
                          </a:solidFill>
                          <a:effectLst/>
                          <a:latin typeface="+mn-lt"/>
                          <a:ea typeface="+mn-ea"/>
                          <a:cs typeface="+mn-ea"/>
                          <a:sym typeface="+mn-lt"/>
                        </a:rPr>
                        <a:t>---- </a:t>
                      </a:r>
                      <a:r>
                        <a:rPr kumimoji="1" lang="zh-CN" altLang="en-US" sz="2400" b="1" i="0" u="none" strike="noStrike" kern="1200" cap="none" normalizeH="0" baseline="0" dirty="0">
                          <a:ln>
                            <a:noFill/>
                          </a:ln>
                          <a:solidFill>
                            <a:schemeClr val="tx1">
                              <a:lumMod val="85000"/>
                              <a:lumOff val="15000"/>
                            </a:schemeClr>
                          </a:solidFill>
                          <a:effectLst/>
                          <a:latin typeface="+mn-lt"/>
                          <a:ea typeface="+mn-ea"/>
                          <a:cs typeface="+mn-ea"/>
                          <a:sym typeface="+mn-lt"/>
                        </a:rPr>
                        <a:t>辅导</a:t>
                      </a:r>
                      <a:endParaRPr kumimoji="1" lang="zh-CN" altLang="en-US" sz="2400" b="1" i="0" u="none" strike="noStrike" kern="1200" cap="none" normalizeH="0" baseline="0" dirty="0">
                        <a:ln>
                          <a:noFill/>
                        </a:ln>
                        <a:solidFill>
                          <a:schemeClr val="tx1">
                            <a:lumMod val="85000"/>
                            <a:lumOff val="15000"/>
                          </a:schemeClr>
                        </a:solidFill>
                        <a:effectLst/>
                        <a:latin typeface="+mn-lt"/>
                        <a:ea typeface="+mn-ea"/>
                        <a:cs typeface="+mn-ea"/>
                        <a:sym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2819160">
                <a:tc vMerge="1">
                  <a:tcPr/>
                </a:tc>
                <a:tc>
                  <a:txBody>
                    <a:bodyPr/>
                    <a:lstStyle/>
                    <a:p>
                      <a:pPr marL="0" marR="0" lvl="0" indent="0" algn="just" defTabSz="914400" rtl="0" eaLnBrk="1" fontAlgn="b" latinLnBrk="0" hangingPunct="1">
                        <a:lnSpc>
                          <a:spcPct val="100000"/>
                        </a:lnSpc>
                        <a:spcBef>
                          <a:spcPct val="20000"/>
                        </a:spcBef>
                        <a:spcAft>
                          <a:spcPct val="0"/>
                        </a:spcAft>
                        <a:buClr>
                          <a:schemeClr val="folHlink"/>
                        </a:buClr>
                        <a:buSzPct val="60000"/>
                        <a:buFont typeface="Wingdings" panose="05000000000000000000" pitchFamily="2" charset="2"/>
                        <a:buNone/>
                      </a:pPr>
                      <a:r>
                        <a:rPr kumimoji="1" lang="zh-CN" altLang="en-US" sz="1800" b="0" i="0" u="none" strike="noStrike" cap="none" normalizeH="0" baseline="0" dirty="0">
                          <a:ln>
                            <a:noFill/>
                          </a:ln>
                          <a:solidFill>
                            <a:schemeClr val="tx1"/>
                          </a:solidFill>
                          <a:effectLst/>
                          <a:latin typeface="+mn-lt"/>
                          <a:ea typeface="+mn-ea"/>
                          <a:cs typeface="+mn-ea"/>
                          <a:sym typeface="+mn-lt"/>
                        </a:rPr>
                        <a:t>愉快</a:t>
                      </a:r>
                      <a:r>
                        <a:rPr kumimoji="1" lang="en-US" altLang="zh-CN" sz="1800" b="0" i="0" u="none" strike="noStrike" cap="none" normalizeH="0" baseline="0" dirty="0">
                          <a:ln>
                            <a:noFill/>
                          </a:ln>
                          <a:solidFill>
                            <a:schemeClr val="tx1"/>
                          </a:solidFill>
                          <a:effectLst/>
                          <a:latin typeface="+mn-lt"/>
                          <a:ea typeface="+mn-ea"/>
                          <a:cs typeface="+mn-ea"/>
                          <a:sym typeface="+mn-lt"/>
                        </a:rPr>
                        <a:t>, </a:t>
                      </a:r>
                      <a:r>
                        <a:rPr kumimoji="1" lang="zh-CN" altLang="en-US" sz="1800" b="0" i="0" u="none" strike="noStrike" cap="none" normalizeH="0" baseline="0" dirty="0">
                          <a:ln>
                            <a:noFill/>
                          </a:ln>
                          <a:solidFill>
                            <a:schemeClr val="tx1"/>
                          </a:solidFill>
                          <a:effectLst/>
                          <a:latin typeface="+mn-lt"/>
                          <a:ea typeface="+mn-ea"/>
                          <a:cs typeface="+mn-ea"/>
                          <a:sym typeface="+mn-lt"/>
                        </a:rPr>
                        <a:t>激动</a:t>
                      </a:r>
                      <a:r>
                        <a:rPr kumimoji="1" lang="en-US" altLang="zh-CN" sz="1800" b="0" i="0" u="none" strike="noStrike" cap="none" normalizeH="0" baseline="0" dirty="0">
                          <a:ln>
                            <a:noFill/>
                          </a:ln>
                          <a:solidFill>
                            <a:schemeClr val="tx1"/>
                          </a:solidFill>
                          <a:effectLst/>
                          <a:latin typeface="+mn-lt"/>
                          <a:ea typeface="+mn-ea"/>
                          <a:cs typeface="+mn-ea"/>
                          <a:sym typeface="+mn-lt"/>
                        </a:rPr>
                        <a:t>, </a:t>
                      </a:r>
                      <a:r>
                        <a:rPr kumimoji="1" lang="zh-CN" altLang="en-US" sz="1800" b="0" i="0" u="none" strike="noStrike" cap="none" normalizeH="0" baseline="0" dirty="0">
                          <a:ln>
                            <a:noFill/>
                          </a:ln>
                          <a:solidFill>
                            <a:schemeClr val="tx1"/>
                          </a:solidFill>
                          <a:effectLst/>
                          <a:latin typeface="+mn-lt"/>
                          <a:ea typeface="+mn-ea"/>
                          <a:cs typeface="+mn-ea"/>
                          <a:sym typeface="+mn-lt"/>
                        </a:rPr>
                        <a:t>通过团队参与自我受到鼓舞</a:t>
                      </a:r>
                      <a:r>
                        <a:rPr kumimoji="1" lang="en-US" altLang="zh-CN" sz="1800" b="0" i="0" u="none" strike="noStrike" cap="none" normalizeH="0" baseline="0" dirty="0">
                          <a:ln>
                            <a:noFill/>
                          </a:ln>
                          <a:solidFill>
                            <a:schemeClr val="tx1"/>
                          </a:solidFill>
                          <a:effectLst/>
                          <a:latin typeface="+mn-lt"/>
                          <a:ea typeface="+mn-ea"/>
                          <a:cs typeface="+mn-ea"/>
                          <a:sym typeface="+mn-lt"/>
                        </a:rPr>
                        <a:t>, </a:t>
                      </a:r>
                      <a:r>
                        <a:rPr kumimoji="1" lang="zh-CN" altLang="en-US" sz="1800" b="0" i="0" u="none" strike="noStrike" cap="none" normalizeH="0" baseline="0" dirty="0">
                          <a:ln>
                            <a:noFill/>
                          </a:ln>
                          <a:solidFill>
                            <a:schemeClr val="tx1"/>
                          </a:solidFill>
                          <a:effectLst/>
                          <a:latin typeface="+mn-lt"/>
                          <a:ea typeface="+mn-ea"/>
                          <a:cs typeface="+mn-ea"/>
                          <a:sym typeface="+mn-lt"/>
                        </a:rPr>
                        <a:t>强烈的成就感</a:t>
                      </a:r>
                      <a:endParaRPr kumimoji="1" lang="zh-CN" altLang="en-US" sz="1800" b="0" i="0" u="none" strike="noStrike" cap="none" normalizeH="0" baseline="0" dirty="0">
                        <a:ln>
                          <a:noFill/>
                        </a:ln>
                        <a:solidFill>
                          <a:schemeClr val="tx1"/>
                        </a:solidFill>
                        <a:effectLst/>
                        <a:latin typeface="+mn-lt"/>
                        <a:ea typeface="+mn-ea"/>
                        <a:cs typeface="+mn-ea"/>
                        <a:sym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just" defTabSz="914400" rtl="0" eaLnBrk="1" fontAlgn="ctr" latinLnBrk="0" hangingPunct="1">
                        <a:lnSpc>
                          <a:spcPct val="100000"/>
                        </a:lnSpc>
                        <a:spcBef>
                          <a:spcPct val="20000"/>
                        </a:spcBef>
                        <a:spcAft>
                          <a:spcPct val="0"/>
                        </a:spcAft>
                        <a:buClr>
                          <a:schemeClr val="folHlink"/>
                        </a:buClr>
                        <a:buSzPct val="60000"/>
                        <a:buFont typeface="Wingdings" panose="05000000000000000000" pitchFamily="2" charset="2"/>
                        <a:buNone/>
                      </a:pPr>
                      <a:r>
                        <a:rPr kumimoji="1" lang="zh-CN" altLang="en-US" sz="1800" b="0" i="0" u="none" strike="noStrike" cap="none" normalizeH="0" baseline="0" dirty="0">
                          <a:ln>
                            <a:noFill/>
                          </a:ln>
                          <a:solidFill>
                            <a:schemeClr val="tx1"/>
                          </a:solidFill>
                          <a:effectLst/>
                          <a:latin typeface="+mn-lt"/>
                          <a:ea typeface="+mn-ea"/>
                          <a:cs typeface="+mn-ea"/>
                          <a:sym typeface="+mn-lt"/>
                        </a:rPr>
                        <a:t>挑战自我</a:t>
                      </a:r>
                      <a:r>
                        <a:rPr kumimoji="1" lang="en-US" altLang="zh-CN" sz="1800" b="0" i="0" u="none" strike="noStrike" cap="none" normalizeH="0" baseline="0" dirty="0">
                          <a:ln>
                            <a:noFill/>
                          </a:ln>
                          <a:solidFill>
                            <a:schemeClr val="tx1"/>
                          </a:solidFill>
                          <a:effectLst/>
                          <a:latin typeface="+mn-lt"/>
                          <a:ea typeface="+mn-ea"/>
                          <a:cs typeface="+mn-ea"/>
                          <a:sym typeface="+mn-lt"/>
                        </a:rPr>
                        <a:t>/</a:t>
                      </a:r>
                      <a:r>
                        <a:rPr kumimoji="1" lang="zh-CN" altLang="en-US" sz="1800" b="0" i="0" u="none" strike="noStrike" cap="none" normalizeH="0" baseline="0" dirty="0">
                          <a:ln>
                            <a:noFill/>
                          </a:ln>
                          <a:solidFill>
                            <a:schemeClr val="tx1"/>
                          </a:solidFill>
                          <a:effectLst/>
                          <a:latin typeface="+mn-lt"/>
                          <a:ea typeface="+mn-ea"/>
                          <a:cs typeface="+mn-ea"/>
                          <a:sym typeface="+mn-lt"/>
                        </a:rPr>
                        <a:t>管理能力</a:t>
                      </a:r>
                      <a:r>
                        <a:rPr kumimoji="1" lang="en-US" altLang="zh-CN" sz="1800" b="0" i="0" u="none" strike="noStrike" cap="none" normalizeH="0" baseline="0" dirty="0">
                          <a:ln>
                            <a:noFill/>
                          </a:ln>
                          <a:solidFill>
                            <a:schemeClr val="tx1"/>
                          </a:solidFill>
                          <a:effectLst/>
                          <a:latin typeface="+mn-lt"/>
                          <a:ea typeface="+mn-ea"/>
                          <a:cs typeface="+mn-ea"/>
                          <a:sym typeface="+mn-lt"/>
                        </a:rPr>
                        <a:t>, </a:t>
                      </a:r>
                      <a:r>
                        <a:rPr kumimoji="1" lang="zh-CN" altLang="en-US" sz="1800" b="0" i="0" u="none" strike="noStrike" cap="none" normalizeH="0" baseline="0" dirty="0">
                          <a:ln>
                            <a:noFill/>
                          </a:ln>
                          <a:solidFill>
                            <a:schemeClr val="tx1"/>
                          </a:solidFill>
                          <a:effectLst/>
                          <a:latin typeface="+mn-lt"/>
                          <a:ea typeface="+mn-ea"/>
                          <a:cs typeface="+mn-ea"/>
                          <a:sym typeface="+mn-lt"/>
                        </a:rPr>
                        <a:t>工作热情</a:t>
                      </a:r>
                      <a:r>
                        <a:rPr kumimoji="1" lang="en-US" altLang="zh-CN" sz="1800" b="0" i="0" u="none" strike="noStrike" cap="none" normalizeH="0" baseline="0" dirty="0">
                          <a:ln>
                            <a:noFill/>
                          </a:ln>
                          <a:solidFill>
                            <a:schemeClr val="tx1"/>
                          </a:solidFill>
                          <a:effectLst/>
                          <a:latin typeface="+mn-lt"/>
                          <a:ea typeface="+mn-ea"/>
                          <a:cs typeface="+mn-ea"/>
                          <a:sym typeface="+mn-lt"/>
                        </a:rPr>
                        <a:t>, </a:t>
                      </a:r>
                      <a:r>
                        <a:rPr kumimoji="1" lang="zh-CN" altLang="en-US" sz="1800" b="0" i="0" u="none" strike="noStrike" cap="none" normalizeH="0" baseline="0" dirty="0">
                          <a:ln>
                            <a:noFill/>
                          </a:ln>
                          <a:solidFill>
                            <a:schemeClr val="tx1"/>
                          </a:solidFill>
                          <a:effectLst/>
                          <a:latin typeface="+mn-lt"/>
                          <a:ea typeface="+mn-ea"/>
                          <a:cs typeface="+mn-ea"/>
                          <a:sym typeface="+mn-lt"/>
                        </a:rPr>
                        <a:t>高水平的相互支持</a:t>
                      </a:r>
                      <a:r>
                        <a:rPr kumimoji="1" lang="en-US" altLang="zh-CN" sz="1800" b="0" i="0" u="none" strike="noStrike" cap="none" normalizeH="0" baseline="0" dirty="0">
                          <a:ln>
                            <a:noFill/>
                          </a:ln>
                          <a:solidFill>
                            <a:schemeClr val="tx1"/>
                          </a:solidFill>
                          <a:effectLst/>
                          <a:latin typeface="+mn-lt"/>
                          <a:ea typeface="+mn-ea"/>
                          <a:cs typeface="+mn-ea"/>
                          <a:sym typeface="+mn-lt"/>
                        </a:rPr>
                        <a:t>, </a:t>
                      </a:r>
                      <a:r>
                        <a:rPr kumimoji="1" lang="zh-CN" altLang="en-US" sz="1800" b="0" i="0" u="none" strike="noStrike" cap="none" normalizeH="0" baseline="0" dirty="0">
                          <a:ln>
                            <a:noFill/>
                          </a:ln>
                          <a:solidFill>
                            <a:schemeClr val="tx1"/>
                          </a:solidFill>
                          <a:effectLst/>
                          <a:latin typeface="+mn-lt"/>
                          <a:ea typeface="+mn-ea"/>
                          <a:cs typeface="+mn-ea"/>
                          <a:sym typeface="+mn-lt"/>
                        </a:rPr>
                        <a:t>把团队的进步看成是个人的进步，有能力解决团队内的问题</a:t>
                      </a:r>
                      <a:r>
                        <a:rPr kumimoji="1" lang="en-US" altLang="zh-CN" sz="1800" b="0" i="0" u="none" strike="noStrike" cap="none" normalizeH="0" baseline="0" dirty="0">
                          <a:ln>
                            <a:noFill/>
                          </a:ln>
                          <a:solidFill>
                            <a:schemeClr val="tx1"/>
                          </a:solidFill>
                          <a:effectLst/>
                          <a:latin typeface="+mn-lt"/>
                          <a:ea typeface="+mn-ea"/>
                          <a:cs typeface="+mn-ea"/>
                          <a:sym typeface="+mn-lt"/>
                        </a:rPr>
                        <a:t>, </a:t>
                      </a:r>
                      <a:r>
                        <a:rPr kumimoji="1" lang="zh-CN" altLang="en-US" sz="1800" b="0" i="0" u="none" strike="noStrike" cap="none" normalizeH="0" baseline="0" dirty="0">
                          <a:ln>
                            <a:noFill/>
                          </a:ln>
                          <a:solidFill>
                            <a:schemeClr val="tx1"/>
                          </a:solidFill>
                          <a:effectLst/>
                          <a:latin typeface="+mn-lt"/>
                          <a:ea typeface="+mn-ea"/>
                          <a:cs typeface="+mn-ea"/>
                          <a:sym typeface="+mn-lt"/>
                        </a:rPr>
                        <a:t>工作程序流畅， 自愿尝试新办法</a:t>
                      </a:r>
                      <a:endParaRPr kumimoji="1" lang="zh-CN" altLang="en-US" sz="1800" b="0" i="0" u="none" strike="noStrike" cap="none" normalizeH="0" baseline="0" dirty="0">
                        <a:ln>
                          <a:noFill/>
                        </a:ln>
                        <a:solidFill>
                          <a:schemeClr val="tx1"/>
                        </a:solidFill>
                        <a:effectLst/>
                        <a:latin typeface="+mn-lt"/>
                        <a:ea typeface="+mn-ea"/>
                        <a:cs typeface="+mn-ea"/>
                        <a:sym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just" defTabSz="914400" rtl="0" eaLnBrk="1" fontAlgn="ctr" latinLnBrk="0" hangingPunct="1">
                        <a:lnSpc>
                          <a:spcPct val="100000"/>
                        </a:lnSpc>
                        <a:spcBef>
                          <a:spcPct val="20000"/>
                        </a:spcBef>
                        <a:spcAft>
                          <a:spcPct val="0"/>
                        </a:spcAft>
                        <a:buClr>
                          <a:schemeClr val="folHlink"/>
                        </a:buClr>
                        <a:buSzPct val="60000"/>
                        <a:buFont typeface="Wingdings" panose="05000000000000000000" pitchFamily="2" charset="2"/>
                        <a:buNone/>
                      </a:pPr>
                      <a:r>
                        <a:rPr kumimoji="1" lang="zh-CN" altLang="en-US" sz="1800" b="0" i="0" u="none" strike="noStrike" cap="none" normalizeH="0" baseline="0" dirty="0">
                          <a:ln>
                            <a:noFill/>
                          </a:ln>
                          <a:solidFill>
                            <a:schemeClr val="tx1"/>
                          </a:solidFill>
                          <a:effectLst/>
                          <a:latin typeface="+mn-lt"/>
                          <a:ea typeface="+mn-ea"/>
                          <a:cs typeface="+mn-ea"/>
                          <a:sym typeface="+mn-lt"/>
                        </a:rPr>
                        <a:t>保持团队动力</a:t>
                      </a:r>
                      <a:r>
                        <a:rPr kumimoji="1" lang="en-US" altLang="zh-CN" sz="1800" b="0" i="0" u="none" strike="noStrike" cap="none" normalizeH="0" baseline="0" dirty="0">
                          <a:ln>
                            <a:noFill/>
                          </a:ln>
                          <a:solidFill>
                            <a:schemeClr val="tx1"/>
                          </a:solidFill>
                          <a:effectLst/>
                          <a:latin typeface="+mn-lt"/>
                          <a:ea typeface="+mn-ea"/>
                          <a:cs typeface="+mn-ea"/>
                          <a:sym typeface="+mn-lt"/>
                        </a:rPr>
                        <a:t>, </a:t>
                      </a:r>
                      <a:r>
                        <a:rPr kumimoji="1" lang="zh-CN" altLang="en-US" sz="1800" b="0" i="0" u="none" strike="noStrike" cap="none" normalizeH="0" baseline="0" dirty="0">
                          <a:ln>
                            <a:noFill/>
                          </a:ln>
                          <a:solidFill>
                            <a:schemeClr val="tx1"/>
                          </a:solidFill>
                          <a:effectLst/>
                          <a:latin typeface="+mn-lt"/>
                          <a:ea typeface="+mn-ea"/>
                          <a:cs typeface="+mn-ea"/>
                          <a:sym typeface="+mn-lt"/>
                        </a:rPr>
                        <a:t>接受新成员和新的资源</a:t>
                      </a:r>
                      <a:r>
                        <a:rPr kumimoji="1" lang="en-US" altLang="zh-CN" sz="1800" b="0" i="0" u="none" strike="noStrike" cap="none" normalizeH="0" baseline="0" dirty="0">
                          <a:ln>
                            <a:noFill/>
                          </a:ln>
                          <a:solidFill>
                            <a:schemeClr val="tx1"/>
                          </a:solidFill>
                          <a:effectLst/>
                          <a:latin typeface="+mn-lt"/>
                          <a:ea typeface="+mn-ea"/>
                          <a:cs typeface="+mn-ea"/>
                          <a:sym typeface="+mn-lt"/>
                        </a:rPr>
                        <a:t>, </a:t>
                      </a:r>
                      <a:r>
                        <a:rPr kumimoji="1" lang="zh-CN" altLang="en-US" sz="1800" b="0" i="0" u="none" strike="noStrike" cap="none" normalizeH="0" baseline="0" dirty="0">
                          <a:ln>
                            <a:noFill/>
                          </a:ln>
                          <a:solidFill>
                            <a:schemeClr val="tx1"/>
                          </a:solidFill>
                          <a:effectLst/>
                          <a:latin typeface="+mn-lt"/>
                          <a:ea typeface="+mn-ea"/>
                          <a:cs typeface="+mn-ea"/>
                          <a:sym typeface="+mn-lt"/>
                        </a:rPr>
                        <a:t>衡量绩效表现</a:t>
                      </a:r>
                      <a:r>
                        <a:rPr kumimoji="1" lang="en-US" altLang="zh-CN" sz="1800" b="0" i="0" u="none" strike="noStrike" cap="none" normalizeH="0" baseline="0" dirty="0">
                          <a:ln>
                            <a:noFill/>
                          </a:ln>
                          <a:solidFill>
                            <a:schemeClr val="tx1"/>
                          </a:solidFill>
                          <a:effectLst/>
                          <a:latin typeface="+mn-lt"/>
                          <a:ea typeface="+mn-ea"/>
                          <a:cs typeface="+mn-ea"/>
                          <a:sym typeface="+mn-lt"/>
                        </a:rPr>
                        <a:t>,</a:t>
                      </a:r>
                      <a:endParaRPr kumimoji="1" lang="en-US" altLang="zh-CN" sz="1800" b="0" i="0" u="none" strike="noStrike" cap="none" normalizeH="0" baseline="0" dirty="0">
                        <a:ln>
                          <a:noFill/>
                        </a:ln>
                        <a:solidFill>
                          <a:schemeClr val="tx1"/>
                        </a:solidFill>
                        <a:effectLst/>
                        <a:latin typeface="+mn-lt"/>
                        <a:ea typeface="+mn-ea"/>
                        <a:cs typeface="+mn-ea"/>
                        <a:sym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just" defTabSz="914400" rtl="0" eaLnBrk="1" fontAlgn="ctr" latinLnBrk="0" hangingPunct="1">
                        <a:lnSpc>
                          <a:spcPct val="100000"/>
                        </a:lnSpc>
                        <a:spcBef>
                          <a:spcPct val="20000"/>
                        </a:spcBef>
                        <a:spcAft>
                          <a:spcPct val="0"/>
                        </a:spcAft>
                        <a:buClr>
                          <a:schemeClr val="folHlink"/>
                        </a:buClr>
                        <a:buSzPct val="60000"/>
                        <a:buFont typeface="Wingdings" panose="05000000000000000000" pitchFamily="2" charset="2"/>
                        <a:buNone/>
                      </a:pPr>
                      <a:r>
                        <a:rPr kumimoji="1" lang="en-US" altLang="zh-CN" sz="1800" b="0" i="0" u="none" strike="noStrike" cap="none" normalizeH="0" baseline="0" dirty="0">
                          <a:ln>
                            <a:noFill/>
                          </a:ln>
                          <a:solidFill>
                            <a:schemeClr val="tx1"/>
                          </a:solidFill>
                          <a:effectLst/>
                          <a:latin typeface="+mn-lt"/>
                          <a:ea typeface="+mn-ea"/>
                          <a:cs typeface="+mn-ea"/>
                          <a:sym typeface="+mn-lt"/>
                        </a:rPr>
                        <a:t>-</a:t>
                      </a:r>
                      <a:r>
                        <a:rPr kumimoji="1" lang="zh-CN" altLang="en-US" sz="1800" b="0" i="0" u="none" strike="noStrike" cap="none" normalizeH="0" baseline="0" dirty="0">
                          <a:ln>
                            <a:noFill/>
                          </a:ln>
                          <a:solidFill>
                            <a:schemeClr val="tx1"/>
                          </a:solidFill>
                          <a:effectLst/>
                          <a:latin typeface="+mn-lt"/>
                          <a:ea typeface="+mn-ea"/>
                          <a:cs typeface="+mn-ea"/>
                          <a:sym typeface="+mn-lt"/>
                        </a:rPr>
                        <a:t>授权，观察，监控，提供很少的指导，只要定下目标，团队就会完成，走上了自我发展</a:t>
                      </a:r>
                      <a:r>
                        <a:rPr kumimoji="1" lang="en-US" altLang="zh-CN" sz="1800" b="0" i="0" u="none" strike="noStrike" cap="none" normalizeH="0" baseline="0" dirty="0">
                          <a:ln>
                            <a:noFill/>
                          </a:ln>
                          <a:solidFill>
                            <a:schemeClr val="tx1"/>
                          </a:solidFill>
                          <a:effectLst/>
                          <a:latin typeface="+mn-lt"/>
                          <a:ea typeface="+mn-ea"/>
                          <a:cs typeface="+mn-ea"/>
                          <a:sym typeface="+mn-lt"/>
                        </a:rPr>
                        <a:t>/</a:t>
                      </a:r>
                      <a:r>
                        <a:rPr kumimoji="1" lang="zh-CN" altLang="en-US" sz="1800" b="0" i="0" u="none" strike="noStrike" cap="none" normalizeH="0" baseline="0" dirty="0">
                          <a:ln>
                            <a:noFill/>
                          </a:ln>
                          <a:solidFill>
                            <a:schemeClr val="tx1"/>
                          </a:solidFill>
                          <a:effectLst/>
                          <a:latin typeface="+mn-lt"/>
                          <a:ea typeface="+mn-ea"/>
                          <a:cs typeface="+mn-ea"/>
                          <a:sym typeface="+mn-lt"/>
                        </a:rPr>
                        <a:t>管理的良性轨道</a:t>
                      </a:r>
                      <a:endParaRPr kumimoji="1" lang="zh-CN" altLang="en-US" sz="1800" b="0" i="0" u="none" strike="noStrike" cap="none" normalizeH="0" baseline="0" dirty="0">
                        <a:ln>
                          <a:noFill/>
                        </a:ln>
                        <a:solidFill>
                          <a:schemeClr val="tx1"/>
                        </a:solidFill>
                        <a:effectLst/>
                        <a:latin typeface="+mn-lt"/>
                        <a:ea typeface="+mn-ea"/>
                        <a:cs typeface="+mn-ea"/>
                        <a:sym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cSld>
  <p:clrMapOvr>
    <a:masterClrMapping/>
  </p:clrMapOvr>
  <mc:AlternateContent xmlns:mc="http://schemas.openxmlformats.org/markup-compatibility/2006">
    <mc:Choice xmlns:p14="http://schemas.microsoft.com/office/powerpoint/2010/main" Requires="p14">
      <p:transition spd="slow" p14:dur="3400" advTm="0">
        <p14:reveal/>
      </p:transition>
    </mc:Choice>
    <mc:Fallback>
      <p:transition spd="slow" advTm="0">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flipV="1">
            <a:off x="10733412" y="1739901"/>
            <a:ext cx="1458588" cy="3378200"/>
            <a:chOff x="10388520" y="407701"/>
            <a:chExt cx="1803479" cy="4176999"/>
          </a:xfrm>
        </p:grpSpPr>
        <p:sp>
          <p:nvSpPr>
            <p:cNvPr id="2" name="任意多边形: 形状 1"/>
            <p:cNvSpPr/>
            <p:nvPr/>
          </p:nvSpPr>
          <p:spPr>
            <a:xfrm flipH="1" flipV="1">
              <a:off x="10388520" y="1716461"/>
              <a:ext cx="1803479" cy="2868239"/>
            </a:xfrm>
            <a:custGeom>
              <a:avLst/>
              <a:gdLst>
                <a:gd name="connsiteX0" fmla="*/ 0 w 1917700"/>
                <a:gd name="connsiteY0" fmla="*/ 0 h 3049896"/>
                <a:gd name="connsiteX1" fmla="*/ 1917700 w 1917700"/>
                <a:gd name="connsiteY1" fmla="*/ 1747238 h 3049896"/>
                <a:gd name="connsiteX2" fmla="*/ 1628322 w 1917700"/>
                <a:gd name="connsiteY2" fmla="*/ 3049896 h 3049896"/>
                <a:gd name="connsiteX3" fmla="*/ 0 w 1917700"/>
                <a:gd name="connsiteY3" fmla="*/ 2054166 h 3049896"/>
              </a:gdLst>
              <a:ahLst/>
              <a:cxnLst>
                <a:cxn ang="0">
                  <a:pos x="connsiteX0" y="connsiteY0"/>
                </a:cxn>
                <a:cxn ang="0">
                  <a:pos x="connsiteX1" y="connsiteY1"/>
                </a:cxn>
                <a:cxn ang="0">
                  <a:pos x="connsiteX2" y="connsiteY2"/>
                </a:cxn>
                <a:cxn ang="0">
                  <a:pos x="connsiteX3" y="connsiteY3"/>
                </a:cxn>
              </a:cxnLst>
              <a:rect l="l" t="t" r="r" b="b"/>
              <a:pathLst>
                <a:path w="1917700" h="3049896">
                  <a:moveTo>
                    <a:pt x="0" y="0"/>
                  </a:moveTo>
                  <a:lnTo>
                    <a:pt x="1917700" y="1747238"/>
                  </a:lnTo>
                  <a:lnTo>
                    <a:pt x="1628322" y="3049896"/>
                  </a:lnTo>
                  <a:lnTo>
                    <a:pt x="0" y="2054166"/>
                  </a:lnTo>
                  <a:close/>
                </a:path>
              </a:pathLst>
            </a:custGeom>
            <a:gradFill flip="none" rotWithShape="1">
              <a:gsLst>
                <a:gs pos="0">
                  <a:schemeClr val="accent1"/>
                </a:gs>
                <a:gs pos="100000">
                  <a:schemeClr val="tx1">
                    <a:lumMod val="95000"/>
                    <a:lumOff val="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3" name="任意多边形: 形状 2"/>
            <p:cNvSpPr/>
            <p:nvPr/>
          </p:nvSpPr>
          <p:spPr>
            <a:xfrm flipH="1" flipV="1">
              <a:off x="10388520" y="407701"/>
              <a:ext cx="1803479" cy="2527431"/>
            </a:xfrm>
            <a:custGeom>
              <a:avLst/>
              <a:gdLst>
                <a:gd name="connsiteX0" fmla="*/ 1917700 w 1917700"/>
                <a:gd name="connsiteY0" fmla="*/ 0 h 2687503"/>
                <a:gd name="connsiteX1" fmla="*/ 1888672 w 1917700"/>
                <a:gd name="connsiteY1" fmla="*/ 1480457 h 2687503"/>
                <a:gd name="connsiteX2" fmla="*/ 0 w 1917700"/>
                <a:gd name="connsiteY2" fmla="*/ 2687503 h 2687503"/>
                <a:gd name="connsiteX3" fmla="*/ 0 w 1917700"/>
                <a:gd name="connsiteY3" fmla="*/ 1030407 h 2687503"/>
              </a:gdLst>
              <a:ahLst/>
              <a:cxnLst>
                <a:cxn ang="0">
                  <a:pos x="connsiteX0" y="connsiteY0"/>
                </a:cxn>
                <a:cxn ang="0">
                  <a:pos x="connsiteX1" y="connsiteY1"/>
                </a:cxn>
                <a:cxn ang="0">
                  <a:pos x="connsiteX2" y="connsiteY2"/>
                </a:cxn>
                <a:cxn ang="0">
                  <a:pos x="connsiteX3" y="connsiteY3"/>
                </a:cxn>
              </a:cxnLst>
              <a:rect l="l" t="t" r="r" b="b"/>
              <a:pathLst>
                <a:path w="1917700" h="2687503">
                  <a:moveTo>
                    <a:pt x="1917700" y="0"/>
                  </a:moveTo>
                  <a:lnTo>
                    <a:pt x="1888672" y="1480457"/>
                  </a:lnTo>
                  <a:lnTo>
                    <a:pt x="0" y="2687503"/>
                  </a:lnTo>
                  <a:lnTo>
                    <a:pt x="0" y="1030407"/>
                  </a:lnTo>
                  <a:close/>
                </a:path>
              </a:pathLst>
            </a:custGeom>
            <a:gradFill>
              <a:gsLst>
                <a:gs pos="0">
                  <a:schemeClr val="accent1"/>
                </a:gs>
                <a:gs pos="100000">
                  <a:schemeClr val="tx1">
                    <a:lumMod val="95000"/>
                    <a:lumOff val="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grpSp>
      <p:grpSp>
        <p:nvGrpSpPr>
          <p:cNvPr id="5" name="组合 4"/>
          <p:cNvGrpSpPr/>
          <p:nvPr/>
        </p:nvGrpSpPr>
        <p:grpSpPr>
          <a:xfrm flipH="1">
            <a:off x="0" y="1739901"/>
            <a:ext cx="1458586" cy="3378200"/>
            <a:chOff x="10388520" y="407701"/>
            <a:chExt cx="1803479" cy="4176999"/>
          </a:xfrm>
        </p:grpSpPr>
        <p:sp>
          <p:nvSpPr>
            <p:cNvPr id="6" name="任意多边形: 形状 5"/>
            <p:cNvSpPr/>
            <p:nvPr/>
          </p:nvSpPr>
          <p:spPr>
            <a:xfrm flipH="1" flipV="1">
              <a:off x="10388520" y="1716461"/>
              <a:ext cx="1803479" cy="2868239"/>
            </a:xfrm>
            <a:custGeom>
              <a:avLst/>
              <a:gdLst>
                <a:gd name="connsiteX0" fmla="*/ 0 w 1917700"/>
                <a:gd name="connsiteY0" fmla="*/ 0 h 3049896"/>
                <a:gd name="connsiteX1" fmla="*/ 1917700 w 1917700"/>
                <a:gd name="connsiteY1" fmla="*/ 1747238 h 3049896"/>
                <a:gd name="connsiteX2" fmla="*/ 1628322 w 1917700"/>
                <a:gd name="connsiteY2" fmla="*/ 3049896 h 3049896"/>
                <a:gd name="connsiteX3" fmla="*/ 0 w 1917700"/>
                <a:gd name="connsiteY3" fmla="*/ 2054166 h 3049896"/>
              </a:gdLst>
              <a:ahLst/>
              <a:cxnLst>
                <a:cxn ang="0">
                  <a:pos x="connsiteX0" y="connsiteY0"/>
                </a:cxn>
                <a:cxn ang="0">
                  <a:pos x="connsiteX1" y="connsiteY1"/>
                </a:cxn>
                <a:cxn ang="0">
                  <a:pos x="connsiteX2" y="connsiteY2"/>
                </a:cxn>
                <a:cxn ang="0">
                  <a:pos x="connsiteX3" y="connsiteY3"/>
                </a:cxn>
              </a:cxnLst>
              <a:rect l="l" t="t" r="r" b="b"/>
              <a:pathLst>
                <a:path w="1917700" h="3049896">
                  <a:moveTo>
                    <a:pt x="0" y="0"/>
                  </a:moveTo>
                  <a:lnTo>
                    <a:pt x="1917700" y="1747238"/>
                  </a:lnTo>
                  <a:lnTo>
                    <a:pt x="1628322" y="3049896"/>
                  </a:lnTo>
                  <a:lnTo>
                    <a:pt x="0" y="2054166"/>
                  </a:lnTo>
                  <a:close/>
                </a:path>
              </a:pathLst>
            </a:custGeom>
            <a:gradFill flip="none" rotWithShape="1">
              <a:gsLst>
                <a:gs pos="0">
                  <a:schemeClr val="accent1"/>
                </a:gs>
                <a:gs pos="100000">
                  <a:schemeClr val="tx1">
                    <a:lumMod val="95000"/>
                    <a:lumOff val="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7" name="任意多边形: 形状 6"/>
            <p:cNvSpPr/>
            <p:nvPr/>
          </p:nvSpPr>
          <p:spPr>
            <a:xfrm flipH="1" flipV="1">
              <a:off x="10388520" y="407701"/>
              <a:ext cx="1803479" cy="2527431"/>
            </a:xfrm>
            <a:custGeom>
              <a:avLst/>
              <a:gdLst>
                <a:gd name="connsiteX0" fmla="*/ 1917700 w 1917700"/>
                <a:gd name="connsiteY0" fmla="*/ 0 h 2687503"/>
                <a:gd name="connsiteX1" fmla="*/ 1888672 w 1917700"/>
                <a:gd name="connsiteY1" fmla="*/ 1480457 h 2687503"/>
                <a:gd name="connsiteX2" fmla="*/ 0 w 1917700"/>
                <a:gd name="connsiteY2" fmla="*/ 2687503 h 2687503"/>
                <a:gd name="connsiteX3" fmla="*/ 0 w 1917700"/>
                <a:gd name="connsiteY3" fmla="*/ 1030407 h 2687503"/>
              </a:gdLst>
              <a:ahLst/>
              <a:cxnLst>
                <a:cxn ang="0">
                  <a:pos x="connsiteX0" y="connsiteY0"/>
                </a:cxn>
                <a:cxn ang="0">
                  <a:pos x="connsiteX1" y="connsiteY1"/>
                </a:cxn>
                <a:cxn ang="0">
                  <a:pos x="connsiteX2" y="connsiteY2"/>
                </a:cxn>
                <a:cxn ang="0">
                  <a:pos x="connsiteX3" y="connsiteY3"/>
                </a:cxn>
              </a:cxnLst>
              <a:rect l="l" t="t" r="r" b="b"/>
              <a:pathLst>
                <a:path w="1917700" h="2687503">
                  <a:moveTo>
                    <a:pt x="1917700" y="0"/>
                  </a:moveTo>
                  <a:lnTo>
                    <a:pt x="1888672" y="1480457"/>
                  </a:lnTo>
                  <a:lnTo>
                    <a:pt x="0" y="2687503"/>
                  </a:lnTo>
                  <a:lnTo>
                    <a:pt x="0" y="1030407"/>
                  </a:lnTo>
                  <a:close/>
                </a:path>
              </a:pathLst>
            </a:custGeom>
            <a:gradFill>
              <a:gsLst>
                <a:gs pos="0">
                  <a:schemeClr val="accent1"/>
                </a:gs>
                <a:gs pos="100000">
                  <a:schemeClr val="tx1">
                    <a:lumMod val="95000"/>
                    <a:lumOff val="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grpSp>
      <p:sp>
        <p:nvSpPr>
          <p:cNvPr id="8" name="文本框 7"/>
          <p:cNvSpPr txBox="1"/>
          <p:nvPr/>
        </p:nvSpPr>
        <p:spPr>
          <a:xfrm>
            <a:off x="2933698" y="2974288"/>
            <a:ext cx="7139215" cy="1107996"/>
          </a:xfrm>
          <a:prstGeom prst="rect">
            <a:avLst/>
          </a:prstGeom>
          <a:noFill/>
        </p:spPr>
        <p:txBody>
          <a:bodyPr wrap="square" rtlCol="0">
            <a:spAutoFit/>
            <a:scene3d>
              <a:camera prst="orthographicFront"/>
              <a:lightRig rig="threePt" dir="t"/>
            </a:scene3d>
            <a:sp3d contourW="12700"/>
          </a:bodyPr>
          <a:lstStyle/>
          <a:p>
            <a:pPr algn="dist"/>
            <a:r>
              <a:rPr lang="zh-CN" altLang="en-US" sz="6600" b="1" dirty="0">
                <a:solidFill>
                  <a:schemeClr val="tx1">
                    <a:lumMod val="85000"/>
                    <a:lumOff val="15000"/>
                  </a:schemeClr>
                </a:solidFill>
                <a:cs typeface="+mn-ea"/>
                <a:sym typeface="+mn-lt"/>
              </a:rPr>
              <a:t>与上司的相处之道</a:t>
            </a:r>
            <a:endParaRPr lang="zh-CN" altLang="en-US" sz="6600" b="1" dirty="0">
              <a:solidFill>
                <a:schemeClr val="tx1">
                  <a:lumMod val="85000"/>
                  <a:lumOff val="15000"/>
                </a:schemeClr>
              </a:solidFill>
              <a:cs typeface="+mn-ea"/>
              <a:sym typeface="+mn-lt"/>
            </a:endParaRPr>
          </a:p>
        </p:txBody>
      </p:sp>
      <p:sp>
        <p:nvSpPr>
          <p:cNvPr id="9" name="文本框 8"/>
          <p:cNvSpPr txBox="1"/>
          <p:nvPr/>
        </p:nvSpPr>
        <p:spPr>
          <a:xfrm>
            <a:off x="3264134" y="4261431"/>
            <a:ext cx="5663730" cy="286873"/>
          </a:xfrm>
          <a:prstGeom prst="rect">
            <a:avLst/>
          </a:prstGeom>
          <a:noFill/>
        </p:spPr>
        <p:txBody>
          <a:bodyPr wrap="square" rtlCol="0">
            <a:spAutoFit/>
            <a:scene3d>
              <a:camera prst="orthographicFront"/>
              <a:lightRig rig="threePt" dir="t"/>
            </a:scene3d>
            <a:sp3d contourW="12700"/>
          </a:bodyPr>
          <a:lstStyle/>
          <a:p>
            <a:pPr algn="ctr">
              <a:lnSpc>
                <a:spcPct val="114000"/>
              </a:lnSpc>
            </a:pPr>
            <a:r>
              <a:rPr lang="en-US" altLang="zh-CN" sz="1200" dirty="0">
                <a:cs typeface="+mn-ea"/>
                <a:sym typeface="+mn-lt"/>
              </a:rPr>
              <a:t>The way of getting along with the boss</a:t>
            </a:r>
            <a:endParaRPr lang="en-US" altLang="zh-CN" sz="1200" dirty="0">
              <a:solidFill>
                <a:schemeClr val="bg1">
                  <a:lumMod val="50000"/>
                </a:schemeClr>
              </a:solidFill>
              <a:cs typeface="+mn-ea"/>
              <a:sym typeface="+mn-lt"/>
            </a:endParaRPr>
          </a:p>
        </p:txBody>
      </p:sp>
      <p:sp>
        <p:nvSpPr>
          <p:cNvPr id="10" name="文本框 9"/>
          <p:cNvSpPr txBox="1"/>
          <p:nvPr/>
        </p:nvSpPr>
        <p:spPr>
          <a:xfrm>
            <a:off x="3704916" y="2050502"/>
            <a:ext cx="4778684" cy="923330"/>
          </a:xfrm>
          <a:prstGeom prst="rect">
            <a:avLst/>
          </a:prstGeom>
          <a:noFill/>
        </p:spPr>
        <p:txBody>
          <a:bodyPr wrap="square" rtlCol="0">
            <a:spAutoFit/>
            <a:scene3d>
              <a:camera prst="orthographicFront"/>
              <a:lightRig rig="threePt" dir="t"/>
            </a:scene3d>
            <a:sp3d contourW="12700"/>
          </a:bodyPr>
          <a:lstStyle/>
          <a:p>
            <a:pPr algn="ctr"/>
            <a:r>
              <a:rPr lang="en-US" altLang="zh-CN" sz="5400" dirty="0">
                <a:gradFill>
                  <a:gsLst>
                    <a:gs pos="0">
                      <a:schemeClr val="accent1"/>
                    </a:gs>
                    <a:gs pos="100000">
                      <a:schemeClr val="tx1">
                        <a:lumMod val="95000"/>
                        <a:lumOff val="5000"/>
                      </a:schemeClr>
                    </a:gs>
                  </a:gsLst>
                  <a:lin ang="5400000" scaled="1"/>
                </a:gradFill>
                <a:cs typeface="+mn-ea"/>
                <a:sym typeface="+mn-lt"/>
              </a:rPr>
              <a:t>PART 04</a:t>
            </a:r>
            <a:endParaRPr lang="zh-CN" altLang="en-US" sz="5400" dirty="0">
              <a:gradFill>
                <a:gsLst>
                  <a:gs pos="0">
                    <a:schemeClr val="accent1"/>
                  </a:gs>
                  <a:gs pos="100000">
                    <a:schemeClr val="tx1">
                      <a:lumMod val="95000"/>
                      <a:lumOff val="5000"/>
                    </a:schemeClr>
                  </a:gs>
                </a:gsLst>
                <a:lin ang="5400000" scaled="1"/>
              </a:gradFill>
              <a:cs typeface="+mn-ea"/>
              <a:sym typeface="+mn-lt"/>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Tm="0">
        <p15:prstTrans prst="fallOve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par>
                                <p:cTn id="17" presetID="35" presetClass="path" presetSubtype="0" fill="hold" grpId="1" nodeType="withEffect">
                                  <p:stCondLst>
                                    <p:cond delay="0"/>
                                  </p:stCondLst>
                                  <p:childTnLst>
                                    <p:animMotion origin="layout" path="M -0.0819 -0.00324 L -3.33333E-6 4.07407E-6 " pathEditMode="relative" rAng="0" ptsTypes="AA">
                                      <p:cBhvr>
                                        <p:cTn id="18" dur="500" fill="hold"/>
                                        <p:tgtEl>
                                          <p:spTgt spid="8"/>
                                        </p:tgtEl>
                                        <p:attrNameLst>
                                          <p:attrName>ppt_x</p:attrName>
                                          <p:attrName>ppt_y</p:attrName>
                                        </p:attrNameLst>
                                      </p:cBhvr>
                                      <p:rCtr x="4089" y="162"/>
                                    </p:animMotion>
                                  </p:childTnLst>
                                </p:cTn>
                              </p:par>
                              <p:par>
                                <p:cTn id="19" presetID="10"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par>
                                <p:cTn id="22" presetID="35" presetClass="path" presetSubtype="0" fill="hold" grpId="1" nodeType="withEffect">
                                  <p:stCondLst>
                                    <p:cond delay="0"/>
                                  </p:stCondLst>
                                  <p:childTnLst>
                                    <p:animMotion origin="layout" path="M 0.06953 -0.00116 L 0 3.7037E-7 " pathEditMode="relative" rAng="0" ptsTypes="AA">
                                      <p:cBhvr>
                                        <p:cTn id="23" dur="500" fill="hold"/>
                                        <p:tgtEl>
                                          <p:spTgt spid="9"/>
                                        </p:tgtEl>
                                        <p:attrNameLst>
                                          <p:attrName>ppt_x</p:attrName>
                                          <p:attrName>ppt_y</p:attrName>
                                        </p:attrNameLst>
                                      </p:cBhvr>
                                      <p:rCtr x="-3477" y="46"/>
                                    </p:animMotion>
                                  </p:childTnLst>
                                </p:cTn>
                              </p:par>
                              <p:par>
                                <p:cTn id="24" presetID="10"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500"/>
                                        <p:tgtEl>
                                          <p:spTgt spid="10"/>
                                        </p:tgtEl>
                                      </p:cBhvr>
                                    </p:animEffect>
                                  </p:childTnLst>
                                </p:cTn>
                              </p:par>
                              <p:par>
                                <p:cTn id="27" presetID="35" presetClass="path" presetSubtype="0" fill="hold" grpId="1" nodeType="withEffect">
                                  <p:stCondLst>
                                    <p:cond delay="0"/>
                                  </p:stCondLst>
                                  <p:childTnLst>
                                    <p:animMotion origin="layout" path="M 0.00013 -0.09606 L 2.08333E-7 -3.7037E-6 " pathEditMode="relative" rAng="0" ptsTypes="AA">
                                      <p:cBhvr>
                                        <p:cTn id="28" dur="500" fill="hold"/>
                                        <p:tgtEl>
                                          <p:spTgt spid="10"/>
                                        </p:tgtEl>
                                        <p:attrNameLst>
                                          <p:attrName>ppt_x</p:attrName>
                                          <p:attrName>ppt_y</p:attrName>
                                        </p:attrNameLst>
                                      </p:cBhvr>
                                      <p:rCtr x="-13" y="479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9" grpId="0"/>
      <p:bldP spid="9" grpId="1"/>
      <p:bldP spid="10" grpId="0"/>
      <p:bldP spid="10" grpId="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896116" y="2241082"/>
            <a:ext cx="3207623" cy="793033"/>
            <a:chOff x="901960" y="2259729"/>
            <a:chExt cx="3207623" cy="793033"/>
          </a:xfrm>
        </p:grpSpPr>
        <p:grpSp>
          <p:nvGrpSpPr>
            <p:cNvPr id="11" name="组合 10"/>
            <p:cNvGrpSpPr/>
            <p:nvPr/>
          </p:nvGrpSpPr>
          <p:grpSpPr>
            <a:xfrm>
              <a:off x="1735456" y="2370927"/>
              <a:ext cx="2374127" cy="501354"/>
              <a:chOff x="6544728" y="2219265"/>
              <a:chExt cx="2054298" cy="484120"/>
            </a:xfrm>
          </p:grpSpPr>
          <p:sp>
            <p:nvSpPr>
              <p:cNvPr id="14" name="矩形 13"/>
              <p:cNvSpPr/>
              <p:nvPr/>
            </p:nvSpPr>
            <p:spPr>
              <a:xfrm>
                <a:off x="6544728" y="2219265"/>
                <a:ext cx="1789630" cy="482449"/>
              </a:xfrm>
              <a:prstGeom prst="rect">
                <a:avLst/>
              </a:prstGeom>
            </p:spPr>
            <p:txBody>
              <a:bodyPr wrap="square">
                <a:spAutoFit/>
                <a:scene3d>
                  <a:camera prst="orthographicFront"/>
                  <a:lightRig rig="threePt" dir="t"/>
                </a:scene3d>
                <a:sp3d contourW="12700"/>
              </a:bodyPr>
              <a:lstStyle/>
              <a:p>
                <a:pPr algn="ctr">
                  <a:lnSpc>
                    <a:spcPct val="150000"/>
                  </a:lnSpc>
                  <a:defRPr/>
                </a:pPr>
                <a:r>
                  <a:rPr lang="zh-CN" altLang="en-US" sz="2000" noProof="1">
                    <a:solidFill>
                      <a:schemeClr val="accent6">
                        <a:lumMod val="50000"/>
                      </a:schemeClr>
                    </a:solidFill>
                    <a:cs typeface="+mn-ea"/>
                    <a:sym typeface="+mn-lt"/>
                  </a:rPr>
                  <a:t>理解上司的立场</a:t>
                </a:r>
                <a:endParaRPr lang="zh-CN" altLang="en-US" sz="2000" noProof="1">
                  <a:solidFill>
                    <a:schemeClr val="accent6">
                      <a:lumMod val="50000"/>
                    </a:schemeClr>
                  </a:solidFill>
                  <a:cs typeface="+mn-ea"/>
                  <a:sym typeface="+mn-lt"/>
                </a:endParaRPr>
              </a:p>
            </p:txBody>
          </p:sp>
          <p:sp>
            <p:nvSpPr>
              <p:cNvPr id="15" name="文本框 14"/>
              <p:cNvSpPr txBox="1"/>
              <p:nvPr/>
            </p:nvSpPr>
            <p:spPr>
              <a:xfrm>
                <a:off x="6567634" y="2436961"/>
                <a:ext cx="2031392" cy="266424"/>
              </a:xfrm>
              <a:prstGeom prst="rect">
                <a:avLst/>
              </a:prstGeom>
              <a:noFill/>
            </p:spPr>
            <p:txBody>
              <a:bodyPr wrap="square" rtlCol="0">
                <a:spAutoFit/>
                <a:scene3d>
                  <a:camera prst="orthographicFront"/>
                  <a:lightRig rig="threePt" dir="t"/>
                </a:scene3d>
                <a:sp3d contourW="12700"/>
              </a:bodyPr>
              <a:lstStyle/>
              <a:p>
                <a:pPr>
                  <a:lnSpc>
                    <a:spcPct val="125000"/>
                  </a:lnSpc>
                </a:pPr>
                <a:endParaRPr lang="en-US" altLang="zh-CN" sz="1050" dirty="0">
                  <a:solidFill>
                    <a:schemeClr val="tx1">
                      <a:lumMod val="50000"/>
                      <a:lumOff val="50000"/>
                    </a:schemeClr>
                  </a:solidFill>
                  <a:cs typeface="+mn-ea"/>
                  <a:sym typeface="+mn-lt"/>
                </a:endParaRPr>
              </a:p>
            </p:txBody>
          </p:sp>
        </p:grpSp>
        <p:sp>
          <p:nvSpPr>
            <p:cNvPr id="12" name="矩形 11"/>
            <p:cNvSpPr/>
            <p:nvPr/>
          </p:nvSpPr>
          <p:spPr>
            <a:xfrm>
              <a:off x="901960" y="2259729"/>
              <a:ext cx="793034" cy="79303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 name="椭圆 7"/>
            <p:cNvSpPr/>
            <p:nvPr/>
          </p:nvSpPr>
          <p:spPr>
            <a:xfrm>
              <a:off x="1095277" y="2531165"/>
              <a:ext cx="406400" cy="254047"/>
            </a:xfrm>
            <a:custGeom>
              <a:avLst/>
              <a:gdLst>
                <a:gd name="connsiteX0" fmla="*/ 218748 w 607427"/>
                <a:gd name="connsiteY0" fmla="*/ 211767 h 379713"/>
                <a:gd name="connsiteX1" fmla="*/ 303678 w 607427"/>
                <a:gd name="connsiteY1" fmla="*/ 286283 h 379713"/>
                <a:gd name="connsiteX2" fmla="*/ 388608 w 607427"/>
                <a:gd name="connsiteY2" fmla="*/ 211767 h 379713"/>
                <a:gd name="connsiteX3" fmla="*/ 580118 w 607427"/>
                <a:gd name="connsiteY3" fmla="*/ 379713 h 379713"/>
                <a:gd name="connsiteX4" fmla="*/ 27238 w 607427"/>
                <a:gd name="connsiteY4" fmla="*/ 379713 h 379713"/>
                <a:gd name="connsiteX5" fmla="*/ 607427 w 607427"/>
                <a:gd name="connsiteY5" fmla="*/ 19970 h 379713"/>
                <a:gd name="connsiteX6" fmla="*/ 607427 w 607427"/>
                <a:gd name="connsiteY6" fmla="*/ 359531 h 379713"/>
                <a:gd name="connsiteX7" fmla="*/ 413725 w 607427"/>
                <a:gd name="connsiteY7" fmla="*/ 189751 h 379713"/>
                <a:gd name="connsiteX8" fmla="*/ 0 w 607427"/>
                <a:gd name="connsiteY8" fmla="*/ 19970 h 379713"/>
                <a:gd name="connsiteX9" fmla="*/ 193561 w 607427"/>
                <a:gd name="connsiteY9" fmla="*/ 189751 h 379713"/>
                <a:gd name="connsiteX10" fmla="*/ 0 w 607427"/>
                <a:gd name="connsiteY10" fmla="*/ 359531 h 379713"/>
                <a:gd name="connsiteX11" fmla="*/ 27379 w 607427"/>
                <a:gd name="connsiteY11" fmla="*/ 0 h 379713"/>
                <a:gd name="connsiteX12" fmla="*/ 579906 w 607427"/>
                <a:gd name="connsiteY12" fmla="*/ 0 h 379713"/>
                <a:gd name="connsiteX13" fmla="*/ 303694 w 607427"/>
                <a:gd name="connsiteY13" fmla="*/ 242251 h 379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07427" h="379713">
                  <a:moveTo>
                    <a:pt x="218748" y="211767"/>
                  </a:moveTo>
                  <a:lnTo>
                    <a:pt x="303678" y="286283"/>
                  </a:lnTo>
                  <a:lnTo>
                    <a:pt x="388608" y="211767"/>
                  </a:lnTo>
                  <a:lnTo>
                    <a:pt x="580118" y="379713"/>
                  </a:lnTo>
                  <a:lnTo>
                    <a:pt x="27238" y="379713"/>
                  </a:lnTo>
                  <a:close/>
                  <a:moveTo>
                    <a:pt x="607427" y="19970"/>
                  </a:moveTo>
                  <a:lnTo>
                    <a:pt x="607427" y="359531"/>
                  </a:lnTo>
                  <a:lnTo>
                    <a:pt x="413725" y="189751"/>
                  </a:lnTo>
                  <a:close/>
                  <a:moveTo>
                    <a:pt x="0" y="19970"/>
                  </a:moveTo>
                  <a:lnTo>
                    <a:pt x="193561" y="189751"/>
                  </a:lnTo>
                  <a:lnTo>
                    <a:pt x="0" y="359531"/>
                  </a:lnTo>
                  <a:close/>
                  <a:moveTo>
                    <a:pt x="27379" y="0"/>
                  </a:moveTo>
                  <a:lnTo>
                    <a:pt x="579906" y="0"/>
                  </a:lnTo>
                  <a:lnTo>
                    <a:pt x="303694" y="24225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a:cs typeface="+mn-ea"/>
                <a:sym typeface="+mn-lt"/>
              </a:endParaRPr>
            </a:p>
          </p:txBody>
        </p:sp>
      </p:grpSp>
      <p:grpSp>
        <p:nvGrpSpPr>
          <p:cNvPr id="16" name="组合 15"/>
          <p:cNvGrpSpPr/>
          <p:nvPr/>
        </p:nvGrpSpPr>
        <p:grpSpPr>
          <a:xfrm>
            <a:off x="880558" y="3730151"/>
            <a:ext cx="3207624" cy="793826"/>
            <a:chOff x="901960" y="3628551"/>
            <a:chExt cx="3207624" cy="793826"/>
          </a:xfrm>
        </p:grpSpPr>
        <p:grpSp>
          <p:nvGrpSpPr>
            <p:cNvPr id="17" name="组合 16"/>
            <p:cNvGrpSpPr/>
            <p:nvPr/>
          </p:nvGrpSpPr>
          <p:grpSpPr>
            <a:xfrm>
              <a:off x="1761929" y="3628551"/>
              <a:ext cx="2347655" cy="707886"/>
              <a:chOff x="6567634" y="2111125"/>
              <a:chExt cx="2031392" cy="683553"/>
            </a:xfrm>
          </p:grpSpPr>
          <p:sp>
            <p:nvSpPr>
              <p:cNvPr id="20" name="矩形 19"/>
              <p:cNvSpPr/>
              <p:nvPr/>
            </p:nvSpPr>
            <p:spPr>
              <a:xfrm>
                <a:off x="6567634" y="2111125"/>
                <a:ext cx="1789630" cy="683553"/>
              </a:xfrm>
              <a:prstGeom prst="rect">
                <a:avLst/>
              </a:prstGeom>
            </p:spPr>
            <p:txBody>
              <a:bodyPr wrap="square">
                <a:spAutoFit/>
                <a:scene3d>
                  <a:camera prst="orthographicFront"/>
                  <a:lightRig rig="threePt" dir="t"/>
                </a:scene3d>
                <a:sp3d contourW="12700"/>
              </a:bodyPr>
              <a:lstStyle/>
              <a:p>
                <a:pPr algn="ctr">
                  <a:defRPr/>
                </a:pPr>
                <a:r>
                  <a:rPr lang="zh-CN" altLang="en-US" sz="2000" noProof="1">
                    <a:solidFill>
                      <a:schemeClr val="accent6">
                        <a:lumMod val="50000"/>
                      </a:schemeClr>
                    </a:solidFill>
                    <a:cs typeface="+mn-ea"/>
                    <a:sym typeface="+mn-lt"/>
                  </a:rPr>
                  <a:t>向上司提出自己的意见</a:t>
                </a:r>
                <a:endParaRPr lang="zh-CN" altLang="en-US" sz="2000" noProof="1">
                  <a:solidFill>
                    <a:schemeClr val="accent6">
                      <a:lumMod val="50000"/>
                    </a:schemeClr>
                  </a:solidFill>
                  <a:cs typeface="+mn-ea"/>
                  <a:sym typeface="+mn-lt"/>
                </a:endParaRPr>
              </a:p>
            </p:txBody>
          </p:sp>
          <p:sp>
            <p:nvSpPr>
              <p:cNvPr id="21" name="文本框 20"/>
              <p:cNvSpPr txBox="1"/>
              <p:nvPr/>
            </p:nvSpPr>
            <p:spPr>
              <a:xfrm>
                <a:off x="6567634" y="2436961"/>
                <a:ext cx="2031392" cy="266425"/>
              </a:xfrm>
              <a:prstGeom prst="rect">
                <a:avLst/>
              </a:prstGeom>
              <a:noFill/>
            </p:spPr>
            <p:txBody>
              <a:bodyPr wrap="square" rtlCol="0">
                <a:spAutoFit/>
                <a:scene3d>
                  <a:camera prst="orthographicFront"/>
                  <a:lightRig rig="threePt" dir="t"/>
                </a:scene3d>
                <a:sp3d contourW="12700"/>
              </a:bodyPr>
              <a:lstStyle/>
              <a:p>
                <a:pPr>
                  <a:lnSpc>
                    <a:spcPct val="125000"/>
                  </a:lnSpc>
                </a:pPr>
                <a:endParaRPr lang="en-US" altLang="zh-CN" sz="1050" dirty="0">
                  <a:solidFill>
                    <a:schemeClr val="tx1">
                      <a:lumMod val="50000"/>
                      <a:lumOff val="50000"/>
                    </a:schemeClr>
                  </a:solidFill>
                  <a:cs typeface="+mn-ea"/>
                  <a:sym typeface="+mn-lt"/>
                </a:endParaRPr>
              </a:p>
            </p:txBody>
          </p:sp>
        </p:grpSp>
        <p:sp>
          <p:nvSpPr>
            <p:cNvPr id="18" name="矩形 17"/>
            <p:cNvSpPr/>
            <p:nvPr/>
          </p:nvSpPr>
          <p:spPr>
            <a:xfrm>
              <a:off x="901960" y="3629344"/>
              <a:ext cx="793034" cy="793033"/>
            </a:xfrm>
            <a:prstGeom prst="rect">
              <a:avLst/>
            </a:prstGeom>
            <a:solidFill>
              <a:srgbClr val="FF2E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9" name="椭圆 95"/>
            <p:cNvSpPr/>
            <p:nvPr/>
          </p:nvSpPr>
          <p:spPr>
            <a:xfrm>
              <a:off x="1101857" y="3816565"/>
              <a:ext cx="393241" cy="406400"/>
            </a:xfrm>
            <a:custGeom>
              <a:avLst/>
              <a:gdLst>
                <a:gd name="T0" fmla="*/ 743 w 743"/>
                <a:gd name="T1" fmla="*/ 27 h 769"/>
                <a:gd name="T2" fmla="*/ 736 w 743"/>
                <a:gd name="T3" fmla="*/ 8 h 769"/>
                <a:gd name="T4" fmla="*/ 717 w 743"/>
                <a:gd name="T5" fmla="*/ 0 h 769"/>
                <a:gd name="T6" fmla="*/ 599 w 743"/>
                <a:gd name="T7" fmla="*/ 0 h 769"/>
                <a:gd name="T8" fmla="*/ 591 w 743"/>
                <a:gd name="T9" fmla="*/ 1 h 769"/>
                <a:gd name="T10" fmla="*/ 569 w 743"/>
                <a:gd name="T11" fmla="*/ 1 h 769"/>
                <a:gd name="T12" fmla="*/ 555 w 743"/>
                <a:gd name="T13" fmla="*/ 2 h 769"/>
                <a:gd name="T14" fmla="*/ 184 w 743"/>
                <a:gd name="T15" fmla="*/ 2 h 769"/>
                <a:gd name="T16" fmla="*/ 171 w 743"/>
                <a:gd name="T17" fmla="*/ 1 h 769"/>
                <a:gd name="T18" fmla="*/ 152 w 743"/>
                <a:gd name="T19" fmla="*/ 1 h 769"/>
                <a:gd name="T20" fmla="*/ 144 w 743"/>
                <a:gd name="T21" fmla="*/ 0 h 769"/>
                <a:gd name="T22" fmla="*/ 26 w 743"/>
                <a:gd name="T23" fmla="*/ 0 h 769"/>
                <a:gd name="T24" fmla="*/ 8 w 743"/>
                <a:gd name="T25" fmla="*/ 8 h 769"/>
                <a:gd name="T26" fmla="*/ 0 w 743"/>
                <a:gd name="T27" fmla="*/ 27 h 769"/>
                <a:gd name="T28" fmla="*/ 118 w 743"/>
                <a:gd name="T29" fmla="*/ 266 h 769"/>
                <a:gd name="T30" fmla="*/ 118 w 743"/>
                <a:gd name="T31" fmla="*/ 267 h 769"/>
                <a:gd name="T32" fmla="*/ 118 w 743"/>
                <a:gd name="T33" fmla="*/ 270 h 769"/>
                <a:gd name="T34" fmla="*/ 342 w 743"/>
                <a:gd name="T35" fmla="*/ 511 h 769"/>
                <a:gd name="T36" fmla="*/ 342 w 743"/>
                <a:gd name="T37" fmla="*/ 713 h 769"/>
                <a:gd name="T38" fmla="*/ 242 w 743"/>
                <a:gd name="T39" fmla="*/ 713 h 769"/>
                <a:gd name="T40" fmla="*/ 228 w 743"/>
                <a:gd name="T41" fmla="*/ 727 h 769"/>
                <a:gd name="T42" fmla="*/ 228 w 743"/>
                <a:gd name="T43" fmla="*/ 756 h 769"/>
                <a:gd name="T44" fmla="*/ 242 w 743"/>
                <a:gd name="T45" fmla="*/ 769 h 769"/>
                <a:gd name="T46" fmla="*/ 498 w 743"/>
                <a:gd name="T47" fmla="*/ 769 h 769"/>
                <a:gd name="T48" fmla="*/ 511 w 743"/>
                <a:gd name="T49" fmla="*/ 756 h 769"/>
                <a:gd name="T50" fmla="*/ 511 w 743"/>
                <a:gd name="T51" fmla="*/ 727 h 769"/>
                <a:gd name="T52" fmla="*/ 498 w 743"/>
                <a:gd name="T53" fmla="*/ 713 h 769"/>
                <a:gd name="T54" fmla="*/ 398 w 743"/>
                <a:gd name="T55" fmla="*/ 713 h 769"/>
                <a:gd name="T56" fmla="*/ 398 w 743"/>
                <a:gd name="T57" fmla="*/ 511 h 769"/>
                <a:gd name="T58" fmla="*/ 621 w 743"/>
                <a:gd name="T59" fmla="*/ 279 h 769"/>
                <a:gd name="T60" fmla="*/ 623 w 743"/>
                <a:gd name="T61" fmla="*/ 271 h 769"/>
                <a:gd name="T62" fmla="*/ 623 w 743"/>
                <a:gd name="T63" fmla="*/ 266 h 769"/>
                <a:gd name="T64" fmla="*/ 743 w 743"/>
                <a:gd name="T65" fmla="*/ 27 h 769"/>
                <a:gd name="T66" fmla="*/ 370 w 743"/>
                <a:gd name="T67" fmla="*/ 457 h 769"/>
                <a:gd name="T68" fmla="*/ 174 w 743"/>
                <a:gd name="T69" fmla="*/ 261 h 769"/>
                <a:gd name="T70" fmla="*/ 174 w 743"/>
                <a:gd name="T71" fmla="*/ 58 h 769"/>
                <a:gd name="T72" fmla="*/ 566 w 743"/>
                <a:gd name="T73" fmla="*/ 58 h 769"/>
                <a:gd name="T74" fmla="*/ 566 w 743"/>
                <a:gd name="T75" fmla="*/ 261 h 769"/>
                <a:gd name="T76" fmla="*/ 370 w 743"/>
                <a:gd name="T77" fmla="*/ 457 h 769"/>
                <a:gd name="T78" fmla="*/ 118 w 743"/>
                <a:gd name="T79" fmla="*/ 209 h 769"/>
                <a:gd name="T80" fmla="*/ 55 w 743"/>
                <a:gd name="T81" fmla="*/ 53 h 769"/>
                <a:gd name="T82" fmla="*/ 118 w 743"/>
                <a:gd name="T83" fmla="*/ 53 h 769"/>
                <a:gd name="T84" fmla="*/ 118 w 743"/>
                <a:gd name="T85" fmla="*/ 209 h 769"/>
                <a:gd name="T86" fmla="*/ 626 w 743"/>
                <a:gd name="T87" fmla="*/ 209 h 769"/>
                <a:gd name="T88" fmla="*/ 626 w 743"/>
                <a:gd name="T89" fmla="*/ 53 h 769"/>
                <a:gd name="T90" fmla="*/ 688 w 743"/>
                <a:gd name="T91" fmla="*/ 53 h 769"/>
                <a:gd name="T92" fmla="*/ 626 w 743"/>
                <a:gd name="T93" fmla="*/ 209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43" h="769">
                  <a:moveTo>
                    <a:pt x="743" y="27"/>
                  </a:moveTo>
                  <a:cubicBezTo>
                    <a:pt x="743" y="20"/>
                    <a:pt x="741" y="13"/>
                    <a:pt x="736" y="8"/>
                  </a:cubicBezTo>
                  <a:cubicBezTo>
                    <a:pt x="731" y="3"/>
                    <a:pt x="724" y="0"/>
                    <a:pt x="717" y="0"/>
                  </a:cubicBezTo>
                  <a:lnTo>
                    <a:pt x="599" y="0"/>
                  </a:lnTo>
                  <a:cubicBezTo>
                    <a:pt x="596" y="0"/>
                    <a:pt x="594" y="0"/>
                    <a:pt x="591" y="1"/>
                  </a:cubicBezTo>
                  <a:lnTo>
                    <a:pt x="569" y="1"/>
                  </a:lnTo>
                  <a:cubicBezTo>
                    <a:pt x="565" y="1"/>
                    <a:pt x="560" y="1"/>
                    <a:pt x="555" y="2"/>
                  </a:cubicBezTo>
                  <a:lnTo>
                    <a:pt x="184" y="2"/>
                  </a:lnTo>
                  <a:cubicBezTo>
                    <a:pt x="179" y="1"/>
                    <a:pt x="175" y="1"/>
                    <a:pt x="171" y="1"/>
                  </a:cubicBezTo>
                  <a:lnTo>
                    <a:pt x="152" y="1"/>
                  </a:lnTo>
                  <a:cubicBezTo>
                    <a:pt x="149" y="0"/>
                    <a:pt x="147" y="0"/>
                    <a:pt x="144" y="0"/>
                  </a:cubicBezTo>
                  <a:lnTo>
                    <a:pt x="26" y="0"/>
                  </a:lnTo>
                  <a:cubicBezTo>
                    <a:pt x="19" y="0"/>
                    <a:pt x="13" y="3"/>
                    <a:pt x="8" y="8"/>
                  </a:cubicBezTo>
                  <a:cubicBezTo>
                    <a:pt x="2" y="13"/>
                    <a:pt x="0" y="20"/>
                    <a:pt x="0" y="27"/>
                  </a:cubicBezTo>
                  <a:cubicBezTo>
                    <a:pt x="0" y="36"/>
                    <a:pt x="3" y="239"/>
                    <a:pt x="118" y="266"/>
                  </a:cubicBezTo>
                  <a:lnTo>
                    <a:pt x="118" y="267"/>
                  </a:lnTo>
                  <a:cubicBezTo>
                    <a:pt x="118" y="268"/>
                    <a:pt x="118" y="269"/>
                    <a:pt x="118" y="270"/>
                  </a:cubicBezTo>
                  <a:cubicBezTo>
                    <a:pt x="123" y="394"/>
                    <a:pt x="220" y="497"/>
                    <a:pt x="342" y="511"/>
                  </a:cubicBezTo>
                  <a:lnTo>
                    <a:pt x="342" y="713"/>
                  </a:lnTo>
                  <a:lnTo>
                    <a:pt x="242" y="713"/>
                  </a:lnTo>
                  <a:cubicBezTo>
                    <a:pt x="234" y="713"/>
                    <a:pt x="228" y="719"/>
                    <a:pt x="228" y="727"/>
                  </a:cubicBezTo>
                  <a:lnTo>
                    <a:pt x="228" y="756"/>
                  </a:lnTo>
                  <a:cubicBezTo>
                    <a:pt x="228" y="763"/>
                    <a:pt x="234" y="769"/>
                    <a:pt x="242" y="769"/>
                  </a:cubicBezTo>
                  <a:lnTo>
                    <a:pt x="498" y="769"/>
                  </a:lnTo>
                  <a:cubicBezTo>
                    <a:pt x="505" y="769"/>
                    <a:pt x="511" y="763"/>
                    <a:pt x="511" y="756"/>
                  </a:cubicBezTo>
                  <a:lnTo>
                    <a:pt x="511" y="727"/>
                  </a:lnTo>
                  <a:cubicBezTo>
                    <a:pt x="511" y="719"/>
                    <a:pt x="505" y="713"/>
                    <a:pt x="498" y="713"/>
                  </a:cubicBezTo>
                  <a:lnTo>
                    <a:pt x="398" y="713"/>
                  </a:lnTo>
                  <a:lnTo>
                    <a:pt x="398" y="511"/>
                  </a:lnTo>
                  <a:cubicBezTo>
                    <a:pt x="519" y="498"/>
                    <a:pt x="612" y="401"/>
                    <a:pt x="621" y="279"/>
                  </a:cubicBezTo>
                  <a:cubicBezTo>
                    <a:pt x="622" y="277"/>
                    <a:pt x="623" y="274"/>
                    <a:pt x="623" y="271"/>
                  </a:cubicBezTo>
                  <a:lnTo>
                    <a:pt x="623" y="266"/>
                  </a:lnTo>
                  <a:cubicBezTo>
                    <a:pt x="740" y="242"/>
                    <a:pt x="743" y="36"/>
                    <a:pt x="743" y="27"/>
                  </a:cubicBezTo>
                  <a:close/>
                  <a:moveTo>
                    <a:pt x="370" y="457"/>
                  </a:moveTo>
                  <a:cubicBezTo>
                    <a:pt x="262" y="457"/>
                    <a:pt x="174" y="369"/>
                    <a:pt x="174" y="261"/>
                  </a:cubicBezTo>
                  <a:lnTo>
                    <a:pt x="174" y="58"/>
                  </a:lnTo>
                  <a:lnTo>
                    <a:pt x="566" y="58"/>
                  </a:lnTo>
                  <a:lnTo>
                    <a:pt x="566" y="261"/>
                  </a:lnTo>
                  <a:cubicBezTo>
                    <a:pt x="566" y="369"/>
                    <a:pt x="478" y="457"/>
                    <a:pt x="370" y="457"/>
                  </a:cubicBezTo>
                  <a:close/>
                  <a:moveTo>
                    <a:pt x="118" y="209"/>
                  </a:moveTo>
                  <a:cubicBezTo>
                    <a:pt x="73" y="184"/>
                    <a:pt x="59" y="98"/>
                    <a:pt x="55" y="53"/>
                  </a:cubicBezTo>
                  <a:lnTo>
                    <a:pt x="118" y="53"/>
                  </a:lnTo>
                  <a:lnTo>
                    <a:pt x="118" y="209"/>
                  </a:lnTo>
                  <a:close/>
                  <a:moveTo>
                    <a:pt x="626" y="209"/>
                  </a:moveTo>
                  <a:lnTo>
                    <a:pt x="626" y="53"/>
                  </a:lnTo>
                  <a:lnTo>
                    <a:pt x="688" y="53"/>
                  </a:lnTo>
                  <a:cubicBezTo>
                    <a:pt x="684" y="98"/>
                    <a:pt x="670" y="184"/>
                    <a:pt x="626" y="20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a:cs typeface="+mn-ea"/>
                <a:sym typeface="+mn-lt"/>
              </a:endParaRPr>
            </a:p>
          </p:txBody>
        </p:sp>
      </p:grpSp>
      <p:grpSp>
        <p:nvGrpSpPr>
          <p:cNvPr id="22" name="组合 21"/>
          <p:cNvGrpSpPr/>
          <p:nvPr/>
        </p:nvGrpSpPr>
        <p:grpSpPr>
          <a:xfrm>
            <a:off x="4483155" y="1816748"/>
            <a:ext cx="3207624" cy="793033"/>
            <a:chOff x="4505812" y="2259729"/>
            <a:chExt cx="3207624" cy="793033"/>
          </a:xfrm>
        </p:grpSpPr>
        <p:grpSp>
          <p:nvGrpSpPr>
            <p:cNvPr id="23" name="组合 22"/>
            <p:cNvGrpSpPr/>
            <p:nvPr/>
          </p:nvGrpSpPr>
          <p:grpSpPr>
            <a:xfrm>
              <a:off x="5365781" y="2339584"/>
              <a:ext cx="2347655" cy="707886"/>
              <a:chOff x="6567634" y="2189002"/>
              <a:chExt cx="2031392" cy="683553"/>
            </a:xfrm>
          </p:grpSpPr>
          <p:sp>
            <p:nvSpPr>
              <p:cNvPr id="26" name="矩形 25"/>
              <p:cNvSpPr/>
              <p:nvPr/>
            </p:nvSpPr>
            <p:spPr>
              <a:xfrm>
                <a:off x="6567634" y="2189002"/>
                <a:ext cx="1789630" cy="683553"/>
              </a:xfrm>
              <a:prstGeom prst="rect">
                <a:avLst/>
              </a:prstGeom>
            </p:spPr>
            <p:txBody>
              <a:bodyPr wrap="square">
                <a:spAutoFit/>
                <a:scene3d>
                  <a:camera prst="orthographicFront"/>
                  <a:lightRig rig="threePt" dir="t"/>
                </a:scene3d>
                <a:sp3d contourW="12700"/>
              </a:bodyPr>
              <a:lstStyle/>
              <a:p>
                <a:pPr algn="ctr">
                  <a:defRPr/>
                </a:pPr>
                <a:r>
                  <a:rPr lang="zh-CN" altLang="en-US" sz="2000" noProof="1">
                    <a:solidFill>
                      <a:schemeClr val="accent6">
                        <a:lumMod val="50000"/>
                      </a:schemeClr>
                    </a:solidFill>
                    <a:cs typeface="+mn-ea"/>
                    <a:sym typeface="+mn-lt"/>
                  </a:rPr>
                  <a:t>有事情要先向上司报告</a:t>
                </a:r>
                <a:endParaRPr lang="zh-CN" altLang="en-US" sz="2000" noProof="1">
                  <a:solidFill>
                    <a:schemeClr val="accent6">
                      <a:lumMod val="50000"/>
                    </a:schemeClr>
                  </a:solidFill>
                  <a:cs typeface="+mn-ea"/>
                  <a:sym typeface="+mn-lt"/>
                </a:endParaRPr>
              </a:p>
            </p:txBody>
          </p:sp>
          <p:sp>
            <p:nvSpPr>
              <p:cNvPr id="27" name="文本框 26"/>
              <p:cNvSpPr txBox="1"/>
              <p:nvPr/>
            </p:nvSpPr>
            <p:spPr>
              <a:xfrm>
                <a:off x="6567634" y="2436961"/>
                <a:ext cx="2031392" cy="266425"/>
              </a:xfrm>
              <a:prstGeom prst="rect">
                <a:avLst/>
              </a:prstGeom>
              <a:noFill/>
            </p:spPr>
            <p:txBody>
              <a:bodyPr wrap="square" rtlCol="0">
                <a:spAutoFit/>
                <a:scene3d>
                  <a:camera prst="orthographicFront"/>
                  <a:lightRig rig="threePt" dir="t"/>
                </a:scene3d>
                <a:sp3d contourW="12700"/>
              </a:bodyPr>
              <a:lstStyle/>
              <a:p>
                <a:pPr>
                  <a:lnSpc>
                    <a:spcPct val="125000"/>
                  </a:lnSpc>
                </a:pPr>
                <a:endParaRPr lang="en-US" altLang="zh-CN" sz="1050" dirty="0">
                  <a:solidFill>
                    <a:schemeClr val="tx1">
                      <a:lumMod val="50000"/>
                      <a:lumOff val="50000"/>
                    </a:schemeClr>
                  </a:solidFill>
                  <a:cs typeface="+mn-ea"/>
                  <a:sym typeface="+mn-lt"/>
                </a:endParaRPr>
              </a:p>
            </p:txBody>
          </p:sp>
        </p:grpSp>
        <p:sp>
          <p:nvSpPr>
            <p:cNvPr id="24" name="矩形 23"/>
            <p:cNvSpPr/>
            <p:nvPr/>
          </p:nvSpPr>
          <p:spPr>
            <a:xfrm>
              <a:off x="4505812" y="2259729"/>
              <a:ext cx="793034" cy="793033"/>
            </a:xfrm>
            <a:prstGeom prst="rect">
              <a:avLst/>
            </a:prstGeom>
            <a:solidFill>
              <a:srgbClr val="FF2E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5" name="椭圆 96"/>
            <p:cNvSpPr/>
            <p:nvPr/>
          </p:nvSpPr>
          <p:spPr>
            <a:xfrm>
              <a:off x="4695311" y="2455295"/>
              <a:ext cx="406400" cy="405787"/>
            </a:xfrm>
            <a:custGeom>
              <a:avLst/>
              <a:gdLst>
                <a:gd name="connsiteX0" fmla="*/ 506334 w 607638"/>
                <a:gd name="connsiteY0" fmla="*/ 455027 h 606722"/>
                <a:gd name="connsiteX1" fmla="*/ 506334 w 607638"/>
                <a:gd name="connsiteY1" fmla="*/ 505592 h 606722"/>
                <a:gd name="connsiteX2" fmla="*/ 531616 w 607638"/>
                <a:gd name="connsiteY2" fmla="*/ 505592 h 606722"/>
                <a:gd name="connsiteX3" fmla="*/ 556986 w 607638"/>
                <a:gd name="connsiteY3" fmla="*/ 480265 h 606722"/>
                <a:gd name="connsiteX4" fmla="*/ 531616 w 607638"/>
                <a:gd name="connsiteY4" fmla="*/ 455027 h 606722"/>
                <a:gd name="connsiteX5" fmla="*/ 430401 w 607638"/>
                <a:gd name="connsiteY5" fmla="*/ 353896 h 606722"/>
                <a:gd name="connsiteX6" fmla="*/ 405031 w 607638"/>
                <a:gd name="connsiteY6" fmla="*/ 379223 h 606722"/>
                <a:gd name="connsiteX7" fmla="*/ 430401 w 607638"/>
                <a:gd name="connsiteY7" fmla="*/ 404461 h 606722"/>
                <a:gd name="connsiteX8" fmla="*/ 455683 w 607638"/>
                <a:gd name="connsiteY8" fmla="*/ 404461 h 606722"/>
                <a:gd name="connsiteX9" fmla="*/ 455683 w 607638"/>
                <a:gd name="connsiteY9" fmla="*/ 353896 h 606722"/>
                <a:gd name="connsiteX10" fmla="*/ 480964 w 607638"/>
                <a:gd name="connsiteY10" fmla="*/ 252766 h 606722"/>
                <a:gd name="connsiteX11" fmla="*/ 506334 w 607638"/>
                <a:gd name="connsiteY11" fmla="*/ 278093 h 606722"/>
                <a:gd name="connsiteX12" fmla="*/ 506334 w 607638"/>
                <a:gd name="connsiteY12" fmla="*/ 303331 h 606722"/>
                <a:gd name="connsiteX13" fmla="*/ 556986 w 607638"/>
                <a:gd name="connsiteY13" fmla="*/ 303331 h 606722"/>
                <a:gd name="connsiteX14" fmla="*/ 582268 w 607638"/>
                <a:gd name="connsiteY14" fmla="*/ 328658 h 606722"/>
                <a:gd name="connsiteX15" fmla="*/ 556986 w 607638"/>
                <a:gd name="connsiteY15" fmla="*/ 353896 h 606722"/>
                <a:gd name="connsiteX16" fmla="*/ 506334 w 607638"/>
                <a:gd name="connsiteY16" fmla="*/ 353896 h 606722"/>
                <a:gd name="connsiteX17" fmla="*/ 506334 w 607638"/>
                <a:gd name="connsiteY17" fmla="*/ 404461 h 606722"/>
                <a:gd name="connsiteX18" fmla="*/ 531616 w 607638"/>
                <a:gd name="connsiteY18" fmla="*/ 404461 h 606722"/>
                <a:gd name="connsiteX19" fmla="*/ 607638 w 607638"/>
                <a:gd name="connsiteY19" fmla="*/ 480265 h 606722"/>
                <a:gd name="connsiteX20" fmla="*/ 531616 w 607638"/>
                <a:gd name="connsiteY20" fmla="*/ 556157 h 606722"/>
                <a:gd name="connsiteX21" fmla="*/ 506334 w 607638"/>
                <a:gd name="connsiteY21" fmla="*/ 556157 h 606722"/>
                <a:gd name="connsiteX22" fmla="*/ 506334 w 607638"/>
                <a:gd name="connsiteY22" fmla="*/ 581395 h 606722"/>
                <a:gd name="connsiteX23" fmla="*/ 480964 w 607638"/>
                <a:gd name="connsiteY23" fmla="*/ 606722 h 606722"/>
                <a:gd name="connsiteX24" fmla="*/ 455683 w 607638"/>
                <a:gd name="connsiteY24" fmla="*/ 581395 h 606722"/>
                <a:gd name="connsiteX25" fmla="*/ 455683 w 607638"/>
                <a:gd name="connsiteY25" fmla="*/ 556157 h 606722"/>
                <a:gd name="connsiteX26" fmla="*/ 405031 w 607638"/>
                <a:gd name="connsiteY26" fmla="*/ 556157 h 606722"/>
                <a:gd name="connsiteX27" fmla="*/ 379749 w 607638"/>
                <a:gd name="connsiteY27" fmla="*/ 530830 h 606722"/>
                <a:gd name="connsiteX28" fmla="*/ 405031 w 607638"/>
                <a:gd name="connsiteY28" fmla="*/ 505592 h 606722"/>
                <a:gd name="connsiteX29" fmla="*/ 455683 w 607638"/>
                <a:gd name="connsiteY29" fmla="*/ 505592 h 606722"/>
                <a:gd name="connsiteX30" fmla="*/ 455683 w 607638"/>
                <a:gd name="connsiteY30" fmla="*/ 455027 h 606722"/>
                <a:gd name="connsiteX31" fmla="*/ 430401 w 607638"/>
                <a:gd name="connsiteY31" fmla="*/ 455027 h 606722"/>
                <a:gd name="connsiteX32" fmla="*/ 354379 w 607638"/>
                <a:gd name="connsiteY32" fmla="*/ 379223 h 606722"/>
                <a:gd name="connsiteX33" fmla="*/ 430401 w 607638"/>
                <a:gd name="connsiteY33" fmla="*/ 303331 h 606722"/>
                <a:gd name="connsiteX34" fmla="*/ 455683 w 607638"/>
                <a:gd name="connsiteY34" fmla="*/ 303331 h 606722"/>
                <a:gd name="connsiteX35" fmla="*/ 455683 w 607638"/>
                <a:gd name="connsiteY35" fmla="*/ 278093 h 606722"/>
                <a:gd name="connsiteX36" fmla="*/ 480964 w 607638"/>
                <a:gd name="connsiteY36" fmla="*/ 252766 h 606722"/>
                <a:gd name="connsiteX37" fmla="*/ 303759 w 607638"/>
                <a:gd name="connsiteY37" fmla="*/ 151716 h 606722"/>
                <a:gd name="connsiteX38" fmla="*/ 329117 w 607638"/>
                <a:gd name="connsiteY38" fmla="*/ 176950 h 606722"/>
                <a:gd name="connsiteX39" fmla="*/ 329117 w 607638"/>
                <a:gd name="connsiteY39" fmla="*/ 303301 h 606722"/>
                <a:gd name="connsiteX40" fmla="*/ 303759 w 607638"/>
                <a:gd name="connsiteY40" fmla="*/ 328624 h 606722"/>
                <a:gd name="connsiteX41" fmla="*/ 227862 w 607638"/>
                <a:gd name="connsiteY41" fmla="*/ 328624 h 606722"/>
                <a:gd name="connsiteX42" fmla="*/ 202593 w 607638"/>
                <a:gd name="connsiteY42" fmla="*/ 303301 h 606722"/>
                <a:gd name="connsiteX43" fmla="*/ 227862 w 607638"/>
                <a:gd name="connsiteY43" fmla="*/ 278066 h 606722"/>
                <a:gd name="connsiteX44" fmla="*/ 278490 w 607638"/>
                <a:gd name="connsiteY44" fmla="*/ 278066 h 606722"/>
                <a:gd name="connsiteX45" fmla="*/ 278490 w 607638"/>
                <a:gd name="connsiteY45" fmla="*/ 176950 h 606722"/>
                <a:gd name="connsiteX46" fmla="*/ 303759 w 607638"/>
                <a:gd name="connsiteY46" fmla="*/ 151716 h 606722"/>
                <a:gd name="connsiteX47" fmla="*/ 303762 w 607638"/>
                <a:gd name="connsiteY47" fmla="*/ 0 h 606722"/>
                <a:gd name="connsiteX48" fmla="*/ 606634 w 607638"/>
                <a:gd name="connsiteY48" fmla="*/ 220667 h 606722"/>
                <a:gd name="connsiteX49" fmla="*/ 589190 w 607638"/>
                <a:gd name="connsiteY49" fmla="*/ 251860 h 606722"/>
                <a:gd name="connsiteX50" fmla="*/ 557950 w 607638"/>
                <a:gd name="connsiteY50" fmla="*/ 234353 h 606722"/>
                <a:gd name="connsiteX51" fmla="*/ 303762 w 607638"/>
                <a:gd name="connsiteY51" fmla="*/ 50568 h 606722"/>
                <a:gd name="connsiteX52" fmla="*/ 50642 w 607638"/>
                <a:gd name="connsiteY52" fmla="*/ 303317 h 606722"/>
                <a:gd name="connsiteX53" fmla="*/ 303762 w 607638"/>
                <a:gd name="connsiteY53" fmla="*/ 556154 h 606722"/>
                <a:gd name="connsiteX54" fmla="*/ 329127 w 607638"/>
                <a:gd name="connsiteY54" fmla="*/ 581394 h 606722"/>
                <a:gd name="connsiteX55" fmla="*/ 303762 w 607638"/>
                <a:gd name="connsiteY55" fmla="*/ 606722 h 606722"/>
                <a:gd name="connsiteX56" fmla="*/ 0 w 607638"/>
                <a:gd name="connsiteY56" fmla="*/ 303317 h 606722"/>
                <a:gd name="connsiteX57" fmla="*/ 303762 w 607638"/>
                <a:gd name="connsiteY57" fmla="*/ 0 h 606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07638" h="606722">
                  <a:moveTo>
                    <a:pt x="506334" y="455027"/>
                  </a:moveTo>
                  <a:lnTo>
                    <a:pt x="506334" y="505592"/>
                  </a:lnTo>
                  <a:lnTo>
                    <a:pt x="531616" y="505592"/>
                  </a:lnTo>
                  <a:cubicBezTo>
                    <a:pt x="545592" y="505592"/>
                    <a:pt x="556986" y="494217"/>
                    <a:pt x="556986" y="480265"/>
                  </a:cubicBezTo>
                  <a:cubicBezTo>
                    <a:pt x="556986" y="466401"/>
                    <a:pt x="545592" y="455027"/>
                    <a:pt x="531616" y="455027"/>
                  </a:cubicBezTo>
                  <a:close/>
                  <a:moveTo>
                    <a:pt x="430401" y="353896"/>
                  </a:moveTo>
                  <a:cubicBezTo>
                    <a:pt x="416425" y="353896"/>
                    <a:pt x="405031" y="365271"/>
                    <a:pt x="405031" y="379223"/>
                  </a:cubicBezTo>
                  <a:cubicBezTo>
                    <a:pt x="405031" y="393087"/>
                    <a:pt x="416425" y="404461"/>
                    <a:pt x="430401" y="404461"/>
                  </a:cubicBezTo>
                  <a:lnTo>
                    <a:pt x="455683" y="404461"/>
                  </a:lnTo>
                  <a:lnTo>
                    <a:pt x="455683" y="353896"/>
                  </a:lnTo>
                  <a:close/>
                  <a:moveTo>
                    <a:pt x="480964" y="252766"/>
                  </a:moveTo>
                  <a:cubicBezTo>
                    <a:pt x="495029" y="252766"/>
                    <a:pt x="506334" y="264141"/>
                    <a:pt x="506334" y="278093"/>
                  </a:cubicBezTo>
                  <a:lnTo>
                    <a:pt x="506334" y="303331"/>
                  </a:lnTo>
                  <a:lnTo>
                    <a:pt x="556986" y="303331"/>
                  </a:lnTo>
                  <a:cubicBezTo>
                    <a:pt x="570962" y="303331"/>
                    <a:pt x="582268" y="314706"/>
                    <a:pt x="582268" y="328658"/>
                  </a:cubicBezTo>
                  <a:cubicBezTo>
                    <a:pt x="582268" y="342610"/>
                    <a:pt x="570962" y="353896"/>
                    <a:pt x="556986" y="353896"/>
                  </a:cubicBezTo>
                  <a:lnTo>
                    <a:pt x="506334" y="353896"/>
                  </a:lnTo>
                  <a:lnTo>
                    <a:pt x="506334" y="404461"/>
                  </a:lnTo>
                  <a:lnTo>
                    <a:pt x="531616" y="404461"/>
                  </a:lnTo>
                  <a:cubicBezTo>
                    <a:pt x="573544" y="404461"/>
                    <a:pt x="607638" y="438497"/>
                    <a:pt x="607638" y="480265"/>
                  </a:cubicBezTo>
                  <a:cubicBezTo>
                    <a:pt x="607638" y="522121"/>
                    <a:pt x="573544" y="556157"/>
                    <a:pt x="531616" y="556157"/>
                  </a:cubicBezTo>
                  <a:lnTo>
                    <a:pt x="506334" y="556157"/>
                  </a:lnTo>
                  <a:lnTo>
                    <a:pt x="506334" y="581395"/>
                  </a:lnTo>
                  <a:cubicBezTo>
                    <a:pt x="506334" y="595347"/>
                    <a:pt x="495029" y="606722"/>
                    <a:pt x="480964" y="606722"/>
                  </a:cubicBezTo>
                  <a:cubicBezTo>
                    <a:pt x="466988" y="606722"/>
                    <a:pt x="455683" y="595347"/>
                    <a:pt x="455683" y="581395"/>
                  </a:cubicBezTo>
                  <a:lnTo>
                    <a:pt x="455683" y="556157"/>
                  </a:lnTo>
                  <a:lnTo>
                    <a:pt x="405031" y="556157"/>
                  </a:lnTo>
                  <a:cubicBezTo>
                    <a:pt x="391055" y="556157"/>
                    <a:pt x="379749" y="544782"/>
                    <a:pt x="379749" y="530830"/>
                  </a:cubicBezTo>
                  <a:cubicBezTo>
                    <a:pt x="379749" y="516878"/>
                    <a:pt x="391055" y="505592"/>
                    <a:pt x="405031" y="505592"/>
                  </a:cubicBezTo>
                  <a:lnTo>
                    <a:pt x="455683" y="505592"/>
                  </a:lnTo>
                  <a:lnTo>
                    <a:pt x="455683" y="455027"/>
                  </a:lnTo>
                  <a:lnTo>
                    <a:pt x="430401" y="455027"/>
                  </a:lnTo>
                  <a:cubicBezTo>
                    <a:pt x="388473" y="455027"/>
                    <a:pt x="354379" y="420991"/>
                    <a:pt x="354379" y="379223"/>
                  </a:cubicBezTo>
                  <a:cubicBezTo>
                    <a:pt x="354379" y="337367"/>
                    <a:pt x="388473" y="303331"/>
                    <a:pt x="430401" y="303331"/>
                  </a:cubicBezTo>
                  <a:lnTo>
                    <a:pt x="455683" y="303331"/>
                  </a:lnTo>
                  <a:lnTo>
                    <a:pt x="455683" y="278093"/>
                  </a:lnTo>
                  <a:cubicBezTo>
                    <a:pt x="455683" y="264141"/>
                    <a:pt x="466988" y="252766"/>
                    <a:pt x="480964" y="252766"/>
                  </a:cubicBezTo>
                  <a:close/>
                  <a:moveTo>
                    <a:pt x="303759" y="151716"/>
                  </a:moveTo>
                  <a:cubicBezTo>
                    <a:pt x="317817" y="151716"/>
                    <a:pt x="329117" y="163000"/>
                    <a:pt x="329117" y="176950"/>
                  </a:cubicBezTo>
                  <a:lnTo>
                    <a:pt x="329117" y="303301"/>
                  </a:lnTo>
                  <a:cubicBezTo>
                    <a:pt x="329117" y="317251"/>
                    <a:pt x="317817" y="328624"/>
                    <a:pt x="303759" y="328624"/>
                  </a:cubicBezTo>
                  <a:lnTo>
                    <a:pt x="227862" y="328624"/>
                  </a:lnTo>
                  <a:cubicBezTo>
                    <a:pt x="213893" y="328624"/>
                    <a:pt x="202593" y="317251"/>
                    <a:pt x="202593" y="303301"/>
                  </a:cubicBezTo>
                  <a:cubicBezTo>
                    <a:pt x="202593" y="289351"/>
                    <a:pt x="213893" y="278066"/>
                    <a:pt x="227862" y="278066"/>
                  </a:cubicBezTo>
                  <a:lnTo>
                    <a:pt x="278490" y="278066"/>
                  </a:lnTo>
                  <a:lnTo>
                    <a:pt x="278490" y="176950"/>
                  </a:lnTo>
                  <a:cubicBezTo>
                    <a:pt x="278490" y="163000"/>
                    <a:pt x="289790" y="151716"/>
                    <a:pt x="303759" y="151716"/>
                  </a:cubicBezTo>
                  <a:close/>
                  <a:moveTo>
                    <a:pt x="303762" y="0"/>
                  </a:moveTo>
                  <a:cubicBezTo>
                    <a:pt x="443049" y="0"/>
                    <a:pt x="570410" y="92781"/>
                    <a:pt x="606634" y="220667"/>
                  </a:cubicBezTo>
                  <a:cubicBezTo>
                    <a:pt x="610461" y="234086"/>
                    <a:pt x="602629" y="248039"/>
                    <a:pt x="589190" y="251860"/>
                  </a:cubicBezTo>
                  <a:cubicBezTo>
                    <a:pt x="575839" y="255504"/>
                    <a:pt x="561688" y="247861"/>
                    <a:pt x="557950" y="234353"/>
                  </a:cubicBezTo>
                  <a:cubicBezTo>
                    <a:pt x="527779" y="127885"/>
                    <a:pt x="420888" y="50568"/>
                    <a:pt x="303762" y="50568"/>
                  </a:cubicBezTo>
                  <a:cubicBezTo>
                    <a:pt x="164208" y="50568"/>
                    <a:pt x="50642" y="163967"/>
                    <a:pt x="50642" y="303317"/>
                  </a:cubicBezTo>
                  <a:cubicBezTo>
                    <a:pt x="50642" y="442755"/>
                    <a:pt x="164208" y="556154"/>
                    <a:pt x="303762" y="556154"/>
                  </a:cubicBezTo>
                  <a:cubicBezTo>
                    <a:pt x="317824" y="556154"/>
                    <a:pt x="329127" y="567441"/>
                    <a:pt x="329127" y="581394"/>
                  </a:cubicBezTo>
                  <a:cubicBezTo>
                    <a:pt x="329127" y="595347"/>
                    <a:pt x="317824" y="606722"/>
                    <a:pt x="303762" y="606722"/>
                  </a:cubicBezTo>
                  <a:cubicBezTo>
                    <a:pt x="136261" y="606722"/>
                    <a:pt x="0" y="470661"/>
                    <a:pt x="0" y="303317"/>
                  </a:cubicBezTo>
                  <a:cubicBezTo>
                    <a:pt x="0" y="136061"/>
                    <a:pt x="136261" y="0"/>
                    <a:pt x="30376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a:cs typeface="+mn-ea"/>
                <a:sym typeface="+mn-lt"/>
              </a:endParaRPr>
            </a:p>
          </p:txBody>
        </p:sp>
      </p:grpSp>
      <p:grpSp>
        <p:nvGrpSpPr>
          <p:cNvPr id="28" name="组合 27"/>
          <p:cNvGrpSpPr/>
          <p:nvPr/>
        </p:nvGrpSpPr>
        <p:grpSpPr>
          <a:xfrm>
            <a:off x="4497673" y="3291061"/>
            <a:ext cx="3207624" cy="793033"/>
            <a:chOff x="4505812" y="3629344"/>
            <a:chExt cx="3207624" cy="793033"/>
          </a:xfrm>
        </p:grpSpPr>
        <p:grpSp>
          <p:nvGrpSpPr>
            <p:cNvPr id="29" name="组合 28"/>
            <p:cNvGrpSpPr/>
            <p:nvPr/>
          </p:nvGrpSpPr>
          <p:grpSpPr>
            <a:xfrm>
              <a:off x="5365781" y="3716431"/>
              <a:ext cx="2347655" cy="525465"/>
              <a:chOff x="6567634" y="2195983"/>
              <a:chExt cx="2031392" cy="507402"/>
            </a:xfrm>
          </p:grpSpPr>
          <p:sp>
            <p:nvSpPr>
              <p:cNvPr id="33" name="矩形 32"/>
              <p:cNvSpPr/>
              <p:nvPr/>
            </p:nvSpPr>
            <p:spPr>
              <a:xfrm>
                <a:off x="6567634" y="2195983"/>
                <a:ext cx="1789630" cy="482449"/>
              </a:xfrm>
              <a:prstGeom prst="rect">
                <a:avLst/>
              </a:prstGeom>
            </p:spPr>
            <p:txBody>
              <a:bodyPr wrap="square">
                <a:spAutoFit/>
                <a:scene3d>
                  <a:camera prst="orthographicFront"/>
                  <a:lightRig rig="threePt" dir="t"/>
                </a:scene3d>
                <a:sp3d contourW="12700"/>
              </a:bodyPr>
              <a:lstStyle/>
              <a:p>
                <a:pPr algn="ctr">
                  <a:lnSpc>
                    <a:spcPct val="150000"/>
                  </a:lnSpc>
                  <a:defRPr/>
                </a:pPr>
                <a:r>
                  <a:rPr lang="zh-CN" altLang="en-US" sz="2000" noProof="1">
                    <a:solidFill>
                      <a:schemeClr val="accent6">
                        <a:lumMod val="50000"/>
                      </a:schemeClr>
                    </a:solidFill>
                    <a:cs typeface="+mn-ea"/>
                    <a:sym typeface="+mn-lt"/>
                  </a:rPr>
                  <a:t>向上司提供情报</a:t>
                </a:r>
                <a:endParaRPr lang="zh-CN" altLang="en-US" sz="2000" noProof="1">
                  <a:solidFill>
                    <a:schemeClr val="accent6">
                      <a:lumMod val="50000"/>
                    </a:schemeClr>
                  </a:solidFill>
                  <a:cs typeface="+mn-ea"/>
                  <a:sym typeface="+mn-lt"/>
                </a:endParaRPr>
              </a:p>
            </p:txBody>
          </p:sp>
          <p:sp>
            <p:nvSpPr>
              <p:cNvPr id="34" name="文本框 33"/>
              <p:cNvSpPr txBox="1"/>
              <p:nvPr/>
            </p:nvSpPr>
            <p:spPr>
              <a:xfrm>
                <a:off x="6567634" y="2436961"/>
                <a:ext cx="2031392" cy="266424"/>
              </a:xfrm>
              <a:prstGeom prst="rect">
                <a:avLst/>
              </a:prstGeom>
              <a:noFill/>
            </p:spPr>
            <p:txBody>
              <a:bodyPr wrap="square" rtlCol="0">
                <a:spAutoFit/>
                <a:scene3d>
                  <a:camera prst="orthographicFront"/>
                  <a:lightRig rig="threePt" dir="t"/>
                </a:scene3d>
                <a:sp3d contourW="12700"/>
              </a:bodyPr>
              <a:lstStyle/>
              <a:p>
                <a:pPr>
                  <a:lnSpc>
                    <a:spcPct val="125000"/>
                  </a:lnSpc>
                </a:pPr>
                <a:endParaRPr lang="en-US" altLang="zh-CN" sz="1050" dirty="0">
                  <a:solidFill>
                    <a:schemeClr val="tx1">
                      <a:lumMod val="50000"/>
                      <a:lumOff val="50000"/>
                    </a:schemeClr>
                  </a:solidFill>
                  <a:cs typeface="+mn-ea"/>
                  <a:sym typeface="+mn-lt"/>
                </a:endParaRPr>
              </a:p>
            </p:txBody>
          </p:sp>
        </p:grpSp>
        <p:grpSp>
          <p:nvGrpSpPr>
            <p:cNvPr id="30" name="组合 29"/>
            <p:cNvGrpSpPr/>
            <p:nvPr/>
          </p:nvGrpSpPr>
          <p:grpSpPr>
            <a:xfrm>
              <a:off x="4505812" y="3629344"/>
              <a:ext cx="793034" cy="793033"/>
              <a:chOff x="4505812" y="3629344"/>
              <a:chExt cx="793034" cy="793033"/>
            </a:xfrm>
          </p:grpSpPr>
          <p:sp>
            <p:nvSpPr>
              <p:cNvPr id="31" name="矩形 30"/>
              <p:cNvSpPr/>
              <p:nvPr/>
            </p:nvSpPr>
            <p:spPr>
              <a:xfrm>
                <a:off x="4505812" y="3629344"/>
                <a:ext cx="793034" cy="79303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2" name="椭圆 97"/>
              <p:cNvSpPr/>
              <p:nvPr/>
            </p:nvSpPr>
            <p:spPr>
              <a:xfrm>
                <a:off x="4729383" y="3816565"/>
                <a:ext cx="338257" cy="406400"/>
              </a:xfrm>
              <a:custGeom>
                <a:avLst/>
                <a:gdLst>
                  <a:gd name="connsiteX0" fmla="*/ 166861 w 505460"/>
                  <a:gd name="connsiteY0" fmla="*/ 355015 h 607286"/>
                  <a:gd name="connsiteX1" fmla="*/ 421301 w 505460"/>
                  <a:gd name="connsiteY1" fmla="*/ 355015 h 607286"/>
                  <a:gd name="connsiteX2" fmla="*/ 438634 w 505460"/>
                  <a:gd name="connsiteY2" fmla="*/ 372303 h 607286"/>
                  <a:gd name="connsiteX3" fmla="*/ 421301 w 505460"/>
                  <a:gd name="connsiteY3" fmla="*/ 389592 h 607286"/>
                  <a:gd name="connsiteX4" fmla="*/ 166861 w 505460"/>
                  <a:gd name="connsiteY4" fmla="*/ 389592 h 607286"/>
                  <a:gd name="connsiteX5" fmla="*/ 149528 w 505460"/>
                  <a:gd name="connsiteY5" fmla="*/ 372303 h 607286"/>
                  <a:gd name="connsiteX6" fmla="*/ 166861 w 505460"/>
                  <a:gd name="connsiteY6" fmla="*/ 355015 h 607286"/>
                  <a:gd name="connsiteX7" fmla="*/ 166861 w 505460"/>
                  <a:gd name="connsiteY7" fmla="*/ 272524 h 607286"/>
                  <a:gd name="connsiteX8" fmla="*/ 421301 w 505460"/>
                  <a:gd name="connsiteY8" fmla="*/ 272524 h 607286"/>
                  <a:gd name="connsiteX9" fmla="*/ 438634 w 505460"/>
                  <a:gd name="connsiteY9" fmla="*/ 289813 h 607286"/>
                  <a:gd name="connsiteX10" fmla="*/ 421301 w 505460"/>
                  <a:gd name="connsiteY10" fmla="*/ 307101 h 607286"/>
                  <a:gd name="connsiteX11" fmla="*/ 166861 w 505460"/>
                  <a:gd name="connsiteY11" fmla="*/ 307101 h 607286"/>
                  <a:gd name="connsiteX12" fmla="*/ 149528 w 505460"/>
                  <a:gd name="connsiteY12" fmla="*/ 289813 h 607286"/>
                  <a:gd name="connsiteX13" fmla="*/ 166861 w 505460"/>
                  <a:gd name="connsiteY13" fmla="*/ 272524 h 607286"/>
                  <a:gd name="connsiteX14" fmla="*/ 166861 w 505460"/>
                  <a:gd name="connsiteY14" fmla="*/ 190033 h 607286"/>
                  <a:gd name="connsiteX15" fmla="*/ 421301 w 505460"/>
                  <a:gd name="connsiteY15" fmla="*/ 190033 h 607286"/>
                  <a:gd name="connsiteX16" fmla="*/ 438634 w 505460"/>
                  <a:gd name="connsiteY16" fmla="*/ 207439 h 607286"/>
                  <a:gd name="connsiteX17" fmla="*/ 421301 w 505460"/>
                  <a:gd name="connsiteY17" fmla="*/ 224751 h 607286"/>
                  <a:gd name="connsiteX18" fmla="*/ 166861 w 505460"/>
                  <a:gd name="connsiteY18" fmla="*/ 224751 h 607286"/>
                  <a:gd name="connsiteX19" fmla="*/ 149528 w 505460"/>
                  <a:gd name="connsiteY19" fmla="*/ 207439 h 607286"/>
                  <a:gd name="connsiteX20" fmla="*/ 166861 w 505460"/>
                  <a:gd name="connsiteY20" fmla="*/ 190033 h 607286"/>
                  <a:gd name="connsiteX21" fmla="*/ 166861 w 505460"/>
                  <a:gd name="connsiteY21" fmla="*/ 107612 h 607286"/>
                  <a:gd name="connsiteX22" fmla="*/ 421301 w 505460"/>
                  <a:gd name="connsiteY22" fmla="*/ 107612 h 607286"/>
                  <a:gd name="connsiteX23" fmla="*/ 438634 w 505460"/>
                  <a:gd name="connsiteY23" fmla="*/ 124901 h 607286"/>
                  <a:gd name="connsiteX24" fmla="*/ 421301 w 505460"/>
                  <a:gd name="connsiteY24" fmla="*/ 142189 h 607286"/>
                  <a:gd name="connsiteX25" fmla="*/ 166861 w 505460"/>
                  <a:gd name="connsiteY25" fmla="*/ 142189 h 607286"/>
                  <a:gd name="connsiteX26" fmla="*/ 149528 w 505460"/>
                  <a:gd name="connsiteY26" fmla="*/ 124901 h 607286"/>
                  <a:gd name="connsiteX27" fmla="*/ 166861 w 505460"/>
                  <a:gd name="connsiteY27" fmla="*/ 107612 h 607286"/>
                  <a:gd name="connsiteX28" fmla="*/ 43330 w 505460"/>
                  <a:gd name="connsiteY28" fmla="*/ 105635 h 607286"/>
                  <a:gd name="connsiteX29" fmla="*/ 34664 w 505460"/>
                  <a:gd name="connsiteY29" fmla="*/ 114289 h 607286"/>
                  <a:gd name="connsiteX30" fmla="*/ 34664 w 505460"/>
                  <a:gd name="connsiteY30" fmla="*/ 563922 h 607286"/>
                  <a:gd name="connsiteX31" fmla="*/ 43330 w 505460"/>
                  <a:gd name="connsiteY31" fmla="*/ 572576 h 607286"/>
                  <a:gd name="connsiteX32" fmla="*/ 379237 w 505460"/>
                  <a:gd name="connsiteY32" fmla="*/ 572576 h 607286"/>
                  <a:gd name="connsiteX33" fmla="*/ 387903 w 505460"/>
                  <a:gd name="connsiteY33" fmla="*/ 563922 h 607286"/>
                  <a:gd name="connsiteX34" fmla="*/ 387903 w 505460"/>
                  <a:gd name="connsiteY34" fmla="*/ 536267 h 607286"/>
                  <a:gd name="connsiteX35" fmla="*/ 126223 w 505460"/>
                  <a:gd name="connsiteY35" fmla="*/ 536267 h 607286"/>
                  <a:gd name="connsiteX36" fmla="*/ 82799 w 505460"/>
                  <a:gd name="connsiteY36" fmla="*/ 492997 h 607286"/>
                  <a:gd name="connsiteX37" fmla="*/ 82799 w 505460"/>
                  <a:gd name="connsiteY37" fmla="*/ 105635 h 607286"/>
                  <a:gd name="connsiteX38" fmla="*/ 126223 w 505460"/>
                  <a:gd name="connsiteY38" fmla="*/ 34616 h 607286"/>
                  <a:gd name="connsiteX39" fmla="*/ 117557 w 505460"/>
                  <a:gd name="connsiteY39" fmla="*/ 43270 h 607286"/>
                  <a:gd name="connsiteX40" fmla="*/ 117557 w 505460"/>
                  <a:gd name="connsiteY40" fmla="*/ 492997 h 607286"/>
                  <a:gd name="connsiteX41" fmla="*/ 126223 w 505460"/>
                  <a:gd name="connsiteY41" fmla="*/ 501651 h 607286"/>
                  <a:gd name="connsiteX42" fmla="*/ 462130 w 505460"/>
                  <a:gd name="connsiteY42" fmla="*/ 501651 h 607286"/>
                  <a:gd name="connsiteX43" fmla="*/ 470796 w 505460"/>
                  <a:gd name="connsiteY43" fmla="*/ 492997 h 607286"/>
                  <a:gd name="connsiteX44" fmla="*/ 470796 w 505460"/>
                  <a:gd name="connsiteY44" fmla="*/ 43270 h 607286"/>
                  <a:gd name="connsiteX45" fmla="*/ 462130 w 505460"/>
                  <a:gd name="connsiteY45" fmla="*/ 34616 h 607286"/>
                  <a:gd name="connsiteX46" fmla="*/ 126223 w 505460"/>
                  <a:gd name="connsiteY46" fmla="*/ 0 h 607286"/>
                  <a:gd name="connsiteX47" fmla="*/ 462130 w 505460"/>
                  <a:gd name="connsiteY47" fmla="*/ 0 h 607286"/>
                  <a:gd name="connsiteX48" fmla="*/ 505460 w 505460"/>
                  <a:gd name="connsiteY48" fmla="*/ 43270 h 607286"/>
                  <a:gd name="connsiteX49" fmla="*/ 505460 w 505460"/>
                  <a:gd name="connsiteY49" fmla="*/ 492997 h 607286"/>
                  <a:gd name="connsiteX50" fmla="*/ 462130 w 505460"/>
                  <a:gd name="connsiteY50" fmla="*/ 536267 h 607286"/>
                  <a:gd name="connsiteX51" fmla="*/ 422661 w 505460"/>
                  <a:gd name="connsiteY51" fmla="*/ 536267 h 607286"/>
                  <a:gd name="connsiteX52" fmla="*/ 422661 w 505460"/>
                  <a:gd name="connsiteY52" fmla="*/ 563922 h 607286"/>
                  <a:gd name="connsiteX53" fmla="*/ 379237 w 505460"/>
                  <a:gd name="connsiteY53" fmla="*/ 607286 h 607286"/>
                  <a:gd name="connsiteX54" fmla="*/ 43330 w 505460"/>
                  <a:gd name="connsiteY54" fmla="*/ 607286 h 607286"/>
                  <a:gd name="connsiteX55" fmla="*/ 0 w 505460"/>
                  <a:gd name="connsiteY55" fmla="*/ 563922 h 607286"/>
                  <a:gd name="connsiteX56" fmla="*/ 0 w 505460"/>
                  <a:gd name="connsiteY56" fmla="*/ 114289 h 607286"/>
                  <a:gd name="connsiteX57" fmla="*/ 43330 w 505460"/>
                  <a:gd name="connsiteY57" fmla="*/ 70925 h 607286"/>
                  <a:gd name="connsiteX58" fmla="*/ 82799 w 505460"/>
                  <a:gd name="connsiteY58" fmla="*/ 70925 h 607286"/>
                  <a:gd name="connsiteX59" fmla="*/ 82799 w 505460"/>
                  <a:gd name="connsiteY59" fmla="*/ 43270 h 607286"/>
                  <a:gd name="connsiteX60" fmla="*/ 126223 w 505460"/>
                  <a:gd name="connsiteY60" fmla="*/ 0 h 607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505460" h="607286">
                    <a:moveTo>
                      <a:pt x="166861" y="355015"/>
                    </a:moveTo>
                    <a:lnTo>
                      <a:pt x="421301" y="355015"/>
                    </a:lnTo>
                    <a:cubicBezTo>
                      <a:pt x="430910" y="355015"/>
                      <a:pt x="438634" y="362720"/>
                      <a:pt x="438634" y="372303"/>
                    </a:cubicBezTo>
                    <a:cubicBezTo>
                      <a:pt x="438634" y="381793"/>
                      <a:pt x="430910" y="389592"/>
                      <a:pt x="421301" y="389592"/>
                    </a:cubicBezTo>
                    <a:lnTo>
                      <a:pt x="166861" y="389592"/>
                    </a:lnTo>
                    <a:cubicBezTo>
                      <a:pt x="157253" y="389592"/>
                      <a:pt x="149528" y="381887"/>
                      <a:pt x="149528" y="372303"/>
                    </a:cubicBezTo>
                    <a:cubicBezTo>
                      <a:pt x="149528" y="362720"/>
                      <a:pt x="157253" y="355015"/>
                      <a:pt x="166861" y="355015"/>
                    </a:cubicBezTo>
                    <a:close/>
                    <a:moveTo>
                      <a:pt x="166861" y="272524"/>
                    </a:moveTo>
                    <a:lnTo>
                      <a:pt x="421301" y="272524"/>
                    </a:lnTo>
                    <a:cubicBezTo>
                      <a:pt x="430910" y="272524"/>
                      <a:pt x="438634" y="280229"/>
                      <a:pt x="438634" y="289813"/>
                    </a:cubicBezTo>
                    <a:cubicBezTo>
                      <a:pt x="438634" y="299396"/>
                      <a:pt x="430910" y="307101"/>
                      <a:pt x="421301" y="307101"/>
                    </a:cubicBezTo>
                    <a:lnTo>
                      <a:pt x="166861" y="307101"/>
                    </a:lnTo>
                    <a:cubicBezTo>
                      <a:pt x="157253" y="307101"/>
                      <a:pt x="149528" y="299396"/>
                      <a:pt x="149528" y="289813"/>
                    </a:cubicBezTo>
                    <a:cubicBezTo>
                      <a:pt x="149528" y="280229"/>
                      <a:pt x="157253" y="272524"/>
                      <a:pt x="166861" y="272524"/>
                    </a:cubicBezTo>
                    <a:close/>
                    <a:moveTo>
                      <a:pt x="166861" y="190033"/>
                    </a:moveTo>
                    <a:lnTo>
                      <a:pt x="421301" y="190033"/>
                    </a:lnTo>
                    <a:cubicBezTo>
                      <a:pt x="430910" y="190033"/>
                      <a:pt x="438634" y="197842"/>
                      <a:pt x="438634" y="207439"/>
                    </a:cubicBezTo>
                    <a:cubicBezTo>
                      <a:pt x="438634" y="216942"/>
                      <a:pt x="430910" y="224751"/>
                      <a:pt x="421301" y="224751"/>
                    </a:cubicBezTo>
                    <a:lnTo>
                      <a:pt x="166861" y="224751"/>
                    </a:lnTo>
                    <a:cubicBezTo>
                      <a:pt x="157253" y="224751"/>
                      <a:pt x="149528" y="216942"/>
                      <a:pt x="149528" y="207439"/>
                    </a:cubicBezTo>
                    <a:cubicBezTo>
                      <a:pt x="149528" y="197842"/>
                      <a:pt x="157253" y="190033"/>
                      <a:pt x="166861" y="190033"/>
                    </a:cubicBezTo>
                    <a:close/>
                    <a:moveTo>
                      <a:pt x="166861" y="107612"/>
                    </a:moveTo>
                    <a:lnTo>
                      <a:pt x="421301" y="107612"/>
                    </a:lnTo>
                    <a:cubicBezTo>
                      <a:pt x="430910" y="107612"/>
                      <a:pt x="438634" y="115317"/>
                      <a:pt x="438634" y="124901"/>
                    </a:cubicBezTo>
                    <a:cubicBezTo>
                      <a:pt x="438634" y="134484"/>
                      <a:pt x="430910" y="142189"/>
                      <a:pt x="421301" y="142189"/>
                    </a:cubicBezTo>
                    <a:lnTo>
                      <a:pt x="166861" y="142189"/>
                    </a:lnTo>
                    <a:cubicBezTo>
                      <a:pt x="157253" y="142189"/>
                      <a:pt x="149528" y="134484"/>
                      <a:pt x="149528" y="124901"/>
                    </a:cubicBezTo>
                    <a:cubicBezTo>
                      <a:pt x="149528" y="115317"/>
                      <a:pt x="157253" y="107612"/>
                      <a:pt x="166861" y="107612"/>
                    </a:cubicBezTo>
                    <a:close/>
                    <a:moveTo>
                      <a:pt x="43330" y="105635"/>
                    </a:moveTo>
                    <a:cubicBezTo>
                      <a:pt x="38526" y="105635"/>
                      <a:pt x="34664" y="109492"/>
                      <a:pt x="34664" y="114289"/>
                    </a:cubicBezTo>
                    <a:lnTo>
                      <a:pt x="34664" y="563922"/>
                    </a:lnTo>
                    <a:cubicBezTo>
                      <a:pt x="34664" y="568719"/>
                      <a:pt x="38526" y="572576"/>
                      <a:pt x="43330" y="572576"/>
                    </a:cubicBezTo>
                    <a:lnTo>
                      <a:pt x="379237" y="572576"/>
                    </a:lnTo>
                    <a:cubicBezTo>
                      <a:pt x="384041" y="572576"/>
                      <a:pt x="387903" y="568719"/>
                      <a:pt x="387903" y="563922"/>
                    </a:cubicBezTo>
                    <a:lnTo>
                      <a:pt x="387903" y="536267"/>
                    </a:lnTo>
                    <a:lnTo>
                      <a:pt x="126223" y="536267"/>
                    </a:lnTo>
                    <a:cubicBezTo>
                      <a:pt x="102297" y="536267"/>
                      <a:pt x="82799" y="516889"/>
                      <a:pt x="82799" y="492997"/>
                    </a:cubicBezTo>
                    <a:lnTo>
                      <a:pt x="82799" y="105635"/>
                    </a:lnTo>
                    <a:close/>
                    <a:moveTo>
                      <a:pt x="126223" y="34616"/>
                    </a:moveTo>
                    <a:cubicBezTo>
                      <a:pt x="121419" y="34616"/>
                      <a:pt x="117557" y="38567"/>
                      <a:pt x="117557" y="43270"/>
                    </a:cubicBezTo>
                    <a:lnTo>
                      <a:pt x="117557" y="492997"/>
                    </a:lnTo>
                    <a:cubicBezTo>
                      <a:pt x="117557" y="497794"/>
                      <a:pt x="121419" y="501651"/>
                      <a:pt x="126223" y="501651"/>
                    </a:cubicBezTo>
                    <a:lnTo>
                      <a:pt x="462130" y="501651"/>
                    </a:lnTo>
                    <a:cubicBezTo>
                      <a:pt x="466840" y="501651"/>
                      <a:pt x="470796" y="497794"/>
                      <a:pt x="470796" y="492997"/>
                    </a:cubicBezTo>
                    <a:lnTo>
                      <a:pt x="470796" y="43270"/>
                    </a:lnTo>
                    <a:cubicBezTo>
                      <a:pt x="470796" y="38567"/>
                      <a:pt x="466840" y="34616"/>
                      <a:pt x="462130" y="34616"/>
                    </a:cubicBezTo>
                    <a:close/>
                    <a:moveTo>
                      <a:pt x="126223" y="0"/>
                    </a:moveTo>
                    <a:lnTo>
                      <a:pt x="462130" y="0"/>
                    </a:lnTo>
                    <a:cubicBezTo>
                      <a:pt x="485961" y="0"/>
                      <a:pt x="505460" y="19472"/>
                      <a:pt x="505460" y="43270"/>
                    </a:cubicBezTo>
                    <a:lnTo>
                      <a:pt x="505460" y="492997"/>
                    </a:lnTo>
                    <a:cubicBezTo>
                      <a:pt x="505460" y="516889"/>
                      <a:pt x="485961" y="536267"/>
                      <a:pt x="462130" y="536267"/>
                    </a:cubicBezTo>
                    <a:lnTo>
                      <a:pt x="422661" y="536267"/>
                    </a:lnTo>
                    <a:lnTo>
                      <a:pt x="422661" y="563922"/>
                    </a:lnTo>
                    <a:cubicBezTo>
                      <a:pt x="422661" y="587815"/>
                      <a:pt x="403163" y="607286"/>
                      <a:pt x="379237" y="607286"/>
                    </a:cubicBezTo>
                    <a:lnTo>
                      <a:pt x="43330" y="607286"/>
                    </a:lnTo>
                    <a:cubicBezTo>
                      <a:pt x="19404" y="607286"/>
                      <a:pt x="0" y="587815"/>
                      <a:pt x="0" y="563922"/>
                    </a:cubicBezTo>
                    <a:lnTo>
                      <a:pt x="0" y="114289"/>
                    </a:lnTo>
                    <a:cubicBezTo>
                      <a:pt x="0" y="90397"/>
                      <a:pt x="19404" y="70925"/>
                      <a:pt x="43330" y="70925"/>
                    </a:cubicBezTo>
                    <a:lnTo>
                      <a:pt x="82799" y="70925"/>
                    </a:lnTo>
                    <a:lnTo>
                      <a:pt x="82799" y="43270"/>
                    </a:lnTo>
                    <a:cubicBezTo>
                      <a:pt x="82799" y="19472"/>
                      <a:pt x="102297" y="0"/>
                      <a:pt x="12622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a:cs typeface="+mn-ea"/>
                  <a:sym typeface="+mn-lt"/>
                </a:endParaRPr>
              </a:p>
            </p:txBody>
          </p:sp>
        </p:grpSp>
      </p:grpSp>
      <p:grpSp>
        <p:nvGrpSpPr>
          <p:cNvPr id="35" name="组合 34"/>
          <p:cNvGrpSpPr/>
          <p:nvPr/>
        </p:nvGrpSpPr>
        <p:grpSpPr>
          <a:xfrm>
            <a:off x="8088262" y="2361329"/>
            <a:ext cx="3207624" cy="793033"/>
            <a:chOff x="8109664" y="2259729"/>
            <a:chExt cx="3207624" cy="793033"/>
          </a:xfrm>
        </p:grpSpPr>
        <p:grpSp>
          <p:nvGrpSpPr>
            <p:cNvPr id="36" name="组合 35"/>
            <p:cNvGrpSpPr/>
            <p:nvPr/>
          </p:nvGrpSpPr>
          <p:grpSpPr>
            <a:xfrm>
              <a:off x="8969633" y="2259729"/>
              <a:ext cx="2347655" cy="707886"/>
              <a:chOff x="6567634" y="2111888"/>
              <a:chExt cx="2031392" cy="683552"/>
            </a:xfrm>
          </p:grpSpPr>
          <p:sp>
            <p:nvSpPr>
              <p:cNvPr id="39" name="矩形 38"/>
              <p:cNvSpPr/>
              <p:nvPr/>
            </p:nvSpPr>
            <p:spPr>
              <a:xfrm>
                <a:off x="6688514" y="2111888"/>
                <a:ext cx="1789630" cy="683552"/>
              </a:xfrm>
              <a:prstGeom prst="rect">
                <a:avLst/>
              </a:prstGeom>
            </p:spPr>
            <p:txBody>
              <a:bodyPr wrap="square">
                <a:spAutoFit/>
                <a:scene3d>
                  <a:camera prst="orthographicFront"/>
                  <a:lightRig rig="threePt" dir="t"/>
                </a:scene3d>
                <a:sp3d contourW="12700"/>
              </a:bodyPr>
              <a:lstStyle/>
              <a:p>
                <a:pPr algn="ctr">
                  <a:defRPr/>
                </a:pPr>
                <a:r>
                  <a:rPr lang="zh-CN" altLang="en-US" sz="2000" noProof="1">
                    <a:solidFill>
                      <a:schemeClr val="accent6">
                        <a:lumMod val="50000"/>
                      </a:schemeClr>
                    </a:solidFill>
                    <a:cs typeface="+mn-ea"/>
                    <a:sym typeface="+mn-lt"/>
                  </a:rPr>
                  <a:t>工作到一个段落，需向上司报告</a:t>
                </a:r>
                <a:endParaRPr lang="zh-CN" altLang="en-US" sz="2000" noProof="1">
                  <a:solidFill>
                    <a:schemeClr val="accent6">
                      <a:lumMod val="50000"/>
                    </a:schemeClr>
                  </a:solidFill>
                  <a:cs typeface="+mn-ea"/>
                  <a:sym typeface="+mn-lt"/>
                </a:endParaRPr>
              </a:p>
            </p:txBody>
          </p:sp>
          <p:sp>
            <p:nvSpPr>
              <p:cNvPr id="40" name="文本框 39"/>
              <p:cNvSpPr txBox="1"/>
              <p:nvPr/>
            </p:nvSpPr>
            <p:spPr>
              <a:xfrm>
                <a:off x="6567634" y="2436961"/>
                <a:ext cx="2031392" cy="266424"/>
              </a:xfrm>
              <a:prstGeom prst="rect">
                <a:avLst/>
              </a:prstGeom>
              <a:noFill/>
            </p:spPr>
            <p:txBody>
              <a:bodyPr wrap="square" rtlCol="0">
                <a:spAutoFit/>
                <a:scene3d>
                  <a:camera prst="orthographicFront"/>
                  <a:lightRig rig="threePt" dir="t"/>
                </a:scene3d>
                <a:sp3d contourW="12700"/>
              </a:bodyPr>
              <a:lstStyle/>
              <a:p>
                <a:pPr>
                  <a:lnSpc>
                    <a:spcPct val="125000"/>
                  </a:lnSpc>
                </a:pPr>
                <a:endParaRPr lang="en-US" altLang="zh-CN" sz="1050" dirty="0">
                  <a:solidFill>
                    <a:schemeClr val="tx1">
                      <a:lumMod val="50000"/>
                      <a:lumOff val="50000"/>
                    </a:schemeClr>
                  </a:solidFill>
                  <a:cs typeface="+mn-ea"/>
                  <a:sym typeface="+mn-lt"/>
                </a:endParaRPr>
              </a:p>
            </p:txBody>
          </p:sp>
        </p:grpSp>
        <p:sp>
          <p:nvSpPr>
            <p:cNvPr id="37" name="矩形 36"/>
            <p:cNvSpPr/>
            <p:nvPr/>
          </p:nvSpPr>
          <p:spPr>
            <a:xfrm>
              <a:off x="8109664" y="2259729"/>
              <a:ext cx="793034" cy="793033"/>
            </a:xfrm>
            <a:prstGeom prst="rect">
              <a:avLst/>
            </a:prstGeom>
            <a:solidFill>
              <a:srgbClr val="FF2E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8" name="椭圆 98"/>
            <p:cNvSpPr/>
            <p:nvPr/>
          </p:nvSpPr>
          <p:spPr>
            <a:xfrm>
              <a:off x="8337032" y="2470844"/>
              <a:ext cx="406400" cy="374690"/>
            </a:xfrm>
            <a:custGeom>
              <a:avLst/>
              <a:gdLst>
                <a:gd name="connsiteX0" fmla="*/ 469488 w 578320"/>
                <a:gd name="connsiteY0" fmla="*/ 312166 h 533197"/>
                <a:gd name="connsiteX1" fmla="*/ 523904 w 578320"/>
                <a:gd name="connsiteY1" fmla="*/ 363740 h 533197"/>
                <a:gd name="connsiteX2" fmla="*/ 523904 w 578320"/>
                <a:gd name="connsiteY2" fmla="*/ 376634 h 533197"/>
                <a:gd name="connsiteX3" fmla="*/ 527594 w 578320"/>
                <a:gd name="connsiteY3" fmla="*/ 391369 h 533197"/>
                <a:gd name="connsiteX4" fmla="*/ 512837 w 578320"/>
                <a:gd name="connsiteY4" fmla="*/ 411630 h 533197"/>
                <a:gd name="connsiteX5" fmla="*/ 498080 w 578320"/>
                <a:gd name="connsiteY5" fmla="*/ 440180 h 533197"/>
                <a:gd name="connsiteX6" fmla="*/ 529438 w 578320"/>
                <a:gd name="connsiteY6" fmla="*/ 475176 h 533197"/>
                <a:gd name="connsiteX7" fmla="*/ 578320 w 578320"/>
                <a:gd name="connsiteY7" fmla="*/ 518462 h 533197"/>
                <a:gd name="connsiteX8" fmla="*/ 485168 w 578320"/>
                <a:gd name="connsiteY8" fmla="*/ 533197 h 533197"/>
                <a:gd name="connsiteX9" fmla="*/ 477789 w 578320"/>
                <a:gd name="connsiteY9" fmla="*/ 486228 h 533197"/>
                <a:gd name="connsiteX10" fmla="*/ 481478 w 578320"/>
                <a:gd name="connsiteY10" fmla="*/ 479781 h 533197"/>
                <a:gd name="connsiteX11" fmla="*/ 480556 w 578320"/>
                <a:gd name="connsiteY11" fmla="*/ 477939 h 533197"/>
                <a:gd name="connsiteX12" fmla="*/ 471333 w 578320"/>
                <a:gd name="connsiteY12" fmla="*/ 466888 h 533197"/>
                <a:gd name="connsiteX13" fmla="*/ 467644 w 578320"/>
                <a:gd name="connsiteY13" fmla="*/ 466888 h 533197"/>
                <a:gd name="connsiteX14" fmla="*/ 458421 w 578320"/>
                <a:gd name="connsiteY14" fmla="*/ 477939 h 533197"/>
                <a:gd name="connsiteX15" fmla="*/ 458421 w 578320"/>
                <a:gd name="connsiteY15" fmla="*/ 479781 h 533197"/>
                <a:gd name="connsiteX16" fmla="*/ 462110 w 578320"/>
                <a:gd name="connsiteY16" fmla="*/ 486228 h 533197"/>
                <a:gd name="connsiteX17" fmla="*/ 454732 w 578320"/>
                <a:gd name="connsiteY17" fmla="*/ 533197 h 533197"/>
                <a:gd name="connsiteX18" fmla="*/ 361579 w 578320"/>
                <a:gd name="connsiteY18" fmla="*/ 518462 h 533197"/>
                <a:gd name="connsiteX19" fmla="*/ 409539 w 578320"/>
                <a:gd name="connsiteY19" fmla="*/ 475176 h 533197"/>
                <a:gd name="connsiteX20" fmla="*/ 440897 w 578320"/>
                <a:gd name="connsiteY20" fmla="*/ 440180 h 533197"/>
                <a:gd name="connsiteX21" fmla="*/ 427063 w 578320"/>
                <a:gd name="connsiteY21" fmla="*/ 411630 h 533197"/>
                <a:gd name="connsiteX22" fmla="*/ 411383 w 578320"/>
                <a:gd name="connsiteY22" fmla="*/ 391369 h 533197"/>
                <a:gd name="connsiteX23" fmla="*/ 415995 w 578320"/>
                <a:gd name="connsiteY23" fmla="*/ 376634 h 533197"/>
                <a:gd name="connsiteX24" fmla="*/ 415995 w 578320"/>
                <a:gd name="connsiteY24" fmla="*/ 363740 h 533197"/>
                <a:gd name="connsiteX25" fmla="*/ 469488 w 578320"/>
                <a:gd name="connsiteY25" fmla="*/ 312166 h 533197"/>
                <a:gd name="connsiteX26" fmla="*/ 107909 w 578320"/>
                <a:gd name="connsiteY26" fmla="*/ 312166 h 533197"/>
                <a:gd name="connsiteX27" fmla="*/ 162325 w 578320"/>
                <a:gd name="connsiteY27" fmla="*/ 363740 h 533197"/>
                <a:gd name="connsiteX28" fmla="*/ 162325 w 578320"/>
                <a:gd name="connsiteY28" fmla="*/ 376634 h 533197"/>
                <a:gd name="connsiteX29" fmla="*/ 166937 w 578320"/>
                <a:gd name="connsiteY29" fmla="*/ 391369 h 533197"/>
                <a:gd name="connsiteX30" fmla="*/ 151257 w 578320"/>
                <a:gd name="connsiteY30" fmla="*/ 411630 h 533197"/>
                <a:gd name="connsiteX31" fmla="*/ 137423 w 578320"/>
                <a:gd name="connsiteY31" fmla="*/ 440180 h 533197"/>
                <a:gd name="connsiteX32" fmla="*/ 167859 w 578320"/>
                <a:gd name="connsiteY32" fmla="*/ 475176 h 533197"/>
                <a:gd name="connsiteX33" fmla="*/ 216741 w 578320"/>
                <a:gd name="connsiteY33" fmla="*/ 518462 h 533197"/>
                <a:gd name="connsiteX34" fmla="*/ 123588 w 578320"/>
                <a:gd name="connsiteY34" fmla="*/ 533197 h 533197"/>
                <a:gd name="connsiteX35" fmla="*/ 116210 w 578320"/>
                <a:gd name="connsiteY35" fmla="*/ 486228 h 533197"/>
                <a:gd name="connsiteX36" fmla="*/ 119899 w 578320"/>
                <a:gd name="connsiteY36" fmla="*/ 479781 h 533197"/>
                <a:gd name="connsiteX37" fmla="*/ 119899 w 578320"/>
                <a:gd name="connsiteY37" fmla="*/ 477939 h 533197"/>
                <a:gd name="connsiteX38" fmla="*/ 109754 w 578320"/>
                <a:gd name="connsiteY38" fmla="*/ 466888 h 533197"/>
                <a:gd name="connsiteX39" fmla="*/ 106987 w 578320"/>
                <a:gd name="connsiteY39" fmla="*/ 466888 h 533197"/>
                <a:gd name="connsiteX40" fmla="*/ 96842 w 578320"/>
                <a:gd name="connsiteY40" fmla="*/ 477939 h 533197"/>
                <a:gd name="connsiteX41" fmla="*/ 96842 w 578320"/>
                <a:gd name="connsiteY41" fmla="*/ 479781 h 533197"/>
                <a:gd name="connsiteX42" fmla="*/ 100531 w 578320"/>
                <a:gd name="connsiteY42" fmla="*/ 486228 h 533197"/>
                <a:gd name="connsiteX43" fmla="*/ 93152 w 578320"/>
                <a:gd name="connsiteY43" fmla="*/ 533197 h 533197"/>
                <a:gd name="connsiteX44" fmla="*/ 0 w 578320"/>
                <a:gd name="connsiteY44" fmla="*/ 518462 h 533197"/>
                <a:gd name="connsiteX45" fmla="*/ 48882 w 578320"/>
                <a:gd name="connsiteY45" fmla="*/ 475176 h 533197"/>
                <a:gd name="connsiteX46" fmla="*/ 79318 w 578320"/>
                <a:gd name="connsiteY46" fmla="*/ 440180 h 533197"/>
                <a:gd name="connsiteX47" fmla="*/ 65483 w 578320"/>
                <a:gd name="connsiteY47" fmla="*/ 411630 h 533197"/>
                <a:gd name="connsiteX48" fmla="*/ 49804 w 578320"/>
                <a:gd name="connsiteY48" fmla="*/ 391369 h 533197"/>
                <a:gd name="connsiteX49" fmla="*/ 54416 w 578320"/>
                <a:gd name="connsiteY49" fmla="*/ 376634 h 533197"/>
                <a:gd name="connsiteX50" fmla="*/ 54416 w 578320"/>
                <a:gd name="connsiteY50" fmla="*/ 363740 h 533197"/>
                <a:gd name="connsiteX51" fmla="*/ 107909 w 578320"/>
                <a:gd name="connsiteY51" fmla="*/ 312166 h 533197"/>
                <a:gd name="connsiteX52" fmla="*/ 288717 w 578320"/>
                <a:gd name="connsiteY52" fmla="*/ 237601 h 533197"/>
                <a:gd name="connsiteX53" fmla="*/ 303485 w 578320"/>
                <a:gd name="connsiteY53" fmla="*/ 252338 h 533197"/>
                <a:gd name="connsiteX54" fmla="*/ 303485 w 578320"/>
                <a:gd name="connsiteY54" fmla="*/ 331547 h 533197"/>
                <a:gd name="connsiteX55" fmla="*/ 384708 w 578320"/>
                <a:gd name="connsiteY55" fmla="*/ 398782 h 533197"/>
                <a:gd name="connsiteX56" fmla="*/ 386554 w 578320"/>
                <a:gd name="connsiteY56" fmla="*/ 419045 h 533197"/>
                <a:gd name="connsiteX57" fmla="*/ 375478 w 578320"/>
                <a:gd name="connsiteY57" fmla="*/ 423650 h 533197"/>
                <a:gd name="connsiteX58" fmla="*/ 366248 w 578320"/>
                <a:gd name="connsiteY58" fmla="*/ 420887 h 533197"/>
                <a:gd name="connsiteX59" fmla="*/ 288717 w 578320"/>
                <a:gd name="connsiteY59" fmla="*/ 356415 h 533197"/>
                <a:gd name="connsiteX60" fmla="*/ 212108 w 578320"/>
                <a:gd name="connsiteY60" fmla="*/ 420887 h 533197"/>
                <a:gd name="connsiteX61" fmla="*/ 191802 w 578320"/>
                <a:gd name="connsiteY61" fmla="*/ 419045 h 533197"/>
                <a:gd name="connsiteX62" fmla="*/ 193648 w 578320"/>
                <a:gd name="connsiteY62" fmla="*/ 398782 h 533197"/>
                <a:gd name="connsiteX63" fmla="*/ 274872 w 578320"/>
                <a:gd name="connsiteY63" fmla="*/ 331547 h 533197"/>
                <a:gd name="connsiteX64" fmla="*/ 274872 w 578320"/>
                <a:gd name="connsiteY64" fmla="*/ 252338 h 533197"/>
                <a:gd name="connsiteX65" fmla="*/ 288717 w 578320"/>
                <a:gd name="connsiteY65" fmla="*/ 237601 h 533197"/>
                <a:gd name="connsiteX66" fmla="*/ 288699 w 578320"/>
                <a:gd name="connsiteY66" fmla="*/ 0 h 533197"/>
                <a:gd name="connsiteX67" fmla="*/ 343115 w 578320"/>
                <a:gd name="connsiteY67" fmla="*/ 50653 h 533197"/>
                <a:gd name="connsiteX68" fmla="*/ 343115 w 578320"/>
                <a:gd name="connsiteY68" fmla="*/ 63546 h 533197"/>
                <a:gd name="connsiteX69" fmla="*/ 346805 w 578320"/>
                <a:gd name="connsiteY69" fmla="*/ 78282 h 533197"/>
                <a:gd name="connsiteX70" fmla="*/ 332048 w 578320"/>
                <a:gd name="connsiteY70" fmla="*/ 98543 h 533197"/>
                <a:gd name="connsiteX71" fmla="*/ 318213 w 578320"/>
                <a:gd name="connsiteY71" fmla="*/ 127093 h 533197"/>
                <a:gd name="connsiteX72" fmla="*/ 348649 w 578320"/>
                <a:gd name="connsiteY72" fmla="*/ 163010 h 533197"/>
                <a:gd name="connsiteX73" fmla="*/ 397531 w 578320"/>
                <a:gd name="connsiteY73" fmla="*/ 206295 h 533197"/>
                <a:gd name="connsiteX74" fmla="*/ 304379 w 578320"/>
                <a:gd name="connsiteY74" fmla="*/ 220110 h 533197"/>
                <a:gd name="connsiteX75" fmla="*/ 297000 w 578320"/>
                <a:gd name="connsiteY75" fmla="*/ 173141 h 533197"/>
                <a:gd name="connsiteX76" fmla="*/ 300689 w 578320"/>
                <a:gd name="connsiteY76" fmla="*/ 167615 h 533197"/>
                <a:gd name="connsiteX77" fmla="*/ 300689 w 578320"/>
                <a:gd name="connsiteY77" fmla="*/ 164852 h 533197"/>
                <a:gd name="connsiteX78" fmla="*/ 290544 w 578320"/>
                <a:gd name="connsiteY78" fmla="*/ 154722 h 533197"/>
                <a:gd name="connsiteX79" fmla="*/ 287777 w 578320"/>
                <a:gd name="connsiteY79" fmla="*/ 154722 h 533197"/>
                <a:gd name="connsiteX80" fmla="*/ 277632 w 578320"/>
                <a:gd name="connsiteY80" fmla="*/ 164852 h 533197"/>
                <a:gd name="connsiteX81" fmla="*/ 277632 w 578320"/>
                <a:gd name="connsiteY81" fmla="*/ 167615 h 533197"/>
                <a:gd name="connsiteX82" fmla="*/ 281321 w 578320"/>
                <a:gd name="connsiteY82" fmla="*/ 173141 h 533197"/>
                <a:gd name="connsiteX83" fmla="*/ 273943 w 578320"/>
                <a:gd name="connsiteY83" fmla="*/ 221031 h 533197"/>
                <a:gd name="connsiteX84" fmla="*/ 180790 w 578320"/>
                <a:gd name="connsiteY84" fmla="*/ 206295 h 533197"/>
                <a:gd name="connsiteX85" fmla="*/ 228750 w 578320"/>
                <a:gd name="connsiteY85" fmla="*/ 163010 h 533197"/>
                <a:gd name="connsiteX86" fmla="*/ 260108 w 578320"/>
                <a:gd name="connsiteY86" fmla="*/ 127093 h 533197"/>
                <a:gd name="connsiteX87" fmla="*/ 246274 w 578320"/>
                <a:gd name="connsiteY87" fmla="*/ 98543 h 533197"/>
                <a:gd name="connsiteX88" fmla="*/ 230594 w 578320"/>
                <a:gd name="connsiteY88" fmla="*/ 78282 h 533197"/>
                <a:gd name="connsiteX89" fmla="*/ 235206 w 578320"/>
                <a:gd name="connsiteY89" fmla="*/ 63546 h 533197"/>
                <a:gd name="connsiteX90" fmla="*/ 235206 w 578320"/>
                <a:gd name="connsiteY90" fmla="*/ 50653 h 533197"/>
                <a:gd name="connsiteX91" fmla="*/ 288699 w 578320"/>
                <a:gd name="connsiteY91" fmla="*/ 0 h 533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578320" h="533197">
                  <a:moveTo>
                    <a:pt x="469488" y="312166"/>
                  </a:moveTo>
                  <a:cubicBezTo>
                    <a:pt x="499002" y="312166"/>
                    <a:pt x="523904" y="335190"/>
                    <a:pt x="523904" y="363740"/>
                  </a:cubicBezTo>
                  <a:lnTo>
                    <a:pt x="523904" y="376634"/>
                  </a:lnTo>
                  <a:cubicBezTo>
                    <a:pt x="523904" y="376634"/>
                    <a:pt x="529438" y="381238"/>
                    <a:pt x="527594" y="391369"/>
                  </a:cubicBezTo>
                  <a:cubicBezTo>
                    <a:pt x="526671" y="404262"/>
                    <a:pt x="512837" y="411630"/>
                    <a:pt x="512837" y="411630"/>
                  </a:cubicBezTo>
                  <a:cubicBezTo>
                    <a:pt x="512837" y="411630"/>
                    <a:pt x="509147" y="430970"/>
                    <a:pt x="498080" y="440180"/>
                  </a:cubicBezTo>
                  <a:cubicBezTo>
                    <a:pt x="494391" y="467809"/>
                    <a:pt x="513759" y="470572"/>
                    <a:pt x="529438" y="475176"/>
                  </a:cubicBezTo>
                  <a:cubicBezTo>
                    <a:pt x="555263" y="483465"/>
                    <a:pt x="578320" y="485307"/>
                    <a:pt x="578320" y="518462"/>
                  </a:cubicBezTo>
                  <a:cubicBezTo>
                    <a:pt x="578320" y="525829"/>
                    <a:pt x="543273" y="532276"/>
                    <a:pt x="485168" y="533197"/>
                  </a:cubicBezTo>
                  <a:lnTo>
                    <a:pt x="477789" y="486228"/>
                  </a:lnTo>
                  <a:lnTo>
                    <a:pt x="481478" y="479781"/>
                  </a:lnTo>
                  <a:cubicBezTo>
                    <a:pt x="481478" y="478860"/>
                    <a:pt x="481478" y="477939"/>
                    <a:pt x="480556" y="477939"/>
                  </a:cubicBezTo>
                  <a:lnTo>
                    <a:pt x="471333" y="466888"/>
                  </a:lnTo>
                  <a:cubicBezTo>
                    <a:pt x="470411" y="465967"/>
                    <a:pt x="468566" y="465967"/>
                    <a:pt x="467644" y="466888"/>
                  </a:cubicBezTo>
                  <a:lnTo>
                    <a:pt x="458421" y="477939"/>
                  </a:lnTo>
                  <a:cubicBezTo>
                    <a:pt x="457499" y="477939"/>
                    <a:pt x="457499" y="478860"/>
                    <a:pt x="458421" y="479781"/>
                  </a:cubicBezTo>
                  <a:lnTo>
                    <a:pt x="462110" y="486228"/>
                  </a:lnTo>
                  <a:lnTo>
                    <a:pt x="454732" y="533197"/>
                  </a:lnTo>
                  <a:cubicBezTo>
                    <a:pt x="396627" y="532276"/>
                    <a:pt x="361579" y="525829"/>
                    <a:pt x="361579" y="518462"/>
                  </a:cubicBezTo>
                  <a:cubicBezTo>
                    <a:pt x="361579" y="485307"/>
                    <a:pt x="384637" y="483465"/>
                    <a:pt x="409539" y="475176"/>
                  </a:cubicBezTo>
                  <a:cubicBezTo>
                    <a:pt x="425218" y="470572"/>
                    <a:pt x="444586" y="466888"/>
                    <a:pt x="440897" y="440180"/>
                  </a:cubicBezTo>
                  <a:cubicBezTo>
                    <a:pt x="430752" y="430970"/>
                    <a:pt x="427063" y="411630"/>
                    <a:pt x="427063" y="411630"/>
                  </a:cubicBezTo>
                  <a:cubicBezTo>
                    <a:pt x="427063" y="411630"/>
                    <a:pt x="413228" y="404262"/>
                    <a:pt x="411383" y="391369"/>
                  </a:cubicBezTo>
                  <a:cubicBezTo>
                    <a:pt x="410461" y="381238"/>
                    <a:pt x="415995" y="376634"/>
                    <a:pt x="415995" y="376634"/>
                  </a:cubicBezTo>
                  <a:lnTo>
                    <a:pt x="415995" y="363740"/>
                  </a:lnTo>
                  <a:cubicBezTo>
                    <a:pt x="415995" y="335190"/>
                    <a:pt x="439975" y="312166"/>
                    <a:pt x="469488" y="312166"/>
                  </a:cubicBezTo>
                  <a:close/>
                  <a:moveTo>
                    <a:pt x="107909" y="312166"/>
                  </a:moveTo>
                  <a:cubicBezTo>
                    <a:pt x="138345" y="312166"/>
                    <a:pt x="162325" y="335190"/>
                    <a:pt x="162325" y="363740"/>
                  </a:cubicBezTo>
                  <a:lnTo>
                    <a:pt x="162325" y="376634"/>
                  </a:lnTo>
                  <a:cubicBezTo>
                    <a:pt x="162325" y="376634"/>
                    <a:pt x="167859" y="381238"/>
                    <a:pt x="166937" y="391369"/>
                  </a:cubicBezTo>
                  <a:cubicBezTo>
                    <a:pt x="165092" y="404262"/>
                    <a:pt x="151257" y="411630"/>
                    <a:pt x="151257" y="411630"/>
                  </a:cubicBezTo>
                  <a:cubicBezTo>
                    <a:pt x="151257" y="411630"/>
                    <a:pt x="147568" y="430970"/>
                    <a:pt x="137423" y="440180"/>
                  </a:cubicBezTo>
                  <a:cubicBezTo>
                    <a:pt x="132811" y="467809"/>
                    <a:pt x="152180" y="470572"/>
                    <a:pt x="167859" y="475176"/>
                  </a:cubicBezTo>
                  <a:cubicBezTo>
                    <a:pt x="193684" y="483465"/>
                    <a:pt x="216741" y="485307"/>
                    <a:pt x="216741" y="518462"/>
                  </a:cubicBezTo>
                  <a:cubicBezTo>
                    <a:pt x="216741" y="525829"/>
                    <a:pt x="181693" y="532276"/>
                    <a:pt x="123588" y="533197"/>
                  </a:cubicBezTo>
                  <a:lnTo>
                    <a:pt x="116210" y="486228"/>
                  </a:lnTo>
                  <a:lnTo>
                    <a:pt x="119899" y="479781"/>
                  </a:lnTo>
                  <a:cubicBezTo>
                    <a:pt x="120821" y="478860"/>
                    <a:pt x="119899" y="477939"/>
                    <a:pt x="119899" y="477939"/>
                  </a:cubicBezTo>
                  <a:lnTo>
                    <a:pt x="109754" y="466888"/>
                  </a:lnTo>
                  <a:cubicBezTo>
                    <a:pt x="108832" y="465967"/>
                    <a:pt x="107909" y="465967"/>
                    <a:pt x="106987" y="466888"/>
                  </a:cubicBezTo>
                  <a:lnTo>
                    <a:pt x="96842" y="477939"/>
                  </a:lnTo>
                  <a:cubicBezTo>
                    <a:pt x="96842" y="477939"/>
                    <a:pt x="95919" y="478860"/>
                    <a:pt x="96842" y="479781"/>
                  </a:cubicBezTo>
                  <a:lnTo>
                    <a:pt x="100531" y="486228"/>
                  </a:lnTo>
                  <a:lnTo>
                    <a:pt x="93152" y="533197"/>
                  </a:lnTo>
                  <a:cubicBezTo>
                    <a:pt x="35047" y="532276"/>
                    <a:pt x="0" y="525829"/>
                    <a:pt x="0" y="518462"/>
                  </a:cubicBezTo>
                  <a:cubicBezTo>
                    <a:pt x="0" y="485307"/>
                    <a:pt x="23057" y="483465"/>
                    <a:pt x="48882" y="475176"/>
                  </a:cubicBezTo>
                  <a:cubicBezTo>
                    <a:pt x="64561" y="470572"/>
                    <a:pt x="83929" y="466888"/>
                    <a:pt x="79318" y="440180"/>
                  </a:cubicBezTo>
                  <a:cubicBezTo>
                    <a:pt x="69173" y="430970"/>
                    <a:pt x="65483" y="411630"/>
                    <a:pt x="65483" y="411630"/>
                  </a:cubicBezTo>
                  <a:cubicBezTo>
                    <a:pt x="65483" y="411630"/>
                    <a:pt x="51649" y="404262"/>
                    <a:pt x="49804" y="391369"/>
                  </a:cubicBezTo>
                  <a:cubicBezTo>
                    <a:pt x="48882" y="381238"/>
                    <a:pt x="54416" y="376634"/>
                    <a:pt x="54416" y="376634"/>
                  </a:cubicBezTo>
                  <a:lnTo>
                    <a:pt x="54416" y="363740"/>
                  </a:lnTo>
                  <a:cubicBezTo>
                    <a:pt x="54416" y="335190"/>
                    <a:pt x="78396" y="312166"/>
                    <a:pt x="107909" y="312166"/>
                  </a:cubicBezTo>
                  <a:close/>
                  <a:moveTo>
                    <a:pt x="288717" y="237601"/>
                  </a:moveTo>
                  <a:cubicBezTo>
                    <a:pt x="297024" y="237601"/>
                    <a:pt x="303485" y="244048"/>
                    <a:pt x="303485" y="252338"/>
                  </a:cubicBezTo>
                  <a:lnTo>
                    <a:pt x="303485" y="331547"/>
                  </a:lnTo>
                  <a:lnTo>
                    <a:pt x="384708" y="398782"/>
                  </a:lnTo>
                  <a:cubicBezTo>
                    <a:pt x="390246" y="403387"/>
                    <a:pt x="391169" y="412598"/>
                    <a:pt x="386554" y="419045"/>
                  </a:cubicBezTo>
                  <a:cubicBezTo>
                    <a:pt x="383785" y="421808"/>
                    <a:pt x="379170" y="423650"/>
                    <a:pt x="375478" y="423650"/>
                  </a:cubicBezTo>
                  <a:cubicBezTo>
                    <a:pt x="371786" y="423650"/>
                    <a:pt x="369017" y="422729"/>
                    <a:pt x="366248" y="420887"/>
                  </a:cubicBezTo>
                  <a:lnTo>
                    <a:pt x="288717" y="356415"/>
                  </a:lnTo>
                  <a:lnTo>
                    <a:pt x="212108" y="420887"/>
                  </a:lnTo>
                  <a:cubicBezTo>
                    <a:pt x="205647" y="425492"/>
                    <a:pt x="196417" y="424571"/>
                    <a:pt x="191802" y="419045"/>
                  </a:cubicBezTo>
                  <a:cubicBezTo>
                    <a:pt x="186264" y="412598"/>
                    <a:pt x="187187" y="403387"/>
                    <a:pt x="193648" y="398782"/>
                  </a:cubicBezTo>
                  <a:lnTo>
                    <a:pt x="274872" y="331547"/>
                  </a:lnTo>
                  <a:lnTo>
                    <a:pt x="274872" y="252338"/>
                  </a:lnTo>
                  <a:cubicBezTo>
                    <a:pt x="274872" y="244048"/>
                    <a:pt x="281333" y="237601"/>
                    <a:pt x="288717" y="237601"/>
                  </a:cubicBezTo>
                  <a:close/>
                  <a:moveTo>
                    <a:pt x="288699" y="0"/>
                  </a:moveTo>
                  <a:cubicBezTo>
                    <a:pt x="318213" y="0"/>
                    <a:pt x="343115" y="22103"/>
                    <a:pt x="343115" y="50653"/>
                  </a:cubicBezTo>
                  <a:lnTo>
                    <a:pt x="343115" y="63546"/>
                  </a:lnTo>
                  <a:cubicBezTo>
                    <a:pt x="343115" y="63546"/>
                    <a:pt x="348649" y="68151"/>
                    <a:pt x="346805" y="78282"/>
                  </a:cubicBezTo>
                  <a:cubicBezTo>
                    <a:pt x="345882" y="92096"/>
                    <a:pt x="332048" y="98543"/>
                    <a:pt x="332048" y="98543"/>
                  </a:cubicBezTo>
                  <a:cubicBezTo>
                    <a:pt x="332048" y="98543"/>
                    <a:pt x="328358" y="117883"/>
                    <a:pt x="318213" y="127093"/>
                  </a:cubicBezTo>
                  <a:cubicBezTo>
                    <a:pt x="313602" y="154722"/>
                    <a:pt x="332970" y="157484"/>
                    <a:pt x="348649" y="163010"/>
                  </a:cubicBezTo>
                  <a:cubicBezTo>
                    <a:pt x="374474" y="171299"/>
                    <a:pt x="397531" y="172220"/>
                    <a:pt x="397531" y="206295"/>
                  </a:cubicBezTo>
                  <a:cubicBezTo>
                    <a:pt x="397531" y="212742"/>
                    <a:pt x="362484" y="219189"/>
                    <a:pt x="304379" y="220110"/>
                  </a:cubicBezTo>
                  <a:lnTo>
                    <a:pt x="297000" y="173141"/>
                  </a:lnTo>
                  <a:lnTo>
                    <a:pt x="300689" y="167615"/>
                  </a:lnTo>
                  <a:cubicBezTo>
                    <a:pt x="300689" y="166694"/>
                    <a:pt x="300689" y="165773"/>
                    <a:pt x="300689" y="164852"/>
                  </a:cubicBezTo>
                  <a:lnTo>
                    <a:pt x="290544" y="154722"/>
                  </a:lnTo>
                  <a:cubicBezTo>
                    <a:pt x="289622" y="153801"/>
                    <a:pt x="287777" y="153801"/>
                    <a:pt x="287777" y="154722"/>
                  </a:cubicBezTo>
                  <a:lnTo>
                    <a:pt x="277632" y="164852"/>
                  </a:lnTo>
                  <a:cubicBezTo>
                    <a:pt x="276710" y="165773"/>
                    <a:pt x="276710" y="166694"/>
                    <a:pt x="277632" y="167615"/>
                  </a:cubicBezTo>
                  <a:lnTo>
                    <a:pt x="281321" y="173141"/>
                  </a:lnTo>
                  <a:lnTo>
                    <a:pt x="273943" y="221031"/>
                  </a:lnTo>
                  <a:cubicBezTo>
                    <a:pt x="215838" y="219189"/>
                    <a:pt x="180790" y="212742"/>
                    <a:pt x="180790" y="206295"/>
                  </a:cubicBezTo>
                  <a:cubicBezTo>
                    <a:pt x="180790" y="172220"/>
                    <a:pt x="203848" y="171299"/>
                    <a:pt x="228750" y="163010"/>
                  </a:cubicBezTo>
                  <a:cubicBezTo>
                    <a:pt x="244429" y="157484"/>
                    <a:pt x="264720" y="154722"/>
                    <a:pt x="260108" y="127093"/>
                  </a:cubicBezTo>
                  <a:cubicBezTo>
                    <a:pt x="249963" y="117883"/>
                    <a:pt x="246274" y="98543"/>
                    <a:pt x="246274" y="98543"/>
                  </a:cubicBezTo>
                  <a:cubicBezTo>
                    <a:pt x="246274" y="98543"/>
                    <a:pt x="232439" y="92096"/>
                    <a:pt x="230594" y="78282"/>
                  </a:cubicBezTo>
                  <a:cubicBezTo>
                    <a:pt x="229672" y="68151"/>
                    <a:pt x="235206" y="63546"/>
                    <a:pt x="235206" y="63546"/>
                  </a:cubicBezTo>
                  <a:lnTo>
                    <a:pt x="235206" y="50653"/>
                  </a:lnTo>
                  <a:cubicBezTo>
                    <a:pt x="235206" y="22103"/>
                    <a:pt x="259186" y="0"/>
                    <a:pt x="28869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a:cs typeface="+mn-ea"/>
                <a:sym typeface="+mn-lt"/>
              </a:endParaRPr>
            </a:p>
          </p:txBody>
        </p:sp>
      </p:grpSp>
      <p:grpSp>
        <p:nvGrpSpPr>
          <p:cNvPr id="41" name="组合 40"/>
          <p:cNvGrpSpPr/>
          <p:nvPr/>
        </p:nvGrpSpPr>
        <p:grpSpPr>
          <a:xfrm>
            <a:off x="8088262" y="3730944"/>
            <a:ext cx="3207624" cy="827417"/>
            <a:chOff x="8109664" y="3629344"/>
            <a:chExt cx="3207624" cy="827417"/>
          </a:xfrm>
        </p:grpSpPr>
        <p:grpSp>
          <p:nvGrpSpPr>
            <p:cNvPr id="42" name="组合 41"/>
            <p:cNvGrpSpPr/>
            <p:nvPr/>
          </p:nvGrpSpPr>
          <p:grpSpPr>
            <a:xfrm>
              <a:off x="8969633" y="3748875"/>
              <a:ext cx="2347655" cy="707886"/>
              <a:chOff x="6567634" y="2227313"/>
              <a:chExt cx="2031392" cy="683553"/>
            </a:xfrm>
          </p:grpSpPr>
          <p:sp>
            <p:nvSpPr>
              <p:cNvPr id="45" name="矩形 44"/>
              <p:cNvSpPr/>
              <p:nvPr/>
            </p:nvSpPr>
            <p:spPr>
              <a:xfrm>
                <a:off x="6567634" y="2227313"/>
                <a:ext cx="1789630" cy="683553"/>
              </a:xfrm>
              <a:prstGeom prst="rect">
                <a:avLst/>
              </a:prstGeom>
            </p:spPr>
            <p:txBody>
              <a:bodyPr wrap="square">
                <a:spAutoFit/>
                <a:scene3d>
                  <a:camera prst="orthographicFront"/>
                  <a:lightRig rig="threePt" dir="t"/>
                </a:scene3d>
                <a:sp3d contourW="12700"/>
              </a:bodyPr>
              <a:lstStyle/>
              <a:p>
                <a:pPr algn="ctr">
                  <a:defRPr/>
                </a:pPr>
                <a:r>
                  <a:rPr lang="zh-CN" altLang="en-US" sz="2000" noProof="1">
                    <a:solidFill>
                      <a:schemeClr val="accent6">
                        <a:lumMod val="50000"/>
                      </a:schemeClr>
                    </a:solidFill>
                    <a:cs typeface="+mn-ea"/>
                    <a:sym typeface="+mn-lt"/>
                  </a:rPr>
                  <a:t>依上司的指示行事</a:t>
                </a:r>
                <a:endParaRPr lang="zh-CN" altLang="en-US" sz="2000" noProof="1">
                  <a:solidFill>
                    <a:schemeClr val="accent6">
                      <a:lumMod val="50000"/>
                    </a:schemeClr>
                  </a:solidFill>
                  <a:cs typeface="+mn-ea"/>
                  <a:sym typeface="+mn-lt"/>
                </a:endParaRPr>
              </a:p>
            </p:txBody>
          </p:sp>
          <p:sp>
            <p:nvSpPr>
              <p:cNvPr id="46" name="文本框 45"/>
              <p:cNvSpPr txBox="1"/>
              <p:nvPr/>
            </p:nvSpPr>
            <p:spPr>
              <a:xfrm>
                <a:off x="6567634" y="2436961"/>
                <a:ext cx="2031392" cy="266425"/>
              </a:xfrm>
              <a:prstGeom prst="rect">
                <a:avLst/>
              </a:prstGeom>
              <a:noFill/>
            </p:spPr>
            <p:txBody>
              <a:bodyPr wrap="square" rtlCol="0">
                <a:spAutoFit/>
                <a:scene3d>
                  <a:camera prst="orthographicFront"/>
                  <a:lightRig rig="threePt" dir="t"/>
                </a:scene3d>
                <a:sp3d contourW="12700"/>
              </a:bodyPr>
              <a:lstStyle/>
              <a:p>
                <a:pPr>
                  <a:lnSpc>
                    <a:spcPct val="125000"/>
                  </a:lnSpc>
                </a:pPr>
                <a:endParaRPr lang="en-US" altLang="zh-CN" sz="1050" dirty="0">
                  <a:solidFill>
                    <a:schemeClr val="tx1">
                      <a:lumMod val="50000"/>
                      <a:lumOff val="50000"/>
                    </a:schemeClr>
                  </a:solidFill>
                  <a:cs typeface="+mn-ea"/>
                  <a:sym typeface="+mn-lt"/>
                </a:endParaRPr>
              </a:p>
            </p:txBody>
          </p:sp>
        </p:grpSp>
        <p:sp>
          <p:nvSpPr>
            <p:cNvPr id="43" name="矩形 42"/>
            <p:cNvSpPr/>
            <p:nvPr/>
          </p:nvSpPr>
          <p:spPr>
            <a:xfrm>
              <a:off x="8109664" y="3629344"/>
              <a:ext cx="793034" cy="793033"/>
            </a:xfrm>
            <a:prstGeom prst="rect">
              <a:avLst/>
            </a:prstGeom>
            <a:solidFill>
              <a:srgbClr val="FF2E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4" name="椭圆 99"/>
            <p:cNvSpPr/>
            <p:nvPr/>
          </p:nvSpPr>
          <p:spPr>
            <a:xfrm>
              <a:off x="8337032" y="3831456"/>
              <a:ext cx="406400" cy="376619"/>
            </a:xfrm>
            <a:custGeom>
              <a:avLst/>
              <a:gdLst>
                <a:gd name="T0" fmla="*/ 5404 w 6827"/>
                <a:gd name="T1" fmla="*/ 0 h 6336"/>
                <a:gd name="T2" fmla="*/ 1422 w 6827"/>
                <a:gd name="T3" fmla="*/ 0 h 6336"/>
                <a:gd name="T4" fmla="*/ 0 w 6827"/>
                <a:gd name="T5" fmla="*/ 1422 h 6336"/>
                <a:gd name="T6" fmla="*/ 0 w 6827"/>
                <a:gd name="T7" fmla="*/ 3698 h 6336"/>
                <a:gd name="T8" fmla="*/ 1422 w 6827"/>
                <a:gd name="T9" fmla="*/ 5120 h 6336"/>
                <a:gd name="T10" fmla="*/ 2276 w 6827"/>
                <a:gd name="T11" fmla="*/ 5120 h 6336"/>
                <a:gd name="T12" fmla="*/ 2560 w 6827"/>
                <a:gd name="T13" fmla="*/ 4836 h 6336"/>
                <a:gd name="T14" fmla="*/ 2276 w 6827"/>
                <a:gd name="T15" fmla="*/ 4551 h 6336"/>
                <a:gd name="T16" fmla="*/ 1422 w 6827"/>
                <a:gd name="T17" fmla="*/ 4551 h 6336"/>
                <a:gd name="T18" fmla="*/ 569 w 6827"/>
                <a:gd name="T19" fmla="*/ 3698 h 6336"/>
                <a:gd name="T20" fmla="*/ 569 w 6827"/>
                <a:gd name="T21" fmla="*/ 1422 h 6336"/>
                <a:gd name="T22" fmla="*/ 1422 w 6827"/>
                <a:gd name="T23" fmla="*/ 569 h 6336"/>
                <a:gd name="T24" fmla="*/ 5404 w 6827"/>
                <a:gd name="T25" fmla="*/ 569 h 6336"/>
                <a:gd name="T26" fmla="*/ 6258 w 6827"/>
                <a:gd name="T27" fmla="*/ 1422 h 6336"/>
                <a:gd name="T28" fmla="*/ 6258 w 6827"/>
                <a:gd name="T29" fmla="*/ 3698 h 6336"/>
                <a:gd name="T30" fmla="*/ 5404 w 6827"/>
                <a:gd name="T31" fmla="*/ 4551 h 6336"/>
                <a:gd name="T32" fmla="*/ 5404 w 6827"/>
                <a:gd name="T33" fmla="*/ 3698 h 6336"/>
                <a:gd name="T34" fmla="*/ 4962 w 6827"/>
                <a:gd name="T35" fmla="*/ 3461 h 6336"/>
                <a:gd name="T36" fmla="*/ 3256 w 6827"/>
                <a:gd name="T37" fmla="*/ 4599 h 6336"/>
                <a:gd name="T38" fmla="*/ 3256 w 6827"/>
                <a:gd name="T39" fmla="*/ 5072 h 6336"/>
                <a:gd name="T40" fmla="*/ 4962 w 6827"/>
                <a:gd name="T41" fmla="*/ 6210 h 6336"/>
                <a:gd name="T42" fmla="*/ 5404 w 6827"/>
                <a:gd name="T43" fmla="*/ 5974 h 6336"/>
                <a:gd name="T44" fmla="*/ 5404 w 6827"/>
                <a:gd name="T45" fmla="*/ 5120 h 6336"/>
                <a:gd name="T46" fmla="*/ 6827 w 6827"/>
                <a:gd name="T47" fmla="*/ 3698 h 6336"/>
                <a:gd name="T48" fmla="*/ 6827 w 6827"/>
                <a:gd name="T49" fmla="*/ 1422 h 6336"/>
                <a:gd name="T50" fmla="*/ 5404 w 6827"/>
                <a:gd name="T51" fmla="*/ 0 h 6336"/>
                <a:gd name="T52" fmla="*/ 4836 w 6827"/>
                <a:gd name="T53" fmla="*/ 5442 h 6336"/>
                <a:gd name="T54" fmla="*/ 3926 w 6827"/>
                <a:gd name="T55" fmla="*/ 4836 h 6336"/>
                <a:gd name="T56" fmla="*/ 4836 w 6827"/>
                <a:gd name="T57" fmla="*/ 4229 h 6336"/>
                <a:gd name="T58" fmla="*/ 4836 w 6827"/>
                <a:gd name="T59" fmla="*/ 5442 h 6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827" h="6336">
                  <a:moveTo>
                    <a:pt x="5404" y="0"/>
                  </a:moveTo>
                  <a:lnTo>
                    <a:pt x="1422" y="0"/>
                  </a:lnTo>
                  <a:cubicBezTo>
                    <a:pt x="637" y="0"/>
                    <a:pt x="0" y="637"/>
                    <a:pt x="0" y="1422"/>
                  </a:cubicBezTo>
                  <a:lnTo>
                    <a:pt x="0" y="3698"/>
                  </a:lnTo>
                  <a:cubicBezTo>
                    <a:pt x="0" y="4483"/>
                    <a:pt x="637" y="5120"/>
                    <a:pt x="1422" y="5120"/>
                  </a:cubicBezTo>
                  <a:lnTo>
                    <a:pt x="2276" y="5120"/>
                  </a:lnTo>
                  <a:cubicBezTo>
                    <a:pt x="2433" y="5120"/>
                    <a:pt x="2560" y="4993"/>
                    <a:pt x="2560" y="4836"/>
                  </a:cubicBezTo>
                  <a:cubicBezTo>
                    <a:pt x="2560" y="4679"/>
                    <a:pt x="2433" y="4551"/>
                    <a:pt x="2276" y="4551"/>
                  </a:cubicBezTo>
                  <a:lnTo>
                    <a:pt x="1422" y="4551"/>
                  </a:lnTo>
                  <a:cubicBezTo>
                    <a:pt x="951" y="4551"/>
                    <a:pt x="569" y="4169"/>
                    <a:pt x="569" y="3698"/>
                  </a:cubicBezTo>
                  <a:lnTo>
                    <a:pt x="569" y="1422"/>
                  </a:lnTo>
                  <a:cubicBezTo>
                    <a:pt x="569" y="951"/>
                    <a:pt x="951" y="569"/>
                    <a:pt x="1422" y="569"/>
                  </a:cubicBezTo>
                  <a:lnTo>
                    <a:pt x="5404" y="569"/>
                  </a:lnTo>
                  <a:cubicBezTo>
                    <a:pt x="5876" y="569"/>
                    <a:pt x="6258" y="951"/>
                    <a:pt x="6258" y="1422"/>
                  </a:cubicBezTo>
                  <a:lnTo>
                    <a:pt x="6258" y="3698"/>
                  </a:lnTo>
                  <a:cubicBezTo>
                    <a:pt x="6258" y="4169"/>
                    <a:pt x="5876" y="4551"/>
                    <a:pt x="5404" y="4551"/>
                  </a:cubicBezTo>
                  <a:lnTo>
                    <a:pt x="5404" y="3698"/>
                  </a:lnTo>
                  <a:cubicBezTo>
                    <a:pt x="5404" y="3471"/>
                    <a:pt x="5151" y="3335"/>
                    <a:pt x="4962" y="3461"/>
                  </a:cubicBezTo>
                  <a:lnTo>
                    <a:pt x="3256" y="4599"/>
                  </a:lnTo>
                  <a:cubicBezTo>
                    <a:pt x="3087" y="4712"/>
                    <a:pt x="3087" y="4960"/>
                    <a:pt x="3256" y="5072"/>
                  </a:cubicBezTo>
                  <a:lnTo>
                    <a:pt x="4962" y="6210"/>
                  </a:lnTo>
                  <a:cubicBezTo>
                    <a:pt x="5151" y="6336"/>
                    <a:pt x="5404" y="6201"/>
                    <a:pt x="5404" y="5974"/>
                  </a:cubicBezTo>
                  <a:lnTo>
                    <a:pt x="5404" y="5120"/>
                  </a:lnTo>
                  <a:cubicBezTo>
                    <a:pt x="6190" y="5120"/>
                    <a:pt x="6827" y="4483"/>
                    <a:pt x="6827" y="3698"/>
                  </a:cubicBezTo>
                  <a:lnTo>
                    <a:pt x="6827" y="1422"/>
                  </a:lnTo>
                  <a:cubicBezTo>
                    <a:pt x="6827" y="637"/>
                    <a:pt x="6190" y="0"/>
                    <a:pt x="5404" y="0"/>
                  </a:cubicBezTo>
                  <a:close/>
                  <a:moveTo>
                    <a:pt x="4836" y="5442"/>
                  </a:moveTo>
                  <a:lnTo>
                    <a:pt x="3926" y="4836"/>
                  </a:lnTo>
                  <a:lnTo>
                    <a:pt x="4836" y="4229"/>
                  </a:lnTo>
                  <a:lnTo>
                    <a:pt x="4836" y="544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a:cs typeface="+mn-ea"/>
                <a:sym typeface="+mn-lt"/>
              </a:endParaRPr>
            </a:p>
          </p:txBody>
        </p:sp>
      </p:grpSp>
      <p:grpSp>
        <p:nvGrpSpPr>
          <p:cNvPr id="47" name="组合 46"/>
          <p:cNvGrpSpPr/>
          <p:nvPr/>
        </p:nvGrpSpPr>
        <p:grpSpPr>
          <a:xfrm>
            <a:off x="4497675" y="4803448"/>
            <a:ext cx="3207622" cy="793033"/>
            <a:chOff x="901960" y="2259729"/>
            <a:chExt cx="3207622" cy="793033"/>
          </a:xfrm>
        </p:grpSpPr>
        <p:grpSp>
          <p:nvGrpSpPr>
            <p:cNvPr id="48" name="组合 47"/>
            <p:cNvGrpSpPr/>
            <p:nvPr/>
          </p:nvGrpSpPr>
          <p:grpSpPr>
            <a:xfrm>
              <a:off x="1759786" y="2302302"/>
              <a:ext cx="2349796" cy="707886"/>
              <a:chOff x="6565781" y="2152998"/>
              <a:chExt cx="2033245" cy="683552"/>
            </a:xfrm>
          </p:grpSpPr>
          <p:sp>
            <p:nvSpPr>
              <p:cNvPr id="51" name="矩形 50"/>
              <p:cNvSpPr/>
              <p:nvPr/>
            </p:nvSpPr>
            <p:spPr>
              <a:xfrm>
                <a:off x="6565781" y="2152998"/>
                <a:ext cx="1789630" cy="683552"/>
              </a:xfrm>
              <a:prstGeom prst="rect">
                <a:avLst/>
              </a:prstGeom>
            </p:spPr>
            <p:txBody>
              <a:bodyPr wrap="square">
                <a:spAutoFit/>
                <a:scene3d>
                  <a:camera prst="orthographicFront"/>
                  <a:lightRig rig="threePt" dir="t"/>
                </a:scene3d>
                <a:sp3d contourW="12700"/>
              </a:bodyPr>
              <a:lstStyle/>
              <a:p>
                <a:pPr algn="ctr">
                  <a:defRPr/>
                </a:pPr>
                <a:r>
                  <a:rPr lang="zh-CN" altLang="en-US" sz="2000" noProof="1">
                    <a:solidFill>
                      <a:schemeClr val="accent6">
                        <a:lumMod val="50000"/>
                      </a:schemeClr>
                    </a:solidFill>
                    <a:cs typeface="+mn-ea"/>
                    <a:sym typeface="+mn-lt"/>
                  </a:rPr>
                  <a:t>不要在背地说上层主管的闲语</a:t>
                </a:r>
                <a:endParaRPr lang="zh-CN" altLang="en-US" sz="2000" noProof="1">
                  <a:solidFill>
                    <a:schemeClr val="accent6">
                      <a:lumMod val="50000"/>
                    </a:schemeClr>
                  </a:solidFill>
                  <a:cs typeface="+mn-ea"/>
                  <a:sym typeface="+mn-lt"/>
                </a:endParaRPr>
              </a:p>
            </p:txBody>
          </p:sp>
          <p:sp>
            <p:nvSpPr>
              <p:cNvPr id="52" name="文本框 51"/>
              <p:cNvSpPr txBox="1"/>
              <p:nvPr/>
            </p:nvSpPr>
            <p:spPr>
              <a:xfrm>
                <a:off x="6567634" y="2436961"/>
                <a:ext cx="2031392" cy="266424"/>
              </a:xfrm>
              <a:prstGeom prst="rect">
                <a:avLst/>
              </a:prstGeom>
              <a:noFill/>
            </p:spPr>
            <p:txBody>
              <a:bodyPr wrap="square" rtlCol="0">
                <a:spAutoFit/>
                <a:scene3d>
                  <a:camera prst="orthographicFront"/>
                  <a:lightRig rig="threePt" dir="t"/>
                </a:scene3d>
                <a:sp3d contourW="12700"/>
              </a:bodyPr>
              <a:lstStyle/>
              <a:p>
                <a:pPr>
                  <a:lnSpc>
                    <a:spcPct val="125000"/>
                  </a:lnSpc>
                </a:pPr>
                <a:endParaRPr lang="en-US" altLang="zh-CN" sz="1050" dirty="0">
                  <a:solidFill>
                    <a:schemeClr val="tx1">
                      <a:lumMod val="50000"/>
                      <a:lumOff val="50000"/>
                    </a:schemeClr>
                  </a:solidFill>
                  <a:cs typeface="+mn-ea"/>
                  <a:sym typeface="+mn-lt"/>
                </a:endParaRPr>
              </a:p>
            </p:txBody>
          </p:sp>
        </p:grpSp>
        <p:sp>
          <p:nvSpPr>
            <p:cNvPr id="49" name="矩形 48"/>
            <p:cNvSpPr/>
            <p:nvPr/>
          </p:nvSpPr>
          <p:spPr>
            <a:xfrm>
              <a:off x="901960" y="2259729"/>
              <a:ext cx="793034" cy="79303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0" name="椭圆 7"/>
            <p:cNvSpPr/>
            <p:nvPr/>
          </p:nvSpPr>
          <p:spPr>
            <a:xfrm>
              <a:off x="1095277" y="2531165"/>
              <a:ext cx="406400" cy="254047"/>
            </a:xfrm>
            <a:custGeom>
              <a:avLst/>
              <a:gdLst>
                <a:gd name="connsiteX0" fmla="*/ 218748 w 607427"/>
                <a:gd name="connsiteY0" fmla="*/ 211767 h 379713"/>
                <a:gd name="connsiteX1" fmla="*/ 303678 w 607427"/>
                <a:gd name="connsiteY1" fmla="*/ 286283 h 379713"/>
                <a:gd name="connsiteX2" fmla="*/ 388608 w 607427"/>
                <a:gd name="connsiteY2" fmla="*/ 211767 h 379713"/>
                <a:gd name="connsiteX3" fmla="*/ 580118 w 607427"/>
                <a:gd name="connsiteY3" fmla="*/ 379713 h 379713"/>
                <a:gd name="connsiteX4" fmla="*/ 27238 w 607427"/>
                <a:gd name="connsiteY4" fmla="*/ 379713 h 379713"/>
                <a:gd name="connsiteX5" fmla="*/ 607427 w 607427"/>
                <a:gd name="connsiteY5" fmla="*/ 19970 h 379713"/>
                <a:gd name="connsiteX6" fmla="*/ 607427 w 607427"/>
                <a:gd name="connsiteY6" fmla="*/ 359531 h 379713"/>
                <a:gd name="connsiteX7" fmla="*/ 413725 w 607427"/>
                <a:gd name="connsiteY7" fmla="*/ 189751 h 379713"/>
                <a:gd name="connsiteX8" fmla="*/ 0 w 607427"/>
                <a:gd name="connsiteY8" fmla="*/ 19970 h 379713"/>
                <a:gd name="connsiteX9" fmla="*/ 193561 w 607427"/>
                <a:gd name="connsiteY9" fmla="*/ 189751 h 379713"/>
                <a:gd name="connsiteX10" fmla="*/ 0 w 607427"/>
                <a:gd name="connsiteY10" fmla="*/ 359531 h 379713"/>
                <a:gd name="connsiteX11" fmla="*/ 27379 w 607427"/>
                <a:gd name="connsiteY11" fmla="*/ 0 h 379713"/>
                <a:gd name="connsiteX12" fmla="*/ 579906 w 607427"/>
                <a:gd name="connsiteY12" fmla="*/ 0 h 379713"/>
                <a:gd name="connsiteX13" fmla="*/ 303694 w 607427"/>
                <a:gd name="connsiteY13" fmla="*/ 242251 h 379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07427" h="379713">
                  <a:moveTo>
                    <a:pt x="218748" y="211767"/>
                  </a:moveTo>
                  <a:lnTo>
                    <a:pt x="303678" y="286283"/>
                  </a:lnTo>
                  <a:lnTo>
                    <a:pt x="388608" y="211767"/>
                  </a:lnTo>
                  <a:lnTo>
                    <a:pt x="580118" y="379713"/>
                  </a:lnTo>
                  <a:lnTo>
                    <a:pt x="27238" y="379713"/>
                  </a:lnTo>
                  <a:close/>
                  <a:moveTo>
                    <a:pt x="607427" y="19970"/>
                  </a:moveTo>
                  <a:lnTo>
                    <a:pt x="607427" y="359531"/>
                  </a:lnTo>
                  <a:lnTo>
                    <a:pt x="413725" y="189751"/>
                  </a:lnTo>
                  <a:close/>
                  <a:moveTo>
                    <a:pt x="0" y="19970"/>
                  </a:moveTo>
                  <a:lnTo>
                    <a:pt x="193561" y="189751"/>
                  </a:lnTo>
                  <a:lnTo>
                    <a:pt x="0" y="359531"/>
                  </a:lnTo>
                  <a:close/>
                  <a:moveTo>
                    <a:pt x="27379" y="0"/>
                  </a:moveTo>
                  <a:lnTo>
                    <a:pt x="579906" y="0"/>
                  </a:lnTo>
                  <a:lnTo>
                    <a:pt x="303694" y="24225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a:cs typeface="+mn-ea"/>
                <a:sym typeface="+mn-lt"/>
              </a:endParaRPr>
            </a:p>
          </p:txBody>
        </p:sp>
      </p:grpSp>
      <p:grpSp>
        <p:nvGrpSpPr>
          <p:cNvPr id="53" name="组合 52"/>
          <p:cNvGrpSpPr/>
          <p:nvPr/>
        </p:nvGrpSpPr>
        <p:grpSpPr>
          <a:xfrm>
            <a:off x="167640" y="385900"/>
            <a:ext cx="8193773" cy="646331"/>
            <a:chOff x="167640" y="138250"/>
            <a:chExt cx="8193773" cy="646331"/>
          </a:xfrm>
        </p:grpSpPr>
        <p:sp>
          <p:nvSpPr>
            <p:cNvPr id="54" name="矩形 53"/>
            <p:cNvSpPr/>
            <p:nvPr/>
          </p:nvSpPr>
          <p:spPr>
            <a:xfrm>
              <a:off x="167640" y="203200"/>
              <a:ext cx="568960" cy="523240"/>
            </a:xfrm>
            <a:prstGeom prst="rect">
              <a:avLst/>
            </a:prstGeom>
            <a:gradFill>
              <a:gsLst>
                <a:gs pos="0">
                  <a:schemeClr val="accent1"/>
                </a:gs>
                <a:gs pos="100000">
                  <a:schemeClr val="tx1">
                    <a:lumMod val="95000"/>
                    <a:lumOff val="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33333"/>
                </a:solidFill>
                <a:cs typeface="+mn-ea"/>
                <a:sym typeface="+mn-lt"/>
              </a:endParaRPr>
            </a:p>
          </p:txBody>
        </p:sp>
        <p:sp>
          <p:nvSpPr>
            <p:cNvPr id="55" name="矩形 54"/>
            <p:cNvSpPr/>
            <p:nvPr/>
          </p:nvSpPr>
          <p:spPr>
            <a:xfrm>
              <a:off x="812800" y="203200"/>
              <a:ext cx="259080" cy="523240"/>
            </a:xfrm>
            <a:prstGeom prst="rect">
              <a:avLst/>
            </a:prstGeom>
            <a:gradFill>
              <a:gsLst>
                <a:gs pos="0">
                  <a:schemeClr val="accent1"/>
                </a:gs>
                <a:gs pos="100000">
                  <a:schemeClr val="tx1">
                    <a:lumMod val="95000"/>
                    <a:lumOff val="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33333"/>
                </a:solidFill>
                <a:cs typeface="+mn-ea"/>
                <a:sym typeface="+mn-lt"/>
              </a:endParaRPr>
            </a:p>
          </p:txBody>
        </p:sp>
        <p:sp>
          <p:nvSpPr>
            <p:cNvPr id="56" name="Rectangle 6"/>
            <p:cNvSpPr>
              <a:spLocks noChangeArrowheads="1"/>
            </p:cNvSpPr>
            <p:nvPr/>
          </p:nvSpPr>
          <p:spPr bwMode="auto">
            <a:xfrm>
              <a:off x="1148080" y="138250"/>
              <a:ext cx="7213333"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zh-CN" altLang="en-US" sz="3600" b="1" dirty="0">
                  <a:solidFill>
                    <a:schemeClr val="tx1">
                      <a:lumMod val="85000"/>
                      <a:lumOff val="15000"/>
                    </a:schemeClr>
                  </a:solidFill>
                  <a:cs typeface="+mn-ea"/>
                  <a:sym typeface="+mn-lt"/>
                </a:rPr>
                <a:t>与上司的相处之道</a:t>
              </a:r>
              <a:endParaRPr lang="zh-CN" altLang="en-US" sz="3600" b="1" dirty="0">
                <a:solidFill>
                  <a:schemeClr val="tx1">
                    <a:lumMod val="85000"/>
                    <a:lumOff val="15000"/>
                  </a:schemeClr>
                </a:solidFill>
                <a:cs typeface="+mn-ea"/>
                <a:sym typeface="+mn-lt"/>
              </a:endParaRPr>
            </a:p>
          </p:txBody>
        </p:sp>
      </p:grpSp>
    </p:spTree>
  </p:cSld>
  <p:clrMapOvr>
    <a:masterClrMapping/>
  </p:clrMapOvr>
  <mc:AlternateContent xmlns:mc="http://schemas.openxmlformats.org/markup-compatibility/2006">
    <mc:Choice xmlns:p14="http://schemas.microsoft.com/office/powerpoint/2010/main" Requires="p14">
      <p:transition spd="slow" p14:dur="3400" advTm="0">
        <p14:reveal/>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additive="base">
                                        <p:cTn id="7" dur="500" fill="hold"/>
                                        <p:tgtEl>
                                          <p:spTgt spid="35"/>
                                        </p:tgtEl>
                                        <p:attrNameLst>
                                          <p:attrName>ppt_x</p:attrName>
                                        </p:attrNameLst>
                                      </p:cBhvr>
                                      <p:tavLst>
                                        <p:tav tm="0">
                                          <p:val>
                                            <p:strVal val="0-#ppt_w/2"/>
                                          </p:val>
                                        </p:tav>
                                        <p:tav tm="100000">
                                          <p:val>
                                            <p:strVal val="#ppt_x"/>
                                          </p:val>
                                        </p:tav>
                                      </p:tavLst>
                                    </p:anim>
                                    <p:anim calcmode="lin" valueType="num">
                                      <p:cBhvr additive="base">
                                        <p:cTn id="8" dur="500" fill="hold"/>
                                        <p:tgtEl>
                                          <p:spTgt spid="35"/>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0-#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0-#ppt_w/2"/>
                                          </p:val>
                                        </p:tav>
                                        <p:tav tm="100000">
                                          <p:val>
                                            <p:strVal val="#ppt_x"/>
                                          </p:val>
                                        </p:tav>
                                      </p:tavLst>
                                    </p:anim>
                                    <p:anim calcmode="lin" valueType="num">
                                      <p:cBhvr additive="base">
                                        <p:cTn id="16" dur="50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500"/>
                            </p:stCondLst>
                            <p:childTnLst>
                              <p:par>
                                <p:cTn id="18" presetID="2" presetClass="entr" presetSubtype="2" fill="hold" nodeType="afterEffect">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cBhvr additive="base">
                                        <p:cTn id="20" dur="500" fill="hold"/>
                                        <p:tgtEl>
                                          <p:spTgt spid="16"/>
                                        </p:tgtEl>
                                        <p:attrNameLst>
                                          <p:attrName>ppt_x</p:attrName>
                                        </p:attrNameLst>
                                      </p:cBhvr>
                                      <p:tavLst>
                                        <p:tav tm="0">
                                          <p:val>
                                            <p:strVal val="1+#ppt_w/2"/>
                                          </p:val>
                                        </p:tav>
                                        <p:tav tm="100000">
                                          <p:val>
                                            <p:strVal val="#ppt_x"/>
                                          </p:val>
                                        </p:tav>
                                      </p:tavLst>
                                    </p:anim>
                                    <p:anim calcmode="lin" valueType="num">
                                      <p:cBhvr additive="base">
                                        <p:cTn id="21" dur="500" fill="hold"/>
                                        <p:tgtEl>
                                          <p:spTgt spid="16"/>
                                        </p:tgtEl>
                                        <p:attrNameLst>
                                          <p:attrName>ppt_y</p:attrName>
                                        </p:attrNameLst>
                                      </p:cBhvr>
                                      <p:tavLst>
                                        <p:tav tm="0">
                                          <p:val>
                                            <p:strVal val="#ppt_y"/>
                                          </p:val>
                                        </p:tav>
                                        <p:tav tm="100000">
                                          <p:val>
                                            <p:strVal val="#ppt_y"/>
                                          </p:val>
                                        </p:tav>
                                      </p:tavLst>
                                    </p:anim>
                                  </p:childTnLst>
                                </p:cTn>
                              </p:par>
                              <p:par>
                                <p:cTn id="22" presetID="2" presetClass="entr" presetSubtype="2" fill="hold" nodeType="with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additive="base">
                                        <p:cTn id="24" dur="500" fill="hold"/>
                                        <p:tgtEl>
                                          <p:spTgt spid="28"/>
                                        </p:tgtEl>
                                        <p:attrNameLst>
                                          <p:attrName>ppt_x</p:attrName>
                                        </p:attrNameLst>
                                      </p:cBhvr>
                                      <p:tavLst>
                                        <p:tav tm="0">
                                          <p:val>
                                            <p:strVal val="1+#ppt_w/2"/>
                                          </p:val>
                                        </p:tav>
                                        <p:tav tm="100000">
                                          <p:val>
                                            <p:strVal val="#ppt_x"/>
                                          </p:val>
                                        </p:tav>
                                      </p:tavLst>
                                    </p:anim>
                                    <p:anim calcmode="lin" valueType="num">
                                      <p:cBhvr additive="base">
                                        <p:cTn id="25" dur="500" fill="hold"/>
                                        <p:tgtEl>
                                          <p:spTgt spid="28"/>
                                        </p:tgtEl>
                                        <p:attrNameLst>
                                          <p:attrName>ppt_y</p:attrName>
                                        </p:attrNameLst>
                                      </p:cBhvr>
                                      <p:tavLst>
                                        <p:tav tm="0">
                                          <p:val>
                                            <p:strVal val="#ppt_y"/>
                                          </p:val>
                                        </p:tav>
                                        <p:tav tm="100000">
                                          <p:val>
                                            <p:strVal val="#ppt_y"/>
                                          </p:val>
                                        </p:tav>
                                      </p:tavLst>
                                    </p:anim>
                                  </p:childTnLst>
                                </p:cTn>
                              </p:par>
                              <p:par>
                                <p:cTn id="26" presetID="2" presetClass="entr" presetSubtype="2"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1+#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1000"/>
                            </p:stCondLst>
                            <p:childTnLst>
                              <p:par>
                                <p:cTn id="31" presetID="2" presetClass="entr" presetSubtype="8" fill="hold" nodeType="afterEffect">
                                  <p:stCondLst>
                                    <p:cond delay="0"/>
                                  </p:stCondLst>
                                  <p:childTnLst>
                                    <p:set>
                                      <p:cBhvr>
                                        <p:cTn id="32" dur="1" fill="hold">
                                          <p:stCondLst>
                                            <p:cond delay="0"/>
                                          </p:stCondLst>
                                        </p:cTn>
                                        <p:tgtEl>
                                          <p:spTgt spid="47"/>
                                        </p:tgtEl>
                                        <p:attrNameLst>
                                          <p:attrName>style.visibility</p:attrName>
                                        </p:attrNameLst>
                                      </p:cBhvr>
                                      <p:to>
                                        <p:strVal val="visible"/>
                                      </p:to>
                                    </p:set>
                                    <p:anim calcmode="lin" valueType="num">
                                      <p:cBhvr additive="base">
                                        <p:cTn id="33" dur="500" fill="hold"/>
                                        <p:tgtEl>
                                          <p:spTgt spid="47"/>
                                        </p:tgtEl>
                                        <p:attrNameLst>
                                          <p:attrName>ppt_x</p:attrName>
                                        </p:attrNameLst>
                                      </p:cBhvr>
                                      <p:tavLst>
                                        <p:tav tm="0">
                                          <p:val>
                                            <p:strVal val="0-#ppt_w/2"/>
                                          </p:val>
                                        </p:tav>
                                        <p:tav tm="100000">
                                          <p:val>
                                            <p:strVal val="#ppt_x"/>
                                          </p:val>
                                        </p:tav>
                                      </p:tavLst>
                                    </p:anim>
                                    <p:anim calcmode="lin" valueType="num">
                                      <p:cBhvr additive="base">
                                        <p:cTn id="34" dur="500" fill="hold"/>
                                        <p:tgtEl>
                                          <p:spTgt spid="4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p:cNvGrpSpPr/>
          <p:nvPr/>
        </p:nvGrpSpPr>
        <p:grpSpPr bwMode="auto">
          <a:xfrm>
            <a:off x="3353028" y="1329400"/>
            <a:ext cx="5400675" cy="633412"/>
            <a:chOff x="6402758" y="1340767"/>
            <a:chExt cx="3522804" cy="756855"/>
          </a:xfrm>
        </p:grpSpPr>
        <p:sp>
          <p:nvSpPr>
            <p:cNvPr id="12" name="圆角矩形 11"/>
            <p:cNvSpPr/>
            <p:nvPr/>
          </p:nvSpPr>
          <p:spPr>
            <a:xfrm>
              <a:off x="6402758" y="1340767"/>
              <a:ext cx="3522804" cy="756855"/>
            </a:xfrm>
            <a:prstGeom prst="roundRect">
              <a:avLst/>
            </a:prstGeom>
            <a:gradFill flip="none" rotWithShape="1">
              <a:gsLst>
                <a:gs pos="0">
                  <a:schemeClr val="accent1"/>
                </a:gs>
                <a:gs pos="100000">
                  <a:schemeClr val="tx1">
                    <a:lumMod val="95000"/>
                    <a:lumOff val="5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noProof="1">
                <a:cs typeface="+mn-ea"/>
                <a:sym typeface="+mn-lt"/>
              </a:endParaRPr>
            </a:p>
          </p:txBody>
        </p:sp>
        <p:sp>
          <p:nvSpPr>
            <p:cNvPr id="13" name="圆角矩形 12"/>
            <p:cNvSpPr/>
            <p:nvPr/>
          </p:nvSpPr>
          <p:spPr>
            <a:xfrm>
              <a:off x="6496989" y="1445095"/>
              <a:ext cx="3334341" cy="555787"/>
            </a:xfrm>
            <a:prstGeom prst="roundRect">
              <a:avLst/>
            </a:prstGeom>
            <a:gradFill flip="none" rotWithShape="1">
              <a:gsLst>
                <a:gs pos="0">
                  <a:schemeClr val="accent1"/>
                </a:gs>
                <a:gs pos="100000">
                  <a:schemeClr val="tx1">
                    <a:lumMod val="95000"/>
                    <a:lumOff val="5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noProof="1">
                <a:cs typeface="+mn-ea"/>
                <a:sym typeface="+mn-lt"/>
              </a:endParaRPr>
            </a:p>
          </p:txBody>
        </p:sp>
        <p:sp>
          <p:nvSpPr>
            <p:cNvPr id="14" name="文本框 13"/>
            <p:cNvSpPr txBox="1"/>
            <p:nvPr/>
          </p:nvSpPr>
          <p:spPr>
            <a:xfrm flipH="1">
              <a:off x="6465924" y="1386292"/>
              <a:ext cx="3237003" cy="6658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zh-CN" altLang="en-US" noProof="1">
                  <a:cs typeface="+mn-ea"/>
                  <a:sym typeface="+mn-lt"/>
                </a:rPr>
                <a:t>难与上司相处的五种类型下属</a:t>
              </a:r>
              <a:endParaRPr lang="zh-CN" altLang="en-US" noProof="1">
                <a:cs typeface="+mn-ea"/>
                <a:sym typeface="+mn-lt"/>
              </a:endParaRPr>
            </a:p>
          </p:txBody>
        </p:sp>
      </p:grpSp>
      <p:sp>
        <p:nvSpPr>
          <p:cNvPr id="15" name="Text Box 2"/>
          <p:cNvSpPr txBox="1">
            <a:spLocks noChangeArrowheads="1"/>
          </p:cNvSpPr>
          <p:nvPr/>
        </p:nvSpPr>
        <p:spPr bwMode="auto">
          <a:xfrm>
            <a:off x="7243982" y="2868149"/>
            <a:ext cx="3743325" cy="308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660400">
              <a:defRPr sz="2800" b="1">
                <a:solidFill>
                  <a:schemeClr val="tx1"/>
                </a:solidFill>
                <a:latin typeface="Tahoma" panose="020B0604030504040204" pitchFamily="34" charset="0"/>
                <a:ea typeface="宋体" panose="02010600030101010101" pitchFamily="2" charset="-122"/>
              </a:defRPr>
            </a:lvl1pPr>
            <a:lvl2pPr>
              <a:defRPr sz="2800" b="1">
                <a:solidFill>
                  <a:schemeClr val="tx1"/>
                </a:solidFill>
                <a:latin typeface="Tahoma" panose="020B0604030504040204" pitchFamily="34" charset="0"/>
                <a:ea typeface="宋体" panose="02010600030101010101" pitchFamily="2" charset="-122"/>
              </a:defRPr>
            </a:lvl2pPr>
            <a:lvl3pPr>
              <a:defRPr sz="2800" b="1">
                <a:solidFill>
                  <a:schemeClr val="tx1"/>
                </a:solidFill>
                <a:latin typeface="Tahoma" panose="020B0604030504040204" pitchFamily="34" charset="0"/>
                <a:ea typeface="宋体" panose="02010600030101010101" pitchFamily="2" charset="-122"/>
              </a:defRPr>
            </a:lvl3pPr>
            <a:lvl4pPr>
              <a:defRPr sz="2800" b="1">
                <a:solidFill>
                  <a:schemeClr val="tx1"/>
                </a:solidFill>
                <a:latin typeface="Tahoma" panose="020B0604030504040204" pitchFamily="34" charset="0"/>
                <a:ea typeface="宋体" panose="02010600030101010101" pitchFamily="2" charset="-122"/>
              </a:defRPr>
            </a:lvl4pPr>
            <a:lvl5pPr>
              <a:defRPr sz="2800" b="1">
                <a:solidFill>
                  <a:schemeClr val="tx1"/>
                </a:solidFill>
                <a:latin typeface="Tahoma" panose="020B0604030504040204" pitchFamily="34" charset="0"/>
                <a:ea typeface="宋体" panose="02010600030101010101" pitchFamily="2" charset="-122"/>
              </a:defRPr>
            </a:lvl5pPr>
            <a:lvl6pPr fontAlgn="base">
              <a:spcBef>
                <a:spcPct val="0"/>
              </a:spcBef>
              <a:spcAft>
                <a:spcPct val="0"/>
              </a:spcAft>
              <a:defRPr sz="2800" b="1">
                <a:solidFill>
                  <a:schemeClr val="tx1"/>
                </a:solidFill>
                <a:latin typeface="Tahoma" panose="020B0604030504040204" pitchFamily="34" charset="0"/>
                <a:ea typeface="宋体" panose="02010600030101010101" pitchFamily="2" charset="-122"/>
              </a:defRPr>
            </a:lvl6pPr>
            <a:lvl7pPr fontAlgn="base">
              <a:spcBef>
                <a:spcPct val="0"/>
              </a:spcBef>
              <a:spcAft>
                <a:spcPct val="0"/>
              </a:spcAft>
              <a:defRPr sz="2800" b="1">
                <a:solidFill>
                  <a:schemeClr val="tx1"/>
                </a:solidFill>
                <a:latin typeface="Tahoma" panose="020B0604030504040204" pitchFamily="34" charset="0"/>
                <a:ea typeface="宋体" panose="02010600030101010101" pitchFamily="2" charset="-122"/>
              </a:defRPr>
            </a:lvl7pPr>
            <a:lvl8pPr fontAlgn="base">
              <a:spcBef>
                <a:spcPct val="0"/>
              </a:spcBef>
              <a:spcAft>
                <a:spcPct val="0"/>
              </a:spcAft>
              <a:defRPr sz="2800" b="1">
                <a:solidFill>
                  <a:schemeClr val="tx1"/>
                </a:solidFill>
                <a:latin typeface="Tahoma" panose="020B0604030504040204" pitchFamily="34" charset="0"/>
                <a:ea typeface="宋体" panose="02010600030101010101" pitchFamily="2" charset="-122"/>
              </a:defRPr>
            </a:lvl8pPr>
            <a:lvl9pPr fontAlgn="base">
              <a:spcBef>
                <a:spcPct val="0"/>
              </a:spcBef>
              <a:spcAft>
                <a:spcPct val="0"/>
              </a:spcAft>
              <a:defRPr sz="2800" b="1">
                <a:solidFill>
                  <a:schemeClr val="tx1"/>
                </a:solidFill>
                <a:latin typeface="Tahoma" panose="020B0604030504040204" pitchFamily="34" charset="0"/>
                <a:ea typeface="宋体" panose="02010600030101010101" pitchFamily="2" charset="-122"/>
              </a:defRPr>
            </a:lvl9pPr>
          </a:lstStyle>
          <a:p>
            <a:pPr marL="457200" indent="-457200" eaLnBrk="1" hangingPunct="1">
              <a:spcBef>
                <a:spcPct val="50000"/>
              </a:spcBef>
              <a:buClr>
                <a:srgbClr val="C00000"/>
              </a:buClr>
              <a:buFont typeface="Wingdings" panose="05000000000000000000" pitchFamily="2" charset="2"/>
              <a:buChar char="Ø"/>
              <a:defRPr/>
            </a:pPr>
            <a:r>
              <a:rPr lang="zh-CN" altLang="en-US" dirty="0">
                <a:latin typeface="+mn-lt"/>
                <a:ea typeface="+mn-ea"/>
                <a:cs typeface="+mn-ea"/>
                <a:sym typeface="+mn-lt"/>
              </a:rPr>
              <a:t>敬而远之型</a:t>
            </a:r>
            <a:endParaRPr lang="zh-CN" altLang="en-US" dirty="0">
              <a:latin typeface="+mn-lt"/>
              <a:ea typeface="+mn-ea"/>
              <a:cs typeface="+mn-ea"/>
              <a:sym typeface="+mn-lt"/>
            </a:endParaRPr>
          </a:p>
          <a:p>
            <a:pPr marL="457200" indent="-457200" eaLnBrk="1" hangingPunct="1">
              <a:spcBef>
                <a:spcPct val="50000"/>
              </a:spcBef>
              <a:buClr>
                <a:srgbClr val="C00000"/>
              </a:buClr>
              <a:buFont typeface="Wingdings" panose="05000000000000000000" pitchFamily="2" charset="2"/>
              <a:buChar char="Ø"/>
              <a:defRPr/>
            </a:pPr>
            <a:r>
              <a:rPr lang="zh-CN" altLang="en-US" dirty="0">
                <a:latin typeface="+mn-lt"/>
                <a:ea typeface="+mn-ea"/>
                <a:cs typeface="+mn-ea"/>
                <a:sym typeface="+mn-lt"/>
              </a:rPr>
              <a:t>我行我素型</a:t>
            </a:r>
            <a:endParaRPr lang="zh-CN" altLang="en-US" dirty="0">
              <a:latin typeface="+mn-lt"/>
              <a:ea typeface="+mn-ea"/>
              <a:cs typeface="+mn-ea"/>
              <a:sym typeface="+mn-lt"/>
            </a:endParaRPr>
          </a:p>
          <a:p>
            <a:pPr marL="457200" indent="-457200" eaLnBrk="1" hangingPunct="1">
              <a:spcBef>
                <a:spcPct val="50000"/>
              </a:spcBef>
              <a:buClr>
                <a:srgbClr val="C00000"/>
              </a:buClr>
              <a:buFont typeface="Wingdings" panose="05000000000000000000" pitchFamily="2" charset="2"/>
              <a:buChar char="Ø"/>
              <a:defRPr/>
            </a:pPr>
            <a:r>
              <a:rPr lang="zh-CN" altLang="en-US" dirty="0">
                <a:latin typeface="+mn-lt"/>
                <a:ea typeface="+mn-ea"/>
                <a:cs typeface="+mn-ea"/>
                <a:sym typeface="+mn-lt"/>
              </a:rPr>
              <a:t>自我推销型</a:t>
            </a:r>
            <a:endParaRPr lang="zh-CN" altLang="en-US" dirty="0">
              <a:latin typeface="+mn-lt"/>
              <a:ea typeface="+mn-ea"/>
              <a:cs typeface="+mn-ea"/>
              <a:sym typeface="+mn-lt"/>
            </a:endParaRPr>
          </a:p>
          <a:p>
            <a:pPr marL="457200" indent="-457200" eaLnBrk="1" hangingPunct="1">
              <a:spcBef>
                <a:spcPct val="50000"/>
              </a:spcBef>
              <a:buClr>
                <a:srgbClr val="C00000"/>
              </a:buClr>
              <a:buFont typeface="Wingdings" panose="05000000000000000000" pitchFamily="2" charset="2"/>
              <a:buChar char="Ø"/>
              <a:defRPr/>
            </a:pPr>
            <a:r>
              <a:rPr lang="zh-CN" altLang="en-US" dirty="0">
                <a:latin typeface="+mn-lt"/>
                <a:ea typeface="+mn-ea"/>
                <a:cs typeface="+mn-ea"/>
                <a:sym typeface="+mn-lt"/>
              </a:rPr>
              <a:t>持批评态度型</a:t>
            </a:r>
            <a:endParaRPr lang="zh-CN" altLang="en-US" dirty="0">
              <a:latin typeface="+mn-lt"/>
              <a:ea typeface="+mn-ea"/>
              <a:cs typeface="+mn-ea"/>
              <a:sym typeface="+mn-lt"/>
            </a:endParaRPr>
          </a:p>
          <a:p>
            <a:pPr marL="457200" indent="-457200" eaLnBrk="1" hangingPunct="1">
              <a:spcBef>
                <a:spcPct val="50000"/>
              </a:spcBef>
              <a:buClr>
                <a:srgbClr val="C00000"/>
              </a:buClr>
              <a:buFont typeface="Wingdings" panose="05000000000000000000" pitchFamily="2" charset="2"/>
              <a:buChar char="Ø"/>
              <a:defRPr/>
            </a:pPr>
            <a:r>
              <a:rPr lang="zh-CN" altLang="en-US" dirty="0">
                <a:latin typeface="+mn-lt"/>
                <a:ea typeface="+mn-ea"/>
                <a:cs typeface="+mn-ea"/>
                <a:sym typeface="+mn-lt"/>
              </a:rPr>
              <a:t>锋芒毕露型</a:t>
            </a:r>
            <a:endParaRPr lang="zh-CN" altLang="en-US" dirty="0">
              <a:latin typeface="+mn-lt"/>
              <a:ea typeface="+mn-ea"/>
              <a:cs typeface="+mn-ea"/>
              <a:sym typeface="+mn-lt"/>
            </a:endParaRPr>
          </a:p>
        </p:txBody>
      </p:sp>
      <p:grpSp>
        <p:nvGrpSpPr>
          <p:cNvPr id="16" name="组合 15"/>
          <p:cNvGrpSpPr/>
          <p:nvPr/>
        </p:nvGrpSpPr>
        <p:grpSpPr>
          <a:xfrm>
            <a:off x="167640" y="389304"/>
            <a:ext cx="8193773" cy="646331"/>
            <a:chOff x="167640" y="141654"/>
            <a:chExt cx="8193773" cy="646331"/>
          </a:xfrm>
        </p:grpSpPr>
        <p:sp>
          <p:nvSpPr>
            <p:cNvPr id="17" name="矩形 16"/>
            <p:cNvSpPr/>
            <p:nvPr/>
          </p:nvSpPr>
          <p:spPr>
            <a:xfrm>
              <a:off x="167640" y="203200"/>
              <a:ext cx="568960" cy="523240"/>
            </a:xfrm>
            <a:prstGeom prst="rect">
              <a:avLst/>
            </a:prstGeom>
            <a:gradFill>
              <a:gsLst>
                <a:gs pos="0">
                  <a:schemeClr val="accent1"/>
                </a:gs>
                <a:gs pos="100000">
                  <a:schemeClr val="tx1">
                    <a:lumMod val="95000"/>
                    <a:lumOff val="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33333"/>
                </a:solidFill>
                <a:cs typeface="+mn-ea"/>
                <a:sym typeface="+mn-lt"/>
              </a:endParaRPr>
            </a:p>
          </p:txBody>
        </p:sp>
        <p:sp>
          <p:nvSpPr>
            <p:cNvPr id="18" name="矩形 17"/>
            <p:cNvSpPr/>
            <p:nvPr/>
          </p:nvSpPr>
          <p:spPr>
            <a:xfrm>
              <a:off x="812800" y="203200"/>
              <a:ext cx="259080" cy="523240"/>
            </a:xfrm>
            <a:prstGeom prst="rect">
              <a:avLst/>
            </a:prstGeom>
            <a:gradFill>
              <a:gsLst>
                <a:gs pos="0">
                  <a:schemeClr val="accent1"/>
                </a:gs>
                <a:gs pos="100000">
                  <a:schemeClr val="tx1">
                    <a:lumMod val="95000"/>
                    <a:lumOff val="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33333"/>
                </a:solidFill>
                <a:cs typeface="+mn-ea"/>
                <a:sym typeface="+mn-lt"/>
              </a:endParaRPr>
            </a:p>
          </p:txBody>
        </p:sp>
        <p:sp>
          <p:nvSpPr>
            <p:cNvPr id="19" name="Rectangle 6"/>
            <p:cNvSpPr>
              <a:spLocks noChangeArrowheads="1"/>
            </p:cNvSpPr>
            <p:nvPr/>
          </p:nvSpPr>
          <p:spPr bwMode="auto">
            <a:xfrm>
              <a:off x="1148080" y="141654"/>
              <a:ext cx="7213333"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zh-CN" altLang="en-US" sz="3600" b="1" dirty="0">
                  <a:solidFill>
                    <a:schemeClr val="tx1">
                      <a:lumMod val="85000"/>
                      <a:lumOff val="15000"/>
                    </a:schemeClr>
                  </a:solidFill>
                  <a:cs typeface="+mn-ea"/>
                  <a:sym typeface="+mn-lt"/>
                </a:rPr>
                <a:t>与上司的相处之道</a:t>
              </a:r>
              <a:endParaRPr lang="zh-CN" altLang="en-US" sz="3600" b="1" dirty="0">
                <a:solidFill>
                  <a:schemeClr val="tx1">
                    <a:lumMod val="85000"/>
                    <a:lumOff val="15000"/>
                  </a:schemeClr>
                </a:solidFill>
                <a:cs typeface="+mn-ea"/>
                <a:sym typeface="+mn-lt"/>
              </a:endParaRPr>
            </a:p>
          </p:txBody>
        </p:sp>
      </p:grpSp>
      <p:pic>
        <p:nvPicPr>
          <p:cNvPr id="21" name="图片 20"/>
          <p:cNvPicPr>
            <a:picLocks noChangeAspect="1"/>
          </p:cNvPicPr>
          <p:nvPr/>
        </p:nvPicPr>
        <p:blipFill>
          <a:blip r:embed="rId1" cstate="screen"/>
          <a:stretch>
            <a:fillRect/>
          </a:stretch>
        </p:blipFill>
        <p:spPr>
          <a:xfrm>
            <a:off x="794721" y="1595337"/>
            <a:ext cx="5262663" cy="5262663"/>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3400" advTm="0">
        <p14:reveal/>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par>
                          <p:cTn id="10" fill="hold">
                            <p:stCondLst>
                              <p:cond delay="500"/>
                            </p:stCondLst>
                            <p:childTnLst>
                              <p:par>
                                <p:cTn id="11" presetID="22" presetClass="entr" presetSubtype="1" fill="hold" grpId="0"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ipe(up)">
                                      <p:cBhvr>
                                        <p:cTn id="13" dur="1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flipV="1">
            <a:off x="10733412" y="1739901"/>
            <a:ext cx="1458588" cy="3378200"/>
            <a:chOff x="10388520" y="407701"/>
            <a:chExt cx="1803479" cy="4176999"/>
          </a:xfrm>
        </p:grpSpPr>
        <p:sp>
          <p:nvSpPr>
            <p:cNvPr id="2" name="任意多边形: 形状 1"/>
            <p:cNvSpPr/>
            <p:nvPr/>
          </p:nvSpPr>
          <p:spPr>
            <a:xfrm flipH="1" flipV="1">
              <a:off x="10388520" y="1716461"/>
              <a:ext cx="1803479" cy="2868239"/>
            </a:xfrm>
            <a:custGeom>
              <a:avLst/>
              <a:gdLst>
                <a:gd name="connsiteX0" fmla="*/ 0 w 1917700"/>
                <a:gd name="connsiteY0" fmla="*/ 0 h 3049896"/>
                <a:gd name="connsiteX1" fmla="*/ 1917700 w 1917700"/>
                <a:gd name="connsiteY1" fmla="*/ 1747238 h 3049896"/>
                <a:gd name="connsiteX2" fmla="*/ 1628322 w 1917700"/>
                <a:gd name="connsiteY2" fmla="*/ 3049896 h 3049896"/>
                <a:gd name="connsiteX3" fmla="*/ 0 w 1917700"/>
                <a:gd name="connsiteY3" fmla="*/ 2054166 h 3049896"/>
              </a:gdLst>
              <a:ahLst/>
              <a:cxnLst>
                <a:cxn ang="0">
                  <a:pos x="connsiteX0" y="connsiteY0"/>
                </a:cxn>
                <a:cxn ang="0">
                  <a:pos x="connsiteX1" y="connsiteY1"/>
                </a:cxn>
                <a:cxn ang="0">
                  <a:pos x="connsiteX2" y="connsiteY2"/>
                </a:cxn>
                <a:cxn ang="0">
                  <a:pos x="connsiteX3" y="connsiteY3"/>
                </a:cxn>
              </a:cxnLst>
              <a:rect l="l" t="t" r="r" b="b"/>
              <a:pathLst>
                <a:path w="1917700" h="3049896">
                  <a:moveTo>
                    <a:pt x="0" y="0"/>
                  </a:moveTo>
                  <a:lnTo>
                    <a:pt x="1917700" y="1747238"/>
                  </a:lnTo>
                  <a:lnTo>
                    <a:pt x="1628322" y="3049896"/>
                  </a:lnTo>
                  <a:lnTo>
                    <a:pt x="0" y="2054166"/>
                  </a:lnTo>
                  <a:close/>
                </a:path>
              </a:pathLst>
            </a:custGeom>
            <a:gradFill flip="none" rotWithShape="1">
              <a:gsLst>
                <a:gs pos="0">
                  <a:schemeClr val="accent1"/>
                </a:gs>
                <a:gs pos="100000">
                  <a:schemeClr val="tx1">
                    <a:lumMod val="95000"/>
                    <a:lumOff val="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3" name="任意多边形: 形状 2"/>
            <p:cNvSpPr/>
            <p:nvPr/>
          </p:nvSpPr>
          <p:spPr>
            <a:xfrm flipH="1" flipV="1">
              <a:off x="10388520" y="407701"/>
              <a:ext cx="1803479" cy="2527431"/>
            </a:xfrm>
            <a:custGeom>
              <a:avLst/>
              <a:gdLst>
                <a:gd name="connsiteX0" fmla="*/ 1917700 w 1917700"/>
                <a:gd name="connsiteY0" fmla="*/ 0 h 2687503"/>
                <a:gd name="connsiteX1" fmla="*/ 1888672 w 1917700"/>
                <a:gd name="connsiteY1" fmla="*/ 1480457 h 2687503"/>
                <a:gd name="connsiteX2" fmla="*/ 0 w 1917700"/>
                <a:gd name="connsiteY2" fmla="*/ 2687503 h 2687503"/>
                <a:gd name="connsiteX3" fmla="*/ 0 w 1917700"/>
                <a:gd name="connsiteY3" fmla="*/ 1030407 h 2687503"/>
              </a:gdLst>
              <a:ahLst/>
              <a:cxnLst>
                <a:cxn ang="0">
                  <a:pos x="connsiteX0" y="connsiteY0"/>
                </a:cxn>
                <a:cxn ang="0">
                  <a:pos x="connsiteX1" y="connsiteY1"/>
                </a:cxn>
                <a:cxn ang="0">
                  <a:pos x="connsiteX2" y="connsiteY2"/>
                </a:cxn>
                <a:cxn ang="0">
                  <a:pos x="connsiteX3" y="connsiteY3"/>
                </a:cxn>
              </a:cxnLst>
              <a:rect l="l" t="t" r="r" b="b"/>
              <a:pathLst>
                <a:path w="1917700" h="2687503">
                  <a:moveTo>
                    <a:pt x="1917700" y="0"/>
                  </a:moveTo>
                  <a:lnTo>
                    <a:pt x="1888672" y="1480457"/>
                  </a:lnTo>
                  <a:lnTo>
                    <a:pt x="0" y="2687503"/>
                  </a:lnTo>
                  <a:lnTo>
                    <a:pt x="0" y="1030407"/>
                  </a:lnTo>
                  <a:close/>
                </a:path>
              </a:pathLst>
            </a:custGeom>
            <a:gradFill>
              <a:gsLst>
                <a:gs pos="0">
                  <a:schemeClr val="accent1"/>
                </a:gs>
                <a:gs pos="100000">
                  <a:schemeClr val="tx1">
                    <a:lumMod val="95000"/>
                    <a:lumOff val="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grpSp>
      <p:grpSp>
        <p:nvGrpSpPr>
          <p:cNvPr id="5" name="组合 4"/>
          <p:cNvGrpSpPr/>
          <p:nvPr/>
        </p:nvGrpSpPr>
        <p:grpSpPr>
          <a:xfrm flipH="1">
            <a:off x="0" y="1739901"/>
            <a:ext cx="1458586" cy="3378200"/>
            <a:chOff x="10388520" y="407701"/>
            <a:chExt cx="1803479" cy="4176999"/>
          </a:xfrm>
        </p:grpSpPr>
        <p:sp>
          <p:nvSpPr>
            <p:cNvPr id="6" name="任意多边形: 形状 5"/>
            <p:cNvSpPr/>
            <p:nvPr/>
          </p:nvSpPr>
          <p:spPr>
            <a:xfrm flipH="1" flipV="1">
              <a:off x="10388520" y="1716461"/>
              <a:ext cx="1803479" cy="2868239"/>
            </a:xfrm>
            <a:custGeom>
              <a:avLst/>
              <a:gdLst>
                <a:gd name="connsiteX0" fmla="*/ 0 w 1917700"/>
                <a:gd name="connsiteY0" fmla="*/ 0 h 3049896"/>
                <a:gd name="connsiteX1" fmla="*/ 1917700 w 1917700"/>
                <a:gd name="connsiteY1" fmla="*/ 1747238 h 3049896"/>
                <a:gd name="connsiteX2" fmla="*/ 1628322 w 1917700"/>
                <a:gd name="connsiteY2" fmla="*/ 3049896 h 3049896"/>
                <a:gd name="connsiteX3" fmla="*/ 0 w 1917700"/>
                <a:gd name="connsiteY3" fmla="*/ 2054166 h 3049896"/>
              </a:gdLst>
              <a:ahLst/>
              <a:cxnLst>
                <a:cxn ang="0">
                  <a:pos x="connsiteX0" y="connsiteY0"/>
                </a:cxn>
                <a:cxn ang="0">
                  <a:pos x="connsiteX1" y="connsiteY1"/>
                </a:cxn>
                <a:cxn ang="0">
                  <a:pos x="connsiteX2" y="connsiteY2"/>
                </a:cxn>
                <a:cxn ang="0">
                  <a:pos x="connsiteX3" y="connsiteY3"/>
                </a:cxn>
              </a:cxnLst>
              <a:rect l="l" t="t" r="r" b="b"/>
              <a:pathLst>
                <a:path w="1917700" h="3049896">
                  <a:moveTo>
                    <a:pt x="0" y="0"/>
                  </a:moveTo>
                  <a:lnTo>
                    <a:pt x="1917700" y="1747238"/>
                  </a:lnTo>
                  <a:lnTo>
                    <a:pt x="1628322" y="3049896"/>
                  </a:lnTo>
                  <a:lnTo>
                    <a:pt x="0" y="2054166"/>
                  </a:lnTo>
                  <a:close/>
                </a:path>
              </a:pathLst>
            </a:custGeom>
            <a:gradFill flip="none" rotWithShape="1">
              <a:gsLst>
                <a:gs pos="0">
                  <a:schemeClr val="accent1"/>
                </a:gs>
                <a:gs pos="100000">
                  <a:schemeClr val="tx1">
                    <a:lumMod val="95000"/>
                    <a:lumOff val="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7" name="任意多边形: 形状 6"/>
            <p:cNvSpPr/>
            <p:nvPr/>
          </p:nvSpPr>
          <p:spPr>
            <a:xfrm flipH="1" flipV="1">
              <a:off x="10388520" y="407701"/>
              <a:ext cx="1803479" cy="2527431"/>
            </a:xfrm>
            <a:custGeom>
              <a:avLst/>
              <a:gdLst>
                <a:gd name="connsiteX0" fmla="*/ 1917700 w 1917700"/>
                <a:gd name="connsiteY0" fmla="*/ 0 h 2687503"/>
                <a:gd name="connsiteX1" fmla="*/ 1888672 w 1917700"/>
                <a:gd name="connsiteY1" fmla="*/ 1480457 h 2687503"/>
                <a:gd name="connsiteX2" fmla="*/ 0 w 1917700"/>
                <a:gd name="connsiteY2" fmla="*/ 2687503 h 2687503"/>
                <a:gd name="connsiteX3" fmla="*/ 0 w 1917700"/>
                <a:gd name="connsiteY3" fmla="*/ 1030407 h 2687503"/>
              </a:gdLst>
              <a:ahLst/>
              <a:cxnLst>
                <a:cxn ang="0">
                  <a:pos x="connsiteX0" y="connsiteY0"/>
                </a:cxn>
                <a:cxn ang="0">
                  <a:pos x="connsiteX1" y="connsiteY1"/>
                </a:cxn>
                <a:cxn ang="0">
                  <a:pos x="connsiteX2" y="connsiteY2"/>
                </a:cxn>
                <a:cxn ang="0">
                  <a:pos x="connsiteX3" y="connsiteY3"/>
                </a:cxn>
              </a:cxnLst>
              <a:rect l="l" t="t" r="r" b="b"/>
              <a:pathLst>
                <a:path w="1917700" h="2687503">
                  <a:moveTo>
                    <a:pt x="1917700" y="0"/>
                  </a:moveTo>
                  <a:lnTo>
                    <a:pt x="1888672" y="1480457"/>
                  </a:lnTo>
                  <a:lnTo>
                    <a:pt x="0" y="2687503"/>
                  </a:lnTo>
                  <a:lnTo>
                    <a:pt x="0" y="1030407"/>
                  </a:lnTo>
                  <a:close/>
                </a:path>
              </a:pathLst>
            </a:custGeom>
            <a:gradFill>
              <a:gsLst>
                <a:gs pos="0">
                  <a:schemeClr val="accent1"/>
                </a:gs>
                <a:gs pos="100000">
                  <a:schemeClr val="tx1">
                    <a:lumMod val="95000"/>
                    <a:lumOff val="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grpSp>
      <p:sp>
        <p:nvSpPr>
          <p:cNvPr id="8" name="文本框 7"/>
          <p:cNvSpPr txBox="1"/>
          <p:nvPr/>
        </p:nvSpPr>
        <p:spPr>
          <a:xfrm>
            <a:off x="2933698" y="2974288"/>
            <a:ext cx="7139215" cy="1107996"/>
          </a:xfrm>
          <a:prstGeom prst="rect">
            <a:avLst/>
          </a:prstGeom>
          <a:noFill/>
        </p:spPr>
        <p:txBody>
          <a:bodyPr wrap="square" rtlCol="0">
            <a:spAutoFit/>
            <a:scene3d>
              <a:camera prst="orthographicFront"/>
              <a:lightRig rig="threePt" dir="t"/>
            </a:scene3d>
            <a:sp3d contourW="12700"/>
          </a:bodyPr>
          <a:lstStyle/>
          <a:p>
            <a:pPr algn="dist"/>
            <a:r>
              <a:rPr lang="zh-CN" altLang="en-US" sz="6600" b="1" dirty="0">
                <a:solidFill>
                  <a:schemeClr val="tx1">
                    <a:lumMod val="85000"/>
                    <a:lumOff val="15000"/>
                  </a:schemeClr>
                </a:solidFill>
                <a:cs typeface="+mn-ea"/>
                <a:sym typeface="+mn-lt"/>
              </a:rPr>
              <a:t>如何建立高效团队</a:t>
            </a:r>
            <a:endParaRPr lang="zh-CN" altLang="en-US" sz="6600" b="1" dirty="0">
              <a:solidFill>
                <a:schemeClr val="tx1">
                  <a:lumMod val="85000"/>
                  <a:lumOff val="15000"/>
                </a:schemeClr>
              </a:solidFill>
              <a:cs typeface="+mn-ea"/>
              <a:sym typeface="+mn-lt"/>
            </a:endParaRPr>
          </a:p>
        </p:txBody>
      </p:sp>
      <p:sp>
        <p:nvSpPr>
          <p:cNvPr id="9" name="文本框 8"/>
          <p:cNvSpPr txBox="1"/>
          <p:nvPr/>
        </p:nvSpPr>
        <p:spPr>
          <a:xfrm>
            <a:off x="3264134" y="4261431"/>
            <a:ext cx="5663730" cy="286873"/>
          </a:xfrm>
          <a:prstGeom prst="rect">
            <a:avLst/>
          </a:prstGeom>
          <a:noFill/>
        </p:spPr>
        <p:txBody>
          <a:bodyPr wrap="square" rtlCol="0">
            <a:spAutoFit/>
            <a:scene3d>
              <a:camera prst="orthographicFront"/>
              <a:lightRig rig="threePt" dir="t"/>
            </a:scene3d>
            <a:sp3d contourW="12700"/>
          </a:bodyPr>
          <a:lstStyle/>
          <a:p>
            <a:pPr algn="ctr">
              <a:lnSpc>
                <a:spcPct val="114000"/>
              </a:lnSpc>
            </a:pPr>
            <a:r>
              <a:rPr lang="en-US" altLang="zh-CN" sz="1200" dirty="0">
                <a:cs typeface="+mn-ea"/>
                <a:sym typeface="+mn-lt"/>
              </a:rPr>
              <a:t>How to set up efficient team</a:t>
            </a:r>
            <a:endParaRPr lang="en-US" altLang="zh-CN" sz="1200" dirty="0">
              <a:solidFill>
                <a:schemeClr val="bg1">
                  <a:lumMod val="50000"/>
                </a:schemeClr>
              </a:solidFill>
              <a:cs typeface="+mn-ea"/>
              <a:sym typeface="+mn-lt"/>
            </a:endParaRPr>
          </a:p>
        </p:txBody>
      </p:sp>
      <p:sp>
        <p:nvSpPr>
          <p:cNvPr id="10" name="文本框 9"/>
          <p:cNvSpPr txBox="1"/>
          <p:nvPr/>
        </p:nvSpPr>
        <p:spPr>
          <a:xfrm>
            <a:off x="3704916" y="2050502"/>
            <a:ext cx="4778684" cy="923330"/>
          </a:xfrm>
          <a:prstGeom prst="rect">
            <a:avLst/>
          </a:prstGeom>
          <a:noFill/>
        </p:spPr>
        <p:txBody>
          <a:bodyPr wrap="square" rtlCol="0">
            <a:spAutoFit/>
            <a:scene3d>
              <a:camera prst="orthographicFront"/>
              <a:lightRig rig="threePt" dir="t"/>
            </a:scene3d>
            <a:sp3d contourW="12700"/>
          </a:bodyPr>
          <a:lstStyle/>
          <a:p>
            <a:pPr algn="ctr"/>
            <a:r>
              <a:rPr lang="en-US" altLang="zh-CN" sz="5400" dirty="0">
                <a:gradFill>
                  <a:gsLst>
                    <a:gs pos="0">
                      <a:schemeClr val="accent1"/>
                    </a:gs>
                    <a:gs pos="100000">
                      <a:schemeClr val="tx1">
                        <a:lumMod val="95000"/>
                        <a:lumOff val="5000"/>
                      </a:schemeClr>
                    </a:gs>
                  </a:gsLst>
                  <a:lin ang="5400000" scaled="1"/>
                </a:gradFill>
                <a:cs typeface="+mn-ea"/>
                <a:sym typeface="+mn-lt"/>
              </a:rPr>
              <a:t>PART 05</a:t>
            </a:r>
            <a:endParaRPr lang="zh-CN" altLang="en-US" sz="5400" dirty="0">
              <a:gradFill>
                <a:gsLst>
                  <a:gs pos="0">
                    <a:schemeClr val="accent1"/>
                  </a:gs>
                  <a:gs pos="100000">
                    <a:schemeClr val="tx1">
                      <a:lumMod val="95000"/>
                      <a:lumOff val="5000"/>
                    </a:schemeClr>
                  </a:gs>
                </a:gsLst>
                <a:lin ang="5400000" scaled="1"/>
              </a:gradFill>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600" advTm="0">
        <p:blinds dir="vert"/>
      </p:transition>
    </mc:Choice>
    <mc:Fallback>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par>
                                <p:cTn id="17" presetID="35" presetClass="path" presetSubtype="0" fill="hold" grpId="1" nodeType="withEffect">
                                  <p:stCondLst>
                                    <p:cond delay="0"/>
                                  </p:stCondLst>
                                  <p:childTnLst>
                                    <p:animMotion origin="layout" path="M -0.0819 -0.00324 L -3.33333E-6 4.07407E-6 " pathEditMode="relative" rAng="0" ptsTypes="AA">
                                      <p:cBhvr>
                                        <p:cTn id="18" dur="500" fill="hold"/>
                                        <p:tgtEl>
                                          <p:spTgt spid="8"/>
                                        </p:tgtEl>
                                        <p:attrNameLst>
                                          <p:attrName>ppt_x</p:attrName>
                                          <p:attrName>ppt_y</p:attrName>
                                        </p:attrNameLst>
                                      </p:cBhvr>
                                      <p:rCtr x="4089" y="162"/>
                                    </p:animMotion>
                                  </p:childTnLst>
                                </p:cTn>
                              </p:par>
                              <p:par>
                                <p:cTn id="19" presetID="10"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par>
                                <p:cTn id="22" presetID="35" presetClass="path" presetSubtype="0" fill="hold" grpId="1" nodeType="withEffect">
                                  <p:stCondLst>
                                    <p:cond delay="0"/>
                                  </p:stCondLst>
                                  <p:childTnLst>
                                    <p:animMotion origin="layout" path="M 0.06953 -0.00116 L 0 3.7037E-7 " pathEditMode="relative" rAng="0" ptsTypes="AA">
                                      <p:cBhvr>
                                        <p:cTn id="23" dur="500" fill="hold"/>
                                        <p:tgtEl>
                                          <p:spTgt spid="9"/>
                                        </p:tgtEl>
                                        <p:attrNameLst>
                                          <p:attrName>ppt_x</p:attrName>
                                          <p:attrName>ppt_y</p:attrName>
                                        </p:attrNameLst>
                                      </p:cBhvr>
                                      <p:rCtr x="-3477" y="46"/>
                                    </p:animMotion>
                                  </p:childTnLst>
                                </p:cTn>
                              </p:par>
                              <p:par>
                                <p:cTn id="24" presetID="10"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500"/>
                                        <p:tgtEl>
                                          <p:spTgt spid="10"/>
                                        </p:tgtEl>
                                      </p:cBhvr>
                                    </p:animEffect>
                                  </p:childTnLst>
                                </p:cTn>
                              </p:par>
                              <p:par>
                                <p:cTn id="27" presetID="35" presetClass="path" presetSubtype="0" fill="hold" grpId="1" nodeType="withEffect">
                                  <p:stCondLst>
                                    <p:cond delay="0"/>
                                  </p:stCondLst>
                                  <p:childTnLst>
                                    <p:animMotion origin="layout" path="M 0.00013 -0.09606 L 2.08333E-7 -3.7037E-6 " pathEditMode="relative" rAng="0" ptsTypes="AA">
                                      <p:cBhvr>
                                        <p:cTn id="28" dur="500" fill="hold"/>
                                        <p:tgtEl>
                                          <p:spTgt spid="10"/>
                                        </p:tgtEl>
                                        <p:attrNameLst>
                                          <p:attrName>ppt_x</p:attrName>
                                          <p:attrName>ppt_y</p:attrName>
                                        </p:attrNameLst>
                                      </p:cBhvr>
                                      <p:rCtr x="-13" y="479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9" grpId="0"/>
      <p:bldP spid="9" grpId="1"/>
      <p:bldP spid="10" grpId="0"/>
      <p:bldP spid="10" grpId="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bwMode="auto">
          <a:xfrm>
            <a:off x="513215" y="2138217"/>
            <a:ext cx="563377" cy="3162131"/>
            <a:chOff x="6402758" y="1340767"/>
            <a:chExt cx="3522804" cy="756855"/>
          </a:xfrm>
        </p:grpSpPr>
        <p:sp>
          <p:nvSpPr>
            <p:cNvPr id="11" name="圆角矩形 10"/>
            <p:cNvSpPr/>
            <p:nvPr/>
          </p:nvSpPr>
          <p:spPr>
            <a:xfrm>
              <a:off x="6402758" y="1340767"/>
              <a:ext cx="3522804" cy="756855"/>
            </a:xfrm>
            <a:prstGeom prst="roundRect">
              <a:avLst/>
            </a:prstGeom>
            <a:gradFill flip="none" rotWithShape="1">
              <a:gsLst>
                <a:gs pos="0">
                  <a:schemeClr val="accent1"/>
                </a:gs>
                <a:gs pos="100000">
                  <a:schemeClr val="tx1">
                    <a:lumMod val="95000"/>
                    <a:lumOff val="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noProof="1">
                <a:cs typeface="+mn-ea"/>
                <a:sym typeface="+mn-lt"/>
              </a:endParaRPr>
            </a:p>
          </p:txBody>
        </p:sp>
        <p:sp>
          <p:nvSpPr>
            <p:cNvPr id="12" name="圆角矩形 11"/>
            <p:cNvSpPr/>
            <p:nvPr/>
          </p:nvSpPr>
          <p:spPr>
            <a:xfrm>
              <a:off x="6496990" y="1445096"/>
              <a:ext cx="3334341" cy="555785"/>
            </a:xfrm>
            <a:prstGeom prst="roundRect">
              <a:avLst/>
            </a:prstGeom>
            <a:gradFill flip="none" rotWithShape="1">
              <a:gsLst>
                <a:gs pos="0">
                  <a:schemeClr val="accent1"/>
                </a:gs>
                <a:gs pos="100000">
                  <a:schemeClr val="tx1">
                    <a:lumMod val="95000"/>
                    <a:lumOff val="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noProof="1">
                <a:cs typeface="+mn-ea"/>
                <a:sym typeface="+mn-lt"/>
              </a:endParaRPr>
            </a:p>
          </p:txBody>
        </p:sp>
        <p:sp>
          <p:nvSpPr>
            <p:cNvPr id="13" name="文本框 12"/>
            <p:cNvSpPr txBox="1"/>
            <p:nvPr/>
          </p:nvSpPr>
          <p:spPr>
            <a:xfrm flipH="1">
              <a:off x="6465924" y="1386292"/>
              <a:ext cx="3237003" cy="665805"/>
            </a:xfrm>
            <a:prstGeom prst="rect">
              <a:avLst/>
            </a:prstGeom>
            <a:gradFill flip="none" rotWithShape="1">
              <a:gsLst>
                <a:gs pos="0">
                  <a:schemeClr val="accent1"/>
                </a:gs>
                <a:gs pos="100000">
                  <a:schemeClr val="tx1">
                    <a:lumMod val="95000"/>
                    <a:lumOff val="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zh-CN" altLang="en-US" noProof="1">
                  <a:cs typeface="+mn-ea"/>
                  <a:sym typeface="+mn-lt"/>
                </a:rPr>
                <a:t>成员的能力</a:t>
              </a:r>
              <a:endParaRPr lang="zh-CN" altLang="en-US" noProof="1">
                <a:cs typeface="+mn-ea"/>
                <a:sym typeface="+mn-lt"/>
              </a:endParaRPr>
            </a:p>
          </p:txBody>
        </p:sp>
      </p:grpSp>
      <p:sp>
        <p:nvSpPr>
          <p:cNvPr id="14" name="矩形 13"/>
          <p:cNvSpPr>
            <a:spLocks noChangeArrowheads="1"/>
          </p:cNvSpPr>
          <p:nvPr/>
        </p:nvSpPr>
        <p:spPr bwMode="auto">
          <a:xfrm>
            <a:off x="2637462" y="2112904"/>
            <a:ext cx="7963844" cy="387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a:spAutoFit/>
          </a:bodyPr>
          <a:lstStyle/>
          <a:p>
            <a:pPr eaLnBrk="1" hangingPunct="1">
              <a:lnSpc>
                <a:spcPct val="80000"/>
              </a:lnSpc>
              <a:defRPr/>
            </a:pPr>
            <a:r>
              <a:rPr lang="zh-CN" altLang="en-US" sz="2400" b="0" dirty="0">
                <a:solidFill>
                  <a:schemeClr val="bg2">
                    <a:lumMod val="10000"/>
                  </a:schemeClr>
                </a:solidFill>
                <a:cs typeface="+mn-ea"/>
                <a:sym typeface="+mn-lt"/>
              </a:rPr>
              <a:t>一个团队要想有效地运作，需要</a:t>
            </a:r>
            <a:r>
              <a:rPr lang="en-US" altLang="zh-CN" sz="2400" b="0" dirty="0">
                <a:solidFill>
                  <a:schemeClr val="bg2">
                    <a:lumMod val="10000"/>
                  </a:schemeClr>
                </a:solidFill>
                <a:cs typeface="+mn-ea"/>
                <a:sym typeface="+mn-lt"/>
              </a:rPr>
              <a:t>3</a:t>
            </a:r>
            <a:r>
              <a:rPr lang="zh-CN" altLang="en-US" sz="2400" b="0" dirty="0">
                <a:solidFill>
                  <a:schemeClr val="bg2">
                    <a:lumMod val="10000"/>
                  </a:schemeClr>
                </a:solidFill>
                <a:cs typeface="+mn-ea"/>
                <a:sym typeface="+mn-lt"/>
              </a:rPr>
              <a:t>种不同技能类型的人：</a:t>
            </a:r>
            <a:endParaRPr lang="zh-CN" altLang="en-US" sz="2400" b="0" dirty="0">
              <a:solidFill>
                <a:schemeClr val="bg2">
                  <a:lumMod val="10000"/>
                </a:schemeClr>
              </a:solidFill>
              <a:cs typeface="+mn-ea"/>
              <a:sym typeface="+mn-lt"/>
            </a:endParaRPr>
          </a:p>
        </p:txBody>
      </p:sp>
      <p:grpSp>
        <p:nvGrpSpPr>
          <p:cNvPr id="15" name="bb253c24-9785-4995-9754-ededf694a18f"/>
          <p:cNvGrpSpPr>
            <a:grpSpLocks noChangeAspect="1"/>
          </p:cNvGrpSpPr>
          <p:nvPr/>
        </p:nvGrpSpPr>
        <p:grpSpPr>
          <a:xfrm>
            <a:off x="1873370" y="3092821"/>
            <a:ext cx="8663261" cy="2585871"/>
            <a:chOff x="1764371" y="1556805"/>
            <a:chExt cx="8663261" cy="2585871"/>
          </a:xfrm>
        </p:grpSpPr>
        <p:sp>
          <p:nvSpPr>
            <p:cNvPr id="16" name="椭圆 15"/>
            <p:cNvSpPr/>
            <p:nvPr/>
          </p:nvSpPr>
          <p:spPr>
            <a:xfrm>
              <a:off x="1764371" y="2039873"/>
              <a:ext cx="1625955" cy="1625955"/>
            </a:xfrm>
            <a:prstGeom prst="ellipse">
              <a:avLst/>
            </a:prstGeom>
            <a:gradFill flip="none" rotWithShape="1">
              <a:gsLst>
                <a:gs pos="0">
                  <a:schemeClr val="accent1"/>
                </a:gs>
                <a:gs pos="100000">
                  <a:schemeClr val="tx1">
                    <a:lumMod val="95000"/>
                    <a:lumOff val="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cs typeface="+mn-ea"/>
                <a:sym typeface="+mn-lt"/>
              </a:endParaRPr>
            </a:p>
          </p:txBody>
        </p:sp>
        <p:sp>
          <p:nvSpPr>
            <p:cNvPr id="17" name="椭圆 16"/>
            <p:cNvSpPr/>
            <p:nvPr/>
          </p:nvSpPr>
          <p:spPr>
            <a:xfrm>
              <a:off x="8801677" y="2039873"/>
              <a:ext cx="1625955" cy="1625955"/>
            </a:xfrm>
            <a:prstGeom prst="ellipse">
              <a:avLst/>
            </a:prstGeom>
            <a:gradFill flip="none" rotWithShape="1">
              <a:gsLst>
                <a:gs pos="0">
                  <a:schemeClr val="accent1"/>
                </a:gs>
                <a:gs pos="100000">
                  <a:schemeClr val="tx1">
                    <a:lumMod val="95000"/>
                    <a:lumOff val="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cs typeface="+mn-ea"/>
                <a:sym typeface="+mn-lt"/>
              </a:endParaRPr>
            </a:p>
          </p:txBody>
        </p:sp>
        <p:grpSp>
          <p:nvGrpSpPr>
            <p:cNvPr id="18" name="组合 17"/>
            <p:cNvGrpSpPr>
              <a:grpSpLocks noChangeAspect="1"/>
            </p:cNvGrpSpPr>
            <p:nvPr/>
          </p:nvGrpSpPr>
          <p:grpSpPr bwMode="auto">
            <a:xfrm>
              <a:off x="4796889" y="1556805"/>
              <a:ext cx="2592132" cy="2585871"/>
              <a:chOff x="3471" y="1280"/>
              <a:chExt cx="829" cy="827"/>
            </a:xfrm>
            <a:solidFill>
              <a:schemeClr val="accent1"/>
            </a:solidFill>
          </p:grpSpPr>
          <p:sp>
            <p:nvSpPr>
              <p:cNvPr id="23" name="任意多边形: 形状 24"/>
              <p:cNvSpPr/>
              <p:nvPr/>
            </p:nvSpPr>
            <p:spPr bwMode="auto">
              <a:xfrm>
                <a:off x="3813" y="2055"/>
                <a:ext cx="21" cy="47"/>
              </a:xfrm>
              <a:custGeom>
                <a:avLst/>
                <a:gdLst>
                  <a:gd name="T0" fmla="*/ 3 w 9"/>
                  <a:gd name="T1" fmla="*/ 0 h 20"/>
                  <a:gd name="T2" fmla="*/ 0 w 9"/>
                  <a:gd name="T3" fmla="*/ 20 h 20"/>
                  <a:gd name="T4" fmla="*/ 6 w 9"/>
                  <a:gd name="T5" fmla="*/ 20 h 20"/>
                  <a:gd name="T6" fmla="*/ 9 w 9"/>
                  <a:gd name="T7" fmla="*/ 1 h 20"/>
                  <a:gd name="T8" fmla="*/ 3 w 9"/>
                  <a:gd name="T9" fmla="*/ 0 h 20"/>
                </a:gdLst>
                <a:ahLst/>
                <a:cxnLst>
                  <a:cxn ang="0">
                    <a:pos x="T0" y="T1"/>
                  </a:cxn>
                  <a:cxn ang="0">
                    <a:pos x="T2" y="T3"/>
                  </a:cxn>
                  <a:cxn ang="0">
                    <a:pos x="T4" y="T5"/>
                  </a:cxn>
                  <a:cxn ang="0">
                    <a:pos x="T6" y="T7"/>
                  </a:cxn>
                  <a:cxn ang="0">
                    <a:pos x="T8" y="T9"/>
                  </a:cxn>
                </a:cxnLst>
                <a:rect l="0" t="0" r="r" b="b"/>
                <a:pathLst>
                  <a:path w="9" h="20">
                    <a:moveTo>
                      <a:pt x="3" y="0"/>
                    </a:moveTo>
                    <a:cubicBezTo>
                      <a:pt x="0" y="20"/>
                      <a:pt x="0" y="20"/>
                      <a:pt x="0" y="20"/>
                    </a:cubicBezTo>
                    <a:cubicBezTo>
                      <a:pt x="2" y="20"/>
                      <a:pt x="4" y="20"/>
                      <a:pt x="6" y="20"/>
                    </a:cubicBezTo>
                    <a:cubicBezTo>
                      <a:pt x="9" y="1"/>
                      <a:pt x="9" y="1"/>
                      <a:pt x="9" y="1"/>
                    </a:cubicBezTo>
                    <a:cubicBezTo>
                      <a:pt x="7" y="0"/>
                      <a:pt x="5" y="0"/>
                      <a:pt x="3" y="0"/>
                    </a:cubicBezTo>
                    <a:close/>
                  </a:path>
                </a:pathLst>
              </a:custGeom>
              <a:gradFill flip="none" rotWithShape="1">
                <a:gsLst>
                  <a:gs pos="0">
                    <a:schemeClr val="accent1"/>
                  </a:gs>
                  <a:gs pos="100000">
                    <a:schemeClr val="tx1">
                      <a:lumMod val="95000"/>
                      <a:lumOff val="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solidFill>
                    <a:schemeClr val="lt1"/>
                  </a:solidFill>
                  <a:cs typeface="+mn-ea"/>
                  <a:sym typeface="+mn-lt"/>
                </a:endParaRPr>
              </a:p>
            </p:txBody>
          </p:sp>
          <p:sp>
            <p:nvSpPr>
              <p:cNvPr id="24" name="任意多边形: 形状 25"/>
              <p:cNvSpPr/>
              <p:nvPr/>
            </p:nvSpPr>
            <p:spPr bwMode="auto">
              <a:xfrm>
                <a:off x="3936" y="1285"/>
                <a:ext cx="21" cy="47"/>
              </a:xfrm>
              <a:custGeom>
                <a:avLst/>
                <a:gdLst>
                  <a:gd name="T0" fmla="*/ 5 w 9"/>
                  <a:gd name="T1" fmla="*/ 20 h 20"/>
                  <a:gd name="T2" fmla="*/ 9 w 9"/>
                  <a:gd name="T3" fmla="*/ 1 h 20"/>
                  <a:gd name="T4" fmla="*/ 3 w 9"/>
                  <a:gd name="T5" fmla="*/ 0 h 20"/>
                  <a:gd name="T6" fmla="*/ 0 w 9"/>
                  <a:gd name="T7" fmla="*/ 19 h 20"/>
                  <a:gd name="T8" fmla="*/ 5 w 9"/>
                  <a:gd name="T9" fmla="*/ 20 h 20"/>
                </a:gdLst>
                <a:ahLst/>
                <a:cxnLst>
                  <a:cxn ang="0">
                    <a:pos x="T0" y="T1"/>
                  </a:cxn>
                  <a:cxn ang="0">
                    <a:pos x="T2" y="T3"/>
                  </a:cxn>
                  <a:cxn ang="0">
                    <a:pos x="T4" y="T5"/>
                  </a:cxn>
                  <a:cxn ang="0">
                    <a:pos x="T6" y="T7"/>
                  </a:cxn>
                  <a:cxn ang="0">
                    <a:pos x="T8" y="T9"/>
                  </a:cxn>
                </a:cxnLst>
                <a:rect l="0" t="0" r="r" b="b"/>
                <a:pathLst>
                  <a:path w="9" h="20">
                    <a:moveTo>
                      <a:pt x="5" y="20"/>
                    </a:moveTo>
                    <a:cubicBezTo>
                      <a:pt x="9" y="1"/>
                      <a:pt x="9" y="1"/>
                      <a:pt x="9" y="1"/>
                    </a:cubicBezTo>
                    <a:cubicBezTo>
                      <a:pt x="7" y="0"/>
                      <a:pt x="5" y="0"/>
                      <a:pt x="3" y="0"/>
                    </a:cubicBezTo>
                    <a:cubicBezTo>
                      <a:pt x="0" y="19"/>
                      <a:pt x="0" y="19"/>
                      <a:pt x="0" y="19"/>
                    </a:cubicBezTo>
                    <a:cubicBezTo>
                      <a:pt x="2" y="20"/>
                      <a:pt x="4" y="20"/>
                      <a:pt x="5" y="20"/>
                    </a:cubicBezTo>
                    <a:close/>
                  </a:path>
                </a:pathLst>
              </a:custGeom>
              <a:gradFill flip="none" rotWithShape="1">
                <a:gsLst>
                  <a:gs pos="0">
                    <a:schemeClr val="accent1"/>
                  </a:gs>
                  <a:gs pos="100000">
                    <a:schemeClr val="tx1">
                      <a:lumMod val="95000"/>
                      <a:lumOff val="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solidFill>
                    <a:schemeClr val="lt1"/>
                  </a:solidFill>
                  <a:cs typeface="+mn-ea"/>
                  <a:sym typeface="+mn-lt"/>
                </a:endParaRPr>
              </a:p>
            </p:txBody>
          </p:sp>
          <p:sp>
            <p:nvSpPr>
              <p:cNvPr id="25" name="任意多边形: 形状 26"/>
              <p:cNvSpPr/>
              <p:nvPr/>
            </p:nvSpPr>
            <p:spPr bwMode="auto">
              <a:xfrm>
                <a:off x="3752" y="2040"/>
                <a:ext cx="26" cy="50"/>
              </a:xfrm>
              <a:custGeom>
                <a:avLst/>
                <a:gdLst>
                  <a:gd name="T0" fmla="*/ 6 w 11"/>
                  <a:gd name="T1" fmla="*/ 0 h 21"/>
                  <a:gd name="T2" fmla="*/ 0 w 11"/>
                  <a:gd name="T3" fmla="*/ 19 h 21"/>
                  <a:gd name="T4" fmla="*/ 5 w 11"/>
                  <a:gd name="T5" fmla="*/ 21 h 21"/>
                  <a:gd name="T6" fmla="*/ 11 w 11"/>
                  <a:gd name="T7" fmla="*/ 1 h 21"/>
                  <a:gd name="T8" fmla="*/ 6 w 11"/>
                  <a:gd name="T9" fmla="*/ 0 h 21"/>
                </a:gdLst>
                <a:ahLst/>
                <a:cxnLst>
                  <a:cxn ang="0">
                    <a:pos x="T0" y="T1"/>
                  </a:cxn>
                  <a:cxn ang="0">
                    <a:pos x="T2" y="T3"/>
                  </a:cxn>
                  <a:cxn ang="0">
                    <a:pos x="T4" y="T5"/>
                  </a:cxn>
                  <a:cxn ang="0">
                    <a:pos x="T6" y="T7"/>
                  </a:cxn>
                  <a:cxn ang="0">
                    <a:pos x="T8" y="T9"/>
                  </a:cxn>
                </a:cxnLst>
                <a:rect l="0" t="0" r="r" b="b"/>
                <a:pathLst>
                  <a:path w="11" h="21">
                    <a:moveTo>
                      <a:pt x="6" y="0"/>
                    </a:moveTo>
                    <a:cubicBezTo>
                      <a:pt x="0" y="19"/>
                      <a:pt x="0" y="19"/>
                      <a:pt x="0" y="19"/>
                    </a:cubicBezTo>
                    <a:cubicBezTo>
                      <a:pt x="1" y="19"/>
                      <a:pt x="3" y="20"/>
                      <a:pt x="5" y="21"/>
                    </a:cubicBezTo>
                    <a:cubicBezTo>
                      <a:pt x="11" y="1"/>
                      <a:pt x="11" y="1"/>
                      <a:pt x="11" y="1"/>
                    </a:cubicBezTo>
                    <a:cubicBezTo>
                      <a:pt x="9" y="1"/>
                      <a:pt x="8" y="0"/>
                      <a:pt x="6" y="0"/>
                    </a:cubicBezTo>
                    <a:close/>
                  </a:path>
                </a:pathLst>
              </a:custGeom>
              <a:gradFill flip="none" rotWithShape="1">
                <a:gsLst>
                  <a:gs pos="0">
                    <a:schemeClr val="accent1"/>
                  </a:gs>
                  <a:gs pos="100000">
                    <a:schemeClr val="tx1">
                      <a:lumMod val="95000"/>
                      <a:lumOff val="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solidFill>
                    <a:schemeClr val="lt1"/>
                  </a:solidFill>
                  <a:cs typeface="+mn-ea"/>
                  <a:sym typeface="+mn-lt"/>
                </a:endParaRPr>
              </a:p>
            </p:txBody>
          </p:sp>
          <p:sp>
            <p:nvSpPr>
              <p:cNvPr id="26" name="任意多边形: 形状 27"/>
              <p:cNvSpPr/>
              <p:nvPr/>
            </p:nvSpPr>
            <p:spPr bwMode="auto">
              <a:xfrm>
                <a:off x="3993" y="1299"/>
                <a:ext cx="26" cy="47"/>
              </a:xfrm>
              <a:custGeom>
                <a:avLst/>
                <a:gdLst>
                  <a:gd name="T0" fmla="*/ 5 w 11"/>
                  <a:gd name="T1" fmla="*/ 20 h 20"/>
                  <a:gd name="T2" fmla="*/ 11 w 11"/>
                  <a:gd name="T3" fmla="*/ 1 h 20"/>
                  <a:gd name="T4" fmla="*/ 6 w 11"/>
                  <a:gd name="T5" fmla="*/ 0 h 20"/>
                  <a:gd name="T6" fmla="*/ 0 w 11"/>
                  <a:gd name="T7" fmla="*/ 19 h 20"/>
                  <a:gd name="T8" fmla="*/ 5 w 11"/>
                  <a:gd name="T9" fmla="*/ 20 h 20"/>
                </a:gdLst>
                <a:ahLst/>
                <a:cxnLst>
                  <a:cxn ang="0">
                    <a:pos x="T0" y="T1"/>
                  </a:cxn>
                  <a:cxn ang="0">
                    <a:pos x="T2" y="T3"/>
                  </a:cxn>
                  <a:cxn ang="0">
                    <a:pos x="T4" y="T5"/>
                  </a:cxn>
                  <a:cxn ang="0">
                    <a:pos x="T6" y="T7"/>
                  </a:cxn>
                  <a:cxn ang="0">
                    <a:pos x="T8" y="T9"/>
                  </a:cxn>
                </a:cxnLst>
                <a:rect l="0" t="0" r="r" b="b"/>
                <a:pathLst>
                  <a:path w="11" h="20">
                    <a:moveTo>
                      <a:pt x="5" y="20"/>
                    </a:moveTo>
                    <a:cubicBezTo>
                      <a:pt x="11" y="1"/>
                      <a:pt x="11" y="1"/>
                      <a:pt x="11" y="1"/>
                    </a:cubicBezTo>
                    <a:cubicBezTo>
                      <a:pt x="9" y="1"/>
                      <a:pt x="8" y="0"/>
                      <a:pt x="6" y="0"/>
                    </a:cubicBezTo>
                    <a:cubicBezTo>
                      <a:pt x="0" y="19"/>
                      <a:pt x="0" y="19"/>
                      <a:pt x="0" y="19"/>
                    </a:cubicBezTo>
                    <a:cubicBezTo>
                      <a:pt x="2" y="19"/>
                      <a:pt x="3" y="20"/>
                      <a:pt x="5" y="20"/>
                    </a:cubicBezTo>
                    <a:close/>
                  </a:path>
                </a:pathLst>
              </a:custGeom>
              <a:gradFill flip="none" rotWithShape="1">
                <a:gsLst>
                  <a:gs pos="0">
                    <a:schemeClr val="accent1"/>
                  </a:gs>
                  <a:gs pos="100000">
                    <a:schemeClr val="tx1">
                      <a:lumMod val="95000"/>
                      <a:lumOff val="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solidFill>
                    <a:schemeClr val="lt1"/>
                  </a:solidFill>
                  <a:cs typeface="+mn-ea"/>
                  <a:sym typeface="+mn-lt"/>
                </a:endParaRPr>
              </a:p>
            </p:txBody>
          </p:sp>
          <p:sp>
            <p:nvSpPr>
              <p:cNvPr id="27" name="任意多边形: 形状 28"/>
              <p:cNvSpPr/>
              <p:nvPr/>
            </p:nvSpPr>
            <p:spPr bwMode="auto">
              <a:xfrm>
                <a:off x="4045" y="1323"/>
                <a:ext cx="33" cy="47"/>
              </a:xfrm>
              <a:custGeom>
                <a:avLst/>
                <a:gdLst>
                  <a:gd name="T0" fmla="*/ 5 w 14"/>
                  <a:gd name="T1" fmla="*/ 20 h 20"/>
                  <a:gd name="T2" fmla="*/ 14 w 14"/>
                  <a:gd name="T3" fmla="*/ 2 h 20"/>
                  <a:gd name="T4" fmla="*/ 10 w 14"/>
                  <a:gd name="T5" fmla="*/ 0 h 20"/>
                  <a:gd name="T6" fmla="*/ 0 w 14"/>
                  <a:gd name="T7" fmla="*/ 18 h 20"/>
                  <a:gd name="T8" fmla="*/ 5 w 14"/>
                  <a:gd name="T9" fmla="*/ 20 h 20"/>
                </a:gdLst>
                <a:ahLst/>
                <a:cxnLst>
                  <a:cxn ang="0">
                    <a:pos x="T0" y="T1"/>
                  </a:cxn>
                  <a:cxn ang="0">
                    <a:pos x="T2" y="T3"/>
                  </a:cxn>
                  <a:cxn ang="0">
                    <a:pos x="T4" y="T5"/>
                  </a:cxn>
                  <a:cxn ang="0">
                    <a:pos x="T6" y="T7"/>
                  </a:cxn>
                  <a:cxn ang="0">
                    <a:pos x="T8" y="T9"/>
                  </a:cxn>
                </a:cxnLst>
                <a:rect l="0" t="0" r="r" b="b"/>
                <a:pathLst>
                  <a:path w="14" h="20">
                    <a:moveTo>
                      <a:pt x="5" y="20"/>
                    </a:moveTo>
                    <a:cubicBezTo>
                      <a:pt x="14" y="2"/>
                      <a:pt x="14" y="2"/>
                      <a:pt x="14" y="2"/>
                    </a:cubicBezTo>
                    <a:cubicBezTo>
                      <a:pt x="13" y="1"/>
                      <a:pt x="11" y="1"/>
                      <a:pt x="10" y="0"/>
                    </a:cubicBezTo>
                    <a:cubicBezTo>
                      <a:pt x="0" y="18"/>
                      <a:pt x="0" y="18"/>
                      <a:pt x="0" y="18"/>
                    </a:cubicBezTo>
                    <a:cubicBezTo>
                      <a:pt x="2" y="18"/>
                      <a:pt x="4" y="19"/>
                      <a:pt x="5" y="20"/>
                    </a:cubicBezTo>
                    <a:close/>
                  </a:path>
                </a:pathLst>
              </a:custGeom>
              <a:gradFill flip="none" rotWithShape="1">
                <a:gsLst>
                  <a:gs pos="0">
                    <a:schemeClr val="accent1"/>
                  </a:gs>
                  <a:gs pos="100000">
                    <a:schemeClr val="tx1">
                      <a:lumMod val="95000"/>
                      <a:lumOff val="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solidFill>
                    <a:schemeClr val="lt1"/>
                  </a:solidFill>
                  <a:cs typeface="+mn-ea"/>
                  <a:sym typeface="+mn-lt"/>
                </a:endParaRPr>
              </a:p>
            </p:txBody>
          </p:sp>
          <p:sp>
            <p:nvSpPr>
              <p:cNvPr id="28" name="任意多边形: 形状 29"/>
              <p:cNvSpPr/>
              <p:nvPr/>
            </p:nvSpPr>
            <p:spPr bwMode="auto">
              <a:xfrm>
                <a:off x="3690" y="2017"/>
                <a:ext cx="36" cy="47"/>
              </a:xfrm>
              <a:custGeom>
                <a:avLst/>
                <a:gdLst>
                  <a:gd name="T0" fmla="*/ 10 w 15"/>
                  <a:gd name="T1" fmla="*/ 0 h 20"/>
                  <a:gd name="T2" fmla="*/ 0 w 15"/>
                  <a:gd name="T3" fmla="*/ 18 h 20"/>
                  <a:gd name="T4" fmla="*/ 5 w 15"/>
                  <a:gd name="T5" fmla="*/ 20 h 20"/>
                  <a:gd name="T6" fmla="*/ 15 w 15"/>
                  <a:gd name="T7" fmla="*/ 2 h 20"/>
                  <a:gd name="T8" fmla="*/ 10 w 15"/>
                  <a:gd name="T9" fmla="*/ 0 h 20"/>
                </a:gdLst>
                <a:ahLst/>
                <a:cxnLst>
                  <a:cxn ang="0">
                    <a:pos x="T0" y="T1"/>
                  </a:cxn>
                  <a:cxn ang="0">
                    <a:pos x="T2" y="T3"/>
                  </a:cxn>
                  <a:cxn ang="0">
                    <a:pos x="T4" y="T5"/>
                  </a:cxn>
                  <a:cxn ang="0">
                    <a:pos x="T6" y="T7"/>
                  </a:cxn>
                  <a:cxn ang="0">
                    <a:pos x="T8" y="T9"/>
                  </a:cxn>
                </a:cxnLst>
                <a:rect l="0" t="0" r="r" b="b"/>
                <a:pathLst>
                  <a:path w="15" h="20">
                    <a:moveTo>
                      <a:pt x="10" y="0"/>
                    </a:moveTo>
                    <a:cubicBezTo>
                      <a:pt x="0" y="18"/>
                      <a:pt x="0" y="18"/>
                      <a:pt x="0" y="18"/>
                    </a:cubicBezTo>
                    <a:cubicBezTo>
                      <a:pt x="2" y="19"/>
                      <a:pt x="4" y="20"/>
                      <a:pt x="5" y="20"/>
                    </a:cubicBezTo>
                    <a:cubicBezTo>
                      <a:pt x="15" y="2"/>
                      <a:pt x="15" y="2"/>
                      <a:pt x="15" y="2"/>
                    </a:cubicBezTo>
                    <a:cubicBezTo>
                      <a:pt x="13" y="2"/>
                      <a:pt x="11" y="1"/>
                      <a:pt x="10" y="0"/>
                    </a:cubicBezTo>
                    <a:close/>
                  </a:path>
                </a:pathLst>
              </a:custGeom>
              <a:gradFill flip="none" rotWithShape="1">
                <a:gsLst>
                  <a:gs pos="0">
                    <a:schemeClr val="accent1"/>
                  </a:gs>
                  <a:gs pos="100000">
                    <a:schemeClr val="tx1">
                      <a:lumMod val="95000"/>
                      <a:lumOff val="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solidFill>
                    <a:schemeClr val="lt1"/>
                  </a:solidFill>
                  <a:cs typeface="+mn-ea"/>
                  <a:sym typeface="+mn-lt"/>
                </a:endParaRPr>
              </a:p>
            </p:txBody>
          </p:sp>
          <p:sp>
            <p:nvSpPr>
              <p:cNvPr id="29" name="任意多边形: 形状 30"/>
              <p:cNvSpPr/>
              <p:nvPr/>
            </p:nvSpPr>
            <p:spPr bwMode="auto">
              <a:xfrm>
                <a:off x="3636" y="1986"/>
                <a:ext cx="40" cy="45"/>
              </a:xfrm>
              <a:custGeom>
                <a:avLst/>
                <a:gdLst>
                  <a:gd name="T0" fmla="*/ 12 w 17"/>
                  <a:gd name="T1" fmla="*/ 0 h 19"/>
                  <a:gd name="T2" fmla="*/ 0 w 17"/>
                  <a:gd name="T3" fmla="*/ 16 h 19"/>
                  <a:gd name="T4" fmla="*/ 5 w 17"/>
                  <a:gd name="T5" fmla="*/ 19 h 19"/>
                  <a:gd name="T6" fmla="*/ 17 w 17"/>
                  <a:gd name="T7" fmla="*/ 3 h 19"/>
                  <a:gd name="T8" fmla="*/ 12 w 17"/>
                  <a:gd name="T9" fmla="*/ 0 h 19"/>
                </a:gdLst>
                <a:ahLst/>
                <a:cxnLst>
                  <a:cxn ang="0">
                    <a:pos x="T0" y="T1"/>
                  </a:cxn>
                  <a:cxn ang="0">
                    <a:pos x="T2" y="T3"/>
                  </a:cxn>
                  <a:cxn ang="0">
                    <a:pos x="T4" y="T5"/>
                  </a:cxn>
                  <a:cxn ang="0">
                    <a:pos x="T6" y="T7"/>
                  </a:cxn>
                  <a:cxn ang="0">
                    <a:pos x="T8" y="T9"/>
                  </a:cxn>
                </a:cxnLst>
                <a:rect l="0" t="0" r="r" b="b"/>
                <a:pathLst>
                  <a:path w="17" h="19">
                    <a:moveTo>
                      <a:pt x="12" y="0"/>
                    </a:moveTo>
                    <a:cubicBezTo>
                      <a:pt x="0" y="16"/>
                      <a:pt x="0" y="16"/>
                      <a:pt x="0" y="16"/>
                    </a:cubicBezTo>
                    <a:cubicBezTo>
                      <a:pt x="2" y="17"/>
                      <a:pt x="3" y="18"/>
                      <a:pt x="5" y="19"/>
                    </a:cubicBezTo>
                    <a:cubicBezTo>
                      <a:pt x="17" y="3"/>
                      <a:pt x="17" y="3"/>
                      <a:pt x="17" y="3"/>
                    </a:cubicBezTo>
                    <a:cubicBezTo>
                      <a:pt x="15" y="2"/>
                      <a:pt x="14" y="1"/>
                      <a:pt x="12" y="0"/>
                    </a:cubicBezTo>
                    <a:close/>
                  </a:path>
                </a:pathLst>
              </a:custGeom>
              <a:gradFill flip="none" rotWithShape="1">
                <a:gsLst>
                  <a:gs pos="0">
                    <a:schemeClr val="accent1"/>
                  </a:gs>
                  <a:gs pos="100000">
                    <a:schemeClr val="tx1">
                      <a:lumMod val="95000"/>
                      <a:lumOff val="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solidFill>
                    <a:schemeClr val="lt1"/>
                  </a:solidFill>
                  <a:cs typeface="+mn-ea"/>
                  <a:sym typeface="+mn-lt"/>
                </a:endParaRPr>
              </a:p>
            </p:txBody>
          </p:sp>
          <p:sp>
            <p:nvSpPr>
              <p:cNvPr id="30" name="任意多边形: 形状 31"/>
              <p:cNvSpPr/>
              <p:nvPr/>
            </p:nvSpPr>
            <p:spPr bwMode="auto">
              <a:xfrm>
                <a:off x="4094" y="1356"/>
                <a:ext cx="40" cy="45"/>
              </a:xfrm>
              <a:custGeom>
                <a:avLst/>
                <a:gdLst>
                  <a:gd name="T0" fmla="*/ 5 w 17"/>
                  <a:gd name="T1" fmla="*/ 19 h 19"/>
                  <a:gd name="T2" fmla="*/ 17 w 17"/>
                  <a:gd name="T3" fmla="*/ 3 h 19"/>
                  <a:gd name="T4" fmla="*/ 12 w 17"/>
                  <a:gd name="T5" fmla="*/ 0 h 19"/>
                  <a:gd name="T6" fmla="*/ 0 w 17"/>
                  <a:gd name="T7" fmla="*/ 16 h 19"/>
                  <a:gd name="T8" fmla="*/ 5 w 17"/>
                  <a:gd name="T9" fmla="*/ 19 h 19"/>
                </a:gdLst>
                <a:ahLst/>
                <a:cxnLst>
                  <a:cxn ang="0">
                    <a:pos x="T0" y="T1"/>
                  </a:cxn>
                  <a:cxn ang="0">
                    <a:pos x="T2" y="T3"/>
                  </a:cxn>
                  <a:cxn ang="0">
                    <a:pos x="T4" y="T5"/>
                  </a:cxn>
                  <a:cxn ang="0">
                    <a:pos x="T6" y="T7"/>
                  </a:cxn>
                  <a:cxn ang="0">
                    <a:pos x="T8" y="T9"/>
                  </a:cxn>
                </a:cxnLst>
                <a:rect l="0" t="0" r="r" b="b"/>
                <a:pathLst>
                  <a:path w="17" h="19">
                    <a:moveTo>
                      <a:pt x="5" y="19"/>
                    </a:moveTo>
                    <a:cubicBezTo>
                      <a:pt x="17" y="3"/>
                      <a:pt x="17" y="3"/>
                      <a:pt x="17" y="3"/>
                    </a:cubicBezTo>
                    <a:cubicBezTo>
                      <a:pt x="15" y="2"/>
                      <a:pt x="14" y="1"/>
                      <a:pt x="12" y="0"/>
                    </a:cubicBezTo>
                    <a:cubicBezTo>
                      <a:pt x="0" y="16"/>
                      <a:pt x="0" y="16"/>
                      <a:pt x="0" y="16"/>
                    </a:cubicBezTo>
                    <a:cubicBezTo>
                      <a:pt x="2" y="17"/>
                      <a:pt x="3" y="18"/>
                      <a:pt x="5" y="19"/>
                    </a:cubicBezTo>
                    <a:close/>
                  </a:path>
                </a:pathLst>
              </a:custGeom>
              <a:gradFill flip="none" rotWithShape="1">
                <a:gsLst>
                  <a:gs pos="0">
                    <a:schemeClr val="accent1"/>
                  </a:gs>
                  <a:gs pos="100000">
                    <a:schemeClr val="tx1">
                      <a:lumMod val="95000"/>
                      <a:lumOff val="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solidFill>
                    <a:schemeClr val="lt1"/>
                  </a:solidFill>
                  <a:cs typeface="+mn-ea"/>
                  <a:sym typeface="+mn-lt"/>
                </a:endParaRPr>
              </a:p>
            </p:txBody>
          </p:sp>
          <p:sp>
            <p:nvSpPr>
              <p:cNvPr id="31" name="任意多边形: 形状 32"/>
              <p:cNvSpPr/>
              <p:nvPr/>
            </p:nvSpPr>
            <p:spPr bwMode="auto">
              <a:xfrm>
                <a:off x="3546" y="1904"/>
                <a:ext cx="47" cy="37"/>
              </a:xfrm>
              <a:custGeom>
                <a:avLst/>
                <a:gdLst>
                  <a:gd name="T0" fmla="*/ 16 w 20"/>
                  <a:gd name="T1" fmla="*/ 0 h 16"/>
                  <a:gd name="T2" fmla="*/ 0 w 20"/>
                  <a:gd name="T3" fmla="*/ 12 h 16"/>
                  <a:gd name="T4" fmla="*/ 3 w 20"/>
                  <a:gd name="T5" fmla="*/ 16 h 16"/>
                  <a:gd name="T6" fmla="*/ 20 w 20"/>
                  <a:gd name="T7" fmla="*/ 4 h 16"/>
                  <a:gd name="T8" fmla="*/ 16 w 20"/>
                  <a:gd name="T9" fmla="*/ 0 h 16"/>
                </a:gdLst>
                <a:ahLst/>
                <a:cxnLst>
                  <a:cxn ang="0">
                    <a:pos x="T0" y="T1"/>
                  </a:cxn>
                  <a:cxn ang="0">
                    <a:pos x="T2" y="T3"/>
                  </a:cxn>
                  <a:cxn ang="0">
                    <a:pos x="T4" y="T5"/>
                  </a:cxn>
                  <a:cxn ang="0">
                    <a:pos x="T6" y="T7"/>
                  </a:cxn>
                  <a:cxn ang="0">
                    <a:pos x="T8" y="T9"/>
                  </a:cxn>
                </a:cxnLst>
                <a:rect l="0" t="0" r="r" b="b"/>
                <a:pathLst>
                  <a:path w="20" h="16">
                    <a:moveTo>
                      <a:pt x="16" y="0"/>
                    </a:moveTo>
                    <a:cubicBezTo>
                      <a:pt x="0" y="12"/>
                      <a:pt x="0" y="12"/>
                      <a:pt x="0" y="12"/>
                    </a:cubicBezTo>
                    <a:cubicBezTo>
                      <a:pt x="1" y="13"/>
                      <a:pt x="2" y="15"/>
                      <a:pt x="3" y="16"/>
                    </a:cubicBezTo>
                    <a:cubicBezTo>
                      <a:pt x="20" y="4"/>
                      <a:pt x="20" y="4"/>
                      <a:pt x="20" y="4"/>
                    </a:cubicBezTo>
                    <a:cubicBezTo>
                      <a:pt x="19" y="3"/>
                      <a:pt x="17" y="1"/>
                      <a:pt x="16" y="0"/>
                    </a:cubicBezTo>
                    <a:close/>
                  </a:path>
                </a:pathLst>
              </a:custGeom>
              <a:gradFill flip="none" rotWithShape="1">
                <a:gsLst>
                  <a:gs pos="0">
                    <a:schemeClr val="accent1"/>
                  </a:gs>
                  <a:gs pos="100000">
                    <a:schemeClr val="tx1">
                      <a:lumMod val="95000"/>
                      <a:lumOff val="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solidFill>
                    <a:schemeClr val="lt1"/>
                  </a:solidFill>
                  <a:cs typeface="+mn-ea"/>
                  <a:sym typeface="+mn-lt"/>
                </a:endParaRPr>
              </a:p>
            </p:txBody>
          </p:sp>
          <p:sp>
            <p:nvSpPr>
              <p:cNvPr id="32" name="任意多边形: 形状 33"/>
              <p:cNvSpPr/>
              <p:nvPr/>
            </p:nvSpPr>
            <p:spPr bwMode="auto">
              <a:xfrm>
                <a:off x="4177" y="1445"/>
                <a:ext cx="47" cy="38"/>
              </a:xfrm>
              <a:custGeom>
                <a:avLst/>
                <a:gdLst>
                  <a:gd name="T0" fmla="*/ 4 w 20"/>
                  <a:gd name="T1" fmla="*/ 16 h 16"/>
                  <a:gd name="T2" fmla="*/ 20 w 20"/>
                  <a:gd name="T3" fmla="*/ 4 h 16"/>
                  <a:gd name="T4" fmla="*/ 17 w 20"/>
                  <a:gd name="T5" fmla="*/ 0 h 16"/>
                  <a:gd name="T6" fmla="*/ 0 w 20"/>
                  <a:gd name="T7" fmla="*/ 12 h 16"/>
                  <a:gd name="T8" fmla="*/ 4 w 20"/>
                  <a:gd name="T9" fmla="*/ 16 h 16"/>
                </a:gdLst>
                <a:ahLst/>
                <a:cxnLst>
                  <a:cxn ang="0">
                    <a:pos x="T0" y="T1"/>
                  </a:cxn>
                  <a:cxn ang="0">
                    <a:pos x="T2" y="T3"/>
                  </a:cxn>
                  <a:cxn ang="0">
                    <a:pos x="T4" y="T5"/>
                  </a:cxn>
                  <a:cxn ang="0">
                    <a:pos x="T6" y="T7"/>
                  </a:cxn>
                  <a:cxn ang="0">
                    <a:pos x="T8" y="T9"/>
                  </a:cxn>
                </a:cxnLst>
                <a:rect l="0" t="0" r="r" b="b"/>
                <a:pathLst>
                  <a:path w="20" h="16">
                    <a:moveTo>
                      <a:pt x="4" y="16"/>
                    </a:moveTo>
                    <a:cubicBezTo>
                      <a:pt x="20" y="4"/>
                      <a:pt x="20" y="4"/>
                      <a:pt x="20" y="4"/>
                    </a:cubicBezTo>
                    <a:cubicBezTo>
                      <a:pt x="19" y="3"/>
                      <a:pt x="18" y="1"/>
                      <a:pt x="17" y="0"/>
                    </a:cubicBezTo>
                    <a:cubicBezTo>
                      <a:pt x="0" y="12"/>
                      <a:pt x="0" y="12"/>
                      <a:pt x="0" y="12"/>
                    </a:cubicBezTo>
                    <a:cubicBezTo>
                      <a:pt x="1" y="13"/>
                      <a:pt x="2" y="15"/>
                      <a:pt x="4" y="16"/>
                    </a:cubicBezTo>
                    <a:close/>
                  </a:path>
                </a:pathLst>
              </a:custGeom>
              <a:gradFill flip="none" rotWithShape="1">
                <a:gsLst>
                  <a:gs pos="0">
                    <a:schemeClr val="accent1"/>
                  </a:gs>
                  <a:gs pos="100000">
                    <a:schemeClr val="tx1">
                      <a:lumMod val="95000"/>
                      <a:lumOff val="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solidFill>
                    <a:schemeClr val="lt1"/>
                  </a:solidFill>
                  <a:cs typeface="+mn-ea"/>
                  <a:sym typeface="+mn-lt"/>
                </a:endParaRPr>
              </a:p>
            </p:txBody>
          </p:sp>
          <p:sp>
            <p:nvSpPr>
              <p:cNvPr id="33" name="任意多边形: 形状 34"/>
              <p:cNvSpPr/>
              <p:nvPr/>
            </p:nvSpPr>
            <p:spPr bwMode="auto">
              <a:xfrm>
                <a:off x="4207" y="1500"/>
                <a:ext cx="50" cy="33"/>
              </a:xfrm>
              <a:custGeom>
                <a:avLst/>
                <a:gdLst>
                  <a:gd name="T0" fmla="*/ 3 w 21"/>
                  <a:gd name="T1" fmla="*/ 14 h 14"/>
                  <a:gd name="T2" fmla="*/ 21 w 21"/>
                  <a:gd name="T3" fmla="*/ 5 h 14"/>
                  <a:gd name="T4" fmla="*/ 18 w 21"/>
                  <a:gd name="T5" fmla="*/ 0 h 14"/>
                  <a:gd name="T6" fmla="*/ 0 w 21"/>
                  <a:gd name="T7" fmla="*/ 9 h 14"/>
                  <a:gd name="T8" fmla="*/ 3 w 21"/>
                  <a:gd name="T9" fmla="*/ 14 h 14"/>
                </a:gdLst>
                <a:ahLst/>
                <a:cxnLst>
                  <a:cxn ang="0">
                    <a:pos x="T0" y="T1"/>
                  </a:cxn>
                  <a:cxn ang="0">
                    <a:pos x="T2" y="T3"/>
                  </a:cxn>
                  <a:cxn ang="0">
                    <a:pos x="T4" y="T5"/>
                  </a:cxn>
                  <a:cxn ang="0">
                    <a:pos x="T6" y="T7"/>
                  </a:cxn>
                  <a:cxn ang="0">
                    <a:pos x="T8" y="T9"/>
                  </a:cxn>
                </a:cxnLst>
                <a:rect l="0" t="0" r="r" b="b"/>
                <a:pathLst>
                  <a:path w="21" h="14">
                    <a:moveTo>
                      <a:pt x="3" y="14"/>
                    </a:moveTo>
                    <a:cubicBezTo>
                      <a:pt x="21" y="5"/>
                      <a:pt x="21" y="5"/>
                      <a:pt x="21" y="5"/>
                    </a:cubicBezTo>
                    <a:cubicBezTo>
                      <a:pt x="20" y="3"/>
                      <a:pt x="19" y="2"/>
                      <a:pt x="18" y="0"/>
                    </a:cubicBezTo>
                    <a:cubicBezTo>
                      <a:pt x="0" y="9"/>
                      <a:pt x="0" y="9"/>
                      <a:pt x="0" y="9"/>
                    </a:cubicBezTo>
                    <a:cubicBezTo>
                      <a:pt x="1" y="11"/>
                      <a:pt x="2" y="12"/>
                      <a:pt x="3" y="14"/>
                    </a:cubicBezTo>
                    <a:close/>
                  </a:path>
                </a:pathLst>
              </a:custGeom>
              <a:gradFill flip="none" rotWithShape="1">
                <a:gsLst>
                  <a:gs pos="0">
                    <a:schemeClr val="accent1"/>
                  </a:gs>
                  <a:gs pos="100000">
                    <a:schemeClr val="tx1">
                      <a:lumMod val="95000"/>
                      <a:lumOff val="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solidFill>
                    <a:schemeClr val="lt1"/>
                  </a:solidFill>
                  <a:cs typeface="+mn-ea"/>
                  <a:sym typeface="+mn-lt"/>
                </a:endParaRPr>
              </a:p>
            </p:txBody>
          </p:sp>
          <p:sp>
            <p:nvSpPr>
              <p:cNvPr id="34" name="任意多边形: 形状 35"/>
              <p:cNvSpPr/>
              <p:nvPr/>
            </p:nvSpPr>
            <p:spPr bwMode="auto">
              <a:xfrm>
                <a:off x="3513" y="1854"/>
                <a:ext cx="50" cy="33"/>
              </a:xfrm>
              <a:custGeom>
                <a:avLst/>
                <a:gdLst>
                  <a:gd name="T0" fmla="*/ 18 w 21"/>
                  <a:gd name="T1" fmla="*/ 0 h 14"/>
                  <a:gd name="T2" fmla="*/ 0 w 21"/>
                  <a:gd name="T3" fmla="*/ 9 h 14"/>
                  <a:gd name="T4" fmla="*/ 3 w 21"/>
                  <a:gd name="T5" fmla="*/ 14 h 14"/>
                  <a:gd name="T6" fmla="*/ 21 w 21"/>
                  <a:gd name="T7" fmla="*/ 5 h 14"/>
                  <a:gd name="T8" fmla="*/ 18 w 21"/>
                  <a:gd name="T9" fmla="*/ 0 h 14"/>
                </a:gdLst>
                <a:ahLst/>
                <a:cxnLst>
                  <a:cxn ang="0">
                    <a:pos x="T0" y="T1"/>
                  </a:cxn>
                  <a:cxn ang="0">
                    <a:pos x="T2" y="T3"/>
                  </a:cxn>
                  <a:cxn ang="0">
                    <a:pos x="T4" y="T5"/>
                  </a:cxn>
                  <a:cxn ang="0">
                    <a:pos x="T6" y="T7"/>
                  </a:cxn>
                  <a:cxn ang="0">
                    <a:pos x="T8" y="T9"/>
                  </a:cxn>
                </a:cxnLst>
                <a:rect l="0" t="0" r="r" b="b"/>
                <a:pathLst>
                  <a:path w="21" h="14">
                    <a:moveTo>
                      <a:pt x="18" y="0"/>
                    </a:moveTo>
                    <a:cubicBezTo>
                      <a:pt x="0" y="9"/>
                      <a:pt x="0" y="9"/>
                      <a:pt x="0" y="9"/>
                    </a:cubicBezTo>
                    <a:cubicBezTo>
                      <a:pt x="1" y="11"/>
                      <a:pt x="2" y="12"/>
                      <a:pt x="3" y="14"/>
                    </a:cubicBezTo>
                    <a:cubicBezTo>
                      <a:pt x="21" y="5"/>
                      <a:pt x="21" y="5"/>
                      <a:pt x="21" y="5"/>
                    </a:cubicBezTo>
                    <a:cubicBezTo>
                      <a:pt x="20" y="3"/>
                      <a:pt x="19" y="2"/>
                      <a:pt x="18" y="0"/>
                    </a:cubicBezTo>
                    <a:close/>
                  </a:path>
                </a:pathLst>
              </a:custGeom>
              <a:gradFill flip="none" rotWithShape="1">
                <a:gsLst>
                  <a:gs pos="0">
                    <a:schemeClr val="accent1"/>
                  </a:gs>
                  <a:gs pos="100000">
                    <a:schemeClr val="tx1">
                      <a:lumMod val="95000"/>
                      <a:lumOff val="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solidFill>
                    <a:schemeClr val="lt1"/>
                  </a:solidFill>
                  <a:cs typeface="+mn-ea"/>
                  <a:sym typeface="+mn-lt"/>
                </a:endParaRPr>
              </a:p>
            </p:txBody>
          </p:sp>
          <p:sp>
            <p:nvSpPr>
              <p:cNvPr id="35" name="任意多边形: 形状 36"/>
              <p:cNvSpPr/>
              <p:nvPr/>
            </p:nvSpPr>
            <p:spPr bwMode="auto">
              <a:xfrm>
                <a:off x="3490" y="1800"/>
                <a:ext cx="49" cy="28"/>
              </a:xfrm>
              <a:custGeom>
                <a:avLst/>
                <a:gdLst>
                  <a:gd name="T0" fmla="*/ 19 w 21"/>
                  <a:gd name="T1" fmla="*/ 0 h 12"/>
                  <a:gd name="T2" fmla="*/ 0 w 21"/>
                  <a:gd name="T3" fmla="*/ 7 h 12"/>
                  <a:gd name="T4" fmla="*/ 2 w 21"/>
                  <a:gd name="T5" fmla="*/ 12 h 12"/>
                  <a:gd name="T6" fmla="*/ 21 w 21"/>
                  <a:gd name="T7" fmla="*/ 6 h 12"/>
                  <a:gd name="T8" fmla="*/ 19 w 21"/>
                  <a:gd name="T9" fmla="*/ 0 h 12"/>
                </a:gdLst>
                <a:ahLst/>
                <a:cxnLst>
                  <a:cxn ang="0">
                    <a:pos x="T0" y="T1"/>
                  </a:cxn>
                  <a:cxn ang="0">
                    <a:pos x="T2" y="T3"/>
                  </a:cxn>
                  <a:cxn ang="0">
                    <a:pos x="T4" y="T5"/>
                  </a:cxn>
                  <a:cxn ang="0">
                    <a:pos x="T6" y="T7"/>
                  </a:cxn>
                  <a:cxn ang="0">
                    <a:pos x="T8" y="T9"/>
                  </a:cxn>
                </a:cxnLst>
                <a:rect l="0" t="0" r="r" b="b"/>
                <a:pathLst>
                  <a:path w="21" h="12">
                    <a:moveTo>
                      <a:pt x="19" y="0"/>
                    </a:moveTo>
                    <a:cubicBezTo>
                      <a:pt x="0" y="7"/>
                      <a:pt x="0" y="7"/>
                      <a:pt x="0" y="7"/>
                    </a:cubicBezTo>
                    <a:cubicBezTo>
                      <a:pt x="1" y="8"/>
                      <a:pt x="1" y="10"/>
                      <a:pt x="2" y="12"/>
                    </a:cubicBezTo>
                    <a:cubicBezTo>
                      <a:pt x="21" y="6"/>
                      <a:pt x="21" y="6"/>
                      <a:pt x="21" y="6"/>
                    </a:cubicBezTo>
                    <a:cubicBezTo>
                      <a:pt x="20" y="4"/>
                      <a:pt x="20" y="2"/>
                      <a:pt x="19" y="0"/>
                    </a:cubicBezTo>
                    <a:close/>
                  </a:path>
                </a:pathLst>
              </a:custGeom>
              <a:gradFill flip="none" rotWithShape="1">
                <a:gsLst>
                  <a:gs pos="0">
                    <a:schemeClr val="accent1"/>
                  </a:gs>
                  <a:gs pos="100000">
                    <a:schemeClr val="tx1">
                      <a:lumMod val="95000"/>
                      <a:lumOff val="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solidFill>
                    <a:schemeClr val="lt1"/>
                  </a:solidFill>
                  <a:cs typeface="+mn-ea"/>
                  <a:sym typeface="+mn-lt"/>
                </a:endParaRPr>
              </a:p>
            </p:txBody>
          </p:sp>
          <p:sp>
            <p:nvSpPr>
              <p:cNvPr id="36" name="任意多边形: 形状 37"/>
              <p:cNvSpPr/>
              <p:nvPr/>
            </p:nvSpPr>
            <p:spPr bwMode="auto">
              <a:xfrm>
                <a:off x="4231" y="1559"/>
                <a:ext cx="50" cy="28"/>
              </a:xfrm>
              <a:custGeom>
                <a:avLst/>
                <a:gdLst>
                  <a:gd name="T0" fmla="*/ 2 w 21"/>
                  <a:gd name="T1" fmla="*/ 12 h 12"/>
                  <a:gd name="T2" fmla="*/ 21 w 21"/>
                  <a:gd name="T3" fmla="*/ 6 h 12"/>
                  <a:gd name="T4" fmla="*/ 19 w 21"/>
                  <a:gd name="T5" fmla="*/ 0 h 12"/>
                  <a:gd name="T6" fmla="*/ 0 w 21"/>
                  <a:gd name="T7" fmla="*/ 7 h 12"/>
                  <a:gd name="T8" fmla="*/ 2 w 21"/>
                  <a:gd name="T9" fmla="*/ 12 h 12"/>
                </a:gdLst>
                <a:ahLst/>
                <a:cxnLst>
                  <a:cxn ang="0">
                    <a:pos x="T0" y="T1"/>
                  </a:cxn>
                  <a:cxn ang="0">
                    <a:pos x="T2" y="T3"/>
                  </a:cxn>
                  <a:cxn ang="0">
                    <a:pos x="T4" y="T5"/>
                  </a:cxn>
                  <a:cxn ang="0">
                    <a:pos x="T6" y="T7"/>
                  </a:cxn>
                  <a:cxn ang="0">
                    <a:pos x="T8" y="T9"/>
                  </a:cxn>
                </a:cxnLst>
                <a:rect l="0" t="0" r="r" b="b"/>
                <a:pathLst>
                  <a:path w="21" h="12">
                    <a:moveTo>
                      <a:pt x="2" y="12"/>
                    </a:moveTo>
                    <a:cubicBezTo>
                      <a:pt x="21" y="6"/>
                      <a:pt x="21" y="6"/>
                      <a:pt x="21" y="6"/>
                    </a:cubicBezTo>
                    <a:cubicBezTo>
                      <a:pt x="20" y="4"/>
                      <a:pt x="20" y="2"/>
                      <a:pt x="19" y="0"/>
                    </a:cubicBezTo>
                    <a:cubicBezTo>
                      <a:pt x="0" y="7"/>
                      <a:pt x="0" y="7"/>
                      <a:pt x="0" y="7"/>
                    </a:cubicBezTo>
                    <a:cubicBezTo>
                      <a:pt x="1" y="8"/>
                      <a:pt x="1" y="10"/>
                      <a:pt x="2" y="12"/>
                    </a:cubicBezTo>
                    <a:close/>
                  </a:path>
                </a:pathLst>
              </a:custGeom>
              <a:gradFill flip="none" rotWithShape="1">
                <a:gsLst>
                  <a:gs pos="0">
                    <a:schemeClr val="accent1"/>
                  </a:gs>
                  <a:gs pos="100000">
                    <a:schemeClr val="tx1">
                      <a:lumMod val="95000"/>
                      <a:lumOff val="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solidFill>
                    <a:schemeClr val="lt1"/>
                  </a:solidFill>
                  <a:cs typeface="+mn-ea"/>
                  <a:sym typeface="+mn-lt"/>
                </a:endParaRPr>
              </a:p>
            </p:txBody>
          </p:sp>
          <p:sp>
            <p:nvSpPr>
              <p:cNvPr id="37" name="任意多边形: 形状 38"/>
              <p:cNvSpPr/>
              <p:nvPr/>
            </p:nvSpPr>
            <p:spPr bwMode="auto">
              <a:xfrm>
                <a:off x="4245" y="1623"/>
                <a:ext cx="50" cy="21"/>
              </a:xfrm>
              <a:custGeom>
                <a:avLst/>
                <a:gdLst>
                  <a:gd name="T0" fmla="*/ 1 w 21"/>
                  <a:gd name="T1" fmla="*/ 9 h 9"/>
                  <a:gd name="T2" fmla="*/ 21 w 21"/>
                  <a:gd name="T3" fmla="*/ 5 h 9"/>
                  <a:gd name="T4" fmla="*/ 20 w 21"/>
                  <a:gd name="T5" fmla="*/ 0 h 9"/>
                  <a:gd name="T6" fmla="*/ 0 w 21"/>
                  <a:gd name="T7" fmla="*/ 3 h 9"/>
                  <a:gd name="T8" fmla="*/ 1 w 21"/>
                  <a:gd name="T9" fmla="*/ 9 h 9"/>
                </a:gdLst>
                <a:ahLst/>
                <a:cxnLst>
                  <a:cxn ang="0">
                    <a:pos x="T0" y="T1"/>
                  </a:cxn>
                  <a:cxn ang="0">
                    <a:pos x="T2" y="T3"/>
                  </a:cxn>
                  <a:cxn ang="0">
                    <a:pos x="T4" y="T5"/>
                  </a:cxn>
                  <a:cxn ang="0">
                    <a:pos x="T6" y="T7"/>
                  </a:cxn>
                  <a:cxn ang="0">
                    <a:pos x="T8" y="T9"/>
                  </a:cxn>
                </a:cxnLst>
                <a:rect l="0" t="0" r="r" b="b"/>
                <a:pathLst>
                  <a:path w="21" h="9">
                    <a:moveTo>
                      <a:pt x="1" y="9"/>
                    </a:moveTo>
                    <a:cubicBezTo>
                      <a:pt x="21" y="5"/>
                      <a:pt x="21" y="5"/>
                      <a:pt x="21" y="5"/>
                    </a:cubicBezTo>
                    <a:cubicBezTo>
                      <a:pt x="21" y="4"/>
                      <a:pt x="20" y="2"/>
                      <a:pt x="20" y="0"/>
                    </a:cubicBezTo>
                    <a:cubicBezTo>
                      <a:pt x="0" y="3"/>
                      <a:pt x="0" y="3"/>
                      <a:pt x="0" y="3"/>
                    </a:cubicBezTo>
                    <a:cubicBezTo>
                      <a:pt x="0" y="5"/>
                      <a:pt x="1" y="7"/>
                      <a:pt x="1" y="9"/>
                    </a:cubicBezTo>
                    <a:close/>
                  </a:path>
                </a:pathLst>
              </a:custGeom>
              <a:gradFill flip="none" rotWithShape="1">
                <a:gsLst>
                  <a:gs pos="0">
                    <a:schemeClr val="accent1"/>
                  </a:gs>
                  <a:gs pos="100000">
                    <a:schemeClr val="tx1">
                      <a:lumMod val="95000"/>
                      <a:lumOff val="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solidFill>
                    <a:schemeClr val="lt1"/>
                  </a:solidFill>
                  <a:cs typeface="+mn-ea"/>
                  <a:sym typeface="+mn-lt"/>
                </a:endParaRPr>
              </a:p>
            </p:txBody>
          </p:sp>
          <p:sp>
            <p:nvSpPr>
              <p:cNvPr id="38" name="任意多边形: 形状 39"/>
              <p:cNvSpPr/>
              <p:nvPr/>
            </p:nvSpPr>
            <p:spPr bwMode="auto">
              <a:xfrm>
                <a:off x="3475" y="1745"/>
                <a:ext cx="50" cy="19"/>
              </a:xfrm>
              <a:custGeom>
                <a:avLst/>
                <a:gdLst>
                  <a:gd name="T0" fmla="*/ 20 w 21"/>
                  <a:gd name="T1" fmla="*/ 0 h 8"/>
                  <a:gd name="T2" fmla="*/ 0 w 21"/>
                  <a:gd name="T3" fmla="*/ 3 h 8"/>
                  <a:gd name="T4" fmla="*/ 1 w 21"/>
                  <a:gd name="T5" fmla="*/ 8 h 8"/>
                  <a:gd name="T6" fmla="*/ 21 w 21"/>
                  <a:gd name="T7" fmla="*/ 5 h 8"/>
                  <a:gd name="T8" fmla="*/ 20 w 21"/>
                  <a:gd name="T9" fmla="*/ 0 h 8"/>
                </a:gdLst>
                <a:ahLst/>
                <a:cxnLst>
                  <a:cxn ang="0">
                    <a:pos x="T0" y="T1"/>
                  </a:cxn>
                  <a:cxn ang="0">
                    <a:pos x="T2" y="T3"/>
                  </a:cxn>
                  <a:cxn ang="0">
                    <a:pos x="T4" y="T5"/>
                  </a:cxn>
                  <a:cxn ang="0">
                    <a:pos x="T6" y="T7"/>
                  </a:cxn>
                  <a:cxn ang="0">
                    <a:pos x="T8" y="T9"/>
                  </a:cxn>
                </a:cxnLst>
                <a:rect l="0" t="0" r="r" b="b"/>
                <a:pathLst>
                  <a:path w="21" h="8">
                    <a:moveTo>
                      <a:pt x="20" y="0"/>
                    </a:moveTo>
                    <a:cubicBezTo>
                      <a:pt x="0" y="3"/>
                      <a:pt x="0" y="3"/>
                      <a:pt x="0" y="3"/>
                    </a:cubicBezTo>
                    <a:cubicBezTo>
                      <a:pt x="0" y="5"/>
                      <a:pt x="1" y="6"/>
                      <a:pt x="1" y="8"/>
                    </a:cubicBezTo>
                    <a:cubicBezTo>
                      <a:pt x="21" y="5"/>
                      <a:pt x="21" y="5"/>
                      <a:pt x="21" y="5"/>
                    </a:cubicBezTo>
                    <a:cubicBezTo>
                      <a:pt x="20" y="3"/>
                      <a:pt x="20" y="1"/>
                      <a:pt x="20" y="0"/>
                    </a:cubicBezTo>
                    <a:close/>
                  </a:path>
                </a:pathLst>
              </a:custGeom>
              <a:gradFill flip="none" rotWithShape="1">
                <a:gsLst>
                  <a:gs pos="0">
                    <a:schemeClr val="accent1"/>
                  </a:gs>
                  <a:gs pos="100000">
                    <a:schemeClr val="tx1">
                      <a:lumMod val="95000"/>
                      <a:lumOff val="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solidFill>
                    <a:schemeClr val="lt1"/>
                  </a:solidFill>
                  <a:cs typeface="+mn-ea"/>
                  <a:sym typeface="+mn-lt"/>
                </a:endParaRPr>
              </a:p>
            </p:txBody>
          </p:sp>
          <p:sp>
            <p:nvSpPr>
              <p:cNvPr id="39" name="任意多边形: 形状 40"/>
              <p:cNvSpPr/>
              <p:nvPr/>
            </p:nvSpPr>
            <p:spPr bwMode="auto">
              <a:xfrm>
                <a:off x="3475" y="1623"/>
                <a:ext cx="50" cy="21"/>
              </a:xfrm>
              <a:custGeom>
                <a:avLst/>
                <a:gdLst>
                  <a:gd name="T0" fmla="*/ 21 w 21"/>
                  <a:gd name="T1" fmla="*/ 3 h 9"/>
                  <a:gd name="T2" fmla="*/ 1 w 21"/>
                  <a:gd name="T3" fmla="*/ 0 h 9"/>
                  <a:gd name="T4" fmla="*/ 0 w 21"/>
                  <a:gd name="T5" fmla="*/ 5 h 9"/>
                  <a:gd name="T6" fmla="*/ 20 w 21"/>
                  <a:gd name="T7" fmla="*/ 9 h 9"/>
                  <a:gd name="T8" fmla="*/ 21 w 21"/>
                  <a:gd name="T9" fmla="*/ 3 h 9"/>
                </a:gdLst>
                <a:ahLst/>
                <a:cxnLst>
                  <a:cxn ang="0">
                    <a:pos x="T0" y="T1"/>
                  </a:cxn>
                  <a:cxn ang="0">
                    <a:pos x="T2" y="T3"/>
                  </a:cxn>
                  <a:cxn ang="0">
                    <a:pos x="T4" y="T5"/>
                  </a:cxn>
                  <a:cxn ang="0">
                    <a:pos x="T6" y="T7"/>
                  </a:cxn>
                  <a:cxn ang="0">
                    <a:pos x="T8" y="T9"/>
                  </a:cxn>
                </a:cxnLst>
                <a:rect l="0" t="0" r="r" b="b"/>
                <a:pathLst>
                  <a:path w="21" h="9">
                    <a:moveTo>
                      <a:pt x="21" y="3"/>
                    </a:moveTo>
                    <a:cubicBezTo>
                      <a:pt x="1" y="0"/>
                      <a:pt x="1" y="0"/>
                      <a:pt x="1" y="0"/>
                    </a:cubicBezTo>
                    <a:cubicBezTo>
                      <a:pt x="1" y="2"/>
                      <a:pt x="0" y="4"/>
                      <a:pt x="0" y="5"/>
                    </a:cubicBezTo>
                    <a:cubicBezTo>
                      <a:pt x="20" y="9"/>
                      <a:pt x="20" y="9"/>
                      <a:pt x="20" y="9"/>
                    </a:cubicBezTo>
                    <a:cubicBezTo>
                      <a:pt x="20" y="7"/>
                      <a:pt x="20" y="5"/>
                      <a:pt x="21" y="3"/>
                    </a:cubicBezTo>
                    <a:close/>
                  </a:path>
                </a:pathLst>
              </a:custGeom>
              <a:gradFill flip="none" rotWithShape="1">
                <a:gsLst>
                  <a:gs pos="0">
                    <a:schemeClr val="accent1"/>
                  </a:gs>
                  <a:gs pos="100000">
                    <a:schemeClr val="tx1">
                      <a:lumMod val="95000"/>
                      <a:lumOff val="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solidFill>
                    <a:schemeClr val="lt1"/>
                  </a:solidFill>
                  <a:cs typeface="+mn-ea"/>
                  <a:sym typeface="+mn-lt"/>
                </a:endParaRPr>
              </a:p>
            </p:txBody>
          </p:sp>
          <p:sp>
            <p:nvSpPr>
              <p:cNvPr id="40" name="任意多边形: 形状 41"/>
              <p:cNvSpPr/>
              <p:nvPr/>
            </p:nvSpPr>
            <p:spPr bwMode="auto">
              <a:xfrm>
                <a:off x="4245" y="1745"/>
                <a:ext cx="50" cy="19"/>
              </a:xfrm>
              <a:custGeom>
                <a:avLst/>
                <a:gdLst>
                  <a:gd name="T0" fmla="*/ 0 w 21"/>
                  <a:gd name="T1" fmla="*/ 5 h 8"/>
                  <a:gd name="T2" fmla="*/ 20 w 21"/>
                  <a:gd name="T3" fmla="*/ 8 h 8"/>
                  <a:gd name="T4" fmla="*/ 21 w 21"/>
                  <a:gd name="T5" fmla="*/ 3 h 8"/>
                  <a:gd name="T6" fmla="*/ 1 w 21"/>
                  <a:gd name="T7" fmla="*/ 0 h 8"/>
                  <a:gd name="T8" fmla="*/ 0 w 21"/>
                  <a:gd name="T9" fmla="*/ 5 h 8"/>
                </a:gdLst>
                <a:ahLst/>
                <a:cxnLst>
                  <a:cxn ang="0">
                    <a:pos x="T0" y="T1"/>
                  </a:cxn>
                  <a:cxn ang="0">
                    <a:pos x="T2" y="T3"/>
                  </a:cxn>
                  <a:cxn ang="0">
                    <a:pos x="T4" y="T5"/>
                  </a:cxn>
                  <a:cxn ang="0">
                    <a:pos x="T6" y="T7"/>
                  </a:cxn>
                  <a:cxn ang="0">
                    <a:pos x="T8" y="T9"/>
                  </a:cxn>
                </a:cxnLst>
                <a:rect l="0" t="0" r="r" b="b"/>
                <a:pathLst>
                  <a:path w="21" h="8">
                    <a:moveTo>
                      <a:pt x="0" y="5"/>
                    </a:moveTo>
                    <a:cubicBezTo>
                      <a:pt x="20" y="8"/>
                      <a:pt x="20" y="8"/>
                      <a:pt x="20" y="8"/>
                    </a:cubicBezTo>
                    <a:cubicBezTo>
                      <a:pt x="20" y="6"/>
                      <a:pt x="21" y="5"/>
                      <a:pt x="21" y="3"/>
                    </a:cubicBezTo>
                    <a:cubicBezTo>
                      <a:pt x="1" y="0"/>
                      <a:pt x="1" y="0"/>
                      <a:pt x="1" y="0"/>
                    </a:cubicBezTo>
                    <a:cubicBezTo>
                      <a:pt x="1" y="1"/>
                      <a:pt x="0" y="3"/>
                      <a:pt x="0" y="5"/>
                    </a:cubicBezTo>
                    <a:close/>
                  </a:path>
                </a:pathLst>
              </a:custGeom>
              <a:gradFill flip="none" rotWithShape="1">
                <a:gsLst>
                  <a:gs pos="0">
                    <a:schemeClr val="accent1"/>
                  </a:gs>
                  <a:gs pos="100000">
                    <a:schemeClr val="tx1">
                      <a:lumMod val="95000"/>
                      <a:lumOff val="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solidFill>
                    <a:schemeClr val="lt1"/>
                  </a:solidFill>
                  <a:cs typeface="+mn-ea"/>
                  <a:sym typeface="+mn-lt"/>
                </a:endParaRPr>
              </a:p>
            </p:txBody>
          </p:sp>
          <p:sp>
            <p:nvSpPr>
              <p:cNvPr id="41" name="任意多边形: 形状 42"/>
              <p:cNvSpPr/>
              <p:nvPr/>
            </p:nvSpPr>
            <p:spPr bwMode="auto">
              <a:xfrm>
                <a:off x="4231" y="1800"/>
                <a:ext cx="50" cy="28"/>
              </a:xfrm>
              <a:custGeom>
                <a:avLst/>
                <a:gdLst>
                  <a:gd name="T0" fmla="*/ 0 w 21"/>
                  <a:gd name="T1" fmla="*/ 6 h 12"/>
                  <a:gd name="T2" fmla="*/ 19 w 21"/>
                  <a:gd name="T3" fmla="*/ 12 h 12"/>
                  <a:gd name="T4" fmla="*/ 21 w 21"/>
                  <a:gd name="T5" fmla="*/ 7 h 12"/>
                  <a:gd name="T6" fmla="*/ 2 w 21"/>
                  <a:gd name="T7" fmla="*/ 0 h 12"/>
                  <a:gd name="T8" fmla="*/ 0 w 21"/>
                  <a:gd name="T9" fmla="*/ 6 h 12"/>
                </a:gdLst>
                <a:ahLst/>
                <a:cxnLst>
                  <a:cxn ang="0">
                    <a:pos x="T0" y="T1"/>
                  </a:cxn>
                  <a:cxn ang="0">
                    <a:pos x="T2" y="T3"/>
                  </a:cxn>
                  <a:cxn ang="0">
                    <a:pos x="T4" y="T5"/>
                  </a:cxn>
                  <a:cxn ang="0">
                    <a:pos x="T6" y="T7"/>
                  </a:cxn>
                  <a:cxn ang="0">
                    <a:pos x="T8" y="T9"/>
                  </a:cxn>
                </a:cxnLst>
                <a:rect l="0" t="0" r="r" b="b"/>
                <a:pathLst>
                  <a:path w="21" h="12">
                    <a:moveTo>
                      <a:pt x="0" y="6"/>
                    </a:moveTo>
                    <a:cubicBezTo>
                      <a:pt x="19" y="12"/>
                      <a:pt x="19" y="12"/>
                      <a:pt x="19" y="12"/>
                    </a:cubicBezTo>
                    <a:cubicBezTo>
                      <a:pt x="20" y="10"/>
                      <a:pt x="20" y="8"/>
                      <a:pt x="21" y="7"/>
                    </a:cubicBezTo>
                    <a:cubicBezTo>
                      <a:pt x="2" y="0"/>
                      <a:pt x="2" y="0"/>
                      <a:pt x="2" y="0"/>
                    </a:cubicBezTo>
                    <a:cubicBezTo>
                      <a:pt x="1" y="2"/>
                      <a:pt x="1" y="4"/>
                      <a:pt x="0" y="6"/>
                    </a:cubicBezTo>
                    <a:close/>
                  </a:path>
                </a:pathLst>
              </a:custGeom>
              <a:gradFill flip="none" rotWithShape="1">
                <a:gsLst>
                  <a:gs pos="0">
                    <a:schemeClr val="accent1"/>
                  </a:gs>
                  <a:gs pos="100000">
                    <a:schemeClr val="tx1">
                      <a:lumMod val="95000"/>
                      <a:lumOff val="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solidFill>
                    <a:schemeClr val="lt1"/>
                  </a:solidFill>
                  <a:cs typeface="+mn-ea"/>
                  <a:sym typeface="+mn-lt"/>
                </a:endParaRPr>
              </a:p>
            </p:txBody>
          </p:sp>
          <p:sp>
            <p:nvSpPr>
              <p:cNvPr id="42" name="任意多边形: 形状 43"/>
              <p:cNvSpPr/>
              <p:nvPr/>
            </p:nvSpPr>
            <p:spPr bwMode="auto">
              <a:xfrm>
                <a:off x="3490" y="1559"/>
                <a:ext cx="49" cy="28"/>
              </a:xfrm>
              <a:custGeom>
                <a:avLst/>
                <a:gdLst>
                  <a:gd name="T0" fmla="*/ 21 w 21"/>
                  <a:gd name="T1" fmla="*/ 7 h 12"/>
                  <a:gd name="T2" fmla="*/ 2 w 21"/>
                  <a:gd name="T3" fmla="*/ 0 h 12"/>
                  <a:gd name="T4" fmla="*/ 0 w 21"/>
                  <a:gd name="T5" fmla="*/ 6 h 12"/>
                  <a:gd name="T6" fmla="*/ 19 w 21"/>
                  <a:gd name="T7" fmla="*/ 12 h 12"/>
                  <a:gd name="T8" fmla="*/ 21 w 21"/>
                  <a:gd name="T9" fmla="*/ 7 h 12"/>
                </a:gdLst>
                <a:ahLst/>
                <a:cxnLst>
                  <a:cxn ang="0">
                    <a:pos x="T0" y="T1"/>
                  </a:cxn>
                  <a:cxn ang="0">
                    <a:pos x="T2" y="T3"/>
                  </a:cxn>
                  <a:cxn ang="0">
                    <a:pos x="T4" y="T5"/>
                  </a:cxn>
                  <a:cxn ang="0">
                    <a:pos x="T6" y="T7"/>
                  </a:cxn>
                  <a:cxn ang="0">
                    <a:pos x="T8" y="T9"/>
                  </a:cxn>
                </a:cxnLst>
                <a:rect l="0" t="0" r="r" b="b"/>
                <a:pathLst>
                  <a:path w="21" h="12">
                    <a:moveTo>
                      <a:pt x="21" y="7"/>
                    </a:moveTo>
                    <a:cubicBezTo>
                      <a:pt x="2" y="0"/>
                      <a:pt x="2" y="0"/>
                      <a:pt x="2" y="0"/>
                    </a:cubicBezTo>
                    <a:cubicBezTo>
                      <a:pt x="1" y="2"/>
                      <a:pt x="1" y="4"/>
                      <a:pt x="0" y="6"/>
                    </a:cubicBezTo>
                    <a:cubicBezTo>
                      <a:pt x="19" y="12"/>
                      <a:pt x="19" y="12"/>
                      <a:pt x="19" y="12"/>
                    </a:cubicBezTo>
                    <a:cubicBezTo>
                      <a:pt x="20" y="10"/>
                      <a:pt x="20" y="8"/>
                      <a:pt x="21" y="7"/>
                    </a:cubicBezTo>
                    <a:close/>
                  </a:path>
                </a:pathLst>
              </a:custGeom>
              <a:gradFill flip="none" rotWithShape="1">
                <a:gsLst>
                  <a:gs pos="0">
                    <a:schemeClr val="accent1"/>
                  </a:gs>
                  <a:gs pos="100000">
                    <a:schemeClr val="tx1">
                      <a:lumMod val="95000"/>
                      <a:lumOff val="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solidFill>
                    <a:schemeClr val="lt1"/>
                  </a:solidFill>
                  <a:cs typeface="+mn-ea"/>
                  <a:sym typeface="+mn-lt"/>
                </a:endParaRPr>
              </a:p>
            </p:txBody>
          </p:sp>
          <p:sp>
            <p:nvSpPr>
              <p:cNvPr id="43" name="任意多边形: 形状 44"/>
              <p:cNvSpPr/>
              <p:nvPr/>
            </p:nvSpPr>
            <p:spPr bwMode="auto">
              <a:xfrm>
                <a:off x="3513" y="1500"/>
                <a:ext cx="50" cy="33"/>
              </a:xfrm>
              <a:custGeom>
                <a:avLst/>
                <a:gdLst>
                  <a:gd name="T0" fmla="*/ 21 w 21"/>
                  <a:gd name="T1" fmla="*/ 9 h 14"/>
                  <a:gd name="T2" fmla="*/ 3 w 21"/>
                  <a:gd name="T3" fmla="*/ 0 h 14"/>
                  <a:gd name="T4" fmla="*/ 0 w 21"/>
                  <a:gd name="T5" fmla="*/ 5 h 14"/>
                  <a:gd name="T6" fmla="*/ 18 w 21"/>
                  <a:gd name="T7" fmla="*/ 14 h 14"/>
                  <a:gd name="T8" fmla="*/ 21 w 21"/>
                  <a:gd name="T9" fmla="*/ 9 h 14"/>
                </a:gdLst>
                <a:ahLst/>
                <a:cxnLst>
                  <a:cxn ang="0">
                    <a:pos x="T0" y="T1"/>
                  </a:cxn>
                  <a:cxn ang="0">
                    <a:pos x="T2" y="T3"/>
                  </a:cxn>
                  <a:cxn ang="0">
                    <a:pos x="T4" y="T5"/>
                  </a:cxn>
                  <a:cxn ang="0">
                    <a:pos x="T6" y="T7"/>
                  </a:cxn>
                  <a:cxn ang="0">
                    <a:pos x="T8" y="T9"/>
                  </a:cxn>
                </a:cxnLst>
                <a:rect l="0" t="0" r="r" b="b"/>
                <a:pathLst>
                  <a:path w="21" h="14">
                    <a:moveTo>
                      <a:pt x="21" y="9"/>
                    </a:moveTo>
                    <a:cubicBezTo>
                      <a:pt x="3" y="0"/>
                      <a:pt x="3" y="0"/>
                      <a:pt x="3" y="0"/>
                    </a:cubicBezTo>
                    <a:cubicBezTo>
                      <a:pt x="2" y="2"/>
                      <a:pt x="1" y="3"/>
                      <a:pt x="0" y="5"/>
                    </a:cubicBezTo>
                    <a:cubicBezTo>
                      <a:pt x="18" y="14"/>
                      <a:pt x="18" y="14"/>
                      <a:pt x="18" y="14"/>
                    </a:cubicBezTo>
                    <a:cubicBezTo>
                      <a:pt x="19" y="12"/>
                      <a:pt x="20" y="11"/>
                      <a:pt x="21" y="9"/>
                    </a:cubicBezTo>
                    <a:close/>
                  </a:path>
                </a:pathLst>
              </a:custGeom>
              <a:gradFill flip="none" rotWithShape="1">
                <a:gsLst>
                  <a:gs pos="0">
                    <a:schemeClr val="accent1"/>
                  </a:gs>
                  <a:gs pos="100000">
                    <a:schemeClr val="tx1">
                      <a:lumMod val="95000"/>
                      <a:lumOff val="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solidFill>
                    <a:schemeClr val="lt1"/>
                  </a:solidFill>
                  <a:cs typeface="+mn-ea"/>
                  <a:sym typeface="+mn-lt"/>
                </a:endParaRPr>
              </a:p>
            </p:txBody>
          </p:sp>
          <p:sp>
            <p:nvSpPr>
              <p:cNvPr id="44" name="任意多边形: 形状 45"/>
              <p:cNvSpPr/>
              <p:nvPr/>
            </p:nvSpPr>
            <p:spPr bwMode="auto">
              <a:xfrm>
                <a:off x="4207" y="1854"/>
                <a:ext cx="50" cy="33"/>
              </a:xfrm>
              <a:custGeom>
                <a:avLst/>
                <a:gdLst>
                  <a:gd name="T0" fmla="*/ 0 w 21"/>
                  <a:gd name="T1" fmla="*/ 5 h 14"/>
                  <a:gd name="T2" fmla="*/ 18 w 21"/>
                  <a:gd name="T3" fmla="*/ 14 h 14"/>
                  <a:gd name="T4" fmla="*/ 21 w 21"/>
                  <a:gd name="T5" fmla="*/ 9 h 14"/>
                  <a:gd name="T6" fmla="*/ 3 w 21"/>
                  <a:gd name="T7" fmla="*/ 0 h 14"/>
                  <a:gd name="T8" fmla="*/ 0 w 21"/>
                  <a:gd name="T9" fmla="*/ 5 h 14"/>
                </a:gdLst>
                <a:ahLst/>
                <a:cxnLst>
                  <a:cxn ang="0">
                    <a:pos x="T0" y="T1"/>
                  </a:cxn>
                  <a:cxn ang="0">
                    <a:pos x="T2" y="T3"/>
                  </a:cxn>
                  <a:cxn ang="0">
                    <a:pos x="T4" y="T5"/>
                  </a:cxn>
                  <a:cxn ang="0">
                    <a:pos x="T6" y="T7"/>
                  </a:cxn>
                  <a:cxn ang="0">
                    <a:pos x="T8" y="T9"/>
                  </a:cxn>
                </a:cxnLst>
                <a:rect l="0" t="0" r="r" b="b"/>
                <a:pathLst>
                  <a:path w="21" h="14">
                    <a:moveTo>
                      <a:pt x="0" y="5"/>
                    </a:moveTo>
                    <a:cubicBezTo>
                      <a:pt x="18" y="14"/>
                      <a:pt x="18" y="14"/>
                      <a:pt x="18" y="14"/>
                    </a:cubicBezTo>
                    <a:cubicBezTo>
                      <a:pt x="19" y="12"/>
                      <a:pt x="20" y="11"/>
                      <a:pt x="21" y="9"/>
                    </a:cubicBezTo>
                    <a:cubicBezTo>
                      <a:pt x="3" y="0"/>
                      <a:pt x="3" y="0"/>
                      <a:pt x="3" y="0"/>
                    </a:cubicBezTo>
                    <a:cubicBezTo>
                      <a:pt x="2" y="2"/>
                      <a:pt x="1" y="3"/>
                      <a:pt x="0" y="5"/>
                    </a:cubicBezTo>
                    <a:close/>
                  </a:path>
                </a:pathLst>
              </a:custGeom>
              <a:gradFill flip="none" rotWithShape="1">
                <a:gsLst>
                  <a:gs pos="0">
                    <a:schemeClr val="accent1"/>
                  </a:gs>
                  <a:gs pos="100000">
                    <a:schemeClr val="tx1">
                      <a:lumMod val="95000"/>
                      <a:lumOff val="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solidFill>
                    <a:schemeClr val="lt1"/>
                  </a:solidFill>
                  <a:cs typeface="+mn-ea"/>
                  <a:sym typeface="+mn-lt"/>
                </a:endParaRPr>
              </a:p>
            </p:txBody>
          </p:sp>
          <p:sp>
            <p:nvSpPr>
              <p:cNvPr id="45" name="任意多边形: 形状 46"/>
              <p:cNvSpPr/>
              <p:nvPr/>
            </p:nvSpPr>
            <p:spPr bwMode="auto">
              <a:xfrm>
                <a:off x="4177" y="1904"/>
                <a:ext cx="47" cy="37"/>
              </a:xfrm>
              <a:custGeom>
                <a:avLst/>
                <a:gdLst>
                  <a:gd name="T0" fmla="*/ 0 w 20"/>
                  <a:gd name="T1" fmla="*/ 4 h 16"/>
                  <a:gd name="T2" fmla="*/ 17 w 20"/>
                  <a:gd name="T3" fmla="*/ 16 h 16"/>
                  <a:gd name="T4" fmla="*/ 20 w 20"/>
                  <a:gd name="T5" fmla="*/ 12 h 16"/>
                  <a:gd name="T6" fmla="*/ 4 w 20"/>
                  <a:gd name="T7" fmla="*/ 0 h 16"/>
                  <a:gd name="T8" fmla="*/ 0 w 20"/>
                  <a:gd name="T9" fmla="*/ 4 h 16"/>
                </a:gdLst>
                <a:ahLst/>
                <a:cxnLst>
                  <a:cxn ang="0">
                    <a:pos x="T0" y="T1"/>
                  </a:cxn>
                  <a:cxn ang="0">
                    <a:pos x="T2" y="T3"/>
                  </a:cxn>
                  <a:cxn ang="0">
                    <a:pos x="T4" y="T5"/>
                  </a:cxn>
                  <a:cxn ang="0">
                    <a:pos x="T6" y="T7"/>
                  </a:cxn>
                  <a:cxn ang="0">
                    <a:pos x="T8" y="T9"/>
                  </a:cxn>
                </a:cxnLst>
                <a:rect l="0" t="0" r="r" b="b"/>
                <a:pathLst>
                  <a:path w="20" h="16">
                    <a:moveTo>
                      <a:pt x="0" y="4"/>
                    </a:moveTo>
                    <a:cubicBezTo>
                      <a:pt x="17" y="16"/>
                      <a:pt x="17" y="16"/>
                      <a:pt x="17" y="16"/>
                    </a:cubicBezTo>
                    <a:cubicBezTo>
                      <a:pt x="18" y="15"/>
                      <a:pt x="19" y="13"/>
                      <a:pt x="20" y="12"/>
                    </a:cubicBezTo>
                    <a:cubicBezTo>
                      <a:pt x="4" y="0"/>
                      <a:pt x="4" y="0"/>
                      <a:pt x="4" y="0"/>
                    </a:cubicBezTo>
                    <a:cubicBezTo>
                      <a:pt x="2" y="1"/>
                      <a:pt x="1" y="3"/>
                      <a:pt x="0" y="4"/>
                    </a:cubicBezTo>
                    <a:close/>
                  </a:path>
                </a:pathLst>
              </a:custGeom>
              <a:gradFill flip="none" rotWithShape="1">
                <a:gsLst>
                  <a:gs pos="0">
                    <a:schemeClr val="accent1"/>
                  </a:gs>
                  <a:gs pos="100000">
                    <a:schemeClr val="tx1">
                      <a:lumMod val="95000"/>
                      <a:lumOff val="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solidFill>
                    <a:schemeClr val="lt1"/>
                  </a:solidFill>
                  <a:cs typeface="+mn-ea"/>
                  <a:sym typeface="+mn-lt"/>
                </a:endParaRPr>
              </a:p>
            </p:txBody>
          </p:sp>
          <p:sp>
            <p:nvSpPr>
              <p:cNvPr id="46" name="任意多边形: 形状 47"/>
              <p:cNvSpPr/>
              <p:nvPr/>
            </p:nvSpPr>
            <p:spPr bwMode="auto">
              <a:xfrm>
                <a:off x="3546" y="1445"/>
                <a:ext cx="47" cy="38"/>
              </a:xfrm>
              <a:custGeom>
                <a:avLst/>
                <a:gdLst>
                  <a:gd name="T0" fmla="*/ 20 w 20"/>
                  <a:gd name="T1" fmla="*/ 12 h 16"/>
                  <a:gd name="T2" fmla="*/ 3 w 20"/>
                  <a:gd name="T3" fmla="*/ 0 h 16"/>
                  <a:gd name="T4" fmla="*/ 0 w 20"/>
                  <a:gd name="T5" fmla="*/ 4 h 16"/>
                  <a:gd name="T6" fmla="*/ 16 w 20"/>
                  <a:gd name="T7" fmla="*/ 16 h 16"/>
                  <a:gd name="T8" fmla="*/ 20 w 20"/>
                  <a:gd name="T9" fmla="*/ 12 h 16"/>
                </a:gdLst>
                <a:ahLst/>
                <a:cxnLst>
                  <a:cxn ang="0">
                    <a:pos x="T0" y="T1"/>
                  </a:cxn>
                  <a:cxn ang="0">
                    <a:pos x="T2" y="T3"/>
                  </a:cxn>
                  <a:cxn ang="0">
                    <a:pos x="T4" y="T5"/>
                  </a:cxn>
                  <a:cxn ang="0">
                    <a:pos x="T6" y="T7"/>
                  </a:cxn>
                  <a:cxn ang="0">
                    <a:pos x="T8" y="T9"/>
                  </a:cxn>
                </a:cxnLst>
                <a:rect l="0" t="0" r="r" b="b"/>
                <a:pathLst>
                  <a:path w="20" h="16">
                    <a:moveTo>
                      <a:pt x="20" y="12"/>
                    </a:moveTo>
                    <a:cubicBezTo>
                      <a:pt x="3" y="0"/>
                      <a:pt x="3" y="0"/>
                      <a:pt x="3" y="0"/>
                    </a:cubicBezTo>
                    <a:cubicBezTo>
                      <a:pt x="2" y="1"/>
                      <a:pt x="1" y="3"/>
                      <a:pt x="0" y="4"/>
                    </a:cubicBezTo>
                    <a:cubicBezTo>
                      <a:pt x="16" y="16"/>
                      <a:pt x="16" y="16"/>
                      <a:pt x="16" y="16"/>
                    </a:cubicBezTo>
                    <a:cubicBezTo>
                      <a:pt x="17" y="15"/>
                      <a:pt x="19" y="13"/>
                      <a:pt x="20" y="12"/>
                    </a:cubicBezTo>
                    <a:close/>
                  </a:path>
                </a:pathLst>
              </a:custGeom>
              <a:gradFill flip="none" rotWithShape="1">
                <a:gsLst>
                  <a:gs pos="0">
                    <a:schemeClr val="accent1"/>
                  </a:gs>
                  <a:gs pos="100000">
                    <a:schemeClr val="tx1">
                      <a:lumMod val="95000"/>
                      <a:lumOff val="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solidFill>
                    <a:schemeClr val="lt1"/>
                  </a:solidFill>
                  <a:cs typeface="+mn-ea"/>
                  <a:sym typeface="+mn-lt"/>
                </a:endParaRPr>
              </a:p>
            </p:txBody>
          </p:sp>
          <p:sp>
            <p:nvSpPr>
              <p:cNvPr id="47" name="任意多边形: 形状 48"/>
              <p:cNvSpPr/>
              <p:nvPr/>
            </p:nvSpPr>
            <p:spPr bwMode="auto">
              <a:xfrm>
                <a:off x="3636" y="1356"/>
                <a:ext cx="40" cy="45"/>
              </a:xfrm>
              <a:custGeom>
                <a:avLst/>
                <a:gdLst>
                  <a:gd name="T0" fmla="*/ 17 w 17"/>
                  <a:gd name="T1" fmla="*/ 16 h 19"/>
                  <a:gd name="T2" fmla="*/ 5 w 17"/>
                  <a:gd name="T3" fmla="*/ 0 h 19"/>
                  <a:gd name="T4" fmla="*/ 0 w 17"/>
                  <a:gd name="T5" fmla="*/ 3 h 19"/>
                  <a:gd name="T6" fmla="*/ 12 w 17"/>
                  <a:gd name="T7" fmla="*/ 19 h 19"/>
                  <a:gd name="T8" fmla="*/ 17 w 17"/>
                  <a:gd name="T9" fmla="*/ 16 h 19"/>
                </a:gdLst>
                <a:ahLst/>
                <a:cxnLst>
                  <a:cxn ang="0">
                    <a:pos x="T0" y="T1"/>
                  </a:cxn>
                  <a:cxn ang="0">
                    <a:pos x="T2" y="T3"/>
                  </a:cxn>
                  <a:cxn ang="0">
                    <a:pos x="T4" y="T5"/>
                  </a:cxn>
                  <a:cxn ang="0">
                    <a:pos x="T6" y="T7"/>
                  </a:cxn>
                  <a:cxn ang="0">
                    <a:pos x="T8" y="T9"/>
                  </a:cxn>
                </a:cxnLst>
                <a:rect l="0" t="0" r="r" b="b"/>
                <a:pathLst>
                  <a:path w="17" h="19">
                    <a:moveTo>
                      <a:pt x="17" y="16"/>
                    </a:moveTo>
                    <a:cubicBezTo>
                      <a:pt x="5" y="0"/>
                      <a:pt x="5" y="0"/>
                      <a:pt x="5" y="0"/>
                    </a:cubicBezTo>
                    <a:cubicBezTo>
                      <a:pt x="3" y="1"/>
                      <a:pt x="2" y="2"/>
                      <a:pt x="0" y="3"/>
                    </a:cubicBezTo>
                    <a:cubicBezTo>
                      <a:pt x="12" y="19"/>
                      <a:pt x="12" y="19"/>
                      <a:pt x="12" y="19"/>
                    </a:cubicBezTo>
                    <a:cubicBezTo>
                      <a:pt x="14" y="18"/>
                      <a:pt x="15" y="17"/>
                      <a:pt x="17" y="16"/>
                    </a:cubicBezTo>
                    <a:close/>
                  </a:path>
                </a:pathLst>
              </a:custGeom>
              <a:gradFill flip="none" rotWithShape="1">
                <a:gsLst>
                  <a:gs pos="0">
                    <a:schemeClr val="accent1"/>
                  </a:gs>
                  <a:gs pos="100000">
                    <a:schemeClr val="tx1">
                      <a:lumMod val="95000"/>
                      <a:lumOff val="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solidFill>
                    <a:schemeClr val="lt1"/>
                  </a:solidFill>
                  <a:cs typeface="+mn-ea"/>
                  <a:sym typeface="+mn-lt"/>
                </a:endParaRPr>
              </a:p>
            </p:txBody>
          </p:sp>
          <p:sp>
            <p:nvSpPr>
              <p:cNvPr id="48" name="任意多边形: 形状 49"/>
              <p:cNvSpPr/>
              <p:nvPr/>
            </p:nvSpPr>
            <p:spPr bwMode="auto">
              <a:xfrm>
                <a:off x="4094" y="1986"/>
                <a:ext cx="40" cy="45"/>
              </a:xfrm>
              <a:custGeom>
                <a:avLst/>
                <a:gdLst>
                  <a:gd name="T0" fmla="*/ 0 w 17"/>
                  <a:gd name="T1" fmla="*/ 3 h 19"/>
                  <a:gd name="T2" fmla="*/ 12 w 17"/>
                  <a:gd name="T3" fmla="*/ 19 h 19"/>
                  <a:gd name="T4" fmla="*/ 17 w 17"/>
                  <a:gd name="T5" fmla="*/ 16 h 19"/>
                  <a:gd name="T6" fmla="*/ 5 w 17"/>
                  <a:gd name="T7" fmla="*/ 0 h 19"/>
                  <a:gd name="T8" fmla="*/ 0 w 17"/>
                  <a:gd name="T9" fmla="*/ 3 h 19"/>
                </a:gdLst>
                <a:ahLst/>
                <a:cxnLst>
                  <a:cxn ang="0">
                    <a:pos x="T0" y="T1"/>
                  </a:cxn>
                  <a:cxn ang="0">
                    <a:pos x="T2" y="T3"/>
                  </a:cxn>
                  <a:cxn ang="0">
                    <a:pos x="T4" y="T5"/>
                  </a:cxn>
                  <a:cxn ang="0">
                    <a:pos x="T6" y="T7"/>
                  </a:cxn>
                  <a:cxn ang="0">
                    <a:pos x="T8" y="T9"/>
                  </a:cxn>
                </a:cxnLst>
                <a:rect l="0" t="0" r="r" b="b"/>
                <a:pathLst>
                  <a:path w="17" h="19">
                    <a:moveTo>
                      <a:pt x="0" y="3"/>
                    </a:moveTo>
                    <a:cubicBezTo>
                      <a:pt x="12" y="19"/>
                      <a:pt x="12" y="19"/>
                      <a:pt x="12" y="19"/>
                    </a:cubicBezTo>
                    <a:cubicBezTo>
                      <a:pt x="14" y="18"/>
                      <a:pt x="15" y="17"/>
                      <a:pt x="17" y="16"/>
                    </a:cubicBezTo>
                    <a:cubicBezTo>
                      <a:pt x="5" y="0"/>
                      <a:pt x="5" y="0"/>
                      <a:pt x="5" y="0"/>
                    </a:cubicBezTo>
                    <a:cubicBezTo>
                      <a:pt x="3" y="1"/>
                      <a:pt x="2" y="2"/>
                      <a:pt x="0" y="3"/>
                    </a:cubicBezTo>
                    <a:close/>
                  </a:path>
                </a:pathLst>
              </a:custGeom>
              <a:gradFill flip="none" rotWithShape="1">
                <a:gsLst>
                  <a:gs pos="0">
                    <a:schemeClr val="accent1"/>
                  </a:gs>
                  <a:gs pos="100000">
                    <a:schemeClr val="tx1">
                      <a:lumMod val="95000"/>
                      <a:lumOff val="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solidFill>
                    <a:schemeClr val="lt1"/>
                  </a:solidFill>
                  <a:cs typeface="+mn-ea"/>
                  <a:sym typeface="+mn-lt"/>
                </a:endParaRPr>
              </a:p>
            </p:txBody>
          </p:sp>
          <p:sp>
            <p:nvSpPr>
              <p:cNvPr id="49" name="任意多边形: 形状 50"/>
              <p:cNvSpPr/>
              <p:nvPr/>
            </p:nvSpPr>
            <p:spPr bwMode="auto">
              <a:xfrm>
                <a:off x="4045" y="2017"/>
                <a:ext cx="33" cy="47"/>
              </a:xfrm>
              <a:custGeom>
                <a:avLst/>
                <a:gdLst>
                  <a:gd name="T0" fmla="*/ 0 w 14"/>
                  <a:gd name="T1" fmla="*/ 2 h 20"/>
                  <a:gd name="T2" fmla="*/ 10 w 14"/>
                  <a:gd name="T3" fmla="*/ 20 h 20"/>
                  <a:gd name="T4" fmla="*/ 14 w 14"/>
                  <a:gd name="T5" fmla="*/ 18 h 20"/>
                  <a:gd name="T6" fmla="*/ 5 w 14"/>
                  <a:gd name="T7" fmla="*/ 0 h 20"/>
                  <a:gd name="T8" fmla="*/ 0 w 14"/>
                  <a:gd name="T9" fmla="*/ 2 h 20"/>
                </a:gdLst>
                <a:ahLst/>
                <a:cxnLst>
                  <a:cxn ang="0">
                    <a:pos x="T0" y="T1"/>
                  </a:cxn>
                  <a:cxn ang="0">
                    <a:pos x="T2" y="T3"/>
                  </a:cxn>
                  <a:cxn ang="0">
                    <a:pos x="T4" y="T5"/>
                  </a:cxn>
                  <a:cxn ang="0">
                    <a:pos x="T6" y="T7"/>
                  </a:cxn>
                  <a:cxn ang="0">
                    <a:pos x="T8" y="T9"/>
                  </a:cxn>
                </a:cxnLst>
                <a:rect l="0" t="0" r="r" b="b"/>
                <a:pathLst>
                  <a:path w="14" h="20">
                    <a:moveTo>
                      <a:pt x="0" y="2"/>
                    </a:moveTo>
                    <a:cubicBezTo>
                      <a:pt x="10" y="20"/>
                      <a:pt x="10" y="20"/>
                      <a:pt x="10" y="20"/>
                    </a:cubicBezTo>
                    <a:cubicBezTo>
                      <a:pt x="11" y="20"/>
                      <a:pt x="13" y="19"/>
                      <a:pt x="14" y="18"/>
                    </a:cubicBezTo>
                    <a:cubicBezTo>
                      <a:pt x="5" y="0"/>
                      <a:pt x="5" y="0"/>
                      <a:pt x="5" y="0"/>
                    </a:cubicBezTo>
                    <a:cubicBezTo>
                      <a:pt x="4" y="1"/>
                      <a:pt x="2" y="2"/>
                      <a:pt x="0" y="2"/>
                    </a:cubicBezTo>
                    <a:close/>
                  </a:path>
                </a:pathLst>
              </a:custGeom>
              <a:gradFill flip="none" rotWithShape="1">
                <a:gsLst>
                  <a:gs pos="0">
                    <a:schemeClr val="accent1"/>
                  </a:gs>
                  <a:gs pos="100000">
                    <a:schemeClr val="tx1">
                      <a:lumMod val="95000"/>
                      <a:lumOff val="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solidFill>
                    <a:schemeClr val="lt1"/>
                  </a:solidFill>
                  <a:cs typeface="+mn-ea"/>
                  <a:sym typeface="+mn-lt"/>
                </a:endParaRPr>
              </a:p>
            </p:txBody>
          </p:sp>
          <p:sp>
            <p:nvSpPr>
              <p:cNvPr id="50" name="任意多边形: 形状 51"/>
              <p:cNvSpPr/>
              <p:nvPr/>
            </p:nvSpPr>
            <p:spPr bwMode="auto">
              <a:xfrm>
                <a:off x="3690" y="1323"/>
                <a:ext cx="36" cy="47"/>
              </a:xfrm>
              <a:custGeom>
                <a:avLst/>
                <a:gdLst>
                  <a:gd name="T0" fmla="*/ 15 w 15"/>
                  <a:gd name="T1" fmla="*/ 18 h 20"/>
                  <a:gd name="T2" fmla="*/ 5 w 15"/>
                  <a:gd name="T3" fmla="*/ 0 h 20"/>
                  <a:gd name="T4" fmla="*/ 0 w 15"/>
                  <a:gd name="T5" fmla="*/ 2 h 20"/>
                  <a:gd name="T6" fmla="*/ 10 w 15"/>
                  <a:gd name="T7" fmla="*/ 20 h 20"/>
                  <a:gd name="T8" fmla="*/ 15 w 15"/>
                  <a:gd name="T9" fmla="*/ 18 h 20"/>
                </a:gdLst>
                <a:ahLst/>
                <a:cxnLst>
                  <a:cxn ang="0">
                    <a:pos x="T0" y="T1"/>
                  </a:cxn>
                  <a:cxn ang="0">
                    <a:pos x="T2" y="T3"/>
                  </a:cxn>
                  <a:cxn ang="0">
                    <a:pos x="T4" y="T5"/>
                  </a:cxn>
                  <a:cxn ang="0">
                    <a:pos x="T6" y="T7"/>
                  </a:cxn>
                  <a:cxn ang="0">
                    <a:pos x="T8" y="T9"/>
                  </a:cxn>
                </a:cxnLst>
                <a:rect l="0" t="0" r="r" b="b"/>
                <a:pathLst>
                  <a:path w="15" h="20">
                    <a:moveTo>
                      <a:pt x="15" y="18"/>
                    </a:moveTo>
                    <a:cubicBezTo>
                      <a:pt x="5" y="0"/>
                      <a:pt x="5" y="0"/>
                      <a:pt x="5" y="0"/>
                    </a:cubicBezTo>
                    <a:cubicBezTo>
                      <a:pt x="4" y="1"/>
                      <a:pt x="2" y="1"/>
                      <a:pt x="0" y="2"/>
                    </a:cubicBezTo>
                    <a:cubicBezTo>
                      <a:pt x="10" y="20"/>
                      <a:pt x="10" y="20"/>
                      <a:pt x="10" y="20"/>
                    </a:cubicBezTo>
                    <a:cubicBezTo>
                      <a:pt x="11" y="19"/>
                      <a:pt x="13" y="18"/>
                      <a:pt x="15" y="18"/>
                    </a:cubicBezTo>
                    <a:close/>
                  </a:path>
                </a:pathLst>
              </a:custGeom>
              <a:gradFill flip="none" rotWithShape="1">
                <a:gsLst>
                  <a:gs pos="0">
                    <a:schemeClr val="accent1"/>
                  </a:gs>
                  <a:gs pos="100000">
                    <a:schemeClr val="tx1">
                      <a:lumMod val="95000"/>
                      <a:lumOff val="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solidFill>
                    <a:schemeClr val="lt1"/>
                  </a:solidFill>
                  <a:cs typeface="+mn-ea"/>
                  <a:sym typeface="+mn-lt"/>
                </a:endParaRPr>
              </a:p>
            </p:txBody>
          </p:sp>
          <p:sp>
            <p:nvSpPr>
              <p:cNvPr id="51" name="任意多边形: 形状 52"/>
              <p:cNvSpPr/>
              <p:nvPr/>
            </p:nvSpPr>
            <p:spPr bwMode="auto">
              <a:xfrm>
                <a:off x="3752" y="1299"/>
                <a:ext cx="26" cy="47"/>
              </a:xfrm>
              <a:custGeom>
                <a:avLst/>
                <a:gdLst>
                  <a:gd name="T0" fmla="*/ 11 w 11"/>
                  <a:gd name="T1" fmla="*/ 19 h 20"/>
                  <a:gd name="T2" fmla="*/ 5 w 11"/>
                  <a:gd name="T3" fmla="*/ 0 h 20"/>
                  <a:gd name="T4" fmla="*/ 0 w 11"/>
                  <a:gd name="T5" fmla="*/ 1 h 20"/>
                  <a:gd name="T6" fmla="*/ 6 w 11"/>
                  <a:gd name="T7" fmla="*/ 20 h 20"/>
                  <a:gd name="T8" fmla="*/ 11 w 11"/>
                  <a:gd name="T9" fmla="*/ 19 h 20"/>
                </a:gdLst>
                <a:ahLst/>
                <a:cxnLst>
                  <a:cxn ang="0">
                    <a:pos x="T0" y="T1"/>
                  </a:cxn>
                  <a:cxn ang="0">
                    <a:pos x="T2" y="T3"/>
                  </a:cxn>
                  <a:cxn ang="0">
                    <a:pos x="T4" y="T5"/>
                  </a:cxn>
                  <a:cxn ang="0">
                    <a:pos x="T6" y="T7"/>
                  </a:cxn>
                  <a:cxn ang="0">
                    <a:pos x="T8" y="T9"/>
                  </a:cxn>
                </a:cxnLst>
                <a:rect l="0" t="0" r="r" b="b"/>
                <a:pathLst>
                  <a:path w="11" h="20">
                    <a:moveTo>
                      <a:pt x="11" y="19"/>
                    </a:moveTo>
                    <a:cubicBezTo>
                      <a:pt x="5" y="0"/>
                      <a:pt x="5" y="0"/>
                      <a:pt x="5" y="0"/>
                    </a:cubicBezTo>
                    <a:cubicBezTo>
                      <a:pt x="3" y="0"/>
                      <a:pt x="1" y="1"/>
                      <a:pt x="0" y="1"/>
                    </a:cubicBezTo>
                    <a:cubicBezTo>
                      <a:pt x="6" y="20"/>
                      <a:pt x="6" y="20"/>
                      <a:pt x="6" y="20"/>
                    </a:cubicBezTo>
                    <a:cubicBezTo>
                      <a:pt x="8" y="20"/>
                      <a:pt x="9" y="19"/>
                      <a:pt x="11" y="19"/>
                    </a:cubicBezTo>
                    <a:close/>
                  </a:path>
                </a:pathLst>
              </a:custGeom>
              <a:gradFill flip="none" rotWithShape="1">
                <a:gsLst>
                  <a:gs pos="0">
                    <a:schemeClr val="accent1"/>
                  </a:gs>
                  <a:gs pos="100000">
                    <a:schemeClr val="tx1">
                      <a:lumMod val="95000"/>
                      <a:lumOff val="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solidFill>
                    <a:schemeClr val="lt1"/>
                  </a:solidFill>
                  <a:cs typeface="+mn-ea"/>
                  <a:sym typeface="+mn-lt"/>
                </a:endParaRPr>
              </a:p>
            </p:txBody>
          </p:sp>
          <p:sp>
            <p:nvSpPr>
              <p:cNvPr id="52" name="任意多边形: 形状 53"/>
              <p:cNvSpPr/>
              <p:nvPr/>
            </p:nvSpPr>
            <p:spPr bwMode="auto">
              <a:xfrm>
                <a:off x="3993" y="2040"/>
                <a:ext cx="26" cy="50"/>
              </a:xfrm>
              <a:custGeom>
                <a:avLst/>
                <a:gdLst>
                  <a:gd name="T0" fmla="*/ 0 w 11"/>
                  <a:gd name="T1" fmla="*/ 1 h 21"/>
                  <a:gd name="T2" fmla="*/ 6 w 11"/>
                  <a:gd name="T3" fmla="*/ 21 h 21"/>
                  <a:gd name="T4" fmla="*/ 11 w 11"/>
                  <a:gd name="T5" fmla="*/ 19 h 21"/>
                  <a:gd name="T6" fmla="*/ 5 w 11"/>
                  <a:gd name="T7" fmla="*/ 0 h 21"/>
                  <a:gd name="T8" fmla="*/ 0 w 11"/>
                  <a:gd name="T9" fmla="*/ 1 h 21"/>
                </a:gdLst>
                <a:ahLst/>
                <a:cxnLst>
                  <a:cxn ang="0">
                    <a:pos x="T0" y="T1"/>
                  </a:cxn>
                  <a:cxn ang="0">
                    <a:pos x="T2" y="T3"/>
                  </a:cxn>
                  <a:cxn ang="0">
                    <a:pos x="T4" y="T5"/>
                  </a:cxn>
                  <a:cxn ang="0">
                    <a:pos x="T6" y="T7"/>
                  </a:cxn>
                  <a:cxn ang="0">
                    <a:pos x="T8" y="T9"/>
                  </a:cxn>
                </a:cxnLst>
                <a:rect l="0" t="0" r="r" b="b"/>
                <a:pathLst>
                  <a:path w="11" h="21">
                    <a:moveTo>
                      <a:pt x="0" y="1"/>
                    </a:moveTo>
                    <a:cubicBezTo>
                      <a:pt x="6" y="21"/>
                      <a:pt x="6" y="21"/>
                      <a:pt x="6" y="21"/>
                    </a:cubicBezTo>
                    <a:cubicBezTo>
                      <a:pt x="8" y="20"/>
                      <a:pt x="9" y="19"/>
                      <a:pt x="11" y="19"/>
                    </a:cubicBezTo>
                    <a:cubicBezTo>
                      <a:pt x="5" y="0"/>
                      <a:pt x="5" y="0"/>
                      <a:pt x="5" y="0"/>
                    </a:cubicBezTo>
                    <a:cubicBezTo>
                      <a:pt x="3" y="0"/>
                      <a:pt x="2" y="1"/>
                      <a:pt x="0" y="1"/>
                    </a:cubicBezTo>
                    <a:close/>
                  </a:path>
                </a:pathLst>
              </a:custGeom>
              <a:gradFill flip="none" rotWithShape="1">
                <a:gsLst>
                  <a:gs pos="0">
                    <a:schemeClr val="accent1"/>
                  </a:gs>
                  <a:gs pos="100000">
                    <a:schemeClr val="tx1">
                      <a:lumMod val="95000"/>
                      <a:lumOff val="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solidFill>
                    <a:schemeClr val="lt1"/>
                  </a:solidFill>
                  <a:cs typeface="+mn-ea"/>
                  <a:sym typeface="+mn-lt"/>
                </a:endParaRPr>
              </a:p>
            </p:txBody>
          </p:sp>
          <p:sp>
            <p:nvSpPr>
              <p:cNvPr id="53" name="任意多边形: 形状 54"/>
              <p:cNvSpPr/>
              <p:nvPr/>
            </p:nvSpPr>
            <p:spPr bwMode="auto">
              <a:xfrm>
                <a:off x="3936" y="2055"/>
                <a:ext cx="21" cy="47"/>
              </a:xfrm>
              <a:custGeom>
                <a:avLst/>
                <a:gdLst>
                  <a:gd name="T0" fmla="*/ 0 w 9"/>
                  <a:gd name="T1" fmla="*/ 1 h 20"/>
                  <a:gd name="T2" fmla="*/ 3 w 9"/>
                  <a:gd name="T3" fmla="*/ 20 h 20"/>
                  <a:gd name="T4" fmla="*/ 9 w 9"/>
                  <a:gd name="T5" fmla="*/ 20 h 20"/>
                  <a:gd name="T6" fmla="*/ 5 w 9"/>
                  <a:gd name="T7" fmla="*/ 0 h 20"/>
                  <a:gd name="T8" fmla="*/ 0 w 9"/>
                  <a:gd name="T9" fmla="*/ 1 h 20"/>
                </a:gdLst>
                <a:ahLst/>
                <a:cxnLst>
                  <a:cxn ang="0">
                    <a:pos x="T0" y="T1"/>
                  </a:cxn>
                  <a:cxn ang="0">
                    <a:pos x="T2" y="T3"/>
                  </a:cxn>
                  <a:cxn ang="0">
                    <a:pos x="T4" y="T5"/>
                  </a:cxn>
                  <a:cxn ang="0">
                    <a:pos x="T6" y="T7"/>
                  </a:cxn>
                  <a:cxn ang="0">
                    <a:pos x="T8" y="T9"/>
                  </a:cxn>
                </a:cxnLst>
                <a:rect l="0" t="0" r="r" b="b"/>
                <a:pathLst>
                  <a:path w="9" h="20">
                    <a:moveTo>
                      <a:pt x="0" y="1"/>
                    </a:moveTo>
                    <a:cubicBezTo>
                      <a:pt x="3" y="20"/>
                      <a:pt x="3" y="20"/>
                      <a:pt x="3" y="20"/>
                    </a:cubicBezTo>
                    <a:cubicBezTo>
                      <a:pt x="5" y="20"/>
                      <a:pt x="7" y="20"/>
                      <a:pt x="9" y="20"/>
                    </a:cubicBezTo>
                    <a:cubicBezTo>
                      <a:pt x="5" y="0"/>
                      <a:pt x="5" y="0"/>
                      <a:pt x="5" y="0"/>
                    </a:cubicBezTo>
                    <a:cubicBezTo>
                      <a:pt x="4" y="0"/>
                      <a:pt x="2" y="0"/>
                      <a:pt x="0" y="1"/>
                    </a:cubicBezTo>
                    <a:close/>
                  </a:path>
                </a:pathLst>
              </a:custGeom>
              <a:gradFill flip="none" rotWithShape="1">
                <a:gsLst>
                  <a:gs pos="0">
                    <a:schemeClr val="accent1"/>
                  </a:gs>
                  <a:gs pos="100000">
                    <a:schemeClr val="tx1">
                      <a:lumMod val="95000"/>
                      <a:lumOff val="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solidFill>
                    <a:schemeClr val="lt1"/>
                  </a:solidFill>
                  <a:cs typeface="+mn-ea"/>
                  <a:sym typeface="+mn-lt"/>
                </a:endParaRPr>
              </a:p>
            </p:txBody>
          </p:sp>
          <p:sp>
            <p:nvSpPr>
              <p:cNvPr id="54" name="任意多边形: 形状 55"/>
              <p:cNvSpPr/>
              <p:nvPr/>
            </p:nvSpPr>
            <p:spPr bwMode="auto">
              <a:xfrm>
                <a:off x="3813" y="1285"/>
                <a:ext cx="21" cy="47"/>
              </a:xfrm>
              <a:custGeom>
                <a:avLst/>
                <a:gdLst>
                  <a:gd name="T0" fmla="*/ 9 w 9"/>
                  <a:gd name="T1" fmla="*/ 19 h 20"/>
                  <a:gd name="T2" fmla="*/ 6 w 9"/>
                  <a:gd name="T3" fmla="*/ 0 h 20"/>
                  <a:gd name="T4" fmla="*/ 0 w 9"/>
                  <a:gd name="T5" fmla="*/ 1 h 20"/>
                  <a:gd name="T6" fmla="*/ 3 w 9"/>
                  <a:gd name="T7" fmla="*/ 20 h 20"/>
                  <a:gd name="T8" fmla="*/ 9 w 9"/>
                  <a:gd name="T9" fmla="*/ 19 h 20"/>
                </a:gdLst>
                <a:ahLst/>
                <a:cxnLst>
                  <a:cxn ang="0">
                    <a:pos x="T0" y="T1"/>
                  </a:cxn>
                  <a:cxn ang="0">
                    <a:pos x="T2" y="T3"/>
                  </a:cxn>
                  <a:cxn ang="0">
                    <a:pos x="T4" y="T5"/>
                  </a:cxn>
                  <a:cxn ang="0">
                    <a:pos x="T6" y="T7"/>
                  </a:cxn>
                  <a:cxn ang="0">
                    <a:pos x="T8" y="T9"/>
                  </a:cxn>
                </a:cxnLst>
                <a:rect l="0" t="0" r="r" b="b"/>
                <a:pathLst>
                  <a:path w="9" h="20">
                    <a:moveTo>
                      <a:pt x="9" y="19"/>
                    </a:moveTo>
                    <a:cubicBezTo>
                      <a:pt x="6" y="0"/>
                      <a:pt x="6" y="0"/>
                      <a:pt x="6" y="0"/>
                    </a:cubicBezTo>
                    <a:cubicBezTo>
                      <a:pt x="4" y="0"/>
                      <a:pt x="2" y="0"/>
                      <a:pt x="0" y="1"/>
                    </a:cubicBezTo>
                    <a:cubicBezTo>
                      <a:pt x="3" y="20"/>
                      <a:pt x="3" y="20"/>
                      <a:pt x="3" y="20"/>
                    </a:cubicBezTo>
                    <a:cubicBezTo>
                      <a:pt x="5" y="20"/>
                      <a:pt x="7" y="20"/>
                      <a:pt x="9" y="19"/>
                    </a:cubicBezTo>
                    <a:close/>
                  </a:path>
                </a:pathLst>
              </a:custGeom>
              <a:gradFill flip="none" rotWithShape="1">
                <a:gsLst>
                  <a:gs pos="0">
                    <a:schemeClr val="accent1"/>
                  </a:gs>
                  <a:gs pos="100000">
                    <a:schemeClr val="tx1">
                      <a:lumMod val="95000"/>
                      <a:lumOff val="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solidFill>
                    <a:schemeClr val="lt1"/>
                  </a:solidFill>
                  <a:cs typeface="+mn-ea"/>
                  <a:sym typeface="+mn-lt"/>
                </a:endParaRPr>
              </a:p>
            </p:txBody>
          </p:sp>
          <p:sp>
            <p:nvSpPr>
              <p:cNvPr id="55" name="任意多边形: 形状 56"/>
              <p:cNvSpPr/>
              <p:nvPr/>
            </p:nvSpPr>
            <p:spPr bwMode="auto">
              <a:xfrm>
                <a:off x="3874" y="1280"/>
                <a:ext cx="22" cy="76"/>
              </a:xfrm>
              <a:custGeom>
                <a:avLst/>
                <a:gdLst>
                  <a:gd name="T0" fmla="*/ 4 w 9"/>
                  <a:gd name="T1" fmla="*/ 32 h 32"/>
                  <a:gd name="T2" fmla="*/ 9 w 9"/>
                  <a:gd name="T3" fmla="*/ 32 h 32"/>
                  <a:gd name="T4" fmla="*/ 9 w 9"/>
                  <a:gd name="T5" fmla="*/ 0 h 32"/>
                  <a:gd name="T6" fmla="*/ 4 w 9"/>
                  <a:gd name="T7" fmla="*/ 0 h 32"/>
                  <a:gd name="T8" fmla="*/ 0 w 9"/>
                  <a:gd name="T9" fmla="*/ 0 h 32"/>
                  <a:gd name="T10" fmla="*/ 0 w 9"/>
                  <a:gd name="T11" fmla="*/ 32 h 32"/>
                  <a:gd name="T12" fmla="*/ 4 w 9"/>
                  <a:gd name="T13" fmla="*/ 32 h 32"/>
                </a:gdLst>
                <a:ahLst/>
                <a:cxnLst>
                  <a:cxn ang="0">
                    <a:pos x="T0" y="T1"/>
                  </a:cxn>
                  <a:cxn ang="0">
                    <a:pos x="T2" y="T3"/>
                  </a:cxn>
                  <a:cxn ang="0">
                    <a:pos x="T4" y="T5"/>
                  </a:cxn>
                  <a:cxn ang="0">
                    <a:pos x="T6" y="T7"/>
                  </a:cxn>
                  <a:cxn ang="0">
                    <a:pos x="T8" y="T9"/>
                  </a:cxn>
                  <a:cxn ang="0">
                    <a:pos x="T10" y="T11"/>
                  </a:cxn>
                  <a:cxn ang="0">
                    <a:pos x="T12" y="T13"/>
                  </a:cxn>
                </a:cxnLst>
                <a:rect l="0" t="0" r="r" b="b"/>
                <a:pathLst>
                  <a:path w="9" h="32">
                    <a:moveTo>
                      <a:pt x="4" y="32"/>
                    </a:moveTo>
                    <a:cubicBezTo>
                      <a:pt x="6" y="32"/>
                      <a:pt x="7" y="32"/>
                      <a:pt x="9" y="32"/>
                    </a:cubicBezTo>
                    <a:cubicBezTo>
                      <a:pt x="9" y="0"/>
                      <a:pt x="9" y="0"/>
                      <a:pt x="9" y="0"/>
                    </a:cubicBezTo>
                    <a:cubicBezTo>
                      <a:pt x="7" y="0"/>
                      <a:pt x="6" y="0"/>
                      <a:pt x="4" y="0"/>
                    </a:cubicBezTo>
                    <a:cubicBezTo>
                      <a:pt x="3" y="0"/>
                      <a:pt x="2" y="0"/>
                      <a:pt x="0" y="0"/>
                    </a:cubicBezTo>
                    <a:cubicBezTo>
                      <a:pt x="0" y="32"/>
                      <a:pt x="0" y="32"/>
                      <a:pt x="0" y="32"/>
                    </a:cubicBezTo>
                    <a:cubicBezTo>
                      <a:pt x="2" y="32"/>
                      <a:pt x="3" y="32"/>
                      <a:pt x="4" y="32"/>
                    </a:cubicBezTo>
                    <a:close/>
                  </a:path>
                </a:pathLst>
              </a:custGeom>
              <a:gradFill flip="none" rotWithShape="1">
                <a:gsLst>
                  <a:gs pos="0">
                    <a:schemeClr val="accent1"/>
                  </a:gs>
                  <a:gs pos="100000">
                    <a:schemeClr val="tx1">
                      <a:lumMod val="95000"/>
                      <a:lumOff val="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solidFill>
                    <a:schemeClr val="lt1"/>
                  </a:solidFill>
                  <a:cs typeface="+mn-ea"/>
                  <a:sym typeface="+mn-lt"/>
                </a:endParaRPr>
              </a:p>
            </p:txBody>
          </p:sp>
          <p:sp>
            <p:nvSpPr>
              <p:cNvPr id="56" name="任意多边形: 形状 57"/>
              <p:cNvSpPr/>
              <p:nvPr/>
            </p:nvSpPr>
            <p:spPr bwMode="auto">
              <a:xfrm>
                <a:off x="3874" y="2031"/>
                <a:ext cx="22" cy="76"/>
              </a:xfrm>
              <a:custGeom>
                <a:avLst/>
                <a:gdLst>
                  <a:gd name="T0" fmla="*/ 4 w 9"/>
                  <a:gd name="T1" fmla="*/ 0 h 32"/>
                  <a:gd name="T2" fmla="*/ 0 w 9"/>
                  <a:gd name="T3" fmla="*/ 0 h 32"/>
                  <a:gd name="T4" fmla="*/ 0 w 9"/>
                  <a:gd name="T5" fmla="*/ 32 h 32"/>
                  <a:gd name="T6" fmla="*/ 4 w 9"/>
                  <a:gd name="T7" fmla="*/ 32 h 32"/>
                  <a:gd name="T8" fmla="*/ 9 w 9"/>
                  <a:gd name="T9" fmla="*/ 32 h 32"/>
                  <a:gd name="T10" fmla="*/ 9 w 9"/>
                  <a:gd name="T11" fmla="*/ 0 h 32"/>
                  <a:gd name="T12" fmla="*/ 4 w 9"/>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9" h="32">
                    <a:moveTo>
                      <a:pt x="4" y="0"/>
                    </a:moveTo>
                    <a:cubicBezTo>
                      <a:pt x="3" y="0"/>
                      <a:pt x="2" y="0"/>
                      <a:pt x="0" y="0"/>
                    </a:cubicBezTo>
                    <a:cubicBezTo>
                      <a:pt x="0" y="32"/>
                      <a:pt x="0" y="32"/>
                      <a:pt x="0" y="32"/>
                    </a:cubicBezTo>
                    <a:cubicBezTo>
                      <a:pt x="2" y="32"/>
                      <a:pt x="3" y="32"/>
                      <a:pt x="4" y="32"/>
                    </a:cubicBezTo>
                    <a:cubicBezTo>
                      <a:pt x="6" y="32"/>
                      <a:pt x="7" y="32"/>
                      <a:pt x="9" y="32"/>
                    </a:cubicBezTo>
                    <a:cubicBezTo>
                      <a:pt x="9" y="0"/>
                      <a:pt x="9" y="0"/>
                      <a:pt x="9" y="0"/>
                    </a:cubicBezTo>
                    <a:cubicBezTo>
                      <a:pt x="7" y="0"/>
                      <a:pt x="6" y="0"/>
                      <a:pt x="4" y="0"/>
                    </a:cubicBezTo>
                    <a:close/>
                  </a:path>
                </a:pathLst>
              </a:custGeom>
              <a:gradFill flip="none" rotWithShape="1">
                <a:gsLst>
                  <a:gs pos="0">
                    <a:schemeClr val="accent1"/>
                  </a:gs>
                  <a:gs pos="100000">
                    <a:schemeClr val="tx1">
                      <a:lumMod val="95000"/>
                      <a:lumOff val="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solidFill>
                    <a:schemeClr val="lt1"/>
                  </a:solidFill>
                  <a:cs typeface="+mn-ea"/>
                  <a:sym typeface="+mn-lt"/>
                </a:endParaRPr>
              </a:p>
            </p:txBody>
          </p:sp>
          <p:sp>
            <p:nvSpPr>
              <p:cNvPr id="57" name="任意多边形: 形状 58"/>
              <p:cNvSpPr/>
              <p:nvPr/>
            </p:nvSpPr>
            <p:spPr bwMode="auto">
              <a:xfrm>
                <a:off x="4118" y="1393"/>
                <a:ext cx="66" cy="69"/>
              </a:xfrm>
              <a:custGeom>
                <a:avLst/>
                <a:gdLst>
                  <a:gd name="T0" fmla="*/ 6 w 28"/>
                  <a:gd name="T1" fmla="*/ 29 h 29"/>
                  <a:gd name="T2" fmla="*/ 28 w 28"/>
                  <a:gd name="T3" fmla="*/ 6 h 29"/>
                  <a:gd name="T4" fmla="*/ 22 w 28"/>
                  <a:gd name="T5" fmla="*/ 0 h 29"/>
                  <a:gd name="T6" fmla="*/ 0 w 28"/>
                  <a:gd name="T7" fmla="*/ 23 h 29"/>
                  <a:gd name="T8" fmla="*/ 6 w 28"/>
                  <a:gd name="T9" fmla="*/ 29 h 29"/>
                </a:gdLst>
                <a:ahLst/>
                <a:cxnLst>
                  <a:cxn ang="0">
                    <a:pos x="T0" y="T1"/>
                  </a:cxn>
                  <a:cxn ang="0">
                    <a:pos x="T2" y="T3"/>
                  </a:cxn>
                  <a:cxn ang="0">
                    <a:pos x="T4" y="T5"/>
                  </a:cxn>
                  <a:cxn ang="0">
                    <a:pos x="T6" y="T7"/>
                  </a:cxn>
                  <a:cxn ang="0">
                    <a:pos x="T8" y="T9"/>
                  </a:cxn>
                </a:cxnLst>
                <a:rect l="0" t="0" r="r" b="b"/>
                <a:pathLst>
                  <a:path w="28" h="29">
                    <a:moveTo>
                      <a:pt x="6" y="29"/>
                    </a:moveTo>
                    <a:cubicBezTo>
                      <a:pt x="28" y="6"/>
                      <a:pt x="28" y="6"/>
                      <a:pt x="28" y="6"/>
                    </a:cubicBezTo>
                    <a:cubicBezTo>
                      <a:pt x="26" y="4"/>
                      <a:pt x="24" y="2"/>
                      <a:pt x="22" y="0"/>
                    </a:cubicBezTo>
                    <a:cubicBezTo>
                      <a:pt x="0" y="23"/>
                      <a:pt x="0" y="23"/>
                      <a:pt x="0" y="23"/>
                    </a:cubicBezTo>
                    <a:cubicBezTo>
                      <a:pt x="2" y="25"/>
                      <a:pt x="4" y="27"/>
                      <a:pt x="6" y="29"/>
                    </a:cubicBezTo>
                    <a:close/>
                  </a:path>
                </a:pathLst>
              </a:custGeom>
              <a:gradFill flip="none" rotWithShape="1">
                <a:gsLst>
                  <a:gs pos="0">
                    <a:schemeClr val="accent1"/>
                  </a:gs>
                  <a:gs pos="100000">
                    <a:schemeClr val="tx1">
                      <a:lumMod val="95000"/>
                      <a:lumOff val="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solidFill>
                    <a:schemeClr val="lt1"/>
                  </a:solidFill>
                  <a:cs typeface="+mn-ea"/>
                  <a:sym typeface="+mn-lt"/>
                </a:endParaRPr>
              </a:p>
            </p:txBody>
          </p:sp>
          <p:sp>
            <p:nvSpPr>
              <p:cNvPr id="58" name="任意多边形: 形状 59"/>
              <p:cNvSpPr/>
              <p:nvPr/>
            </p:nvSpPr>
            <p:spPr bwMode="auto">
              <a:xfrm>
                <a:off x="3586" y="1925"/>
                <a:ext cx="67" cy="68"/>
              </a:xfrm>
              <a:custGeom>
                <a:avLst/>
                <a:gdLst>
                  <a:gd name="T0" fmla="*/ 22 w 28"/>
                  <a:gd name="T1" fmla="*/ 0 h 29"/>
                  <a:gd name="T2" fmla="*/ 0 w 28"/>
                  <a:gd name="T3" fmla="*/ 23 h 29"/>
                  <a:gd name="T4" fmla="*/ 6 w 28"/>
                  <a:gd name="T5" fmla="*/ 29 h 29"/>
                  <a:gd name="T6" fmla="*/ 28 w 28"/>
                  <a:gd name="T7" fmla="*/ 6 h 29"/>
                  <a:gd name="T8" fmla="*/ 22 w 28"/>
                  <a:gd name="T9" fmla="*/ 0 h 29"/>
                </a:gdLst>
                <a:ahLst/>
                <a:cxnLst>
                  <a:cxn ang="0">
                    <a:pos x="T0" y="T1"/>
                  </a:cxn>
                  <a:cxn ang="0">
                    <a:pos x="T2" y="T3"/>
                  </a:cxn>
                  <a:cxn ang="0">
                    <a:pos x="T4" y="T5"/>
                  </a:cxn>
                  <a:cxn ang="0">
                    <a:pos x="T6" y="T7"/>
                  </a:cxn>
                  <a:cxn ang="0">
                    <a:pos x="T8" y="T9"/>
                  </a:cxn>
                </a:cxnLst>
                <a:rect l="0" t="0" r="r" b="b"/>
                <a:pathLst>
                  <a:path w="28" h="29">
                    <a:moveTo>
                      <a:pt x="22" y="0"/>
                    </a:moveTo>
                    <a:cubicBezTo>
                      <a:pt x="0" y="23"/>
                      <a:pt x="0" y="23"/>
                      <a:pt x="0" y="23"/>
                    </a:cubicBezTo>
                    <a:cubicBezTo>
                      <a:pt x="2" y="25"/>
                      <a:pt x="4" y="27"/>
                      <a:pt x="6" y="29"/>
                    </a:cubicBezTo>
                    <a:cubicBezTo>
                      <a:pt x="28" y="6"/>
                      <a:pt x="28" y="6"/>
                      <a:pt x="28" y="6"/>
                    </a:cubicBezTo>
                    <a:cubicBezTo>
                      <a:pt x="26" y="4"/>
                      <a:pt x="24" y="2"/>
                      <a:pt x="22" y="0"/>
                    </a:cubicBezTo>
                    <a:close/>
                  </a:path>
                </a:pathLst>
              </a:custGeom>
              <a:gradFill flip="none" rotWithShape="1">
                <a:gsLst>
                  <a:gs pos="0">
                    <a:schemeClr val="accent1"/>
                  </a:gs>
                  <a:gs pos="100000">
                    <a:schemeClr val="tx1">
                      <a:lumMod val="95000"/>
                      <a:lumOff val="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solidFill>
                    <a:schemeClr val="lt1"/>
                  </a:solidFill>
                  <a:cs typeface="+mn-ea"/>
                  <a:sym typeface="+mn-lt"/>
                </a:endParaRPr>
              </a:p>
            </p:txBody>
          </p:sp>
          <p:sp>
            <p:nvSpPr>
              <p:cNvPr id="59" name="任意多边形: 形状 60"/>
              <p:cNvSpPr/>
              <p:nvPr/>
            </p:nvSpPr>
            <p:spPr bwMode="auto">
              <a:xfrm>
                <a:off x="3471" y="1684"/>
                <a:ext cx="75" cy="19"/>
              </a:xfrm>
              <a:custGeom>
                <a:avLst/>
                <a:gdLst>
                  <a:gd name="T0" fmla="*/ 32 w 32"/>
                  <a:gd name="T1" fmla="*/ 4 h 8"/>
                  <a:gd name="T2" fmla="*/ 32 w 32"/>
                  <a:gd name="T3" fmla="*/ 0 h 8"/>
                  <a:gd name="T4" fmla="*/ 0 w 32"/>
                  <a:gd name="T5" fmla="*/ 0 h 8"/>
                  <a:gd name="T6" fmla="*/ 0 w 32"/>
                  <a:gd name="T7" fmla="*/ 4 h 8"/>
                  <a:gd name="T8" fmla="*/ 0 w 32"/>
                  <a:gd name="T9" fmla="*/ 8 h 8"/>
                  <a:gd name="T10" fmla="*/ 32 w 32"/>
                  <a:gd name="T11" fmla="*/ 8 h 8"/>
                  <a:gd name="T12" fmla="*/ 32 w 32"/>
                  <a:gd name="T13" fmla="*/ 4 h 8"/>
                </a:gdLst>
                <a:ahLst/>
                <a:cxnLst>
                  <a:cxn ang="0">
                    <a:pos x="T0" y="T1"/>
                  </a:cxn>
                  <a:cxn ang="0">
                    <a:pos x="T2" y="T3"/>
                  </a:cxn>
                  <a:cxn ang="0">
                    <a:pos x="T4" y="T5"/>
                  </a:cxn>
                  <a:cxn ang="0">
                    <a:pos x="T6" y="T7"/>
                  </a:cxn>
                  <a:cxn ang="0">
                    <a:pos x="T8" y="T9"/>
                  </a:cxn>
                  <a:cxn ang="0">
                    <a:pos x="T10" y="T11"/>
                  </a:cxn>
                  <a:cxn ang="0">
                    <a:pos x="T12" y="T13"/>
                  </a:cxn>
                </a:cxnLst>
                <a:rect l="0" t="0" r="r" b="b"/>
                <a:pathLst>
                  <a:path w="32" h="8">
                    <a:moveTo>
                      <a:pt x="32" y="4"/>
                    </a:moveTo>
                    <a:cubicBezTo>
                      <a:pt x="32" y="3"/>
                      <a:pt x="32" y="1"/>
                      <a:pt x="32" y="0"/>
                    </a:cubicBezTo>
                    <a:cubicBezTo>
                      <a:pt x="0" y="0"/>
                      <a:pt x="0" y="0"/>
                      <a:pt x="0" y="0"/>
                    </a:cubicBezTo>
                    <a:cubicBezTo>
                      <a:pt x="0" y="1"/>
                      <a:pt x="0" y="3"/>
                      <a:pt x="0" y="4"/>
                    </a:cubicBezTo>
                    <a:cubicBezTo>
                      <a:pt x="0" y="5"/>
                      <a:pt x="0" y="7"/>
                      <a:pt x="0" y="8"/>
                    </a:cubicBezTo>
                    <a:cubicBezTo>
                      <a:pt x="32" y="8"/>
                      <a:pt x="32" y="8"/>
                      <a:pt x="32" y="8"/>
                    </a:cubicBezTo>
                    <a:cubicBezTo>
                      <a:pt x="32" y="7"/>
                      <a:pt x="32" y="5"/>
                      <a:pt x="32" y="4"/>
                    </a:cubicBezTo>
                    <a:close/>
                  </a:path>
                </a:pathLst>
              </a:custGeom>
              <a:gradFill flip="none" rotWithShape="1">
                <a:gsLst>
                  <a:gs pos="0">
                    <a:schemeClr val="accent1"/>
                  </a:gs>
                  <a:gs pos="100000">
                    <a:schemeClr val="tx1">
                      <a:lumMod val="95000"/>
                      <a:lumOff val="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solidFill>
                    <a:schemeClr val="lt1"/>
                  </a:solidFill>
                  <a:cs typeface="+mn-ea"/>
                  <a:sym typeface="+mn-lt"/>
                </a:endParaRPr>
              </a:p>
            </p:txBody>
          </p:sp>
          <p:sp>
            <p:nvSpPr>
              <p:cNvPr id="60" name="任意多边形: 形状 61"/>
              <p:cNvSpPr/>
              <p:nvPr/>
            </p:nvSpPr>
            <p:spPr bwMode="auto">
              <a:xfrm>
                <a:off x="4224" y="1684"/>
                <a:ext cx="76" cy="19"/>
              </a:xfrm>
              <a:custGeom>
                <a:avLst/>
                <a:gdLst>
                  <a:gd name="T0" fmla="*/ 0 w 32"/>
                  <a:gd name="T1" fmla="*/ 4 h 8"/>
                  <a:gd name="T2" fmla="*/ 0 w 32"/>
                  <a:gd name="T3" fmla="*/ 8 h 8"/>
                  <a:gd name="T4" fmla="*/ 32 w 32"/>
                  <a:gd name="T5" fmla="*/ 8 h 8"/>
                  <a:gd name="T6" fmla="*/ 32 w 32"/>
                  <a:gd name="T7" fmla="*/ 4 h 8"/>
                  <a:gd name="T8" fmla="*/ 32 w 32"/>
                  <a:gd name="T9" fmla="*/ 0 h 8"/>
                  <a:gd name="T10" fmla="*/ 0 w 32"/>
                  <a:gd name="T11" fmla="*/ 0 h 8"/>
                  <a:gd name="T12" fmla="*/ 0 w 32"/>
                  <a:gd name="T13" fmla="*/ 4 h 8"/>
                </a:gdLst>
                <a:ahLst/>
                <a:cxnLst>
                  <a:cxn ang="0">
                    <a:pos x="T0" y="T1"/>
                  </a:cxn>
                  <a:cxn ang="0">
                    <a:pos x="T2" y="T3"/>
                  </a:cxn>
                  <a:cxn ang="0">
                    <a:pos x="T4" y="T5"/>
                  </a:cxn>
                  <a:cxn ang="0">
                    <a:pos x="T6" y="T7"/>
                  </a:cxn>
                  <a:cxn ang="0">
                    <a:pos x="T8" y="T9"/>
                  </a:cxn>
                  <a:cxn ang="0">
                    <a:pos x="T10" y="T11"/>
                  </a:cxn>
                  <a:cxn ang="0">
                    <a:pos x="T12" y="T13"/>
                  </a:cxn>
                </a:cxnLst>
                <a:rect l="0" t="0" r="r" b="b"/>
                <a:pathLst>
                  <a:path w="32" h="8">
                    <a:moveTo>
                      <a:pt x="0" y="4"/>
                    </a:moveTo>
                    <a:cubicBezTo>
                      <a:pt x="0" y="5"/>
                      <a:pt x="0" y="7"/>
                      <a:pt x="0" y="8"/>
                    </a:cubicBezTo>
                    <a:cubicBezTo>
                      <a:pt x="32" y="8"/>
                      <a:pt x="32" y="8"/>
                      <a:pt x="32" y="8"/>
                    </a:cubicBezTo>
                    <a:cubicBezTo>
                      <a:pt x="32" y="7"/>
                      <a:pt x="32" y="5"/>
                      <a:pt x="32" y="4"/>
                    </a:cubicBezTo>
                    <a:cubicBezTo>
                      <a:pt x="32" y="3"/>
                      <a:pt x="32" y="1"/>
                      <a:pt x="32" y="0"/>
                    </a:cubicBezTo>
                    <a:cubicBezTo>
                      <a:pt x="0" y="0"/>
                      <a:pt x="0" y="0"/>
                      <a:pt x="0" y="0"/>
                    </a:cubicBezTo>
                    <a:cubicBezTo>
                      <a:pt x="0" y="1"/>
                      <a:pt x="0" y="3"/>
                      <a:pt x="0" y="4"/>
                    </a:cubicBezTo>
                    <a:close/>
                  </a:path>
                </a:pathLst>
              </a:custGeom>
              <a:gradFill flip="none" rotWithShape="1">
                <a:gsLst>
                  <a:gs pos="0">
                    <a:schemeClr val="accent1"/>
                  </a:gs>
                  <a:gs pos="100000">
                    <a:schemeClr val="tx1">
                      <a:lumMod val="95000"/>
                      <a:lumOff val="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solidFill>
                    <a:schemeClr val="lt1"/>
                  </a:solidFill>
                  <a:cs typeface="+mn-ea"/>
                  <a:sym typeface="+mn-lt"/>
                </a:endParaRPr>
              </a:p>
            </p:txBody>
          </p:sp>
          <p:sp>
            <p:nvSpPr>
              <p:cNvPr id="61" name="任意多边形: 形状 62"/>
              <p:cNvSpPr/>
              <p:nvPr/>
            </p:nvSpPr>
            <p:spPr bwMode="auto">
              <a:xfrm>
                <a:off x="3586" y="1393"/>
                <a:ext cx="67" cy="69"/>
              </a:xfrm>
              <a:custGeom>
                <a:avLst/>
                <a:gdLst>
                  <a:gd name="T0" fmla="*/ 28 w 28"/>
                  <a:gd name="T1" fmla="*/ 23 h 29"/>
                  <a:gd name="T2" fmla="*/ 6 w 28"/>
                  <a:gd name="T3" fmla="*/ 0 h 29"/>
                  <a:gd name="T4" fmla="*/ 0 w 28"/>
                  <a:gd name="T5" fmla="*/ 6 h 29"/>
                  <a:gd name="T6" fmla="*/ 22 w 28"/>
                  <a:gd name="T7" fmla="*/ 29 h 29"/>
                  <a:gd name="T8" fmla="*/ 28 w 28"/>
                  <a:gd name="T9" fmla="*/ 23 h 29"/>
                </a:gdLst>
                <a:ahLst/>
                <a:cxnLst>
                  <a:cxn ang="0">
                    <a:pos x="T0" y="T1"/>
                  </a:cxn>
                  <a:cxn ang="0">
                    <a:pos x="T2" y="T3"/>
                  </a:cxn>
                  <a:cxn ang="0">
                    <a:pos x="T4" y="T5"/>
                  </a:cxn>
                  <a:cxn ang="0">
                    <a:pos x="T6" y="T7"/>
                  </a:cxn>
                  <a:cxn ang="0">
                    <a:pos x="T8" y="T9"/>
                  </a:cxn>
                </a:cxnLst>
                <a:rect l="0" t="0" r="r" b="b"/>
                <a:pathLst>
                  <a:path w="28" h="29">
                    <a:moveTo>
                      <a:pt x="28" y="23"/>
                    </a:moveTo>
                    <a:cubicBezTo>
                      <a:pt x="6" y="0"/>
                      <a:pt x="6" y="0"/>
                      <a:pt x="6" y="0"/>
                    </a:cubicBezTo>
                    <a:cubicBezTo>
                      <a:pt x="4" y="2"/>
                      <a:pt x="2" y="4"/>
                      <a:pt x="0" y="6"/>
                    </a:cubicBezTo>
                    <a:cubicBezTo>
                      <a:pt x="22" y="29"/>
                      <a:pt x="22" y="29"/>
                      <a:pt x="22" y="29"/>
                    </a:cubicBezTo>
                    <a:cubicBezTo>
                      <a:pt x="24" y="27"/>
                      <a:pt x="26" y="25"/>
                      <a:pt x="28" y="23"/>
                    </a:cubicBezTo>
                    <a:close/>
                  </a:path>
                </a:pathLst>
              </a:custGeom>
              <a:gradFill flip="none" rotWithShape="1">
                <a:gsLst>
                  <a:gs pos="0">
                    <a:schemeClr val="accent1"/>
                  </a:gs>
                  <a:gs pos="100000">
                    <a:schemeClr val="tx1">
                      <a:lumMod val="95000"/>
                      <a:lumOff val="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solidFill>
                    <a:schemeClr val="lt1"/>
                  </a:solidFill>
                  <a:cs typeface="+mn-ea"/>
                  <a:sym typeface="+mn-lt"/>
                </a:endParaRPr>
              </a:p>
            </p:txBody>
          </p:sp>
          <p:sp>
            <p:nvSpPr>
              <p:cNvPr id="62" name="任意多边形: 形状 63"/>
              <p:cNvSpPr/>
              <p:nvPr/>
            </p:nvSpPr>
            <p:spPr bwMode="auto">
              <a:xfrm>
                <a:off x="4118" y="1925"/>
                <a:ext cx="66" cy="68"/>
              </a:xfrm>
              <a:custGeom>
                <a:avLst/>
                <a:gdLst>
                  <a:gd name="T0" fmla="*/ 0 w 28"/>
                  <a:gd name="T1" fmla="*/ 6 h 29"/>
                  <a:gd name="T2" fmla="*/ 22 w 28"/>
                  <a:gd name="T3" fmla="*/ 29 h 29"/>
                  <a:gd name="T4" fmla="*/ 28 w 28"/>
                  <a:gd name="T5" fmla="*/ 23 h 29"/>
                  <a:gd name="T6" fmla="*/ 6 w 28"/>
                  <a:gd name="T7" fmla="*/ 0 h 29"/>
                  <a:gd name="T8" fmla="*/ 0 w 28"/>
                  <a:gd name="T9" fmla="*/ 6 h 29"/>
                </a:gdLst>
                <a:ahLst/>
                <a:cxnLst>
                  <a:cxn ang="0">
                    <a:pos x="T0" y="T1"/>
                  </a:cxn>
                  <a:cxn ang="0">
                    <a:pos x="T2" y="T3"/>
                  </a:cxn>
                  <a:cxn ang="0">
                    <a:pos x="T4" y="T5"/>
                  </a:cxn>
                  <a:cxn ang="0">
                    <a:pos x="T6" y="T7"/>
                  </a:cxn>
                  <a:cxn ang="0">
                    <a:pos x="T8" y="T9"/>
                  </a:cxn>
                </a:cxnLst>
                <a:rect l="0" t="0" r="r" b="b"/>
                <a:pathLst>
                  <a:path w="28" h="29">
                    <a:moveTo>
                      <a:pt x="0" y="6"/>
                    </a:moveTo>
                    <a:cubicBezTo>
                      <a:pt x="22" y="29"/>
                      <a:pt x="22" y="29"/>
                      <a:pt x="22" y="29"/>
                    </a:cubicBezTo>
                    <a:cubicBezTo>
                      <a:pt x="24" y="27"/>
                      <a:pt x="26" y="25"/>
                      <a:pt x="28" y="23"/>
                    </a:cubicBezTo>
                    <a:cubicBezTo>
                      <a:pt x="6" y="0"/>
                      <a:pt x="6" y="0"/>
                      <a:pt x="6" y="0"/>
                    </a:cubicBezTo>
                    <a:cubicBezTo>
                      <a:pt x="4" y="2"/>
                      <a:pt x="2" y="4"/>
                      <a:pt x="0" y="6"/>
                    </a:cubicBezTo>
                    <a:close/>
                  </a:path>
                </a:pathLst>
              </a:custGeom>
              <a:gradFill flip="none" rotWithShape="1">
                <a:gsLst>
                  <a:gs pos="0">
                    <a:schemeClr val="accent1"/>
                  </a:gs>
                  <a:gs pos="100000">
                    <a:schemeClr val="tx1">
                      <a:lumMod val="95000"/>
                      <a:lumOff val="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solidFill>
                    <a:schemeClr val="lt1"/>
                  </a:solidFill>
                  <a:cs typeface="+mn-ea"/>
                  <a:sym typeface="+mn-lt"/>
                </a:endParaRPr>
              </a:p>
            </p:txBody>
          </p:sp>
        </p:grpSp>
        <p:cxnSp>
          <p:nvCxnSpPr>
            <p:cNvPr id="19" name="直接连接符 18"/>
            <p:cNvCxnSpPr/>
            <p:nvPr/>
          </p:nvCxnSpPr>
          <p:spPr>
            <a:xfrm>
              <a:off x="3571873" y="2852850"/>
              <a:ext cx="1043397" cy="0"/>
            </a:xfrm>
            <a:prstGeom prst="line">
              <a:avLst/>
            </a:prstGeom>
            <a:gradFill flip="none" rotWithShape="1">
              <a:gsLst>
                <a:gs pos="0">
                  <a:schemeClr val="accent1"/>
                </a:gs>
                <a:gs pos="100000">
                  <a:schemeClr val="tx1">
                    <a:lumMod val="95000"/>
                    <a:lumOff val="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cxnSp>
        <p:cxnSp>
          <p:nvCxnSpPr>
            <p:cNvPr id="20" name="直接连接符 19"/>
            <p:cNvCxnSpPr/>
            <p:nvPr/>
          </p:nvCxnSpPr>
          <p:spPr>
            <a:xfrm>
              <a:off x="7576733" y="2852850"/>
              <a:ext cx="1043397" cy="0"/>
            </a:xfrm>
            <a:prstGeom prst="line">
              <a:avLst/>
            </a:prstGeom>
            <a:gradFill flip="none" rotWithShape="1">
              <a:gsLst>
                <a:gs pos="0">
                  <a:schemeClr val="accent1"/>
                </a:gs>
                <a:gs pos="100000">
                  <a:schemeClr val="tx1">
                    <a:lumMod val="95000"/>
                    <a:lumOff val="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cxnSp>
        <p:sp>
          <p:nvSpPr>
            <p:cNvPr id="21" name="椭圆 64"/>
            <p:cNvSpPr/>
            <p:nvPr/>
          </p:nvSpPr>
          <p:spPr>
            <a:xfrm>
              <a:off x="2269377" y="2483800"/>
              <a:ext cx="615943" cy="738101"/>
            </a:xfrm>
            <a:custGeom>
              <a:avLst/>
              <a:gdLst>
                <a:gd name="connsiteX0" fmla="*/ 234347 w 506307"/>
                <a:gd name="connsiteY0" fmla="*/ 379219 h 606722"/>
                <a:gd name="connsiteX1" fmla="*/ 271960 w 506307"/>
                <a:gd name="connsiteY1" fmla="*/ 379219 h 606722"/>
                <a:gd name="connsiteX2" fmla="*/ 278451 w 506307"/>
                <a:gd name="connsiteY2" fmla="*/ 385705 h 606722"/>
                <a:gd name="connsiteX3" fmla="*/ 278451 w 506307"/>
                <a:gd name="connsiteY3" fmla="*/ 448520 h 606722"/>
                <a:gd name="connsiteX4" fmla="*/ 271960 w 506307"/>
                <a:gd name="connsiteY4" fmla="*/ 455006 h 606722"/>
                <a:gd name="connsiteX5" fmla="*/ 234347 w 506307"/>
                <a:gd name="connsiteY5" fmla="*/ 455006 h 606722"/>
                <a:gd name="connsiteX6" fmla="*/ 227856 w 506307"/>
                <a:gd name="connsiteY6" fmla="*/ 448520 h 606722"/>
                <a:gd name="connsiteX7" fmla="*/ 227856 w 506307"/>
                <a:gd name="connsiteY7" fmla="*/ 385705 h 606722"/>
                <a:gd name="connsiteX8" fmla="*/ 234347 w 506307"/>
                <a:gd name="connsiteY8" fmla="*/ 379219 h 606722"/>
                <a:gd name="connsiteX9" fmla="*/ 234331 w 506307"/>
                <a:gd name="connsiteY9" fmla="*/ 328645 h 606722"/>
                <a:gd name="connsiteX10" fmla="*/ 177194 w 506307"/>
                <a:gd name="connsiteY10" fmla="*/ 385700 h 606722"/>
                <a:gd name="connsiteX11" fmla="*/ 177194 w 506307"/>
                <a:gd name="connsiteY11" fmla="*/ 448532 h 606722"/>
                <a:gd name="connsiteX12" fmla="*/ 234331 w 506307"/>
                <a:gd name="connsiteY12" fmla="*/ 505587 h 606722"/>
                <a:gd name="connsiteX13" fmla="*/ 271977 w 506307"/>
                <a:gd name="connsiteY13" fmla="*/ 505587 h 606722"/>
                <a:gd name="connsiteX14" fmla="*/ 329113 w 506307"/>
                <a:gd name="connsiteY14" fmla="*/ 448532 h 606722"/>
                <a:gd name="connsiteX15" fmla="*/ 329113 w 506307"/>
                <a:gd name="connsiteY15" fmla="*/ 385700 h 606722"/>
                <a:gd name="connsiteX16" fmla="*/ 271977 w 506307"/>
                <a:gd name="connsiteY16" fmla="*/ 328645 h 606722"/>
                <a:gd name="connsiteX17" fmla="*/ 253109 w 506307"/>
                <a:gd name="connsiteY17" fmla="*/ 0 h 606722"/>
                <a:gd name="connsiteX18" fmla="*/ 430303 w 506307"/>
                <a:gd name="connsiteY18" fmla="*/ 176942 h 606722"/>
                <a:gd name="connsiteX19" fmla="*/ 430303 w 506307"/>
                <a:gd name="connsiteY19" fmla="*/ 252749 h 606722"/>
                <a:gd name="connsiteX20" fmla="*/ 480943 w 506307"/>
                <a:gd name="connsiteY20" fmla="*/ 252749 h 606722"/>
                <a:gd name="connsiteX21" fmla="*/ 506307 w 506307"/>
                <a:gd name="connsiteY21" fmla="*/ 278077 h 606722"/>
                <a:gd name="connsiteX22" fmla="*/ 506307 w 506307"/>
                <a:gd name="connsiteY22" fmla="*/ 581394 h 606722"/>
                <a:gd name="connsiteX23" fmla="*/ 480943 w 506307"/>
                <a:gd name="connsiteY23" fmla="*/ 606722 h 606722"/>
                <a:gd name="connsiteX24" fmla="*/ 25275 w 506307"/>
                <a:gd name="connsiteY24" fmla="*/ 606722 h 606722"/>
                <a:gd name="connsiteX25" fmla="*/ 0 w 506307"/>
                <a:gd name="connsiteY25" fmla="*/ 581394 h 606722"/>
                <a:gd name="connsiteX26" fmla="*/ 0 w 506307"/>
                <a:gd name="connsiteY26" fmla="*/ 278077 h 606722"/>
                <a:gd name="connsiteX27" fmla="*/ 25275 w 506307"/>
                <a:gd name="connsiteY27" fmla="*/ 252749 h 606722"/>
                <a:gd name="connsiteX28" fmla="*/ 379753 w 506307"/>
                <a:gd name="connsiteY28" fmla="*/ 252749 h 606722"/>
                <a:gd name="connsiteX29" fmla="*/ 379753 w 506307"/>
                <a:gd name="connsiteY29" fmla="*/ 176942 h 606722"/>
                <a:gd name="connsiteX30" fmla="*/ 253109 w 506307"/>
                <a:gd name="connsiteY30" fmla="*/ 50568 h 606722"/>
                <a:gd name="connsiteX31" fmla="*/ 126554 w 506307"/>
                <a:gd name="connsiteY31" fmla="*/ 176942 h 606722"/>
                <a:gd name="connsiteX32" fmla="*/ 101279 w 506307"/>
                <a:gd name="connsiteY32" fmla="*/ 202270 h 606722"/>
                <a:gd name="connsiteX33" fmla="*/ 75915 w 506307"/>
                <a:gd name="connsiteY33" fmla="*/ 176942 h 606722"/>
                <a:gd name="connsiteX34" fmla="*/ 253109 w 506307"/>
                <a:gd name="connsiteY34" fmla="*/ 0 h 606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06307" h="606722">
                  <a:moveTo>
                    <a:pt x="234347" y="379219"/>
                  </a:moveTo>
                  <a:lnTo>
                    <a:pt x="271960" y="379219"/>
                  </a:lnTo>
                  <a:cubicBezTo>
                    <a:pt x="275517" y="379219"/>
                    <a:pt x="278451" y="382062"/>
                    <a:pt x="278451" y="385705"/>
                  </a:cubicBezTo>
                  <a:lnTo>
                    <a:pt x="278451" y="448520"/>
                  </a:lnTo>
                  <a:cubicBezTo>
                    <a:pt x="278451" y="452074"/>
                    <a:pt x="275517" y="455006"/>
                    <a:pt x="271960" y="455006"/>
                  </a:cubicBezTo>
                  <a:lnTo>
                    <a:pt x="234347" y="455006"/>
                  </a:lnTo>
                  <a:cubicBezTo>
                    <a:pt x="230791" y="455006"/>
                    <a:pt x="227856" y="452074"/>
                    <a:pt x="227856" y="448520"/>
                  </a:cubicBezTo>
                  <a:lnTo>
                    <a:pt x="227856" y="385705"/>
                  </a:lnTo>
                  <a:cubicBezTo>
                    <a:pt x="227856" y="382062"/>
                    <a:pt x="230791" y="379219"/>
                    <a:pt x="234347" y="379219"/>
                  </a:cubicBezTo>
                  <a:close/>
                  <a:moveTo>
                    <a:pt x="234331" y="328645"/>
                  </a:moveTo>
                  <a:cubicBezTo>
                    <a:pt x="202825" y="328645"/>
                    <a:pt x="177194" y="354240"/>
                    <a:pt x="177194" y="385700"/>
                  </a:cubicBezTo>
                  <a:lnTo>
                    <a:pt x="177194" y="448532"/>
                  </a:lnTo>
                  <a:cubicBezTo>
                    <a:pt x="177194" y="479992"/>
                    <a:pt x="202825" y="505587"/>
                    <a:pt x="234331" y="505587"/>
                  </a:cubicBezTo>
                  <a:lnTo>
                    <a:pt x="271977" y="505587"/>
                  </a:lnTo>
                  <a:cubicBezTo>
                    <a:pt x="303482" y="505587"/>
                    <a:pt x="329113" y="479992"/>
                    <a:pt x="329113" y="448532"/>
                  </a:cubicBezTo>
                  <a:lnTo>
                    <a:pt x="329113" y="385700"/>
                  </a:lnTo>
                  <a:cubicBezTo>
                    <a:pt x="329113" y="354240"/>
                    <a:pt x="303482" y="328645"/>
                    <a:pt x="271977" y="328645"/>
                  </a:cubicBezTo>
                  <a:close/>
                  <a:moveTo>
                    <a:pt x="253109" y="0"/>
                  </a:moveTo>
                  <a:cubicBezTo>
                    <a:pt x="350829" y="0"/>
                    <a:pt x="430303" y="79362"/>
                    <a:pt x="430303" y="176942"/>
                  </a:cubicBezTo>
                  <a:lnTo>
                    <a:pt x="430303" y="252749"/>
                  </a:lnTo>
                  <a:lnTo>
                    <a:pt x="480943" y="252749"/>
                  </a:lnTo>
                  <a:cubicBezTo>
                    <a:pt x="494916" y="252749"/>
                    <a:pt x="506307" y="264124"/>
                    <a:pt x="506307" y="278077"/>
                  </a:cubicBezTo>
                  <a:lnTo>
                    <a:pt x="506307" y="581394"/>
                  </a:lnTo>
                  <a:cubicBezTo>
                    <a:pt x="506307" y="595435"/>
                    <a:pt x="494916" y="606722"/>
                    <a:pt x="480943" y="606722"/>
                  </a:cubicBezTo>
                  <a:lnTo>
                    <a:pt x="25275" y="606722"/>
                  </a:lnTo>
                  <a:cubicBezTo>
                    <a:pt x="11302" y="606722"/>
                    <a:pt x="0" y="595435"/>
                    <a:pt x="0" y="581394"/>
                  </a:cubicBezTo>
                  <a:lnTo>
                    <a:pt x="0" y="278077"/>
                  </a:lnTo>
                  <a:cubicBezTo>
                    <a:pt x="0" y="264124"/>
                    <a:pt x="11302" y="252749"/>
                    <a:pt x="25275" y="252749"/>
                  </a:cubicBezTo>
                  <a:lnTo>
                    <a:pt x="379753" y="252749"/>
                  </a:lnTo>
                  <a:lnTo>
                    <a:pt x="379753" y="176942"/>
                  </a:lnTo>
                  <a:cubicBezTo>
                    <a:pt x="379753" y="107267"/>
                    <a:pt x="322972" y="50568"/>
                    <a:pt x="253109" y="50568"/>
                  </a:cubicBezTo>
                  <a:cubicBezTo>
                    <a:pt x="183335" y="50568"/>
                    <a:pt x="126554" y="107267"/>
                    <a:pt x="126554" y="176942"/>
                  </a:cubicBezTo>
                  <a:cubicBezTo>
                    <a:pt x="126554" y="190895"/>
                    <a:pt x="115252" y="202270"/>
                    <a:pt x="101279" y="202270"/>
                  </a:cubicBezTo>
                  <a:cubicBezTo>
                    <a:pt x="87306" y="202270"/>
                    <a:pt x="75915" y="190895"/>
                    <a:pt x="75915" y="176942"/>
                  </a:cubicBezTo>
                  <a:cubicBezTo>
                    <a:pt x="75915" y="79362"/>
                    <a:pt x="155389" y="0"/>
                    <a:pt x="25310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cs typeface="+mn-ea"/>
                <a:sym typeface="+mn-lt"/>
              </a:endParaRPr>
            </a:p>
          </p:txBody>
        </p:sp>
        <p:sp>
          <p:nvSpPr>
            <p:cNvPr id="22" name="椭圆 85"/>
            <p:cNvSpPr/>
            <p:nvPr/>
          </p:nvSpPr>
          <p:spPr>
            <a:xfrm>
              <a:off x="9278081" y="2483800"/>
              <a:ext cx="673146" cy="738102"/>
            </a:xfrm>
            <a:custGeom>
              <a:avLst/>
              <a:gdLst>
                <a:gd name="connsiteX0" fmla="*/ 130776 w 510187"/>
                <a:gd name="connsiteY0" fmla="*/ 398252 h 559418"/>
                <a:gd name="connsiteX1" fmla="*/ 180826 w 510187"/>
                <a:gd name="connsiteY1" fmla="*/ 398252 h 559418"/>
                <a:gd name="connsiteX2" fmla="*/ 195356 w 510187"/>
                <a:gd name="connsiteY2" fmla="*/ 420815 h 559418"/>
                <a:gd name="connsiteX3" fmla="*/ 140463 w 510187"/>
                <a:gd name="connsiteY3" fmla="*/ 420815 h 559418"/>
                <a:gd name="connsiteX4" fmla="*/ 48435 w 510187"/>
                <a:gd name="connsiteY4" fmla="*/ 535243 h 559418"/>
                <a:gd name="connsiteX5" fmla="*/ 461752 w 510187"/>
                <a:gd name="connsiteY5" fmla="*/ 535243 h 559418"/>
                <a:gd name="connsiteX6" fmla="*/ 369724 w 510187"/>
                <a:gd name="connsiteY6" fmla="*/ 420815 h 559418"/>
                <a:gd name="connsiteX7" fmla="*/ 316445 w 510187"/>
                <a:gd name="connsiteY7" fmla="*/ 420815 h 559418"/>
                <a:gd name="connsiteX8" fmla="*/ 329361 w 510187"/>
                <a:gd name="connsiteY8" fmla="*/ 398252 h 559418"/>
                <a:gd name="connsiteX9" fmla="*/ 381026 w 510187"/>
                <a:gd name="connsiteY9" fmla="*/ 398252 h 559418"/>
                <a:gd name="connsiteX10" fmla="*/ 510187 w 510187"/>
                <a:gd name="connsiteY10" fmla="*/ 559418 h 559418"/>
                <a:gd name="connsiteX11" fmla="*/ 0 w 510187"/>
                <a:gd name="connsiteY11" fmla="*/ 559418 h 559418"/>
                <a:gd name="connsiteX12" fmla="*/ 254964 w 510187"/>
                <a:gd name="connsiteY12" fmla="*/ 79000 h 559418"/>
                <a:gd name="connsiteX13" fmla="*/ 175836 w 510187"/>
                <a:gd name="connsiteY13" fmla="*/ 159612 h 559418"/>
                <a:gd name="connsiteX14" fmla="*/ 254964 w 510187"/>
                <a:gd name="connsiteY14" fmla="*/ 238611 h 559418"/>
                <a:gd name="connsiteX15" fmla="*/ 335706 w 510187"/>
                <a:gd name="connsiteY15" fmla="*/ 159612 h 559418"/>
                <a:gd name="connsiteX16" fmla="*/ 254964 w 510187"/>
                <a:gd name="connsiteY16" fmla="*/ 79000 h 559418"/>
                <a:gd name="connsiteX17" fmla="*/ 254964 w 510187"/>
                <a:gd name="connsiteY17" fmla="*/ 0 h 559418"/>
                <a:gd name="connsiteX18" fmla="*/ 414834 w 510187"/>
                <a:gd name="connsiteY18" fmla="*/ 159612 h 559418"/>
                <a:gd name="connsiteX19" fmla="*/ 254964 w 510187"/>
                <a:gd name="connsiteY19" fmla="*/ 478835 h 559418"/>
                <a:gd name="connsiteX20" fmla="*/ 95093 w 510187"/>
                <a:gd name="connsiteY20" fmla="*/ 159612 h 559418"/>
                <a:gd name="connsiteX21" fmla="*/ 254964 w 510187"/>
                <a:gd name="connsiteY21" fmla="*/ 0 h 559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10187" h="559418">
                  <a:moveTo>
                    <a:pt x="130776" y="398252"/>
                  </a:moveTo>
                  <a:lnTo>
                    <a:pt x="180826" y="398252"/>
                  </a:lnTo>
                  <a:cubicBezTo>
                    <a:pt x="185669" y="404699"/>
                    <a:pt x="190513" y="412757"/>
                    <a:pt x="195356" y="420815"/>
                  </a:cubicBezTo>
                  <a:lnTo>
                    <a:pt x="140463" y="420815"/>
                  </a:lnTo>
                  <a:lnTo>
                    <a:pt x="48435" y="535243"/>
                  </a:lnTo>
                  <a:lnTo>
                    <a:pt x="461752" y="535243"/>
                  </a:lnTo>
                  <a:lnTo>
                    <a:pt x="369724" y="420815"/>
                  </a:lnTo>
                  <a:lnTo>
                    <a:pt x="316445" y="420815"/>
                  </a:lnTo>
                  <a:cubicBezTo>
                    <a:pt x="319674" y="412757"/>
                    <a:pt x="324518" y="404699"/>
                    <a:pt x="329361" y="398252"/>
                  </a:cubicBezTo>
                  <a:lnTo>
                    <a:pt x="381026" y="398252"/>
                  </a:lnTo>
                  <a:lnTo>
                    <a:pt x="510187" y="559418"/>
                  </a:lnTo>
                  <a:lnTo>
                    <a:pt x="0" y="559418"/>
                  </a:lnTo>
                  <a:close/>
                  <a:moveTo>
                    <a:pt x="254964" y="79000"/>
                  </a:moveTo>
                  <a:cubicBezTo>
                    <a:pt x="211363" y="79000"/>
                    <a:pt x="175836" y="116081"/>
                    <a:pt x="175836" y="159612"/>
                  </a:cubicBezTo>
                  <a:cubicBezTo>
                    <a:pt x="175836" y="203142"/>
                    <a:pt x="211363" y="238611"/>
                    <a:pt x="254964" y="238611"/>
                  </a:cubicBezTo>
                  <a:cubicBezTo>
                    <a:pt x="300179" y="238611"/>
                    <a:pt x="335706" y="203142"/>
                    <a:pt x="335706" y="159612"/>
                  </a:cubicBezTo>
                  <a:cubicBezTo>
                    <a:pt x="335706" y="116081"/>
                    <a:pt x="300179" y="79000"/>
                    <a:pt x="254964" y="79000"/>
                  </a:cubicBezTo>
                  <a:close/>
                  <a:moveTo>
                    <a:pt x="254964" y="0"/>
                  </a:moveTo>
                  <a:cubicBezTo>
                    <a:pt x="343781" y="0"/>
                    <a:pt x="414834" y="70939"/>
                    <a:pt x="414834" y="159612"/>
                  </a:cubicBezTo>
                  <a:cubicBezTo>
                    <a:pt x="414834" y="246673"/>
                    <a:pt x="254964" y="478835"/>
                    <a:pt x="254964" y="478835"/>
                  </a:cubicBezTo>
                  <a:cubicBezTo>
                    <a:pt x="254964" y="478835"/>
                    <a:pt x="95093" y="246673"/>
                    <a:pt x="95093" y="159612"/>
                  </a:cubicBezTo>
                  <a:cubicBezTo>
                    <a:pt x="95093" y="70939"/>
                    <a:pt x="167761" y="0"/>
                    <a:pt x="25496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cs typeface="+mn-ea"/>
                <a:sym typeface="+mn-lt"/>
              </a:endParaRPr>
            </a:p>
          </p:txBody>
        </p:sp>
      </p:grpSp>
      <p:sp>
        <p:nvSpPr>
          <p:cNvPr id="63" name="椭圆 62"/>
          <p:cNvSpPr/>
          <p:nvPr/>
        </p:nvSpPr>
        <p:spPr>
          <a:xfrm>
            <a:off x="5357386" y="3554024"/>
            <a:ext cx="1663466" cy="1663466"/>
          </a:xfrm>
          <a:prstGeom prst="ellipse">
            <a:avLst/>
          </a:prstGeom>
          <a:blipFill>
            <a:blip r:embed="rId1" cstate="screen"/>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nvGrpSpPr>
          <p:cNvPr id="64" name="组合 63"/>
          <p:cNvGrpSpPr/>
          <p:nvPr/>
        </p:nvGrpSpPr>
        <p:grpSpPr>
          <a:xfrm>
            <a:off x="1424101" y="5471724"/>
            <a:ext cx="2501951" cy="646331"/>
            <a:chOff x="8386922" y="2192795"/>
            <a:chExt cx="2501951" cy="646331"/>
          </a:xfrm>
        </p:grpSpPr>
        <p:sp>
          <p:nvSpPr>
            <p:cNvPr id="65" name="矩形 64"/>
            <p:cNvSpPr/>
            <p:nvPr/>
          </p:nvSpPr>
          <p:spPr>
            <a:xfrm>
              <a:off x="8386922" y="2192795"/>
              <a:ext cx="2501951" cy="646331"/>
            </a:xfrm>
            <a:prstGeom prst="rect">
              <a:avLst/>
            </a:prstGeom>
          </p:spPr>
          <p:txBody>
            <a:bodyPr wrap="square">
              <a:spAutoFit/>
              <a:scene3d>
                <a:camera prst="orthographicFront"/>
                <a:lightRig rig="threePt" dir="t"/>
              </a:scene3d>
              <a:sp3d contourW="12700"/>
            </a:bodyPr>
            <a:lstStyle/>
            <a:p>
              <a:pPr algn="ctr">
                <a:defRPr/>
              </a:pPr>
              <a:r>
                <a:rPr lang="zh-CN" altLang="en-US" dirty="0">
                  <a:solidFill>
                    <a:schemeClr val="bg2">
                      <a:lumMod val="10000"/>
                    </a:schemeClr>
                  </a:solidFill>
                  <a:cs typeface="+mn-ea"/>
                  <a:sym typeface="+mn-lt"/>
                </a:rPr>
                <a:t>具备决策和解决问题能力的人</a:t>
              </a:r>
              <a:endParaRPr lang="zh-CN" altLang="en-US" dirty="0">
                <a:solidFill>
                  <a:schemeClr val="bg2">
                    <a:lumMod val="10000"/>
                  </a:schemeClr>
                </a:solidFill>
                <a:cs typeface="+mn-ea"/>
                <a:sym typeface="+mn-lt"/>
              </a:endParaRPr>
            </a:p>
          </p:txBody>
        </p:sp>
        <p:sp>
          <p:nvSpPr>
            <p:cNvPr id="66" name="文本框 65"/>
            <p:cNvSpPr txBox="1"/>
            <p:nvPr/>
          </p:nvSpPr>
          <p:spPr>
            <a:xfrm>
              <a:off x="8504910" y="2542351"/>
              <a:ext cx="2265974" cy="222048"/>
            </a:xfrm>
            <a:prstGeom prst="rect">
              <a:avLst/>
            </a:prstGeom>
            <a:noFill/>
          </p:spPr>
          <p:txBody>
            <a:bodyPr wrap="square" rtlCol="0">
              <a:spAutoFit/>
              <a:scene3d>
                <a:camera prst="orthographicFront"/>
                <a:lightRig rig="threePt" dir="t"/>
              </a:scene3d>
              <a:sp3d contourW="12700"/>
            </a:bodyPr>
            <a:lstStyle/>
            <a:p>
              <a:pPr algn="ctr">
                <a:lnSpc>
                  <a:spcPct val="114000"/>
                </a:lnSpc>
              </a:pPr>
              <a:endParaRPr lang="en-US" altLang="zh-CN" sz="800" dirty="0">
                <a:solidFill>
                  <a:schemeClr val="bg1">
                    <a:lumMod val="50000"/>
                  </a:schemeClr>
                </a:solidFill>
                <a:cs typeface="+mn-ea"/>
                <a:sym typeface="+mn-lt"/>
              </a:endParaRPr>
            </a:p>
          </p:txBody>
        </p:sp>
      </p:grpSp>
      <p:grpSp>
        <p:nvGrpSpPr>
          <p:cNvPr id="67" name="组合 66"/>
          <p:cNvGrpSpPr/>
          <p:nvPr/>
        </p:nvGrpSpPr>
        <p:grpSpPr>
          <a:xfrm>
            <a:off x="8461407" y="5471724"/>
            <a:ext cx="2501951" cy="923330"/>
            <a:chOff x="8386922" y="2192795"/>
            <a:chExt cx="2501951" cy="923330"/>
          </a:xfrm>
        </p:grpSpPr>
        <p:sp>
          <p:nvSpPr>
            <p:cNvPr id="68" name="矩形 67"/>
            <p:cNvSpPr/>
            <p:nvPr/>
          </p:nvSpPr>
          <p:spPr>
            <a:xfrm>
              <a:off x="8386922" y="2192795"/>
              <a:ext cx="2501951" cy="923330"/>
            </a:xfrm>
            <a:prstGeom prst="rect">
              <a:avLst/>
            </a:prstGeom>
          </p:spPr>
          <p:txBody>
            <a:bodyPr wrap="square">
              <a:spAutoFit/>
              <a:scene3d>
                <a:camera prst="orthographicFront"/>
                <a:lightRig rig="threePt" dir="t"/>
              </a:scene3d>
              <a:sp3d contourW="12700"/>
            </a:bodyPr>
            <a:lstStyle/>
            <a:p>
              <a:pPr algn="ctr">
                <a:defRPr/>
              </a:pPr>
              <a:r>
                <a:rPr lang="zh-CN" altLang="en-US" dirty="0">
                  <a:solidFill>
                    <a:schemeClr val="bg2">
                      <a:lumMod val="10000"/>
                    </a:schemeClr>
                  </a:solidFill>
                  <a:cs typeface="+mn-ea"/>
                  <a:sym typeface="+mn-lt"/>
                </a:rPr>
                <a:t>善于聆听、反馈、解决冲突及其他人际关系    技能的人</a:t>
              </a:r>
              <a:endParaRPr lang="zh-CN" altLang="en-US" dirty="0">
                <a:solidFill>
                  <a:schemeClr val="bg2">
                    <a:lumMod val="10000"/>
                  </a:schemeClr>
                </a:solidFill>
                <a:cs typeface="+mn-ea"/>
                <a:sym typeface="+mn-lt"/>
              </a:endParaRPr>
            </a:p>
          </p:txBody>
        </p:sp>
        <p:sp>
          <p:nvSpPr>
            <p:cNvPr id="69" name="文本框 68"/>
            <p:cNvSpPr txBox="1"/>
            <p:nvPr/>
          </p:nvSpPr>
          <p:spPr>
            <a:xfrm>
              <a:off x="8504910" y="2542351"/>
              <a:ext cx="2265974" cy="222048"/>
            </a:xfrm>
            <a:prstGeom prst="rect">
              <a:avLst/>
            </a:prstGeom>
            <a:noFill/>
          </p:spPr>
          <p:txBody>
            <a:bodyPr wrap="square" rtlCol="0">
              <a:spAutoFit/>
              <a:scene3d>
                <a:camera prst="orthographicFront"/>
                <a:lightRig rig="threePt" dir="t"/>
              </a:scene3d>
              <a:sp3d contourW="12700"/>
            </a:bodyPr>
            <a:lstStyle/>
            <a:p>
              <a:pPr algn="ctr">
                <a:lnSpc>
                  <a:spcPct val="114000"/>
                </a:lnSpc>
              </a:pPr>
              <a:endParaRPr lang="en-US" altLang="zh-CN" sz="800" dirty="0">
                <a:solidFill>
                  <a:schemeClr val="bg1">
                    <a:lumMod val="50000"/>
                  </a:schemeClr>
                </a:solidFill>
                <a:cs typeface="+mn-ea"/>
                <a:sym typeface="+mn-lt"/>
              </a:endParaRPr>
            </a:p>
          </p:txBody>
        </p:sp>
      </p:grpSp>
      <p:grpSp>
        <p:nvGrpSpPr>
          <p:cNvPr id="70" name="组合 69"/>
          <p:cNvGrpSpPr/>
          <p:nvPr/>
        </p:nvGrpSpPr>
        <p:grpSpPr>
          <a:xfrm>
            <a:off x="4954026" y="5980433"/>
            <a:ext cx="2501951" cy="571604"/>
            <a:chOff x="8386922" y="2192795"/>
            <a:chExt cx="2501951" cy="571604"/>
          </a:xfrm>
        </p:grpSpPr>
        <p:sp>
          <p:nvSpPr>
            <p:cNvPr id="71" name="矩形 70"/>
            <p:cNvSpPr/>
            <p:nvPr/>
          </p:nvSpPr>
          <p:spPr>
            <a:xfrm>
              <a:off x="8386922" y="2192795"/>
              <a:ext cx="2501951" cy="369332"/>
            </a:xfrm>
            <a:prstGeom prst="rect">
              <a:avLst/>
            </a:prstGeom>
          </p:spPr>
          <p:txBody>
            <a:bodyPr wrap="square">
              <a:spAutoFit/>
              <a:scene3d>
                <a:camera prst="orthographicFront"/>
                <a:lightRig rig="threePt" dir="t"/>
              </a:scene3d>
              <a:sp3d contourW="12700"/>
            </a:bodyPr>
            <a:lstStyle/>
            <a:p>
              <a:pPr algn="ctr">
                <a:defRPr/>
              </a:pPr>
              <a:r>
                <a:rPr lang="zh-CN" altLang="en-US" dirty="0">
                  <a:solidFill>
                    <a:schemeClr val="bg2">
                      <a:lumMod val="10000"/>
                    </a:schemeClr>
                  </a:solidFill>
                  <a:cs typeface="+mn-ea"/>
                  <a:sym typeface="+mn-lt"/>
                </a:rPr>
                <a:t>有技术专长的人</a:t>
              </a:r>
              <a:endParaRPr lang="zh-CN" altLang="en-US" dirty="0">
                <a:solidFill>
                  <a:schemeClr val="bg2">
                    <a:lumMod val="10000"/>
                  </a:schemeClr>
                </a:solidFill>
                <a:cs typeface="+mn-ea"/>
                <a:sym typeface="+mn-lt"/>
              </a:endParaRPr>
            </a:p>
          </p:txBody>
        </p:sp>
        <p:sp>
          <p:nvSpPr>
            <p:cNvPr id="72" name="文本框 71"/>
            <p:cNvSpPr txBox="1"/>
            <p:nvPr/>
          </p:nvSpPr>
          <p:spPr>
            <a:xfrm>
              <a:off x="8504910" y="2542351"/>
              <a:ext cx="2265974" cy="222048"/>
            </a:xfrm>
            <a:prstGeom prst="rect">
              <a:avLst/>
            </a:prstGeom>
            <a:noFill/>
          </p:spPr>
          <p:txBody>
            <a:bodyPr wrap="square" rtlCol="0">
              <a:spAutoFit/>
              <a:scene3d>
                <a:camera prst="orthographicFront"/>
                <a:lightRig rig="threePt" dir="t"/>
              </a:scene3d>
              <a:sp3d contourW="12700"/>
            </a:bodyPr>
            <a:lstStyle/>
            <a:p>
              <a:pPr algn="ctr">
                <a:lnSpc>
                  <a:spcPct val="114000"/>
                </a:lnSpc>
              </a:pPr>
              <a:endParaRPr lang="en-US" altLang="zh-CN" sz="800" dirty="0">
                <a:solidFill>
                  <a:schemeClr val="bg1">
                    <a:lumMod val="50000"/>
                  </a:schemeClr>
                </a:solidFill>
                <a:cs typeface="+mn-ea"/>
                <a:sym typeface="+mn-lt"/>
              </a:endParaRPr>
            </a:p>
          </p:txBody>
        </p:sp>
      </p:grpSp>
      <p:grpSp>
        <p:nvGrpSpPr>
          <p:cNvPr id="73" name="组合 72"/>
          <p:cNvGrpSpPr/>
          <p:nvPr/>
        </p:nvGrpSpPr>
        <p:grpSpPr>
          <a:xfrm>
            <a:off x="167640" y="386820"/>
            <a:ext cx="8193773" cy="646331"/>
            <a:chOff x="167640" y="139170"/>
            <a:chExt cx="8193773" cy="646331"/>
          </a:xfrm>
        </p:grpSpPr>
        <p:sp>
          <p:nvSpPr>
            <p:cNvPr id="74" name="矩形 73"/>
            <p:cNvSpPr/>
            <p:nvPr/>
          </p:nvSpPr>
          <p:spPr>
            <a:xfrm>
              <a:off x="167640" y="203200"/>
              <a:ext cx="568960" cy="523240"/>
            </a:xfrm>
            <a:prstGeom prst="rect">
              <a:avLst/>
            </a:prstGeom>
            <a:gradFill>
              <a:gsLst>
                <a:gs pos="0">
                  <a:schemeClr val="accent1"/>
                </a:gs>
                <a:gs pos="100000">
                  <a:schemeClr val="tx1">
                    <a:lumMod val="95000"/>
                    <a:lumOff val="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33333"/>
                </a:solidFill>
                <a:cs typeface="+mn-ea"/>
                <a:sym typeface="+mn-lt"/>
              </a:endParaRPr>
            </a:p>
          </p:txBody>
        </p:sp>
        <p:sp>
          <p:nvSpPr>
            <p:cNvPr id="75" name="矩形 74"/>
            <p:cNvSpPr/>
            <p:nvPr/>
          </p:nvSpPr>
          <p:spPr>
            <a:xfrm>
              <a:off x="812800" y="203200"/>
              <a:ext cx="259080" cy="523240"/>
            </a:xfrm>
            <a:prstGeom prst="rect">
              <a:avLst/>
            </a:prstGeom>
            <a:gradFill>
              <a:gsLst>
                <a:gs pos="0">
                  <a:schemeClr val="accent1"/>
                </a:gs>
                <a:gs pos="100000">
                  <a:schemeClr val="tx1">
                    <a:lumMod val="95000"/>
                    <a:lumOff val="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33333"/>
                </a:solidFill>
                <a:cs typeface="+mn-ea"/>
                <a:sym typeface="+mn-lt"/>
              </a:endParaRPr>
            </a:p>
          </p:txBody>
        </p:sp>
        <p:sp>
          <p:nvSpPr>
            <p:cNvPr id="76" name="Rectangle 6"/>
            <p:cNvSpPr>
              <a:spLocks noChangeArrowheads="1"/>
            </p:cNvSpPr>
            <p:nvPr/>
          </p:nvSpPr>
          <p:spPr bwMode="auto">
            <a:xfrm>
              <a:off x="1148080" y="139170"/>
              <a:ext cx="7213333"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zh-CN" altLang="en-US" sz="3600" b="1" dirty="0">
                  <a:solidFill>
                    <a:schemeClr val="tx1">
                      <a:lumMod val="85000"/>
                      <a:lumOff val="15000"/>
                    </a:schemeClr>
                  </a:solidFill>
                  <a:cs typeface="+mn-ea"/>
                  <a:sym typeface="+mn-lt"/>
                </a:rPr>
                <a:t>如何建立高效团队</a:t>
              </a:r>
              <a:endParaRPr lang="zh-CN" altLang="en-US" sz="3600" b="1" dirty="0">
                <a:solidFill>
                  <a:schemeClr val="tx1">
                    <a:lumMod val="85000"/>
                    <a:lumOff val="15000"/>
                  </a:schemeClr>
                </a:solidFill>
                <a:cs typeface="+mn-ea"/>
                <a:sym typeface="+mn-lt"/>
              </a:endParaRPr>
            </a:p>
          </p:txBody>
        </p:sp>
      </p:grpSp>
    </p:spTree>
  </p:cSld>
  <p:clrMapOvr>
    <a:masterClrMapping/>
  </p:clrMapOvr>
  <mc:AlternateContent xmlns:mc="http://schemas.openxmlformats.org/markup-compatibility/2006">
    <mc:Choice xmlns:p14="http://schemas.microsoft.com/office/powerpoint/2010/main" Requires="p14">
      <p:transition spd="slow" p14:dur="3400" advTm="0">
        <p14:reveal/>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left)">
                                      <p:cBhvr>
                                        <p:cTn id="13" dur="500"/>
                                        <p:tgtEl>
                                          <p:spTgt spid="14"/>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500" fill="hold"/>
                                        <p:tgtEl>
                                          <p:spTgt spid="15"/>
                                        </p:tgtEl>
                                        <p:attrNameLst>
                                          <p:attrName>ppt_w</p:attrName>
                                        </p:attrNameLst>
                                      </p:cBhvr>
                                      <p:tavLst>
                                        <p:tav tm="0">
                                          <p:val>
                                            <p:fltVal val="0"/>
                                          </p:val>
                                        </p:tav>
                                        <p:tav tm="100000">
                                          <p:val>
                                            <p:strVal val="#ppt_w"/>
                                          </p:val>
                                        </p:tav>
                                      </p:tavLst>
                                    </p:anim>
                                    <p:anim calcmode="lin" valueType="num">
                                      <p:cBhvr>
                                        <p:cTn id="18" dur="500" fill="hold"/>
                                        <p:tgtEl>
                                          <p:spTgt spid="15"/>
                                        </p:tgtEl>
                                        <p:attrNameLst>
                                          <p:attrName>ppt_h</p:attrName>
                                        </p:attrNameLst>
                                      </p:cBhvr>
                                      <p:tavLst>
                                        <p:tav tm="0">
                                          <p:val>
                                            <p:fltVal val="0"/>
                                          </p:val>
                                        </p:tav>
                                        <p:tav tm="100000">
                                          <p:val>
                                            <p:strVal val="#ppt_h"/>
                                          </p:val>
                                        </p:tav>
                                      </p:tavLst>
                                    </p:anim>
                                    <p:animEffect transition="in" filter="fade">
                                      <p:cBhvr>
                                        <p:cTn id="19" dur="500"/>
                                        <p:tgtEl>
                                          <p:spTgt spid="15"/>
                                        </p:tgtEl>
                                      </p:cBhvr>
                                    </p:animEffect>
                                  </p:childTnLst>
                                </p:cTn>
                              </p:par>
                            </p:childTnLst>
                          </p:cTn>
                        </p:par>
                        <p:par>
                          <p:cTn id="20" fill="hold">
                            <p:stCondLst>
                              <p:cond delay="1500"/>
                            </p:stCondLst>
                            <p:childTnLst>
                              <p:par>
                                <p:cTn id="21" presetID="10" presetClass="entr" presetSubtype="0"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fade">
                                      <p:cBhvr>
                                        <p:cTn id="23" dur="500"/>
                                        <p:tgtEl>
                                          <p:spTgt spid="63"/>
                                        </p:tgtEl>
                                      </p:cBhvr>
                                    </p:animEffect>
                                  </p:childTnLst>
                                </p:cTn>
                              </p:par>
                            </p:childTnLst>
                          </p:cTn>
                        </p:par>
                        <p:par>
                          <p:cTn id="24" fill="hold">
                            <p:stCondLst>
                              <p:cond delay="2000"/>
                            </p:stCondLst>
                            <p:childTnLst>
                              <p:par>
                                <p:cTn id="25" presetID="42" presetClass="entr" presetSubtype="0" fill="hold" nodeType="afterEffect">
                                  <p:stCondLst>
                                    <p:cond delay="0"/>
                                  </p:stCondLst>
                                  <p:childTnLst>
                                    <p:set>
                                      <p:cBhvr>
                                        <p:cTn id="26" dur="1" fill="hold">
                                          <p:stCondLst>
                                            <p:cond delay="0"/>
                                          </p:stCondLst>
                                        </p:cTn>
                                        <p:tgtEl>
                                          <p:spTgt spid="64"/>
                                        </p:tgtEl>
                                        <p:attrNameLst>
                                          <p:attrName>style.visibility</p:attrName>
                                        </p:attrNameLst>
                                      </p:cBhvr>
                                      <p:to>
                                        <p:strVal val="visible"/>
                                      </p:to>
                                    </p:set>
                                    <p:animEffect transition="in" filter="fade">
                                      <p:cBhvr>
                                        <p:cTn id="27" dur="1000"/>
                                        <p:tgtEl>
                                          <p:spTgt spid="64"/>
                                        </p:tgtEl>
                                      </p:cBhvr>
                                    </p:animEffect>
                                    <p:anim calcmode="lin" valueType="num">
                                      <p:cBhvr>
                                        <p:cTn id="28" dur="1000" fill="hold"/>
                                        <p:tgtEl>
                                          <p:spTgt spid="64"/>
                                        </p:tgtEl>
                                        <p:attrNameLst>
                                          <p:attrName>ppt_x</p:attrName>
                                        </p:attrNameLst>
                                      </p:cBhvr>
                                      <p:tavLst>
                                        <p:tav tm="0">
                                          <p:val>
                                            <p:strVal val="#ppt_x"/>
                                          </p:val>
                                        </p:tav>
                                        <p:tav tm="100000">
                                          <p:val>
                                            <p:strVal val="#ppt_x"/>
                                          </p:val>
                                        </p:tav>
                                      </p:tavLst>
                                    </p:anim>
                                    <p:anim calcmode="lin" valueType="num">
                                      <p:cBhvr>
                                        <p:cTn id="29" dur="1000" fill="hold"/>
                                        <p:tgtEl>
                                          <p:spTgt spid="64"/>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70"/>
                                        </p:tgtEl>
                                        <p:attrNameLst>
                                          <p:attrName>style.visibility</p:attrName>
                                        </p:attrNameLst>
                                      </p:cBhvr>
                                      <p:to>
                                        <p:strVal val="visible"/>
                                      </p:to>
                                    </p:set>
                                    <p:animEffect transition="in" filter="fade">
                                      <p:cBhvr>
                                        <p:cTn id="37" dur="1000"/>
                                        <p:tgtEl>
                                          <p:spTgt spid="70"/>
                                        </p:tgtEl>
                                      </p:cBhvr>
                                    </p:animEffect>
                                    <p:anim calcmode="lin" valueType="num">
                                      <p:cBhvr>
                                        <p:cTn id="38" dur="1000" fill="hold"/>
                                        <p:tgtEl>
                                          <p:spTgt spid="70"/>
                                        </p:tgtEl>
                                        <p:attrNameLst>
                                          <p:attrName>ppt_x</p:attrName>
                                        </p:attrNameLst>
                                      </p:cBhvr>
                                      <p:tavLst>
                                        <p:tav tm="0">
                                          <p:val>
                                            <p:strVal val="#ppt_x"/>
                                          </p:val>
                                        </p:tav>
                                        <p:tav tm="100000">
                                          <p:val>
                                            <p:strVal val="#ppt_x"/>
                                          </p:val>
                                        </p:tav>
                                      </p:tavLst>
                                    </p:anim>
                                    <p:anim calcmode="lin" valueType="num">
                                      <p:cBhvr>
                                        <p:cTn id="39" dur="1000" fill="hold"/>
                                        <p:tgtEl>
                                          <p:spTgt spid="7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6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bwMode="auto">
          <a:xfrm>
            <a:off x="2057216" y="1707821"/>
            <a:ext cx="5400675" cy="635000"/>
            <a:chOff x="6402758" y="1340767"/>
            <a:chExt cx="3522804" cy="756855"/>
          </a:xfrm>
        </p:grpSpPr>
        <p:sp>
          <p:nvSpPr>
            <p:cNvPr id="11" name="圆角矩形 10"/>
            <p:cNvSpPr/>
            <p:nvPr/>
          </p:nvSpPr>
          <p:spPr>
            <a:xfrm>
              <a:off x="6402758" y="1340767"/>
              <a:ext cx="3522804" cy="756855"/>
            </a:xfrm>
            <a:prstGeom prst="roundRect">
              <a:avLst/>
            </a:prstGeom>
            <a:gradFill flip="none" rotWithShape="1">
              <a:gsLst>
                <a:gs pos="0">
                  <a:schemeClr val="accent1"/>
                </a:gs>
                <a:gs pos="100000">
                  <a:schemeClr val="tx1">
                    <a:lumMod val="95000"/>
                    <a:lumOff val="5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noProof="1">
                <a:cs typeface="+mn-ea"/>
                <a:sym typeface="+mn-lt"/>
              </a:endParaRPr>
            </a:p>
          </p:txBody>
        </p:sp>
        <p:sp>
          <p:nvSpPr>
            <p:cNvPr id="12" name="圆角矩形 11"/>
            <p:cNvSpPr/>
            <p:nvPr/>
          </p:nvSpPr>
          <p:spPr>
            <a:xfrm>
              <a:off x="6496989" y="1444834"/>
              <a:ext cx="3334341" cy="556288"/>
            </a:xfrm>
            <a:prstGeom prst="roundRect">
              <a:avLst/>
            </a:prstGeom>
            <a:gradFill flip="none" rotWithShape="1">
              <a:gsLst>
                <a:gs pos="0">
                  <a:schemeClr val="accent1"/>
                </a:gs>
                <a:gs pos="100000">
                  <a:schemeClr val="tx1">
                    <a:lumMod val="95000"/>
                    <a:lumOff val="5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noProof="1">
                <a:cs typeface="+mn-ea"/>
                <a:sym typeface="+mn-lt"/>
              </a:endParaRPr>
            </a:p>
          </p:txBody>
        </p:sp>
        <p:sp>
          <p:nvSpPr>
            <p:cNvPr id="13" name="文本框 12"/>
            <p:cNvSpPr txBox="1"/>
            <p:nvPr/>
          </p:nvSpPr>
          <p:spPr>
            <a:xfrm flipH="1">
              <a:off x="6465924" y="1388070"/>
              <a:ext cx="3237003" cy="6622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zh-CN" altLang="en-US" noProof="1">
                  <a:cs typeface="+mn-ea"/>
                  <a:sym typeface="+mn-lt"/>
                </a:rPr>
                <a:t>分配角色以及增强多样性</a:t>
              </a:r>
              <a:endParaRPr lang="zh-CN" altLang="en-US" noProof="1">
                <a:cs typeface="+mn-ea"/>
                <a:sym typeface="+mn-lt"/>
              </a:endParaRPr>
            </a:p>
          </p:txBody>
        </p:sp>
      </p:grpSp>
      <p:sp>
        <p:nvSpPr>
          <p:cNvPr id="14" name="矩形 13"/>
          <p:cNvSpPr>
            <a:spLocks noChangeArrowheads="1"/>
          </p:cNvSpPr>
          <p:nvPr/>
        </p:nvSpPr>
        <p:spPr bwMode="auto">
          <a:xfrm>
            <a:off x="1616525" y="3447888"/>
            <a:ext cx="3394301"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eaLnBrk="1" hangingPunct="1">
              <a:lnSpc>
                <a:spcPct val="80000"/>
              </a:lnSpc>
              <a:defRPr/>
            </a:pPr>
            <a:r>
              <a:rPr lang="zh-CN" altLang="en-US" sz="2000" b="0" dirty="0">
                <a:cs typeface="+mn-ea"/>
                <a:sym typeface="+mn-lt"/>
              </a:rPr>
              <a:t> 员工的人格特点与个人偏好应该与工作性质相符</a:t>
            </a:r>
            <a:endParaRPr lang="zh-CN" altLang="en-US" sz="2000" b="0" dirty="0">
              <a:cs typeface="+mn-ea"/>
              <a:sym typeface="+mn-lt"/>
            </a:endParaRPr>
          </a:p>
        </p:txBody>
      </p:sp>
      <p:grpSp>
        <p:nvGrpSpPr>
          <p:cNvPr id="16" name="组合 15"/>
          <p:cNvGrpSpPr/>
          <p:nvPr/>
        </p:nvGrpSpPr>
        <p:grpSpPr>
          <a:xfrm>
            <a:off x="167640" y="389304"/>
            <a:ext cx="8196581" cy="646331"/>
            <a:chOff x="167640" y="141654"/>
            <a:chExt cx="8196581" cy="646331"/>
          </a:xfrm>
        </p:grpSpPr>
        <p:sp>
          <p:nvSpPr>
            <p:cNvPr id="17" name="矩形 16"/>
            <p:cNvSpPr/>
            <p:nvPr/>
          </p:nvSpPr>
          <p:spPr>
            <a:xfrm>
              <a:off x="167640" y="203200"/>
              <a:ext cx="568960" cy="523240"/>
            </a:xfrm>
            <a:prstGeom prst="rect">
              <a:avLst/>
            </a:prstGeom>
            <a:gradFill>
              <a:gsLst>
                <a:gs pos="0">
                  <a:schemeClr val="accent1"/>
                </a:gs>
                <a:gs pos="100000">
                  <a:schemeClr val="tx1">
                    <a:lumMod val="95000"/>
                    <a:lumOff val="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33333"/>
                </a:solidFill>
                <a:cs typeface="+mn-ea"/>
                <a:sym typeface="+mn-lt"/>
              </a:endParaRPr>
            </a:p>
          </p:txBody>
        </p:sp>
        <p:sp>
          <p:nvSpPr>
            <p:cNvPr id="18" name="矩形 17"/>
            <p:cNvSpPr/>
            <p:nvPr/>
          </p:nvSpPr>
          <p:spPr>
            <a:xfrm>
              <a:off x="812800" y="203200"/>
              <a:ext cx="259080" cy="523240"/>
            </a:xfrm>
            <a:prstGeom prst="rect">
              <a:avLst/>
            </a:prstGeom>
            <a:gradFill>
              <a:gsLst>
                <a:gs pos="0">
                  <a:schemeClr val="accent1"/>
                </a:gs>
                <a:gs pos="100000">
                  <a:schemeClr val="tx1">
                    <a:lumMod val="95000"/>
                    <a:lumOff val="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33333"/>
                </a:solidFill>
                <a:cs typeface="+mn-ea"/>
                <a:sym typeface="+mn-lt"/>
              </a:endParaRPr>
            </a:p>
          </p:txBody>
        </p:sp>
        <p:sp>
          <p:nvSpPr>
            <p:cNvPr id="19" name="Rectangle 6"/>
            <p:cNvSpPr>
              <a:spLocks noChangeArrowheads="1"/>
            </p:cNvSpPr>
            <p:nvPr/>
          </p:nvSpPr>
          <p:spPr bwMode="auto">
            <a:xfrm>
              <a:off x="1150888" y="141654"/>
              <a:ext cx="7213333"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zh-CN" altLang="en-US" sz="3600" b="1" dirty="0">
                  <a:solidFill>
                    <a:schemeClr val="tx1">
                      <a:lumMod val="85000"/>
                      <a:lumOff val="15000"/>
                    </a:schemeClr>
                  </a:solidFill>
                  <a:cs typeface="+mn-ea"/>
                  <a:sym typeface="+mn-lt"/>
                </a:rPr>
                <a:t>如何建立高效团队</a:t>
              </a:r>
              <a:endParaRPr lang="zh-CN" altLang="en-US" sz="3600" b="1" dirty="0">
                <a:solidFill>
                  <a:schemeClr val="tx1">
                    <a:lumMod val="85000"/>
                    <a:lumOff val="15000"/>
                  </a:schemeClr>
                </a:solidFill>
                <a:cs typeface="+mn-ea"/>
                <a:sym typeface="+mn-lt"/>
              </a:endParaRPr>
            </a:p>
          </p:txBody>
        </p:sp>
      </p:grpSp>
      <p:pic>
        <p:nvPicPr>
          <p:cNvPr id="21" name="图片 20"/>
          <p:cNvPicPr>
            <a:picLocks noChangeAspect="1"/>
          </p:cNvPicPr>
          <p:nvPr/>
        </p:nvPicPr>
        <p:blipFill>
          <a:blip r:embed="rId1"/>
          <a:stretch>
            <a:fillRect/>
          </a:stretch>
        </p:blipFill>
        <p:spPr>
          <a:xfrm flipH="1">
            <a:off x="6296641" y="3015007"/>
            <a:ext cx="5895359" cy="3897389"/>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3400" advTm="0">
        <p14:reveal/>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left)">
                                      <p:cBhvr>
                                        <p:cTn id="1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p:cNvGrpSpPr/>
          <p:nvPr/>
        </p:nvGrpSpPr>
        <p:grpSpPr bwMode="auto">
          <a:xfrm>
            <a:off x="2530019" y="1896998"/>
            <a:ext cx="5400675" cy="633413"/>
            <a:chOff x="6402758" y="1340767"/>
            <a:chExt cx="3522804" cy="756855"/>
          </a:xfrm>
        </p:grpSpPr>
        <p:sp>
          <p:nvSpPr>
            <p:cNvPr id="12" name="圆角矩形 11"/>
            <p:cNvSpPr/>
            <p:nvPr/>
          </p:nvSpPr>
          <p:spPr>
            <a:xfrm>
              <a:off x="6402758" y="1340767"/>
              <a:ext cx="3522804" cy="756855"/>
            </a:xfrm>
            <a:prstGeom prst="roundRect">
              <a:avLst/>
            </a:prstGeom>
            <a:gradFill flip="none" rotWithShape="1">
              <a:gsLst>
                <a:gs pos="0">
                  <a:schemeClr val="accent1"/>
                </a:gs>
                <a:gs pos="100000">
                  <a:schemeClr val="tx1">
                    <a:lumMod val="95000"/>
                    <a:lumOff val="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noProof="1">
                <a:cs typeface="+mn-ea"/>
                <a:sym typeface="+mn-lt"/>
              </a:endParaRPr>
            </a:p>
          </p:txBody>
        </p:sp>
        <p:sp>
          <p:nvSpPr>
            <p:cNvPr id="13" name="圆角矩形 12"/>
            <p:cNvSpPr/>
            <p:nvPr/>
          </p:nvSpPr>
          <p:spPr>
            <a:xfrm>
              <a:off x="6496990" y="1445096"/>
              <a:ext cx="3334341" cy="555785"/>
            </a:xfrm>
            <a:prstGeom prst="roundRect">
              <a:avLst/>
            </a:prstGeom>
            <a:gradFill flip="none" rotWithShape="1">
              <a:gsLst>
                <a:gs pos="0">
                  <a:schemeClr val="accent1"/>
                </a:gs>
                <a:gs pos="100000">
                  <a:schemeClr val="tx1">
                    <a:lumMod val="95000"/>
                    <a:lumOff val="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noProof="1">
                <a:cs typeface="+mn-ea"/>
                <a:sym typeface="+mn-lt"/>
              </a:endParaRPr>
            </a:p>
          </p:txBody>
        </p:sp>
        <p:sp>
          <p:nvSpPr>
            <p:cNvPr id="14" name="文本框 13"/>
            <p:cNvSpPr txBox="1"/>
            <p:nvPr/>
          </p:nvSpPr>
          <p:spPr>
            <a:xfrm flipH="1">
              <a:off x="6465924" y="1386292"/>
              <a:ext cx="3237003" cy="665805"/>
            </a:xfrm>
            <a:prstGeom prst="rect">
              <a:avLst/>
            </a:prstGeom>
            <a:gradFill flip="none" rotWithShape="1">
              <a:gsLst>
                <a:gs pos="0">
                  <a:schemeClr val="accent1"/>
                </a:gs>
                <a:gs pos="100000">
                  <a:schemeClr val="tx1">
                    <a:lumMod val="95000"/>
                    <a:lumOff val="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zh-CN" altLang="en-US" noProof="1">
                  <a:cs typeface="+mn-ea"/>
                  <a:sym typeface="+mn-lt"/>
                </a:rPr>
                <a:t>对于共同目的的承诺</a:t>
              </a:r>
              <a:endParaRPr lang="zh-CN" altLang="en-US" noProof="1">
                <a:cs typeface="+mn-ea"/>
                <a:sym typeface="+mn-lt"/>
              </a:endParaRPr>
            </a:p>
          </p:txBody>
        </p:sp>
      </p:grpSp>
      <p:sp>
        <p:nvSpPr>
          <p:cNvPr id="15" name="矩形 14"/>
          <p:cNvSpPr>
            <a:spLocks noChangeArrowheads="1"/>
          </p:cNvSpPr>
          <p:nvPr/>
        </p:nvSpPr>
        <p:spPr bwMode="auto">
          <a:xfrm>
            <a:off x="1071880" y="3453319"/>
            <a:ext cx="3997552"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1" hangingPunct="1">
              <a:lnSpc>
                <a:spcPct val="150000"/>
              </a:lnSpc>
              <a:defRPr/>
            </a:pPr>
            <a:r>
              <a:rPr lang="zh-CN" altLang="en-US" sz="2000" b="0" dirty="0">
                <a:cs typeface="+mn-ea"/>
                <a:sym typeface="+mn-lt"/>
              </a:rPr>
              <a:t>有效的团队具有一个大家共同追求的、有意义的目标，它能够为团队成员指引方向、提供推动力，让团队成员愿意为它贡献力量。</a:t>
            </a:r>
            <a:endParaRPr lang="zh-CN" altLang="en-US" sz="2000" b="0" dirty="0">
              <a:cs typeface="+mn-ea"/>
              <a:sym typeface="+mn-lt"/>
            </a:endParaRPr>
          </a:p>
        </p:txBody>
      </p:sp>
      <p:grpSp>
        <p:nvGrpSpPr>
          <p:cNvPr id="20" name="组合 19"/>
          <p:cNvGrpSpPr/>
          <p:nvPr/>
        </p:nvGrpSpPr>
        <p:grpSpPr>
          <a:xfrm>
            <a:off x="167640" y="389304"/>
            <a:ext cx="8196581" cy="646331"/>
            <a:chOff x="167640" y="141654"/>
            <a:chExt cx="8196581" cy="646331"/>
          </a:xfrm>
        </p:grpSpPr>
        <p:sp>
          <p:nvSpPr>
            <p:cNvPr id="21" name="矩形 20"/>
            <p:cNvSpPr/>
            <p:nvPr/>
          </p:nvSpPr>
          <p:spPr>
            <a:xfrm>
              <a:off x="167640" y="203200"/>
              <a:ext cx="568960" cy="523240"/>
            </a:xfrm>
            <a:prstGeom prst="rect">
              <a:avLst/>
            </a:prstGeom>
            <a:gradFill>
              <a:gsLst>
                <a:gs pos="0">
                  <a:schemeClr val="accent1"/>
                </a:gs>
                <a:gs pos="100000">
                  <a:schemeClr val="tx1">
                    <a:lumMod val="95000"/>
                    <a:lumOff val="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33333"/>
                </a:solidFill>
                <a:cs typeface="+mn-ea"/>
                <a:sym typeface="+mn-lt"/>
              </a:endParaRPr>
            </a:p>
          </p:txBody>
        </p:sp>
        <p:sp>
          <p:nvSpPr>
            <p:cNvPr id="22" name="矩形 21"/>
            <p:cNvSpPr/>
            <p:nvPr/>
          </p:nvSpPr>
          <p:spPr>
            <a:xfrm>
              <a:off x="812800" y="203200"/>
              <a:ext cx="259080" cy="523240"/>
            </a:xfrm>
            <a:prstGeom prst="rect">
              <a:avLst/>
            </a:prstGeom>
            <a:gradFill>
              <a:gsLst>
                <a:gs pos="0">
                  <a:schemeClr val="accent1"/>
                </a:gs>
                <a:gs pos="100000">
                  <a:schemeClr val="tx1">
                    <a:lumMod val="95000"/>
                    <a:lumOff val="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33333"/>
                </a:solidFill>
                <a:cs typeface="+mn-ea"/>
                <a:sym typeface="+mn-lt"/>
              </a:endParaRPr>
            </a:p>
          </p:txBody>
        </p:sp>
        <p:sp>
          <p:nvSpPr>
            <p:cNvPr id="23" name="Rectangle 6"/>
            <p:cNvSpPr>
              <a:spLocks noChangeArrowheads="1"/>
            </p:cNvSpPr>
            <p:nvPr/>
          </p:nvSpPr>
          <p:spPr bwMode="auto">
            <a:xfrm>
              <a:off x="1150888" y="141654"/>
              <a:ext cx="7213333"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zh-CN" altLang="en-US" sz="3600" b="1" dirty="0">
                  <a:solidFill>
                    <a:schemeClr val="tx1">
                      <a:lumMod val="85000"/>
                      <a:lumOff val="15000"/>
                    </a:schemeClr>
                  </a:solidFill>
                  <a:cs typeface="+mn-ea"/>
                  <a:sym typeface="+mn-lt"/>
                </a:rPr>
                <a:t>如何建立高效团队</a:t>
              </a:r>
              <a:endParaRPr lang="zh-CN" altLang="en-US" sz="3600" b="1" dirty="0">
                <a:solidFill>
                  <a:schemeClr val="tx1">
                    <a:lumMod val="85000"/>
                    <a:lumOff val="15000"/>
                  </a:schemeClr>
                </a:solidFill>
                <a:cs typeface="+mn-ea"/>
                <a:sym typeface="+mn-lt"/>
              </a:endParaRPr>
            </a:p>
          </p:txBody>
        </p:sp>
      </p:grpSp>
      <p:pic>
        <p:nvPicPr>
          <p:cNvPr id="25" name="图片 24"/>
          <p:cNvPicPr>
            <a:picLocks noChangeAspect="1"/>
          </p:cNvPicPr>
          <p:nvPr/>
        </p:nvPicPr>
        <p:blipFill>
          <a:blip r:embed="rId1" cstate="screen"/>
          <a:stretch>
            <a:fillRect/>
          </a:stretch>
        </p:blipFill>
        <p:spPr>
          <a:xfrm>
            <a:off x="6096000" y="2230060"/>
            <a:ext cx="5593412" cy="4195059"/>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3400" advTm="0">
        <p14:reveal/>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par>
                          <p:cTn id="10" fill="hold">
                            <p:stCondLst>
                              <p:cond delay="500"/>
                            </p:stCondLst>
                            <p:childTnLst>
                              <p:par>
                                <p:cTn id="11" presetID="22" presetClass="entr" presetSubtype="1" fill="hold" grpId="0"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ipe(up)">
                                      <p:cBhvr>
                                        <p:cTn id="13" dur="1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bwMode="auto">
          <a:xfrm>
            <a:off x="3580606" y="1319349"/>
            <a:ext cx="5400675" cy="633412"/>
            <a:chOff x="6402758" y="1340767"/>
            <a:chExt cx="3522804" cy="756855"/>
          </a:xfrm>
        </p:grpSpPr>
        <p:sp>
          <p:nvSpPr>
            <p:cNvPr id="11" name="圆角矩形 10"/>
            <p:cNvSpPr/>
            <p:nvPr/>
          </p:nvSpPr>
          <p:spPr>
            <a:xfrm>
              <a:off x="6402758" y="1340767"/>
              <a:ext cx="3522804" cy="756855"/>
            </a:xfrm>
            <a:prstGeom prst="roundRect">
              <a:avLst/>
            </a:prstGeom>
            <a:gradFill>
              <a:gsLst>
                <a:gs pos="0">
                  <a:schemeClr val="accent1"/>
                </a:gs>
                <a:gs pos="100000">
                  <a:schemeClr val="tx1">
                    <a:lumMod val="95000"/>
                    <a:lumOff val="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noProof="1">
                <a:cs typeface="+mn-ea"/>
                <a:sym typeface="+mn-lt"/>
              </a:endParaRPr>
            </a:p>
          </p:txBody>
        </p:sp>
        <p:sp>
          <p:nvSpPr>
            <p:cNvPr id="12" name="圆角矩形 11"/>
            <p:cNvSpPr/>
            <p:nvPr/>
          </p:nvSpPr>
          <p:spPr>
            <a:xfrm>
              <a:off x="6496989" y="1445095"/>
              <a:ext cx="3334341" cy="555787"/>
            </a:xfrm>
            <a:prstGeom prst="roundRect">
              <a:avLst/>
            </a:prstGeom>
            <a:gradFill>
              <a:gsLst>
                <a:gs pos="0">
                  <a:schemeClr val="accent1"/>
                </a:gs>
                <a:gs pos="100000">
                  <a:schemeClr val="tx1">
                    <a:lumMod val="95000"/>
                    <a:lumOff val="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noProof="1">
                <a:cs typeface="+mn-ea"/>
                <a:sym typeface="+mn-lt"/>
              </a:endParaRPr>
            </a:p>
          </p:txBody>
        </p:sp>
        <p:sp>
          <p:nvSpPr>
            <p:cNvPr id="13" name="文本框 12"/>
            <p:cNvSpPr txBox="1"/>
            <p:nvPr/>
          </p:nvSpPr>
          <p:spPr>
            <a:xfrm flipH="1">
              <a:off x="6465924" y="1386292"/>
              <a:ext cx="3237003" cy="665805"/>
            </a:xfrm>
            <a:prstGeom prst="rect">
              <a:avLst/>
            </a:prstGeom>
            <a:gradFill>
              <a:gsLst>
                <a:gs pos="0">
                  <a:schemeClr val="accent1"/>
                </a:gs>
                <a:gs pos="100000">
                  <a:schemeClr val="tx1">
                    <a:lumMod val="95000"/>
                    <a:lumOff val="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zh-CN" altLang="en-US" noProof="1">
                  <a:cs typeface="+mn-ea"/>
                  <a:sym typeface="+mn-lt"/>
                </a:rPr>
                <a:t>培养相互信任精神</a:t>
              </a:r>
              <a:endParaRPr lang="zh-CN" altLang="en-US" noProof="1">
                <a:cs typeface="+mn-ea"/>
                <a:sym typeface="+mn-lt"/>
              </a:endParaRPr>
            </a:p>
          </p:txBody>
        </p:sp>
      </p:grpSp>
      <p:grpSp>
        <p:nvGrpSpPr>
          <p:cNvPr id="50" name="组合 49"/>
          <p:cNvGrpSpPr/>
          <p:nvPr/>
        </p:nvGrpSpPr>
        <p:grpSpPr>
          <a:xfrm>
            <a:off x="1427163" y="3247763"/>
            <a:ext cx="9563100" cy="2031164"/>
            <a:chOff x="1427163" y="3247763"/>
            <a:chExt cx="9563100" cy="2031164"/>
          </a:xfrm>
        </p:grpSpPr>
        <p:sp>
          <p:nvSpPr>
            <p:cNvPr id="15" name="iṡľidê"/>
            <p:cNvSpPr/>
            <p:nvPr/>
          </p:nvSpPr>
          <p:spPr>
            <a:xfrm>
              <a:off x="1427163" y="3247763"/>
              <a:ext cx="9563100" cy="2031164"/>
            </a:xfrm>
            <a:prstGeom prst="roundRect">
              <a:avLst>
                <a:gd name="adj" fmla="val 50000"/>
              </a:avLst>
            </a:prstGeom>
            <a:solidFill>
              <a:schemeClr val="bg1">
                <a:lumMod val="95000"/>
                <a:alpha val="40000"/>
              </a:schemeClr>
            </a:solidFill>
            <a:ln w="3175">
              <a:solidFill>
                <a:schemeClr val="bg1">
                  <a:lumMod val="8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cs typeface="+mn-ea"/>
                <a:sym typeface="+mn-lt"/>
              </a:endParaRPr>
            </a:p>
          </p:txBody>
        </p:sp>
        <p:sp>
          <p:nvSpPr>
            <p:cNvPr id="16" name="iṡḷiḑé"/>
            <p:cNvSpPr/>
            <p:nvPr/>
          </p:nvSpPr>
          <p:spPr>
            <a:xfrm>
              <a:off x="1731300" y="3556550"/>
              <a:ext cx="1462785" cy="146278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solidFill>
              <a:schemeClr val="bg1"/>
            </a:solidFill>
            <a:ln w="6350">
              <a:solidFill>
                <a:schemeClr val="tx2">
                  <a:lumMod val="60000"/>
                  <a:lumOff val="40000"/>
                </a:schemeClr>
              </a:solidFill>
              <a:prstDash val="dash"/>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lstStyle/>
            <a:p>
              <a:pPr algn="ctr"/>
              <a:endParaRPr dirty="0">
                <a:cs typeface="+mn-ea"/>
                <a:sym typeface="+mn-lt"/>
              </a:endParaRPr>
            </a:p>
          </p:txBody>
        </p:sp>
        <p:sp>
          <p:nvSpPr>
            <p:cNvPr id="17" name="íśľîdè"/>
            <p:cNvSpPr/>
            <p:nvPr/>
          </p:nvSpPr>
          <p:spPr>
            <a:xfrm>
              <a:off x="3604310" y="3556550"/>
              <a:ext cx="1462785" cy="146278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solidFill>
              <a:schemeClr val="bg1"/>
            </a:solidFill>
            <a:ln w="6350">
              <a:solidFill>
                <a:schemeClr val="tx2">
                  <a:lumMod val="60000"/>
                  <a:lumOff val="40000"/>
                </a:schemeClr>
              </a:solidFill>
              <a:prstDash val="dash"/>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lstStyle/>
            <a:p>
              <a:pPr algn="ctr"/>
              <a:endParaRPr dirty="0">
                <a:cs typeface="+mn-ea"/>
                <a:sym typeface="+mn-lt"/>
              </a:endParaRPr>
            </a:p>
          </p:txBody>
        </p:sp>
        <p:sp>
          <p:nvSpPr>
            <p:cNvPr id="18" name="îṩḷïde"/>
            <p:cNvSpPr/>
            <p:nvPr/>
          </p:nvSpPr>
          <p:spPr>
            <a:xfrm>
              <a:off x="5511814" y="3556550"/>
              <a:ext cx="1462785" cy="146278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solidFill>
              <a:schemeClr val="bg1"/>
            </a:solidFill>
            <a:ln w="6350">
              <a:solidFill>
                <a:schemeClr val="tx2">
                  <a:lumMod val="60000"/>
                  <a:lumOff val="40000"/>
                </a:schemeClr>
              </a:solidFill>
              <a:prstDash val="dash"/>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lstStyle/>
            <a:p>
              <a:pPr algn="ctr"/>
              <a:endParaRPr dirty="0">
                <a:cs typeface="+mn-ea"/>
                <a:sym typeface="+mn-lt"/>
              </a:endParaRPr>
            </a:p>
          </p:txBody>
        </p:sp>
        <p:sp>
          <p:nvSpPr>
            <p:cNvPr id="19" name="íšlîḋe"/>
            <p:cNvSpPr/>
            <p:nvPr/>
          </p:nvSpPr>
          <p:spPr>
            <a:xfrm>
              <a:off x="7380285" y="3556550"/>
              <a:ext cx="1462785" cy="146278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solidFill>
              <a:schemeClr val="bg1"/>
            </a:solidFill>
            <a:ln w="6350">
              <a:solidFill>
                <a:schemeClr val="tx2">
                  <a:lumMod val="60000"/>
                  <a:lumOff val="40000"/>
                </a:schemeClr>
              </a:solidFill>
              <a:prstDash val="dash"/>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lstStyle/>
            <a:p>
              <a:pPr algn="ctr"/>
              <a:endParaRPr dirty="0">
                <a:cs typeface="+mn-ea"/>
                <a:sym typeface="+mn-lt"/>
              </a:endParaRPr>
            </a:p>
          </p:txBody>
        </p:sp>
        <p:sp>
          <p:nvSpPr>
            <p:cNvPr id="20" name="ïSļïḓê"/>
            <p:cNvSpPr/>
            <p:nvPr/>
          </p:nvSpPr>
          <p:spPr>
            <a:xfrm>
              <a:off x="9256384" y="3556550"/>
              <a:ext cx="1462785" cy="146278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solidFill>
              <a:schemeClr val="bg1"/>
            </a:solidFill>
            <a:ln w="6350">
              <a:solidFill>
                <a:schemeClr val="tx2">
                  <a:lumMod val="60000"/>
                  <a:lumOff val="40000"/>
                </a:schemeClr>
              </a:solidFill>
              <a:prstDash val="dash"/>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lstStyle/>
            <a:p>
              <a:pPr algn="ctr"/>
              <a:endParaRPr dirty="0">
                <a:cs typeface="+mn-ea"/>
                <a:sym typeface="+mn-lt"/>
              </a:endParaRPr>
            </a:p>
          </p:txBody>
        </p:sp>
        <p:sp>
          <p:nvSpPr>
            <p:cNvPr id="21" name="iśḻíḓe"/>
            <p:cNvSpPr/>
            <p:nvPr/>
          </p:nvSpPr>
          <p:spPr>
            <a:xfrm>
              <a:off x="1882892" y="3708142"/>
              <a:ext cx="1159600" cy="1159600"/>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gradFill>
              <a:gsLst>
                <a:gs pos="0">
                  <a:schemeClr val="accent1"/>
                </a:gs>
                <a:gs pos="100000">
                  <a:schemeClr val="tx1">
                    <a:lumMod val="95000"/>
                    <a:lumOff val="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dirty="0">
                <a:cs typeface="+mn-ea"/>
                <a:sym typeface="+mn-lt"/>
              </a:endParaRPr>
            </a:p>
          </p:txBody>
        </p:sp>
        <p:sp>
          <p:nvSpPr>
            <p:cNvPr id="22" name="íṥ1íḋè"/>
            <p:cNvSpPr/>
            <p:nvPr/>
          </p:nvSpPr>
          <p:spPr bwMode="auto">
            <a:xfrm>
              <a:off x="2181242" y="4060966"/>
              <a:ext cx="562902" cy="453953"/>
            </a:xfrm>
            <a:custGeom>
              <a:avLst/>
              <a:gdLst/>
              <a:ahLst/>
              <a:cxnLst>
                <a:cxn ang="0">
                  <a:pos x="55" y="27"/>
                </a:cxn>
                <a:cxn ang="0">
                  <a:pos x="54" y="27"/>
                </a:cxn>
                <a:cxn ang="0">
                  <a:pos x="54" y="27"/>
                </a:cxn>
                <a:cxn ang="0">
                  <a:pos x="53" y="27"/>
                </a:cxn>
                <a:cxn ang="0">
                  <a:pos x="28" y="6"/>
                </a:cxn>
                <a:cxn ang="0">
                  <a:pos x="4" y="27"/>
                </a:cxn>
                <a:cxn ang="0">
                  <a:pos x="3" y="27"/>
                </a:cxn>
                <a:cxn ang="0">
                  <a:pos x="2" y="27"/>
                </a:cxn>
                <a:cxn ang="0">
                  <a:pos x="0" y="24"/>
                </a:cxn>
                <a:cxn ang="0">
                  <a:pos x="0" y="23"/>
                </a:cxn>
                <a:cxn ang="0">
                  <a:pos x="26" y="1"/>
                </a:cxn>
                <a:cxn ang="0">
                  <a:pos x="31" y="1"/>
                </a:cxn>
                <a:cxn ang="0">
                  <a:pos x="40" y="8"/>
                </a:cxn>
                <a:cxn ang="0">
                  <a:pos x="40" y="1"/>
                </a:cxn>
                <a:cxn ang="0">
                  <a:pos x="41" y="0"/>
                </a:cxn>
                <a:cxn ang="0">
                  <a:pos x="48" y="0"/>
                </a:cxn>
                <a:cxn ang="0">
                  <a:pos x="49" y="1"/>
                </a:cxn>
                <a:cxn ang="0">
                  <a:pos x="49" y="16"/>
                </a:cxn>
                <a:cxn ang="0">
                  <a:pos x="57" y="23"/>
                </a:cxn>
                <a:cxn ang="0">
                  <a:pos x="57" y="24"/>
                </a:cxn>
                <a:cxn ang="0">
                  <a:pos x="55" y="27"/>
                </a:cxn>
                <a:cxn ang="0">
                  <a:pos x="49" y="44"/>
                </a:cxn>
                <a:cxn ang="0">
                  <a:pos x="47" y="46"/>
                </a:cxn>
                <a:cxn ang="0">
                  <a:pos x="33" y="46"/>
                </a:cxn>
                <a:cxn ang="0">
                  <a:pos x="33" y="32"/>
                </a:cxn>
                <a:cxn ang="0">
                  <a:pos x="24" y="32"/>
                </a:cxn>
                <a:cxn ang="0">
                  <a:pos x="24" y="46"/>
                </a:cxn>
                <a:cxn ang="0">
                  <a:pos x="10" y="46"/>
                </a:cxn>
                <a:cxn ang="0">
                  <a:pos x="8" y="44"/>
                </a:cxn>
                <a:cxn ang="0">
                  <a:pos x="8" y="27"/>
                </a:cxn>
                <a:cxn ang="0">
                  <a:pos x="8" y="26"/>
                </a:cxn>
                <a:cxn ang="0">
                  <a:pos x="28" y="9"/>
                </a:cxn>
                <a:cxn ang="0">
                  <a:pos x="49" y="26"/>
                </a:cxn>
                <a:cxn ang="0">
                  <a:pos x="49" y="27"/>
                </a:cxn>
                <a:cxn ang="0">
                  <a:pos x="49" y="44"/>
                </a:cxn>
              </a:cxnLst>
              <a:rect l="0" t="0" r="r" b="b"/>
              <a:pathLst>
                <a:path w="57" h="46">
                  <a:moveTo>
                    <a:pt x="55" y="27"/>
                  </a:moveTo>
                  <a:cubicBezTo>
                    <a:pt x="55" y="27"/>
                    <a:pt x="54" y="27"/>
                    <a:pt x="54" y="27"/>
                  </a:cubicBezTo>
                  <a:cubicBezTo>
                    <a:pt x="54" y="27"/>
                    <a:pt x="54" y="27"/>
                    <a:pt x="54" y="27"/>
                  </a:cubicBezTo>
                  <a:cubicBezTo>
                    <a:pt x="54" y="27"/>
                    <a:pt x="53" y="27"/>
                    <a:pt x="53" y="27"/>
                  </a:cubicBezTo>
                  <a:cubicBezTo>
                    <a:pt x="28" y="6"/>
                    <a:pt x="28" y="6"/>
                    <a:pt x="28" y="6"/>
                  </a:cubicBezTo>
                  <a:cubicBezTo>
                    <a:pt x="4" y="27"/>
                    <a:pt x="4" y="27"/>
                    <a:pt x="4" y="27"/>
                  </a:cubicBezTo>
                  <a:cubicBezTo>
                    <a:pt x="4" y="27"/>
                    <a:pt x="3" y="27"/>
                    <a:pt x="3" y="27"/>
                  </a:cubicBezTo>
                  <a:cubicBezTo>
                    <a:pt x="3" y="27"/>
                    <a:pt x="2" y="27"/>
                    <a:pt x="2" y="27"/>
                  </a:cubicBezTo>
                  <a:cubicBezTo>
                    <a:pt x="0" y="24"/>
                    <a:pt x="0" y="24"/>
                    <a:pt x="0" y="24"/>
                  </a:cubicBezTo>
                  <a:cubicBezTo>
                    <a:pt x="0" y="24"/>
                    <a:pt x="0" y="23"/>
                    <a:pt x="0" y="23"/>
                  </a:cubicBezTo>
                  <a:cubicBezTo>
                    <a:pt x="26" y="1"/>
                    <a:pt x="26" y="1"/>
                    <a:pt x="26" y="1"/>
                  </a:cubicBezTo>
                  <a:cubicBezTo>
                    <a:pt x="27" y="0"/>
                    <a:pt x="30" y="0"/>
                    <a:pt x="31" y="1"/>
                  </a:cubicBezTo>
                  <a:cubicBezTo>
                    <a:pt x="40" y="8"/>
                    <a:pt x="40" y="8"/>
                    <a:pt x="40" y="8"/>
                  </a:cubicBezTo>
                  <a:cubicBezTo>
                    <a:pt x="40" y="1"/>
                    <a:pt x="40" y="1"/>
                    <a:pt x="40" y="1"/>
                  </a:cubicBezTo>
                  <a:cubicBezTo>
                    <a:pt x="40" y="1"/>
                    <a:pt x="40" y="0"/>
                    <a:pt x="41" y="0"/>
                  </a:cubicBezTo>
                  <a:cubicBezTo>
                    <a:pt x="48" y="0"/>
                    <a:pt x="48" y="0"/>
                    <a:pt x="48" y="0"/>
                  </a:cubicBezTo>
                  <a:cubicBezTo>
                    <a:pt x="49" y="0"/>
                    <a:pt x="49" y="1"/>
                    <a:pt x="49" y="1"/>
                  </a:cubicBezTo>
                  <a:cubicBezTo>
                    <a:pt x="49" y="16"/>
                    <a:pt x="49" y="16"/>
                    <a:pt x="49" y="16"/>
                  </a:cubicBezTo>
                  <a:cubicBezTo>
                    <a:pt x="57" y="23"/>
                    <a:pt x="57" y="23"/>
                    <a:pt x="57" y="23"/>
                  </a:cubicBezTo>
                  <a:cubicBezTo>
                    <a:pt x="57" y="23"/>
                    <a:pt x="57" y="24"/>
                    <a:pt x="57" y="24"/>
                  </a:cubicBezTo>
                  <a:lnTo>
                    <a:pt x="55" y="27"/>
                  </a:lnTo>
                  <a:close/>
                  <a:moveTo>
                    <a:pt x="49" y="44"/>
                  </a:moveTo>
                  <a:cubicBezTo>
                    <a:pt x="49" y="45"/>
                    <a:pt x="48" y="46"/>
                    <a:pt x="47" y="46"/>
                  </a:cubicBezTo>
                  <a:cubicBezTo>
                    <a:pt x="33" y="46"/>
                    <a:pt x="33" y="46"/>
                    <a:pt x="33" y="46"/>
                  </a:cubicBezTo>
                  <a:cubicBezTo>
                    <a:pt x="33" y="32"/>
                    <a:pt x="33" y="32"/>
                    <a:pt x="33" y="32"/>
                  </a:cubicBezTo>
                  <a:cubicBezTo>
                    <a:pt x="24" y="32"/>
                    <a:pt x="24" y="32"/>
                    <a:pt x="24" y="32"/>
                  </a:cubicBezTo>
                  <a:cubicBezTo>
                    <a:pt x="24" y="46"/>
                    <a:pt x="24" y="46"/>
                    <a:pt x="24" y="46"/>
                  </a:cubicBezTo>
                  <a:cubicBezTo>
                    <a:pt x="10" y="46"/>
                    <a:pt x="10" y="46"/>
                    <a:pt x="10" y="46"/>
                  </a:cubicBezTo>
                  <a:cubicBezTo>
                    <a:pt x="9" y="46"/>
                    <a:pt x="8" y="45"/>
                    <a:pt x="8" y="44"/>
                  </a:cubicBezTo>
                  <a:cubicBezTo>
                    <a:pt x="8" y="27"/>
                    <a:pt x="8" y="27"/>
                    <a:pt x="8" y="27"/>
                  </a:cubicBezTo>
                  <a:cubicBezTo>
                    <a:pt x="8" y="27"/>
                    <a:pt x="8" y="26"/>
                    <a:pt x="8" y="26"/>
                  </a:cubicBezTo>
                  <a:cubicBezTo>
                    <a:pt x="28" y="9"/>
                    <a:pt x="28" y="9"/>
                    <a:pt x="28" y="9"/>
                  </a:cubicBezTo>
                  <a:cubicBezTo>
                    <a:pt x="49" y="26"/>
                    <a:pt x="49" y="26"/>
                    <a:pt x="49" y="26"/>
                  </a:cubicBezTo>
                  <a:cubicBezTo>
                    <a:pt x="49" y="26"/>
                    <a:pt x="49" y="27"/>
                    <a:pt x="49" y="27"/>
                  </a:cubicBezTo>
                  <a:lnTo>
                    <a:pt x="49" y="44"/>
                  </a:lnTo>
                  <a:close/>
                </a:path>
              </a:pathLst>
            </a:custGeom>
            <a:solidFill>
              <a:schemeClr val="bg1"/>
            </a:solidFill>
            <a:ln w="9525">
              <a:noFill/>
              <a:round/>
            </a:ln>
          </p:spPr>
          <p:txBody>
            <a:bodyPr anchor="ctr"/>
            <a:lstStyle/>
            <a:p>
              <a:pPr algn="ctr"/>
              <a:endParaRPr dirty="0">
                <a:cs typeface="+mn-ea"/>
                <a:sym typeface="+mn-lt"/>
              </a:endParaRPr>
            </a:p>
          </p:txBody>
        </p:sp>
        <p:sp>
          <p:nvSpPr>
            <p:cNvPr id="23" name="iṥlïḋe"/>
            <p:cNvSpPr/>
            <p:nvPr/>
          </p:nvSpPr>
          <p:spPr>
            <a:xfrm>
              <a:off x="3755903" y="3708142"/>
              <a:ext cx="1159600" cy="1159600"/>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gradFill>
              <a:gsLst>
                <a:gs pos="0">
                  <a:schemeClr val="accent1"/>
                </a:gs>
                <a:gs pos="100000">
                  <a:schemeClr val="tx1">
                    <a:lumMod val="95000"/>
                    <a:lumOff val="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dirty="0">
                <a:cs typeface="+mn-ea"/>
                <a:sym typeface="+mn-lt"/>
              </a:endParaRPr>
            </a:p>
          </p:txBody>
        </p:sp>
        <p:sp>
          <p:nvSpPr>
            <p:cNvPr id="24" name="îśliḓè"/>
            <p:cNvSpPr/>
            <p:nvPr/>
          </p:nvSpPr>
          <p:spPr bwMode="auto">
            <a:xfrm>
              <a:off x="4057710" y="4013977"/>
              <a:ext cx="555986" cy="547929"/>
            </a:xfrm>
            <a:custGeom>
              <a:avLst/>
              <a:gdLst/>
              <a:ahLst/>
              <a:cxnLst>
                <a:cxn ang="0">
                  <a:pos x="59" y="63"/>
                </a:cxn>
                <a:cxn ang="0">
                  <a:pos x="55" y="61"/>
                </a:cxn>
                <a:cxn ang="0">
                  <a:pos x="42" y="48"/>
                </a:cxn>
                <a:cxn ang="0">
                  <a:pos x="27" y="53"/>
                </a:cxn>
                <a:cxn ang="0">
                  <a:pos x="0" y="26"/>
                </a:cxn>
                <a:cxn ang="0">
                  <a:pos x="27" y="0"/>
                </a:cxn>
                <a:cxn ang="0">
                  <a:pos x="54" y="26"/>
                </a:cxn>
                <a:cxn ang="0">
                  <a:pos x="49" y="41"/>
                </a:cxn>
                <a:cxn ang="0">
                  <a:pos x="62" y="54"/>
                </a:cxn>
                <a:cxn ang="0">
                  <a:pos x="64" y="58"/>
                </a:cxn>
                <a:cxn ang="0">
                  <a:pos x="59" y="63"/>
                </a:cxn>
                <a:cxn ang="0">
                  <a:pos x="27" y="9"/>
                </a:cxn>
                <a:cxn ang="0">
                  <a:pos x="10" y="26"/>
                </a:cxn>
                <a:cxn ang="0">
                  <a:pos x="27" y="43"/>
                </a:cxn>
                <a:cxn ang="0">
                  <a:pos x="44" y="26"/>
                </a:cxn>
                <a:cxn ang="0">
                  <a:pos x="27" y="9"/>
                </a:cxn>
              </a:cxnLst>
              <a:rect l="0" t="0" r="r" b="b"/>
              <a:pathLst>
                <a:path w="64" h="63">
                  <a:moveTo>
                    <a:pt x="59" y="63"/>
                  </a:moveTo>
                  <a:cubicBezTo>
                    <a:pt x="57" y="63"/>
                    <a:pt x="56" y="62"/>
                    <a:pt x="55" y="61"/>
                  </a:cubicBezTo>
                  <a:cubicBezTo>
                    <a:pt x="42" y="48"/>
                    <a:pt x="42" y="48"/>
                    <a:pt x="42" y="48"/>
                  </a:cubicBezTo>
                  <a:cubicBezTo>
                    <a:pt x="38" y="51"/>
                    <a:pt x="33" y="53"/>
                    <a:pt x="27" y="53"/>
                  </a:cubicBezTo>
                  <a:cubicBezTo>
                    <a:pt x="12" y="53"/>
                    <a:pt x="0" y="41"/>
                    <a:pt x="0" y="26"/>
                  </a:cubicBezTo>
                  <a:cubicBezTo>
                    <a:pt x="0" y="12"/>
                    <a:pt x="12" y="0"/>
                    <a:pt x="27" y="0"/>
                  </a:cubicBezTo>
                  <a:cubicBezTo>
                    <a:pt x="42" y="0"/>
                    <a:pt x="54" y="12"/>
                    <a:pt x="54" y="26"/>
                  </a:cubicBezTo>
                  <a:cubicBezTo>
                    <a:pt x="54" y="32"/>
                    <a:pt x="52" y="37"/>
                    <a:pt x="49" y="41"/>
                  </a:cubicBezTo>
                  <a:cubicBezTo>
                    <a:pt x="62" y="54"/>
                    <a:pt x="62" y="54"/>
                    <a:pt x="62" y="54"/>
                  </a:cubicBezTo>
                  <a:cubicBezTo>
                    <a:pt x="63" y="55"/>
                    <a:pt x="64" y="57"/>
                    <a:pt x="64" y="58"/>
                  </a:cubicBezTo>
                  <a:cubicBezTo>
                    <a:pt x="64" y="61"/>
                    <a:pt x="61" y="63"/>
                    <a:pt x="59" y="63"/>
                  </a:cubicBezTo>
                  <a:close/>
                  <a:moveTo>
                    <a:pt x="27" y="9"/>
                  </a:moveTo>
                  <a:cubicBezTo>
                    <a:pt x="18" y="9"/>
                    <a:pt x="10" y="17"/>
                    <a:pt x="10" y="26"/>
                  </a:cubicBezTo>
                  <a:cubicBezTo>
                    <a:pt x="10" y="36"/>
                    <a:pt x="18" y="43"/>
                    <a:pt x="27" y="43"/>
                  </a:cubicBezTo>
                  <a:cubicBezTo>
                    <a:pt x="37" y="43"/>
                    <a:pt x="44" y="36"/>
                    <a:pt x="44" y="26"/>
                  </a:cubicBezTo>
                  <a:cubicBezTo>
                    <a:pt x="44" y="17"/>
                    <a:pt x="37" y="9"/>
                    <a:pt x="27" y="9"/>
                  </a:cubicBezTo>
                  <a:close/>
                </a:path>
              </a:pathLst>
            </a:custGeom>
            <a:solidFill>
              <a:schemeClr val="bg1"/>
            </a:solidFill>
            <a:ln w="9525">
              <a:noFill/>
              <a:round/>
            </a:ln>
          </p:spPr>
          <p:txBody>
            <a:bodyPr anchor="ctr"/>
            <a:lstStyle/>
            <a:p>
              <a:pPr algn="ctr"/>
              <a:endParaRPr dirty="0">
                <a:cs typeface="+mn-ea"/>
                <a:sym typeface="+mn-lt"/>
              </a:endParaRPr>
            </a:p>
          </p:txBody>
        </p:sp>
        <p:sp>
          <p:nvSpPr>
            <p:cNvPr id="25" name="îŝ1íḋé"/>
            <p:cNvSpPr/>
            <p:nvPr/>
          </p:nvSpPr>
          <p:spPr>
            <a:xfrm>
              <a:off x="5663407" y="3708142"/>
              <a:ext cx="1159600" cy="1159600"/>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gradFill>
              <a:gsLst>
                <a:gs pos="0">
                  <a:schemeClr val="accent1"/>
                </a:gs>
                <a:gs pos="100000">
                  <a:schemeClr val="tx1">
                    <a:lumMod val="95000"/>
                    <a:lumOff val="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dirty="0">
                <a:cs typeface="+mn-ea"/>
                <a:sym typeface="+mn-lt"/>
              </a:endParaRPr>
            </a:p>
          </p:txBody>
        </p:sp>
        <p:sp>
          <p:nvSpPr>
            <p:cNvPr id="26" name="ïṩļîḑé"/>
            <p:cNvSpPr/>
            <p:nvPr/>
          </p:nvSpPr>
          <p:spPr bwMode="auto">
            <a:xfrm>
              <a:off x="5963282" y="4077999"/>
              <a:ext cx="559848" cy="419886"/>
            </a:xfrm>
            <a:custGeom>
              <a:avLst/>
              <a:gdLst/>
              <a:ahLst/>
              <a:cxnLst>
                <a:cxn ang="0">
                  <a:pos x="168" y="126"/>
                </a:cxn>
                <a:cxn ang="0">
                  <a:pos x="0" y="126"/>
                </a:cxn>
                <a:cxn ang="0">
                  <a:pos x="0" y="0"/>
                </a:cxn>
                <a:cxn ang="0">
                  <a:pos x="10" y="0"/>
                </a:cxn>
                <a:cxn ang="0">
                  <a:pos x="10" y="115"/>
                </a:cxn>
                <a:cxn ang="0">
                  <a:pos x="168" y="115"/>
                </a:cxn>
                <a:cxn ang="0">
                  <a:pos x="168" y="126"/>
                </a:cxn>
                <a:cxn ang="0">
                  <a:pos x="54" y="104"/>
                </a:cxn>
                <a:cxn ang="0">
                  <a:pos x="32" y="104"/>
                </a:cxn>
                <a:cxn ang="0">
                  <a:pos x="32" y="63"/>
                </a:cxn>
                <a:cxn ang="0">
                  <a:pos x="54" y="63"/>
                </a:cxn>
                <a:cxn ang="0">
                  <a:pos x="54" y="104"/>
                </a:cxn>
                <a:cxn ang="0">
                  <a:pos x="84" y="104"/>
                </a:cxn>
                <a:cxn ang="0">
                  <a:pos x="64" y="104"/>
                </a:cxn>
                <a:cxn ang="0">
                  <a:pos x="64" y="19"/>
                </a:cxn>
                <a:cxn ang="0">
                  <a:pos x="84" y="19"/>
                </a:cxn>
                <a:cxn ang="0">
                  <a:pos x="84" y="104"/>
                </a:cxn>
                <a:cxn ang="0">
                  <a:pos x="116" y="104"/>
                </a:cxn>
                <a:cxn ang="0">
                  <a:pos x="95" y="104"/>
                </a:cxn>
                <a:cxn ang="0">
                  <a:pos x="95" y="41"/>
                </a:cxn>
                <a:cxn ang="0">
                  <a:pos x="116" y="41"/>
                </a:cxn>
                <a:cxn ang="0">
                  <a:pos x="116" y="104"/>
                </a:cxn>
                <a:cxn ang="0">
                  <a:pos x="147" y="104"/>
                </a:cxn>
                <a:cxn ang="0">
                  <a:pos x="127" y="104"/>
                </a:cxn>
                <a:cxn ang="0">
                  <a:pos x="127" y="9"/>
                </a:cxn>
                <a:cxn ang="0">
                  <a:pos x="147" y="9"/>
                </a:cxn>
                <a:cxn ang="0">
                  <a:pos x="147" y="104"/>
                </a:cxn>
              </a:cxnLst>
              <a:rect l="0" t="0" r="r" b="b"/>
              <a:pathLst>
                <a:path w="168" h="126">
                  <a:moveTo>
                    <a:pt x="168" y="126"/>
                  </a:moveTo>
                  <a:lnTo>
                    <a:pt x="0" y="126"/>
                  </a:lnTo>
                  <a:lnTo>
                    <a:pt x="0" y="0"/>
                  </a:lnTo>
                  <a:lnTo>
                    <a:pt x="10" y="0"/>
                  </a:lnTo>
                  <a:lnTo>
                    <a:pt x="10" y="115"/>
                  </a:lnTo>
                  <a:lnTo>
                    <a:pt x="168" y="115"/>
                  </a:lnTo>
                  <a:lnTo>
                    <a:pt x="168" y="126"/>
                  </a:lnTo>
                  <a:close/>
                  <a:moveTo>
                    <a:pt x="54" y="104"/>
                  </a:moveTo>
                  <a:lnTo>
                    <a:pt x="32" y="104"/>
                  </a:lnTo>
                  <a:lnTo>
                    <a:pt x="32" y="63"/>
                  </a:lnTo>
                  <a:lnTo>
                    <a:pt x="54" y="63"/>
                  </a:lnTo>
                  <a:lnTo>
                    <a:pt x="54" y="104"/>
                  </a:lnTo>
                  <a:close/>
                  <a:moveTo>
                    <a:pt x="84" y="104"/>
                  </a:moveTo>
                  <a:lnTo>
                    <a:pt x="64" y="104"/>
                  </a:lnTo>
                  <a:lnTo>
                    <a:pt x="64" y="19"/>
                  </a:lnTo>
                  <a:lnTo>
                    <a:pt x="84" y="19"/>
                  </a:lnTo>
                  <a:lnTo>
                    <a:pt x="84" y="104"/>
                  </a:lnTo>
                  <a:close/>
                  <a:moveTo>
                    <a:pt x="116" y="104"/>
                  </a:moveTo>
                  <a:lnTo>
                    <a:pt x="95" y="104"/>
                  </a:lnTo>
                  <a:lnTo>
                    <a:pt x="95" y="41"/>
                  </a:lnTo>
                  <a:lnTo>
                    <a:pt x="116" y="41"/>
                  </a:lnTo>
                  <a:lnTo>
                    <a:pt x="116" y="104"/>
                  </a:lnTo>
                  <a:close/>
                  <a:moveTo>
                    <a:pt x="147" y="104"/>
                  </a:moveTo>
                  <a:lnTo>
                    <a:pt x="127" y="104"/>
                  </a:lnTo>
                  <a:lnTo>
                    <a:pt x="127" y="9"/>
                  </a:lnTo>
                  <a:lnTo>
                    <a:pt x="147" y="9"/>
                  </a:lnTo>
                  <a:lnTo>
                    <a:pt x="147" y="104"/>
                  </a:lnTo>
                  <a:close/>
                </a:path>
              </a:pathLst>
            </a:custGeom>
            <a:solidFill>
              <a:schemeClr val="bg1"/>
            </a:solidFill>
            <a:ln w="9525">
              <a:noFill/>
              <a:round/>
            </a:ln>
          </p:spPr>
          <p:txBody>
            <a:bodyPr anchor="ctr"/>
            <a:lstStyle/>
            <a:p>
              <a:pPr algn="ctr"/>
              <a:endParaRPr dirty="0">
                <a:cs typeface="+mn-ea"/>
                <a:sym typeface="+mn-lt"/>
              </a:endParaRPr>
            </a:p>
          </p:txBody>
        </p:sp>
        <p:sp>
          <p:nvSpPr>
            <p:cNvPr id="27" name="í$ḷîḑé"/>
            <p:cNvSpPr/>
            <p:nvPr/>
          </p:nvSpPr>
          <p:spPr>
            <a:xfrm>
              <a:off x="7531877" y="3708142"/>
              <a:ext cx="1159600" cy="1159600"/>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gradFill>
              <a:gsLst>
                <a:gs pos="0">
                  <a:schemeClr val="accent1"/>
                </a:gs>
                <a:gs pos="100000">
                  <a:schemeClr val="tx1">
                    <a:lumMod val="95000"/>
                    <a:lumOff val="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dirty="0">
                <a:cs typeface="+mn-ea"/>
                <a:sym typeface="+mn-lt"/>
              </a:endParaRPr>
            </a:p>
          </p:txBody>
        </p:sp>
        <p:sp>
          <p:nvSpPr>
            <p:cNvPr id="28" name="işļïḍê"/>
            <p:cNvSpPr/>
            <p:nvPr/>
          </p:nvSpPr>
          <p:spPr bwMode="auto">
            <a:xfrm>
              <a:off x="7884192" y="4060457"/>
              <a:ext cx="454973" cy="454972"/>
            </a:xfrm>
            <a:custGeom>
              <a:avLst/>
              <a:gdLst/>
              <a:ahLst/>
              <a:cxnLst>
                <a:cxn ang="0">
                  <a:pos x="55" y="31"/>
                </a:cxn>
                <a:cxn ang="0">
                  <a:pos x="54" y="33"/>
                </a:cxn>
                <a:cxn ang="0">
                  <a:pos x="47" y="34"/>
                </a:cxn>
                <a:cxn ang="0">
                  <a:pos x="46" y="37"/>
                </a:cxn>
                <a:cxn ang="0">
                  <a:pos x="49" y="42"/>
                </a:cxn>
                <a:cxn ang="0">
                  <a:pos x="50" y="43"/>
                </a:cxn>
                <a:cxn ang="0">
                  <a:pos x="49" y="44"/>
                </a:cxn>
                <a:cxn ang="0">
                  <a:pos x="43" y="50"/>
                </a:cxn>
                <a:cxn ang="0">
                  <a:pos x="42" y="50"/>
                </a:cxn>
                <a:cxn ang="0">
                  <a:pos x="37" y="46"/>
                </a:cxn>
                <a:cxn ang="0">
                  <a:pos x="33" y="47"/>
                </a:cxn>
                <a:cxn ang="0">
                  <a:pos x="32" y="54"/>
                </a:cxn>
                <a:cxn ang="0">
                  <a:pos x="31" y="55"/>
                </a:cxn>
                <a:cxn ang="0">
                  <a:pos x="23" y="55"/>
                </a:cxn>
                <a:cxn ang="0">
                  <a:pos x="22" y="54"/>
                </a:cxn>
                <a:cxn ang="0">
                  <a:pos x="21" y="47"/>
                </a:cxn>
                <a:cxn ang="0">
                  <a:pos x="18" y="46"/>
                </a:cxn>
                <a:cxn ang="0">
                  <a:pos x="13" y="50"/>
                </a:cxn>
                <a:cxn ang="0">
                  <a:pos x="12" y="50"/>
                </a:cxn>
                <a:cxn ang="0">
                  <a:pos x="11" y="50"/>
                </a:cxn>
                <a:cxn ang="0">
                  <a:pos x="5" y="44"/>
                </a:cxn>
                <a:cxn ang="0">
                  <a:pos x="5" y="43"/>
                </a:cxn>
                <a:cxn ang="0">
                  <a:pos x="5" y="42"/>
                </a:cxn>
                <a:cxn ang="0">
                  <a:pos x="9" y="37"/>
                </a:cxn>
                <a:cxn ang="0">
                  <a:pos x="7" y="33"/>
                </a:cxn>
                <a:cxn ang="0">
                  <a:pos x="1" y="33"/>
                </a:cxn>
                <a:cxn ang="0">
                  <a:pos x="0" y="31"/>
                </a:cxn>
                <a:cxn ang="0">
                  <a:pos x="0" y="23"/>
                </a:cxn>
                <a:cxn ang="0">
                  <a:pos x="1" y="22"/>
                </a:cxn>
                <a:cxn ang="0">
                  <a:pos x="7" y="21"/>
                </a:cxn>
                <a:cxn ang="0">
                  <a:pos x="9" y="18"/>
                </a:cxn>
                <a:cxn ang="0">
                  <a:pos x="5" y="13"/>
                </a:cxn>
                <a:cxn ang="0">
                  <a:pos x="5" y="12"/>
                </a:cxn>
                <a:cxn ang="0">
                  <a:pos x="5" y="11"/>
                </a:cxn>
                <a:cxn ang="0">
                  <a:pos x="12" y="5"/>
                </a:cxn>
                <a:cxn ang="0">
                  <a:pos x="13" y="5"/>
                </a:cxn>
                <a:cxn ang="0">
                  <a:pos x="18" y="9"/>
                </a:cxn>
                <a:cxn ang="0">
                  <a:pos x="21" y="8"/>
                </a:cxn>
                <a:cxn ang="0">
                  <a:pos x="22" y="1"/>
                </a:cxn>
                <a:cxn ang="0">
                  <a:pos x="23" y="0"/>
                </a:cxn>
                <a:cxn ang="0">
                  <a:pos x="31" y="0"/>
                </a:cxn>
                <a:cxn ang="0">
                  <a:pos x="32" y="1"/>
                </a:cxn>
                <a:cxn ang="0">
                  <a:pos x="33" y="8"/>
                </a:cxn>
                <a:cxn ang="0">
                  <a:pos x="37" y="9"/>
                </a:cxn>
                <a:cxn ang="0">
                  <a:pos x="42" y="5"/>
                </a:cxn>
                <a:cxn ang="0">
                  <a:pos x="43" y="5"/>
                </a:cxn>
                <a:cxn ang="0">
                  <a:pos x="43" y="5"/>
                </a:cxn>
                <a:cxn ang="0">
                  <a:pos x="49" y="11"/>
                </a:cxn>
                <a:cxn ang="0">
                  <a:pos x="50" y="12"/>
                </a:cxn>
                <a:cxn ang="0">
                  <a:pos x="49" y="13"/>
                </a:cxn>
                <a:cxn ang="0">
                  <a:pos x="46" y="18"/>
                </a:cxn>
                <a:cxn ang="0">
                  <a:pos x="47" y="21"/>
                </a:cxn>
                <a:cxn ang="0">
                  <a:pos x="54" y="22"/>
                </a:cxn>
                <a:cxn ang="0">
                  <a:pos x="55" y="23"/>
                </a:cxn>
                <a:cxn ang="0">
                  <a:pos x="55" y="31"/>
                </a:cxn>
                <a:cxn ang="0">
                  <a:pos x="27" y="18"/>
                </a:cxn>
                <a:cxn ang="0">
                  <a:pos x="18" y="27"/>
                </a:cxn>
                <a:cxn ang="0">
                  <a:pos x="27" y="36"/>
                </a:cxn>
                <a:cxn ang="0">
                  <a:pos x="36" y="27"/>
                </a:cxn>
                <a:cxn ang="0">
                  <a:pos x="27" y="18"/>
                </a:cxn>
              </a:cxnLst>
              <a:rect l="0" t="0" r="r" b="b"/>
              <a:pathLst>
                <a:path w="55" h="55">
                  <a:moveTo>
                    <a:pt x="55" y="31"/>
                  </a:moveTo>
                  <a:cubicBezTo>
                    <a:pt x="55" y="32"/>
                    <a:pt x="54" y="33"/>
                    <a:pt x="54" y="33"/>
                  </a:cubicBezTo>
                  <a:cubicBezTo>
                    <a:pt x="47" y="34"/>
                    <a:pt x="47" y="34"/>
                    <a:pt x="47" y="34"/>
                  </a:cubicBezTo>
                  <a:cubicBezTo>
                    <a:pt x="47" y="35"/>
                    <a:pt x="46" y="36"/>
                    <a:pt x="46" y="37"/>
                  </a:cubicBezTo>
                  <a:cubicBezTo>
                    <a:pt x="47" y="39"/>
                    <a:pt x="48" y="40"/>
                    <a:pt x="49" y="42"/>
                  </a:cubicBezTo>
                  <a:cubicBezTo>
                    <a:pt x="50" y="42"/>
                    <a:pt x="50" y="42"/>
                    <a:pt x="50" y="43"/>
                  </a:cubicBezTo>
                  <a:cubicBezTo>
                    <a:pt x="50" y="43"/>
                    <a:pt x="50" y="43"/>
                    <a:pt x="49" y="44"/>
                  </a:cubicBezTo>
                  <a:cubicBezTo>
                    <a:pt x="49" y="45"/>
                    <a:pt x="44" y="50"/>
                    <a:pt x="43" y="50"/>
                  </a:cubicBezTo>
                  <a:cubicBezTo>
                    <a:pt x="42" y="50"/>
                    <a:pt x="42" y="50"/>
                    <a:pt x="42" y="50"/>
                  </a:cubicBezTo>
                  <a:cubicBezTo>
                    <a:pt x="37" y="46"/>
                    <a:pt x="37" y="46"/>
                    <a:pt x="37" y="46"/>
                  </a:cubicBezTo>
                  <a:cubicBezTo>
                    <a:pt x="36" y="46"/>
                    <a:pt x="35" y="47"/>
                    <a:pt x="33" y="47"/>
                  </a:cubicBezTo>
                  <a:cubicBezTo>
                    <a:pt x="33" y="49"/>
                    <a:pt x="33" y="52"/>
                    <a:pt x="32" y="54"/>
                  </a:cubicBezTo>
                  <a:cubicBezTo>
                    <a:pt x="32" y="54"/>
                    <a:pt x="32" y="55"/>
                    <a:pt x="31" y="55"/>
                  </a:cubicBezTo>
                  <a:cubicBezTo>
                    <a:pt x="23" y="55"/>
                    <a:pt x="23" y="55"/>
                    <a:pt x="23" y="55"/>
                  </a:cubicBezTo>
                  <a:cubicBezTo>
                    <a:pt x="23" y="55"/>
                    <a:pt x="22" y="54"/>
                    <a:pt x="22" y="54"/>
                  </a:cubicBezTo>
                  <a:cubicBezTo>
                    <a:pt x="21" y="47"/>
                    <a:pt x="21" y="47"/>
                    <a:pt x="21" y="47"/>
                  </a:cubicBezTo>
                  <a:cubicBezTo>
                    <a:pt x="20" y="47"/>
                    <a:pt x="19" y="46"/>
                    <a:pt x="18" y="46"/>
                  </a:cubicBezTo>
                  <a:cubicBezTo>
                    <a:pt x="13" y="50"/>
                    <a:pt x="13" y="50"/>
                    <a:pt x="13" y="50"/>
                  </a:cubicBezTo>
                  <a:cubicBezTo>
                    <a:pt x="12" y="50"/>
                    <a:pt x="12" y="50"/>
                    <a:pt x="12" y="50"/>
                  </a:cubicBezTo>
                  <a:cubicBezTo>
                    <a:pt x="11" y="50"/>
                    <a:pt x="11" y="50"/>
                    <a:pt x="11" y="50"/>
                  </a:cubicBezTo>
                  <a:cubicBezTo>
                    <a:pt x="9" y="48"/>
                    <a:pt x="7" y="46"/>
                    <a:pt x="5" y="44"/>
                  </a:cubicBezTo>
                  <a:cubicBezTo>
                    <a:pt x="5" y="43"/>
                    <a:pt x="5" y="43"/>
                    <a:pt x="5" y="43"/>
                  </a:cubicBezTo>
                  <a:cubicBezTo>
                    <a:pt x="5" y="42"/>
                    <a:pt x="5" y="42"/>
                    <a:pt x="5" y="42"/>
                  </a:cubicBezTo>
                  <a:cubicBezTo>
                    <a:pt x="6" y="40"/>
                    <a:pt x="8" y="39"/>
                    <a:pt x="9" y="37"/>
                  </a:cubicBezTo>
                  <a:cubicBezTo>
                    <a:pt x="8" y="36"/>
                    <a:pt x="8" y="35"/>
                    <a:pt x="7" y="33"/>
                  </a:cubicBezTo>
                  <a:cubicBezTo>
                    <a:pt x="1" y="33"/>
                    <a:pt x="1" y="33"/>
                    <a:pt x="1" y="33"/>
                  </a:cubicBezTo>
                  <a:cubicBezTo>
                    <a:pt x="0" y="32"/>
                    <a:pt x="0" y="32"/>
                    <a:pt x="0" y="31"/>
                  </a:cubicBezTo>
                  <a:cubicBezTo>
                    <a:pt x="0" y="23"/>
                    <a:pt x="0" y="23"/>
                    <a:pt x="0" y="23"/>
                  </a:cubicBezTo>
                  <a:cubicBezTo>
                    <a:pt x="0" y="23"/>
                    <a:pt x="0" y="22"/>
                    <a:pt x="1" y="22"/>
                  </a:cubicBezTo>
                  <a:cubicBezTo>
                    <a:pt x="7" y="21"/>
                    <a:pt x="7" y="21"/>
                    <a:pt x="7" y="21"/>
                  </a:cubicBezTo>
                  <a:cubicBezTo>
                    <a:pt x="8" y="20"/>
                    <a:pt x="8" y="19"/>
                    <a:pt x="9" y="18"/>
                  </a:cubicBezTo>
                  <a:cubicBezTo>
                    <a:pt x="8" y="16"/>
                    <a:pt x="6" y="14"/>
                    <a:pt x="5" y="13"/>
                  </a:cubicBezTo>
                  <a:cubicBezTo>
                    <a:pt x="5" y="13"/>
                    <a:pt x="5" y="12"/>
                    <a:pt x="5" y="12"/>
                  </a:cubicBezTo>
                  <a:cubicBezTo>
                    <a:pt x="5" y="12"/>
                    <a:pt x="5" y="11"/>
                    <a:pt x="5" y="11"/>
                  </a:cubicBezTo>
                  <a:cubicBezTo>
                    <a:pt x="6" y="10"/>
                    <a:pt x="11" y="5"/>
                    <a:pt x="12" y="5"/>
                  </a:cubicBezTo>
                  <a:cubicBezTo>
                    <a:pt x="12" y="5"/>
                    <a:pt x="12" y="5"/>
                    <a:pt x="13" y="5"/>
                  </a:cubicBezTo>
                  <a:cubicBezTo>
                    <a:pt x="18" y="9"/>
                    <a:pt x="18" y="9"/>
                    <a:pt x="18" y="9"/>
                  </a:cubicBezTo>
                  <a:cubicBezTo>
                    <a:pt x="19" y="8"/>
                    <a:pt x="20" y="8"/>
                    <a:pt x="21" y="8"/>
                  </a:cubicBezTo>
                  <a:cubicBezTo>
                    <a:pt x="21" y="5"/>
                    <a:pt x="21" y="3"/>
                    <a:pt x="22" y="1"/>
                  </a:cubicBezTo>
                  <a:cubicBezTo>
                    <a:pt x="22" y="0"/>
                    <a:pt x="23" y="0"/>
                    <a:pt x="23" y="0"/>
                  </a:cubicBezTo>
                  <a:cubicBezTo>
                    <a:pt x="31" y="0"/>
                    <a:pt x="31" y="0"/>
                    <a:pt x="31" y="0"/>
                  </a:cubicBezTo>
                  <a:cubicBezTo>
                    <a:pt x="32" y="0"/>
                    <a:pt x="32" y="0"/>
                    <a:pt x="32" y="1"/>
                  </a:cubicBezTo>
                  <a:cubicBezTo>
                    <a:pt x="33" y="8"/>
                    <a:pt x="33" y="8"/>
                    <a:pt x="33" y="8"/>
                  </a:cubicBezTo>
                  <a:cubicBezTo>
                    <a:pt x="35" y="8"/>
                    <a:pt x="36" y="8"/>
                    <a:pt x="37" y="9"/>
                  </a:cubicBezTo>
                  <a:cubicBezTo>
                    <a:pt x="42" y="5"/>
                    <a:pt x="42" y="5"/>
                    <a:pt x="42" y="5"/>
                  </a:cubicBezTo>
                  <a:cubicBezTo>
                    <a:pt x="42" y="5"/>
                    <a:pt x="42" y="5"/>
                    <a:pt x="43" y="5"/>
                  </a:cubicBezTo>
                  <a:cubicBezTo>
                    <a:pt x="43" y="5"/>
                    <a:pt x="43" y="5"/>
                    <a:pt x="43" y="5"/>
                  </a:cubicBezTo>
                  <a:cubicBezTo>
                    <a:pt x="45" y="7"/>
                    <a:pt x="48" y="9"/>
                    <a:pt x="49" y="11"/>
                  </a:cubicBezTo>
                  <a:cubicBezTo>
                    <a:pt x="50" y="11"/>
                    <a:pt x="50" y="12"/>
                    <a:pt x="50" y="12"/>
                  </a:cubicBezTo>
                  <a:cubicBezTo>
                    <a:pt x="50" y="12"/>
                    <a:pt x="49" y="13"/>
                    <a:pt x="49" y="13"/>
                  </a:cubicBezTo>
                  <a:cubicBezTo>
                    <a:pt x="48" y="14"/>
                    <a:pt x="47" y="16"/>
                    <a:pt x="46" y="18"/>
                  </a:cubicBezTo>
                  <a:cubicBezTo>
                    <a:pt x="46" y="19"/>
                    <a:pt x="47" y="20"/>
                    <a:pt x="47" y="21"/>
                  </a:cubicBezTo>
                  <a:cubicBezTo>
                    <a:pt x="54" y="22"/>
                    <a:pt x="54" y="22"/>
                    <a:pt x="54" y="22"/>
                  </a:cubicBezTo>
                  <a:cubicBezTo>
                    <a:pt x="54" y="22"/>
                    <a:pt x="55" y="23"/>
                    <a:pt x="55" y="23"/>
                  </a:cubicBezTo>
                  <a:lnTo>
                    <a:pt x="55" y="31"/>
                  </a:lnTo>
                  <a:close/>
                  <a:moveTo>
                    <a:pt x="27" y="18"/>
                  </a:moveTo>
                  <a:cubicBezTo>
                    <a:pt x="22" y="18"/>
                    <a:pt x="18" y="22"/>
                    <a:pt x="18" y="27"/>
                  </a:cubicBezTo>
                  <a:cubicBezTo>
                    <a:pt x="18" y="32"/>
                    <a:pt x="22" y="36"/>
                    <a:pt x="27" y="36"/>
                  </a:cubicBezTo>
                  <a:cubicBezTo>
                    <a:pt x="32" y="36"/>
                    <a:pt x="36" y="32"/>
                    <a:pt x="36" y="27"/>
                  </a:cubicBezTo>
                  <a:cubicBezTo>
                    <a:pt x="36" y="22"/>
                    <a:pt x="32" y="18"/>
                    <a:pt x="27" y="18"/>
                  </a:cubicBezTo>
                  <a:close/>
                </a:path>
              </a:pathLst>
            </a:custGeom>
            <a:solidFill>
              <a:schemeClr val="bg1"/>
            </a:solidFill>
            <a:ln w="9525">
              <a:noFill/>
              <a:round/>
            </a:ln>
          </p:spPr>
          <p:txBody>
            <a:bodyPr anchor="ctr"/>
            <a:lstStyle/>
            <a:p>
              <a:pPr algn="ctr"/>
              <a:endParaRPr dirty="0">
                <a:cs typeface="+mn-ea"/>
                <a:sym typeface="+mn-lt"/>
              </a:endParaRPr>
            </a:p>
          </p:txBody>
        </p:sp>
        <p:sp>
          <p:nvSpPr>
            <p:cNvPr id="29" name="ïsḷîḋè"/>
            <p:cNvSpPr/>
            <p:nvPr/>
          </p:nvSpPr>
          <p:spPr>
            <a:xfrm>
              <a:off x="9407977" y="3708142"/>
              <a:ext cx="1159600" cy="1159600"/>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gradFill>
              <a:gsLst>
                <a:gs pos="0">
                  <a:schemeClr val="accent1"/>
                </a:gs>
                <a:gs pos="100000">
                  <a:schemeClr val="tx1">
                    <a:lumMod val="95000"/>
                    <a:lumOff val="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dirty="0">
                <a:cs typeface="+mn-ea"/>
                <a:sym typeface="+mn-lt"/>
              </a:endParaRPr>
            </a:p>
          </p:txBody>
        </p:sp>
        <p:sp>
          <p:nvSpPr>
            <p:cNvPr id="30" name="îṧľîḓe"/>
            <p:cNvSpPr/>
            <p:nvPr/>
          </p:nvSpPr>
          <p:spPr bwMode="auto">
            <a:xfrm>
              <a:off x="9743100" y="4061828"/>
              <a:ext cx="489353" cy="452227"/>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ln>
          </p:spPr>
          <p:txBody>
            <a:bodyPr anchor="ctr"/>
            <a:lstStyle/>
            <a:p>
              <a:pPr algn="ctr"/>
              <a:endParaRPr dirty="0">
                <a:cs typeface="+mn-ea"/>
                <a:sym typeface="+mn-lt"/>
              </a:endParaRPr>
            </a:p>
          </p:txBody>
        </p:sp>
        <p:cxnSp>
          <p:nvCxnSpPr>
            <p:cNvPr id="31" name="Straight Connector 29"/>
            <p:cNvCxnSpPr/>
            <p:nvPr/>
          </p:nvCxnSpPr>
          <p:spPr>
            <a:xfrm>
              <a:off x="3203266" y="4289977"/>
              <a:ext cx="391287" cy="2033"/>
            </a:xfrm>
            <a:prstGeom prst="line">
              <a:avLst/>
            </a:prstGeom>
            <a:ln w="19050">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32" name="Straight Connector 30"/>
            <p:cNvCxnSpPr/>
            <p:nvPr/>
          </p:nvCxnSpPr>
          <p:spPr>
            <a:xfrm>
              <a:off x="5082463" y="4289977"/>
              <a:ext cx="391287" cy="2033"/>
            </a:xfrm>
            <a:prstGeom prst="line">
              <a:avLst/>
            </a:prstGeom>
            <a:ln w="19050">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33" name="Straight Connector 31"/>
            <p:cNvCxnSpPr/>
            <p:nvPr/>
          </p:nvCxnSpPr>
          <p:spPr>
            <a:xfrm>
              <a:off x="6974599" y="4289977"/>
              <a:ext cx="391287" cy="2033"/>
            </a:xfrm>
            <a:prstGeom prst="line">
              <a:avLst/>
            </a:prstGeom>
            <a:ln w="19050">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34" name="Straight Connector 32"/>
            <p:cNvCxnSpPr/>
            <p:nvPr/>
          </p:nvCxnSpPr>
          <p:spPr>
            <a:xfrm>
              <a:off x="8862586" y="4289977"/>
              <a:ext cx="391287" cy="2033"/>
            </a:xfrm>
            <a:prstGeom prst="line">
              <a:avLst/>
            </a:prstGeom>
            <a:ln w="19050">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35" name="组合 34"/>
          <p:cNvGrpSpPr/>
          <p:nvPr/>
        </p:nvGrpSpPr>
        <p:grpSpPr>
          <a:xfrm>
            <a:off x="6847784" y="5127148"/>
            <a:ext cx="2772160" cy="1077218"/>
            <a:chOff x="3624780" y="2557893"/>
            <a:chExt cx="2772160" cy="1077218"/>
          </a:xfrm>
        </p:grpSpPr>
        <p:sp>
          <p:nvSpPr>
            <p:cNvPr id="36" name="文本框 35"/>
            <p:cNvSpPr txBox="1"/>
            <p:nvPr/>
          </p:nvSpPr>
          <p:spPr>
            <a:xfrm>
              <a:off x="3917506" y="2557893"/>
              <a:ext cx="2452970" cy="1077218"/>
            </a:xfrm>
            <a:prstGeom prst="rect">
              <a:avLst/>
            </a:prstGeom>
            <a:noFill/>
          </p:spPr>
          <p:txBody>
            <a:bodyPr wrap="square" rtlCol="0">
              <a:spAutoFit/>
              <a:scene3d>
                <a:camera prst="orthographicFront"/>
                <a:lightRig rig="threePt" dir="t"/>
              </a:scene3d>
              <a:sp3d contourW="12700"/>
            </a:bodyPr>
            <a:lstStyle/>
            <a:p>
              <a:pPr algn="ctr">
                <a:buClr>
                  <a:srgbClr val="8B4C13"/>
                </a:buClr>
                <a:defRPr/>
              </a:pPr>
              <a:r>
                <a:rPr lang="zh-CN" altLang="en-US" sz="1600" dirty="0">
                  <a:cs typeface="+mn-ea"/>
                  <a:sym typeface="+mn-lt"/>
                </a:rPr>
                <a:t>信任来自于公开，透明，把有关团队的情况、问题、挑战等告诉团队成员，解释你为什么要这样做。</a:t>
              </a:r>
              <a:endParaRPr lang="zh-CN" altLang="en-US" sz="1600" dirty="0">
                <a:cs typeface="+mn-ea"/>
                <a:sym typeface="+mn-lt"/>
              </a:endParaRPr>
            </a:p>
          </p:txBody>
        </p:sp>
        <p:sp>
          <p:nvSpPr>
            <p:cNvPr id="37" name="文本框 36"/>
            <p:cNvSpPr txBox="1"/>
            <p:nvPr/>
          </p:nvSpPr>
          <p:spPr>
            <a:xfrm>
              <a:off x="3624780" y="2750893"/>
              <a:ext cx="2772160" cy="254429"/>
            </a:xfrm>
            <a:prstGeom prst="rect">
              <a:avLst/>
            </a:prstGeom>
            <a:noFill/>
          </p:spPr>
          <p:txBody>
            <a:bodyPr wrap="square" rtlCol="0">
              <a:spAutoFit/>
              <a:scene3d>
                <a:camera prst="orthographicFront"/>
                <a:lightRig rig="threePt" dir="t"/>
              </a:scene3d>
              <a:sp3d contourW="12700"/>
            </a:bodyPr>
            <a:lstStyle/>
            <a:p>
              <a:pPr algn="ctr">
                <a:lnSpc>
                  <a:spcPct val="114000"/>
                </a:lnSpc>
              </a:pPr>
              <a:endParaRPr lang="en-US" altLang="zh-CN" sz="1000" dirty="0">
                <a:solidFill>
                  <a:schemeClr val="tx1">
                    <a:lumMod val="65000"/>
                    <a:lumOff val="35000"/>
                  </a:schemeClr>
                </a:solidFill>
                <a:cs typeface="+mn-ea"/>
                <a:sym typeface="+mn-lt"/>
              </a:endParaRPr>
            </a:p>
          </p:txBody>
        </p:sp>
      </p:grpSp>
      <p:grpSp>
        <p:nvGrpSpPr>
          <p:cNvPr id="38" name="组合 37"/>
          <p:cNvGrpSpPr/>
          <p:nvPr/>
        </p:nvGrpSpPr>
        <p:grpSpPr>
          <a:xfrm>
            <a:off x="2891247" y="5189784"/>
            <a:ext cx="2772160" cy="1077218"/>
            <a:chOff x="3624780" y="2412339"/>
            <a:chExt cx="2772160" cy="1077218"/>
          </a:xfrm>
        </p:grpSpPr>
        <p:sp>
          <p:nvSpPr>
            <p:cNvPr id="39" name="文本框 38"/>
            <p:cNvSpPr txBox="1"/>
            <p:nvPr/>
          </p:nvSpPr>
          <p:spPr>
            <a:xfrm>
              <a:off x="3943970" y="2412339"/>
              <a:ext cx="2133781" cy="1077218"/>
            </a:xfrm>
            <a:prstGeom prst="rect">
              <a:avLst/>
            </a:prstGeom>
            <a:noFill/>
          </p:spPr>
          <p:txBody>
            <a:bodyPr wrap="square" rtlCol="0">
              <a:spAutoFit/>
              <a:scene3d>
                <a:camera prst="orthographicFront"/>
                <a:lightRig rig="threePt" dir="t"/>
              </a:scene3d>
              <a:sp3d contourW="12700"/>
            </a:bodyPr>
            <a:lstStyle/>
            <a:p>
              <a:pPr algn="ctr">
                <a:buClr>
                  <a:srgbClr val="8B4C13"/>
                </a:buClr>
                <a:defRPr/>
              </a:pPr>
              <a:r>
                <a:rPr lang="zh-CN" altLang="en-US" sz="1600" dirty="0">
                  <a:cs typeface="+mn-ea"/>
                  <a:sym typeface="+mn-lt"/>
                </a:rPr>
                <a:t>信任是重要的，但也是脆弱的。它需要花时间去建立，更需要花精力去维护。</a:t>
              </a:r>
              <a:endParaRPr lang="zh-CN" altLang="en-US" sz="1600" dirty="0">
                <a:cs typeface="+mn-ea"/>
                <a:sym typeface="+mn-lt"/>
              </a:endParaRPr>
            </a:p>
          </p:txBody>
        </p:sp>
        <p:sp>
          <p:nvSpPr>
            <p:cNvPr id="40" name="文本框 39"/>
            <p:cNvSpPr txBox="1"/>
            <p:nvPr/>
          </p:nvSpPr>
          <p:spPr>
            <a:xfrm>
              <a:off x="3624780" y="2750893"/>
              <a:ext cx="2772160" cy="254429"/>
            </a:xfrm>
            <a:prstGeom prst="rect">
              <a:avLst/>
            </a:prstGeom>
            <a:noFill/>
          </p:spPr>
          <p:txBody>
            <a:bodyPr wrap="square" rtlCol="0">
              <a:spAutoFit/>
              <a:scene3d>
                <a:camera prst="orthographicFront"/>
                <a:lightRig rig="threePt" dir="t"/>
              </a:scene3d>
              <a:sp3d contourW="12700"/>
            </a:bodyPr>
            <a:lstStyle/>
            <a:p>
              <a:pPr algn="ctr">
                <a:lnSpc>
                  <a:spcPct val="114000"/>
                </a:lnSpc>
              </a:pPr>
              <a:endParaRPr lang="en-US" altLang="zh-CN" sz="1000" dirty="0">
                <a:solidFill>
                  <a:schemeClr val="tx1">
                    <a:lumMod val="65000"/>
                    <a:lumOff val="35000"/>
                  </a:schemeClr>
                </a:solidFill>
                <a:cs typeface="+mn-ea"/>
                <a:sym typeface="+mn-lt"/>
              </a:endParaRPr>
            </a:p>
          </p:txBody>
        </p:sp>
      </p:grpSp>
      <p:grpSp>
        <p:nvGrpSpPr>
          <p:cNvPr id="41" name="组合 40"/>
          <p:cNvGrpSpPr/>
          <p:nvPr/>
        </p:nvGrpSpPr>
        <p:grpSpPr>
          <a:xfrm>
            <a:off x="4822633" y="2554129"/>
            <a:ext cx="2772160" cy="3412223"/>
            <a:chOff x="3624780" y="-406901"/>
            <a:chExt cx="2772160" cy="3412223"/>
          </a:xfrm>
        </p:grpSpPr>
        <p:sp>
          <p:nvSpPr>
            <p:cNvPr id="42" name="文本框 41"/>
            <p:cNvSpPr txBox="1"/>
            <p:nvPr/>
          </p:nvSpPr>
          <p:spPr>
            <a:xfrm>
              <a:off x="3831256" y="-406901"/>
              <a:ext cx="2133781" cy="418191"/>
            </a:xfrm>
            <a:prstGeom prst="rect">
              <a:avLst/>
            </a:prstGeom>
            <a:noFill/>
          </p:spPr>
          <p:txBody>
            <a:bodyPr wrap="square" rtlCol="0">
              <a:spAutoFit/>
              <a:scene3d>
                <a:camera prst="orthographicFront"/>
                <a:lightRig rig="threePt" dir="t"/>
              </a:scene3d>
              <a:sp3d contourW="12700"/>
            </a:bodyPr>
            <a:lstStyle/>
            <a:p>
              <a:pPr algn="ctr">
                <a:lnSpc>
                  <a:spcPct val="150000"/>
                </a:lnSpc>
                <a:buClr>
                  <a:srgbClr val="8B4C13"/>
                </a:buClr>
                <a:defRPr/>
              </a:pPr>
              <a:r>
                <a:rPr lang="zh-CN" altLang="en-US" sz="1600" dirty="0">
                  <a:solidFill>
                    <a:schemeClr val="bg2">
                      <a:lumMod val="10000"/>
                    </a:schemeClr>
                  </a:solidFill>
                  <a:cs typeface="+mn-ea"/>
                  <a:sym typeface="+mn-lt"/>
                </a:rPr>
                <a:t>信任来自于诚信</a:t>
              </a:r>
              <a:endParaRPr lang="zh-CN" altLang="en-US" sz="1600" dirty="0">
                <a:solidFill>
                  <a:schemeClr val="bg2">
                    <a:lumMod val="10000"/>
                  </a:schemeClr>
                </a:solidFill>
                <a:cs typeface="+mn-ea"/>
                <a:sym typeface="+mn-lt"/>
              </a:endParaRPr>
            </a:p>
          </p:txBody>
        </p:sp>
        <p:sp>
          <p:nvSpPr>
            <p:cNvPr id="43" name="文本框 42"/>
            <p:cNvSpPr txBox="1"/>
            <p:nvPr/>
          </p:nvSpPr>
          <p:spPr>
            <a:xfrm>
              <a:off x="3624780" y="2750893"/>
              <a:ext cx="2772160" cy="254429"/>
            </a:xfrm>
            <a:prstGeom prst="rect">
              <a:avLst/>
            </a:prstGeom>
            <a:noFill/>
          </p:spPr>
          <p:txBody>
            <a:bodyPr wrap="square" rtlCol="0">
              <a:spAutoFit/>
              <a:scene3d>
                <a:camera prst="orthographicFront"/>
                <a:lightRig rig="threePt" dir="t"/>
              </a:scene3d>
              <a:sp3d contourW="12700"/>
            </a:bodyPr>
            <a:lstStyle/>
            <a:p>
              <a:pPr algn="ctr">
                <a:lnSpc>
                  <a:spcPct val="114000"/>
                </a:lnSpc>
              </a:pPr>
              <a:endParaRPr lang="en-US" altLang="zh-CN" sz="1000" dirty="0">
                <a:solidFill>
                  <a:schemeClr val="tx1">
                    <a:lumMod val="65000"/>
                    <a:lumOff val="35000"/>
                  </a:schemeClr>
                </a:solidFill>
                <a:cs typeface="+mn-ea"/>
                <a:sym typeface="+mn-lt"/>
              </a:endParaRPr>
            </a:p>
          </p:txBody>
        </p:sp>
      </p:grpSp>
      <p:grpSp>
        <p:nvGrpSpPr>
          <p:cNvPr id="44" name="组合 43"/>
          <p:cNvGrpSpPr/>
          <p:nvPr/>
        </p:nvGrpSpPr>
        <p:grpSpPr>
          <a:xfrm>
            <a:off x="8601696" y="2465960"/>
            <a:ext cx="2772160" cy="830997"/>
            <a:chOff x="3624780" y="2412339"/>
            <a:chExt cx="2772160" cy="830997"/>
          </a:xfrm>
        </p:grpSpPr>
        <p:sp>
          <p:nvSpPr>
            <p:cNvPr id="45" name="文本框 44"/>
            <p:cNvSpPr txBox="1"/>
            <p:nvPr/>
          </p:nvSpPr>
          <p:spPr>
            <a:xfrm>
              <a:off x="3943970" y="2412339"/>
              <a:ext cx="2133781" cy="830997"/>
            </a:xfrm>
            <a:prstGeom prst="rect">
              <a:avLst/>
            </a:prstGeom>
            <a:noFill/>
          </p:spPr>
          <p:txBody>
            <a:bodyPr wrap="square" rtlCol="0">
              <a:spAutoFit/>
              <a:scene3d>
                <a:camera prst="orthographicFront"/>
                <a:lightRig rig="threePt" dir="t"/>
              </a:scene3d>
              <a:sp3d contourW="12700"/>
            </a:bodyPr>
            <a:lstStyle/>
            <a:p>
              <a:pPr algn="ctr">
                <a:buClr>
                  <a:srgbClr val="8B4C13"/>
                </a:buClr>
                <a:defRPr/>
              </a:pPr>
              <a:r>
                <a:rPr lang="zh-CN" altLang="en-US" sz="1600" dirty="0">
                  <a:cs typeface="+mn-ea"/>
                  <a:sym typeface="+mn-lt"/>
                </a:rPr>
                <a:t>要表现出你为团队中其他人的利益工作也在所不辞</a:t>
              </a:r>
              <a:endParaRPr lang="zh-CN" altLang="en-US" sz="1600" dirty="0">
                <a:cs typeface="+mn-ea"/>
                <a:sym typeface="+mn-lt"/>
              </a:endParaRPr>
            </a:p>
          </p:txBody>
        </p:sp>
        <p:sp>
          <p:nvSpPr>
            <p:cNvPr id="46" name="文本框 45"/>
            <p:cNvSpPr txBox="1"/>
            <p:nvPr/>
          </p:nvSpPr>
          <p:spPr>
            <a:xfrm>
              <a:off x="3624780" y="2750893"/>
              <a:ext cx="2772160" cy="254429"/>
            </a:xfrm>
            <a:prstGeom prst="rect">
              <a:avLst/>
            </a:prstGeom>
            <a:noFill/>
          </p:spPr>
          <p:txBody>
            <a:bodyPr wrap="square" rtlCol="0">
              <a:spAutoFit/>
              <a:scene3d>
                <a:camera prst="orthographicFront"/>
                <a:lightRig rig="threePt" dir="t"/>
              </a:scene3d>
              <a:sp3d contourW="12700"/>
            </a:bodyPr>
            <a:lstStyle/>
            <a:p>
              <a:pPr algn="ctr">
                <a:lnSpc>
                  <a:spcPct val="114000"/>
                </a:lnSpc>
              </a:pPr>
              <a:endParaRPr lang="en-US" altLang="zh-CN" sz="1000" dirty="0">
                <a:solidFill>
                  <a:schemeClr val="tx1">
                    <a:lumMod val="65000"/>
                    <a:lumOff val="35000"/>
                  </a:schemeClr>
                </a:solidFill>
                <a:cs typeface="+mn-ea"/>
                <a:sym typeface="+mn-lt"/>
              </a:endParaRPr>
            </a:p>
          </p:txBody>
        </p:sp>
      </p:grpSp>
      <p:grpSp>
        <p:nvGrpSpPr>
          <p:cNvPr id="47" name="组合 46"/>
          <p:cNvGrpSpPr/>
          <p:nvPr/>
        </p:nvGrpSpPr>
        <p:grpSpPr>
          <a:xfrm>
            <a:off x="963580" y="2555103"/>
            <a:ext cx="2772160" cy="830997"/>
            <a:chOff x="3624780" y="2412339"/>
            <a:chExt cx="2772160" cy="830997"/>
          </a:xfrm>
        </p:grpSpPr>
        <p:sp>
          <p:nvSpPr>
            <p:cNvPr id="48" name="文本框 47"/>
            <p:cNvSpPr txBox="1"/>
            <p:nvPr/>
          </p:nvSpPr>
          <p:spPr>
            <a:xfrm>
              <a:off x="3943970" y="2412339"/>
              <a:ext cx="2133781" cy="830997"/>
            </a:xfrm>
            <a:prstGeom prst="rect">
              <a:avLst/>
            </a:prstGeom>
            <a:noFill/>
          </p:spPr>
          <p:txBody>
            <a:bodyPr wrap="square" rtlCol="0">
              <a:spAutoFit/>
              <a:scene3d>
                <a:camera prst="orthographicFront"/>
                <a:lightRig rig="threePt" dir="t"/>
              </a:scene3d>
              <a:sp3d contourW="12700"/>
            </a:bodyPr>
            <a:lstStyle/>
            <a:p>
              <a:pPr algn="ctr">
                <a:buClr>
                  <a:srgbClr val="8B4C13"/>
                </a:buClr>
                <a:defRPr/>
              </a:pPr>
              <a:r>
                <a:rPr lang="zh-CN" altLang="en-US" sz="1600" dirty="0">
                  <a:solidFill>
                    <a:schemeClr val="bg2">
                      <a:lumMod val="10000"/>
                    </a:schemeClr>
                  </a:solidFill>
                  <a:cs typeface="+mn-ea"/>
                  <a:sym typeface="+mn-lt"/>
                </a:rPr>
                <a:t>成员间“互赖”、“双赢”观点深入人心。</a:t>
              </a:r>
              <a:endParaRPr lang="zh-CN" altLang="en-US" sz="1600" dirty="0">
                <a:solidFill>
                  <a:schemeClr val="bg2">
                    <a:lumMod val="10000"/>
                  </a:schemeClr>
                </a:solidFill>
                <a:cs typeface="+mn-ea"/>
                <a:sym typeface="+mn-lt"/>
              </a:endParaRPr>
            </a:p>
          </p:txBody>
        </p:sp>
        <p:sp>
          <p:nvSpPr>
            <p:cNvPr id="49" name="文本框 48"/>
            <p:cNvSpPr txBox="1"/>
            <p:nvPr/>
          </p:nvSpPr>
          <p:spPr>
            <a:xfrm>
              <a:off x="3624780" y="2750893"/>
              <a:ext cx="2772160" cy="254429"/>
            </a:xfrm>
            <a:prstGeom prst="rect">
              <a:avLst/>
            </a:prstGeom>
            <a:noFill/>
          </p:spPr>
          <p:txBody>
            <a:bodyPr wrap="square" rtlCol="0">
              <a:spAutoFit/>
              <a:scene3d>
                <a:camera prst="orthographicFront"/>
                <a:lightRig rig="threePt" dir="t"/>
              </a:scene3d>
              <a:sp3d contourW="12700"/>
            </a:bodyPr>
            <a:lstStyle/>
            <a:p>
              <a:pPr algn="ctr">
                <a:lnSpc>
                  <a:spcPct val="114000"/>
                </a:lnSpc>
              </a:pPr>
              <a:endParaRPr lang="en-US" altLang="zh-CN" sz="1000" dirty="0">
                <a:solidFill>
                  <a:schemeClr val="tx1">
                    <a:lumMod val="65000"/>
                    <a:lumOff val="35000"/>
                  </a:schemeClr>
                </a:solidFill>
                <a:cs typeface="+mn-ea"/>
                <a:sym typeface="+mn-lt"/>
              </a:endParaRPr>
            </a:p>
          </p:txBody>
        </p:sp>
      </p:grpSp>
      <p:grpSp>
        <p:nvGrpSpPr>
          <p:cNvPr id="55" name="组合 54"/>
          <p:cNvGrpSpPr/>
          <p:nvPr/>
        </p:nvGrpSpPr>
        <p:grpSpPr>
          <a:xfrm>
            <a:off x="167640" y="389304"/>
            <a:ext cx="8196581" cy="646331"/>
            <a:chOff x="167640" y="141654"/>
            <a:chExt cx="8196581" cy="646331"/>
          </a:xfrm>
        </p:grpSpPr>
        <p:sp>
          <p:nvSpPr>
            <p:cNvPr id="56" name="矩形 55"/>
            <p:cNvSpPr/>
            <p:nvPr/>
          </p:nvSpPr>
          <p:spPr>
            <a:xfrm>
              <a:off x="167640" y="203200"/>
              <a:ext cx="568960" cy="523240"/>
            </a:xfrm>
            <a:prstGeom prst="rect">
              <a:avLst/>
            </a:prstGeom>
            <a:gradFill>
              <a:gsLst>
                <a:gs pos="0">
                  <a:schemeClr val="accent1"/>
                </a:gs>
                <a:gs pos="100000">
                  <a:schemeClr val="tx1">
                    <a:lumMod val="95000"/>
                    <a:lumOff val="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33333"/>
                </a:solidFill>
                <a:cs typeface="+mn-ea"/>
                <a:sym typeface="+mn-lt"/>
              </a:endParaRPr>
            </a:p>
          </p:txBody>
        </p:sp>
        <p:sp>
          <p:nvSpPr>
            <p:cNvPr id="57" name="矩形 56"/>
            <p:cNvSpPr/>
            <p:nvPr/>
          </p:nvSpPr>
          <p:spPr>
            <a:xfrm>
              <a:off x="812800" y="203200"/>
              <a:ext cx="259080" cy="523240"/>
            </a:xfrm>
            <a:prstGeom prst="rect">
              <a:avLst/>
            </a:prstGeom>
            <a:gradFill>
              <a:gsLst>
                <a:gs pos="0">
                  <a:schemeClr val="accent1"/>
                </a:gs>
                <a:gs pos="100000">
                  <a:schemeClr val="tx1">
                    <a:lumMod val="95000"/>
                    <a:lumOff val="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33333"/>
                </a:solidFill>
                <a:cs typeface="+mn-ea"/>
                <a:sym typeface="+mn-lt"/>
              </a:endParaRPr>
            </a:p>
          </p:txBody>
        </p:sp>
        <p:sp>
          <p:nvSpPr>
            <p:cNvPr id="58" name="Rectangle 6"/>
            <p:cNvSpPr>
              <a:spLocks noChangeArrowheads="1"/>
            </p:cNvSpPr>
            <p:nvPr/>
          </p:nvSpPr>
          <p:spPr bwMode="auto">
            <a:xfrm>
              <a:off x="1150888" y="141654"/>
              <a:ext cx="7213333"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zh-CN" altLang="en-US" sz="3600" b="1" dirty="0">
                  <a:solidFill>
                    <a:schemeClr val="tx1">
                      <a:lumMod val="85000"/>
                      <a:lumOff val="15000"/>
                    </a:schemeClr>
                  </a:solidFill>
                  <a:cs typeface="+mn-ea"/>
                  <a:sym typeface="+mn-lt"/>
                </a:rPr>
                <a:t>如何建立高效团队</a:t>
              </a:r>
              <a:endParaRPr lang="zh-CN" altLang="en-US" sz="3600" b="1" dirty="0">
                <a:solidFill>
                  <a:schemeClr val="tx1">
                    <a:lumMod val="85000"/>
                    <a:lumOff val="15000"/>
                  </a:schemeClr>
                </a:solidFill>
                <a:cs typeface="+mn-ea"/>
                <a:sym typeface="+mn-lt"/>
              </a:endParaRPr>
            </a:p>
          </p:txBody>
        </p:sp>
      </p:grpSp>
    </p:spTree>
  </p:cSld>
  <p:clrMapOvr>
    <a:masterClrMapping/>
  </p:clrMapOvr>
  <mc:AlternateContent xmlns:mc="http://schemas.openxmlformats.org/markup-compatibility/2006">
    <mc:Choice xmlns:p14="http://schemas.microsoft.com/office/powerpoint/2010/main" Requires="p14">
      <p:transition spd="slow" p14:dur="3400" advTm="0">
        <p14:reveal/>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par>
                          <p:cTn id="10" fill="hold">
                            <p:stCondLst>
                              <p:cond delay="500"/>
                            </p:stCondLst>
                            <p:childTnLst>
                              <p:par>
                                <p:cTn id="11" presetID="2" presetClass="entr" presetSubtype="8" fill="hold" nodeType="afterEffect">
                                  <p:stCondLst>
                                    <p:cond delay="0"/>
                                  </p:stCondLst>
                                  <p:childTnLst>
                                    <p:set>
                                      <p:cBhvr>
                                        <p:cTn id="12" dur="1" fill="hold">
                                          <p:stCondLst>
                                            <p:cond delay="0"/>
                                          </p:stCondLst>
                                        </p:cTn>
                                        <p:tgtEl>
                                          <p:spTgt spid="50"/>
                                        </p:tgtEl>
                                        <p:attrNameLst>
                                          <p:attrName>style.visibility</p:attrName>
                                        </p:attrNameLst>
                                      </p:cBhvr>
                                      <p:to>
                                        <p:strVal val="visible"/>
                                      </p:to>
                                    </p:set>
                                    <p:anim calcmode="lin" valueType="num">
                                      <p:cBhvr additive="base">
                                        <p:cTn id="13" dur="500" fill="hold"/>
                                        <p:tgtEl>
                                          <p:spTgt spid="50"/>
                                        </p:tgtEl>
                                        <p:attrNameLst>
                                          <p:attrName>ppt_x</p:attrName>
                                        </p:attrNameLst>
                                      </p:cBhvr>
                                      <p:tavLst>
                                        <p:tav tm="0">
                                          <p:val>
                                            <p:strVal val="0-#ppt_w/2"/>
                                          </p:val>
                                        </p:tav>
                                        <p:tav tm="100000">
                                          <p:val>
                                            <p:strVal val="#ppt_x"/>
                                          </p:val>
                                        </p:tav>
                                      </p:tavLst>
                                    </p:anim>
                                    <p:anim calcmode="lin" valueType="num">
                                      <p:cBhvr additive="base">
                                        <p:cTn id="14" dur="500" fill="hold"/>
                                        <p:tgtEl>
                                          <p:spTgt spid="50"/>
                                        </p:tgtEl>
                                        <p:attrNameLst>
                                          <p:attrName>ppt_y</p:attrName>
                                        </p:attrNameLst>
                                      </p:cBhvr>
                                      <p:tavLst>
                                        <p:tav tm="0">
                                          <p:val>
                                            <p:strVal val="#ppt_y"/>
                                          </p:val>
                                        </p:tav>
                                        <p:tav tm="100000">
                                          <p:val>
                                            <p:strVal val="#ppt_y"/>
                                          </p:val>
                                        </p:tav>
                                      </p:tavLst>
                                    </p:anim>
                                  </p:childTnLst>
                                </p:cTn>
                              </p:par>
                            </p:childTnLst>
                          </p:cTn>
                        </p:par>
                        <p:par>
                          <p:cTn id="15" fill="hold">
                            <p:stCondLst>
                              <p:cond delay="1000"/>
                            </p:stCondLst>
                            <p:childTnLst>
                              <p:par>
                                <p:cTn id="16" presetID="53" presetClass="entr" presetSubtype="16" fill="hold" nodeType="afterEffect">
                                  <p:stCondLst>
                                    <p:cond delay="0"/>
                                  </p:stCondLst>
                                  <p:childTnLst>
                                    <p:set>
                                      <p:cBhvr>
                                        <p:cTn id="17" dur="1" fill="hold">
                                          <p:stCondLst>
                                            <p:cond delay="0"/>
                                          </p:stCondLst>
                                        </p:cTn>
                                        <p:tgtEl>
                                          <p:spTgt spid="47"/>
                                        </p:tgtEl>
                                        <p:attrNameLst>
                                          <p:attrName>style.visibility</p:attrName>
                                        </p:attrNameLst>
                                      </p:cBhvr>
                                      <p:to>
                                        <p:strVal val="visible"/>
                                      </p:to>
                                    </p:set>
                                    <p:anim calcmode="lin" valueType="num">
                                      <p:cBhvr>
                                        <p:cTn id="18" dur="500" fill="hold"/>
                                        <p:tgtEl>
                                          <p:spTgt spid="47"/>
                                        </p:tgtEl>
                                        <p:attrNameLst>
                                          <p:attrName>ppt_w</p:attrName>
                                        </p:attrNameLst>
                                      </p:cBhvr>
                                      <p:tavLst>
                                        <p:tav tm="0">
                                          <p:val>
                                            <p:fltVal val="0"/>
                                          </p:val>
                                        </p:tav>
                                        <p:tav tm="100000">
                                          <p:val>
                                            <p:strVal val="#ppt_w"/>
                                          </p:val>
                                        </p:tav>
                                      </p:tavLst>
                                    </p:anim>
                                    <p:anim calcmode="lin" valueType="num">
                                      <p:cBhvr>
                                        <p:cTn id="19" dur="500" fill="hold"/>
                                        <p:tgtEl>
                                          <p:spTgt spid="47"/>
                                        </p:tgtEl>
                                        <p:attrNameLst>
                                          <p:attrName>ppt_h</p:attrName>
                                        </p:attrNameLst>
                                      </p:cBhvr>
                                      <p:tavLst>
                                        <p:tav tm="0">
                                          <p:val>
                                            <p:fltVal val="0"/>
                                          </p:val>
                                        </p:tav>
                                        <p:tav tm="100000">
                                          <p:val>
                                            <p:strVal val="#ppt_h"/>
                                          </p:val>
                                        </p:tav>
                                      </p:tavLst>
                                    </p:anim>
                                    <p:animEffect transition="in" filter="fade">
                                      <p:cBhvr>
                                        <p:cTn id="20" dur="500"/>
                                        <p:tgtEl>
                                          <p:spTgt spid="47"/>
                                        </p:tgtEl>
                                      </p:cBhvr>
                                    </p:animEffect>
                                  </p:childTnLst>
                                </p:cTn>
                              </p:par>
                            </p:childTnLst>
                          </p:cTn>
                        </p:par>
                        <p:par>
                          <p:cTn id="21" fill="hold">
                            <p:stCondLst>
                              <p:cond delay="1500"/>
                            </p:stCondLst>
                            <p:childTnLst>
                              <p:par>
                                <p:cTn id="22" presetID="53" presetClass="entr" presetSubtype="16" fill="hold" nodeType="afterEffect">
                                  <p:stCondLst>
                                    <p:cond delay="0"/>
                                  </p:stCondLst>
                                  <p:childTnLst>
                                    <p:set>
                                      <p:cBhvr>
                                        <p:cTn id="23" dur="1" fill="hold">
                                          <p:stCondLst>
                                            <p:cond delay="0"/>
                                          </p:stCondLst>
                                        </p:cTn>
                                        <p:tgtEl>
                                          <p:spTgt spid="38"/>
                                        </p:tgtEl>
                                        <p:attrNameLst>
                                          <p:attrName>style.visibility</p:attrName>
                                        </p:attrNameLst>
                                      </p:cBhvr>
                                      <p:to>
                                        <p:strVal val="visible"/>
                                      </p:to>
                                    </p:set>
                                    <p:anim calcmode="lin" valueType="num">
                                      <p:cBhvr>
                                        <p:cTn id="24" dur="500" fill="hold"/>
                                        <p:tgtEl>
                                          <p:spTgt spid="38"/>
                                        </p:tgtEl>
                                        <p:attrNameLst>
                                          <p:attrName>ppt_w</p:attrName>
                                        </p:attrNameLst>
                                      </p:cBhvr>
                                      <p:tavLst>
                                        <p:tav tm="0">
                                          <p:val>
                                            <p:fltVal val="0"/>
                                          </p:val>
                                        </p:tav>
                                        <p:tav tm="100000">
                                          <p:val>
                                            <p:strVal val="#ppt_w"/>
                                          </p:val>
                                        </p:tav>
                                      </p:tavLst>
                                    </p:anim>
                                    <p:anim calcmode="lin" valueType="num">
                                      <p:cBhvr>
                                        <p:cTn id="25" dur="500" fill="hold"/>
                                        <p:tgtEl>
                                          <p:spTgt spid="38"/>
                                        </p:tgtEl>
                                        <p:attrNameLst>
                                          <p:attrName>ppt_h</p:attrName>
                                        </p:attrNameLst>
                                      </p:cBhvr>
                                      <p:tavLst>
                                        <p:tav tm="0">
                                          <p:val>
                                            <p:fltVal val="0"/>
                                          </p:val>
                                        </p:tav>
                                        <p:tav tm="100000">
                                          <p:val>
                                            <p:strVal val="#ppt_h"/>
                                          </p:val>
                                        </p:tav>
                                      </p:tavLst>
                                    </p:anim>
                                    <p:animEffect transition="in" filter="fade">
                                      <p:cBhvr>
                                        <p:cTn id="26" dur="500"/>
                                        <p:tgtEl>
                                          <p:spTgt spid="38"/>
                                        </p:tgtEl>
                                      </p:cBhvr>
                                    </p:animEffect>
                                  </p:childTnLst>
                                </p:cTn>
                              </p:par>
                            </p:childTnLst>
                          </p:cTn>
                        </p:par>
                        <p:par>
                          <p:cTn id="27" fill="hold">
                            <p:stCondLst>
                              <p:cond delay="2000"/>
                            </p:stCondLst>
                            <p:childTnLst>
                              <p:par>
                                <p:cTn id="28" presetID="53" presetClass="entr" presetSubtype="16" fill="hold" nodeType="afterEffect">
                                  <p:stCondLst>
                                    <p:cond delay="0"/>
                                  </p:stCondLst>
                                  <p:childTnLst>
                                    <p:set>
                                      <p:cBhvr>
                                        <p:cTn id="29" dur="1" fill="hold">
                                          <p:stCondLst>
                                            <p:cond delay="0"/>
                                          </p:stCondLst>
                                        </p:cTn>
                                        <p:tgtEl>
                                          <p:spTgt spid="41"/>
                                        </p:tgtEl>
                                        <p:attrNameLst>
                                          <p:attrName>style.visibility</p:attrName>
                                        </p:attrNameLst>
                                      </p:cBhvr>
                                      <p:to>
                                        <p:strVal val="visible"/>
                                      </p:to>
                                    </p:set>
                                    <p:anim calcmode="lin" valueType="num">
                                      <p:cBhvr>
                                        <p:cTn id="30" dur="500" fill="hold"/>
                                        <p:tgtEl>
                                          <p:spTgt spid="41"/>
                                        </p:tgtEl>
                                        <p:attrNameLst>
                                          <p:attrName>ppt_w</p:attrName>
                                        </p:attrNameLst>
                                      </p:cBhvr>
                                      <p:tavLst>
                                        <p:tav tm="0">
                                          <p:val>
                                            <p:fltVal val="0"/>
                                          </p:val>
                                        </p:tav>
                                        <p:tav tm="100000">
                                          <p:val>
                                            <p:strVal val="#ppt_w"/>
                                          </p:val>
                                        </p:tav>
                                      </p:tavLst>
                                    </p:anim>
                                    <p:anim calcmode="lin" valueType="num">
                                      <p:cBhvr>
                                        <p:cTn id="31" dur="500" fill="hold"/>
                                        <p:tgtEl>
                                          <p:spTgt spid="41"/>
                                        </p:tgtEl>
                                        <p:attrNameLst>
                                          <p:attrName>ppt_h</p:attrName>
                                        </p:attrNameLst>
                                      </p:cBhvr>
                                      <p:tavLst>
                                        <p:tav tm="0">
                                          <p:val>
                                            <p:fltVal val="0"/>
                                          </p:val>
                                        </p:tav>
                                        <p:tav tm="100000">
                                          <p:val>
                                            <p:strVal val="#ppt_h"/>
                                          </p:val>
                                        </p:tav>
                                      </p:tavLst>
                                    </p:anim>
                                    <p:animEffect transition="in" filter="fade">
                                      <p:cBhvr>
                                        <p:cTn id="32" dur="500"/>
                                        <p:tgtEl>
                                          <p:spTgt spid="41"/>
                                        </p:tgtEl>
                                      </p:cBhvr>
                                    </p:animEffect>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35"/>
                                        </p:tgtEl>
                                        <p:attrNameLst>
                                          <p:attrName>style.visibility</p:attrName>
                                        </p:attrNameLst>
                                      </p:cBhvr>
                                      <p:to>
                                        <p:strVal val="visible"/>
                                      </p:to>
                                    </p:set>
                                    <p:anim calcmode="lin" valueType="num">
                                      <p:cBhvr>
                                        <p:cTn id="36" dur="500" fill="hold"/>
                                        <p:tgtEl>
                                          <p:spTgt spid="35"/>
                                        </p:tgtEl>
                                        <p:attrNameLst>
                                          <p:attrName>ppt_w</p:attrName>
                                        </p:attrNameLst>
                                      </p:cBhvr>
                                      <p:tavLst>
                                        <p:tav tm="0">
                                          <p:val>
                                            <p:fltVal val="0"/>
                                          </p:val>
                                        </p:tav>
                                        <p:tav tm="100000">
                                          <p:val>
                                            <p:strVal val="#ppt_w"/>
                                          </p:val>
                                        </p:tav>
                                      </p:tavLst>
                                    </p:anim>
                                    <p:anim calcmode="lin" valueType="num">
                                      <p:cBhvr>
                                        <p:cTn id="37" dur="500" fill="hold"/>
                                        <p:tgtEl>
                                          <p:spTgt spid="35"/>
                                        </p:tgtEl>
                                        <p:attrNameLst>
                                          <p:attrName>ppt_h</p:attrName>
                                        </p:attrNameLst>
                                      </p:cBhvr>
                                      <p:tavLst>
                                        <p:tav tm="0">
                                          <p:val>
                                            <p:fltVal val="0"/>
                                          </p:val>
                                        </p:tav>
                                        <p:tav tm="100000">
                                          <p:val>
                                            <p:strVal val="#ppt_h"/>
                                          </p:val>
                                        </p:tav>
                                      </p:tavLst>
                                    </p:anim>
                                    <p:animEffect transition="in" filter="fade">
                                      <p:cBhvr>
                                        <p:cTn id="38" dur="500"/>
                                        <p:tgtEl>
                                          <p:spTgt spid="35"/>
                                        </p:tgtEl>
                                      </p:cBhvr>
                                    </p:animEffect>
                                  </p:childTnLst>
                                </p:cTn>
                              </p:par>
                            </p:childTnLst>
                          </p:cTn>
                        </p:par>
                        <p:par>
                          <p:cTn id="39" fill="hold">
                            <p:stCondLst>
                              <p:cond delay="3000"/>
                            </p:stCondLst>
                            <p:childTnLst>
                              <p:par>
                                <p:cTn id="40" presetID="53" presetClass="entr" presetSubtype="16" fill="hold" nodeType="afterEffect">
                                  <p:stCondLst>
                                    <p:cond delay="0"/>
                                  </p:stCondLst>
                                  <p:childTnLst>
                                    <p:set>
                                      <p:cBhvr>
                                        <p:cTn id="41" dur="1" fill="hold">
                                          <p:stCondLst>
                                            <p:cond delay="0"/>
                                          </p:stCondLst>
                                        </p:cTn>
                                        <p:tgtEl>
                                          <p:spTgt spid="44"/>
                                        </p:tgtEl>
                                        <p:attrNameLst>
                                          <p:attrName>style.visibility</p:attrName>
                                        </p:attrNameLst>
                                      </p:cBhvr>
                                      <p:to>
                                        <p:strVal val="visible"/>
                                      </p:to>
                                    </p:set>
                                    <p:anim calcmode="lin" valueType="num">
                                      <p:cBhvr>
                                        <p:cTn id="42" dur="500" fill="hold"/>
                                        <p:tgtEl>
                                          <p:spTgt spid="44"/>
                                        </p:tgtEl>
                                        <p:attrNameLst>
                                          <p:attrName>ppt_w</p:attrName>
                                        </p:attrNameLst>
                                      </p:cBhvr>
                                      <p:tavLst>
                                        <p:tav tm="0">
                                          <p:val>
                                            <p:fltVal val="0"/>
                                          </p:val>
                                        </p:tav>
                                        <p:tav tm="100000">
                                          <p:val>
                                            <p:strVal val="#ppt_w"/>
                                          </p:val>
                                        </p:tav>
                                      </p:tavLst>
                                    </p:anim>
                                    <p:anim calcmode="lin" valueType="num">
                                      <p:cBhvr>
                                        <p:cTn id="43" dur="500" fill="hold"/>
                                        <p:tgtEl>
                                          <p:spTgt spid="44"/>
                                        </p:tgtEl>
                                        <p:attrNameLst>
                                          <p:attrName>ppt_h</p:attrName>
                                        </p:attrNameLst>
                                      </p:cBhvr>
                                      <p:tavLst>
                                        <p:tav tm="0">
                                          <p:val>
                                            <p:fltVal val="0"/>
                                          </p:val>
                                        </p:tav>
                                        <p:tav tm="100000">
                                          <p:val>
                                            <p:strVal val="#ppt_h"/>
                                          </p:val>
                                        </p:tav>
                                      </p:tavLst>
                                    </p:anim>
                                    <p:animEffect transition="in" filter="fade">
                                      <p:cBhvr>
                                        <p:cTn id="44"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椭圆 54"/>
          <p:cNvSpPr/>
          <p:nvPr/>
        </p:nvSpPr>
        <p:spPr>
          <a:xfrm>
            <a:off x="3780904" y="2380928"/>
            <a:ext cx="4636266" cy="2403454"/>
          </a:xfrm>
          <a:custGeom>
            <a:avLst/>
            <a:gdLst>
              <a:gd name="connsiteX0" fmla="*/ 0 w 3439659"/>
              <a:gd name="connsiteY0" fmla="*/ 1719830 h 3439659"/>
              <a:gd name="connsiteX1" fmla="*/ 1719830 w 3439659"/>
              <a:gd name="connsiteY1" fmla="*/ 0 h 3439659"/>
              <a:gd name="connsiteX2" fmla="*/ 3439660 w 3439659"/>
              <a:gd name="connsiteY2" fmla="*/ 1719830 h 3439659"/>
              <a:gd name="connsiteX3" fmla="*/ 1719830 w 3439659"/>
              <a:gd name="connsiteY3" fmla="*/ 3439660 h 3439659"/>
              <a:gd name="connsiteX4" fmla="*/ 0 w 3439659"/>
              <a:gd name="connsiteY4" fmla="*/ 1719830 h 3439659"/>
              <a:gd name="connsiteX0-1" fmla="*/ 0 w 3487467"/>
              <a:gd name="connsiteY0-2" fmla="*/ 0 h 1719830"/>
              <a:gd name="connsiteX1-3" fmla="*/ 3439660 w 3487467"/>
              <a:gd name="connsiteY1-4" fmla="*/ 0 h 1719830"/>
              <a:gd name="connsiteX2-5" fmla="*/ 1719830 w 3487467"/>
              <a:gd name="connsiteY2-6" fmla="*/ 1719830 h 1719830"/>
              <a:gd name="connsiteX3-7" fmla="*/ 0 w 3487467"/>
              <a:gd name="connsiteY3-8" fmla="*/ 0 h 1719830"/>
              <a:gd name="connsiteX0-9" fmla="*/ 6132 w 3493599"/>
              <a:gd name="connsiteY0-10" fmla="*/ 130018 h 1849848"/>
              <a:gd name="connsiteX1-11" fmla="*/ 3445792 w 3493599"/>
              <a:gd name="connsiteY1-12" fmla="*/ 130018 h 1849848"/>
              <a:gd name="connsiteX2-13" fmla="*/ 1725962 w 3493599"/>
              <a:gd name="connsiteY2-14" fmla="*/ 1849848 h 1849848"/>
              <a:gd name="connsiteX3-15" fmla="*/ 6132 w 3493599"/>
              <a:gd name="connsiteY3-16" fmla="*/ 130018 h 1849848"/>
              <a:gd name="connsiteX0-17" fmla="*/ 6132 w 3493599"/>
              <a:gd name="connsiteY0-18" fmla="*/ 35412 h 1755242"/>
              <a:gd name="connsiteX1-19" fmla="*/ 3445792 w 3493599"/>
              <a:gd name="connsiteY1-20" fmla="*/ 35412 h 1755242"/>
              <a:gd name="connsiteX2-21" fmla="*/ 1725962 w 3493599"/>
              <a:gd name="connsiteY2-22" fmla="*/ 1755242 h 1755242"/>
              <a:gd name="connsiteX3-23" fmla="*/ 6132 w 3493599"/>
              <a:gd name="connsiteY3-24" fmla="*/ 35412 h 1755242"/>
              <a:gd name="connsiteX0-25" fmla="*/ 4377 w 3488420"/>
              <a:gd name="connsiteY0-26" fmla="*/ 11795 h 1772900"/>
              <a:gd name="connsiteX1-27" fmla="*/ 3450912 w 3488420"/>
              <a:gd name="connsiteY1-28" fmla="*/ 53046 h 1772900"/>
              <a:gd name="connsiteX2-29" fmla="*/ 1731082 w 3488420"/>
              <a:gd name="connsiteY2-30" fmla="*/ 1772876 h 1772900"/>
              <a:gd name="connsiteX3-31" fmla="*/ 4377 w 3488420"/>
              <a:gd name="connsiteY3-32" fmla="*/ 11795 h 1772900"/>
              <a:gd name="connsiteX0-33" fmla="*/ 39013 w 3522446"/>
              <a:gd name="connsiteY0-34" fmla="*/ 134148 h 1909003"/>
              <a:gd name="connsiteX1-35" fmla="*/ 3485548 w 3522446"/>
              <a:gd name="connsiteY1-36" fmla="*/ 175399 h 1909003"/>
              <a:gd name="connsiteX2-37" fmla="*/ 1738217 w 3522446"/>
              <a:gd name="connsiteY2-38" fmla="*/ 1908979 h 1909003"/>
              <a:gd name="connsiteX3-39" fmla="*/ 39013 w 3522446"/>
              <a:gd name="connsiteY3-40" fmla="*/ 134148 h 1909003"/>
              <a:gd name="connsiteX0-41" fmla="*/ 55067 w 3553265"/>
              <a:gd name="connsiteY0-42" fmla="*/ 134148 h 1909002"/>
              <a:gd name="connsiteX1-43" fmla="*/ 3501602 w 3553265"/>
              <a:gd name="connsiteY1-44" fmla="*/ 175399 h 1909002"/>
              <a:gd name="connsiteX2-45" fmla="*/ 1754271 w 3553265"/>
              <a:gd name="connsiteY2-46" fmla="*/ 1908979 h 1909002"/>
              <a:gd name="connsiteX3-47" fmla="*/ 55067 w 3553265"/>
              <a:gd name="connsiteY3-48" fmla="*/ 134148 h 1909002"/>
              <a:gd name="connsiteX0-49" fmla="*/ 39426 w 3502160"/>
              <a:gd name="connsiteY0-50" fmla="*/ 134148 h 1909003"/>
              <a:gd name="connsiteX1-51" fmla="*/ 3465335 w 3502160"/>
              <a:gd name="connsiteY1-52" fmla="*/ 175399 h 1909003"/>
              <a:gd name="connsiteX2-53" fmla="*/ 1718004 w 3502160"/>
              <a:gd name="connsiteY2-54" fmla="*/ 1908979 h 1909003"/>
              <a:gd name="connsiteX3-55" fmla="*/ 39426 w 3502160"/>
              <a:gd name="connsiteY3-56" fmla="*/ 134148 h 1909003"/>
              <a:gd name="connsiteX0-57" fmla="*/ 8999 w 3471733"/>
              <a:gd name="connsiteY0-58" fmla="*/ 21578 h 1796433"/>
              <a:gd name="connsiteX1-59" fmla="*/ 3434908 w 3471733"/>
              <a:gd name="connsiteY1-60" fmla="*/ 62829 h 1796433"/>
              <a:gd name="connsiteX2-61" fmla="*/ 1687577 w 3471733"/>
              <a:gd name="connsiteY2-62" fmla="*/ 1796409 h 1796433"/>
              <a:gd name="connsiteX3-63" fmla="*/ 8999 w 3471733"/>
              <a:gd name="connsiteY3-64" fmla="*/ 21578 h 1796433"/>
              <a:gd name="connsiteX0-65" fmla="*/ 39425 w 3502159"/>
              <a:gd name="connsiteY0-66" fmla="*/ 135675 h 1931154"/>
              <a:gd name="connsiteX1-67" fmla="*/ 3465334 w 3502159"/>
              <a:gd name="connsiteY1-68" fmla="*/ 176926 h 1931154"/>
              <a:gd name="connsiteX2-69" fmla="*/ 1718003 w 3502159"/>
              <a:gd name="connsiteY2-70" fmla="*/ 1931131 h 1931154"/>
              <a:gd name="connsiteX3-71" fmla="*/ 39425 w 3502159"/>
              <a:gd name="connsiteY3-72" fmla="*/ 135675 h 1931154"/>
              <a:gd name="connsiteX0-73" fmla="*/ 7276 w 3470010"/>
              <a:gd name="connsiteY0-74" fmla="*/ 26065 h 1821544"/>
              <a:gd name="connsiteX1-75" fmla="*/ 3433185 w 3470010"/>
              <a:gd name="connsiteY1-76" fmla="*/ 67316 h 1821544"/>
              <a:gd name="connsiteX2-77" fmla="*/ 1685854 w 3470010"/>
              <a:gd name="connsiteY2-78" fmla="*/ 1821521 h 1821544"/>
              <a:gd name="connsiteX3-79" fmla="*/ 7276 w 3470010"/>
              <a:gd name="connsiteY3-80" fmla="*/ 26065 h 1821544"/>
              <a:gd name="connsiteX0-81" fmla="*/ 12669 w 3492943"/>
              <a:gd name="connsiteY0-82" fmla="*/ 26065 h 1822469"/>
              <a:gd name="connsiteX1-83" fmla="*/ 3438578 w 3492943"/>
              <a:gd name="connsiteY1-84" fmla="*/ 67316 h 1822469"/>
              <a:gd name="connsiteX2-85" fmla="*/ 1691247 w 3492943"/>
              <a:gd name="connsiteY2-86" fmla="*/ 1821521 h 1822469"/>
              <a:gd name="connsiteX3-87" fmla="*/ 12669 w 3492943"/>
              <a:gd name="connsiteY3-88" fmla="*/ 26065 h 1822469"/>
              <a:gd name="connsiteX0-89" fmla="*/ 48756 w 3529030"/>
              <a:gd name="connsiteY0-90" fmla="*/ 3139 h 1799516"/>
              <a:gd name="connsiteX1-91" fmla="*/ 3474665 w 3529030"/>
              <a:gd name="connsiteY1-92" fmla="*/ 44390 h 1799516"/>
              <a:gd name="connsiteX2-93" fmla="*/ 1727334 w 3529030"/>
              <a:gd name="connsiteY2-94" fmla="*/ 1798595 h 1799516"/>
              <a:gd name="connsiteX3-95" fmla="*/ 48756 w 3529030"/>
              <a:gd name="connsiteY3-96" fmla="*/ 3139 h 1799516"/>
              <a:gd name="connsiteX0-97" fmla="*/ 48756 w 3529030"/>
              <a:gd name="connsiteY0-98" fmla="*/ 5796 h 1802173"/>
              <a:gd name="connsiteX1-99" fmla="*/ 3474665 w 3529030"/>
              <a:gd name="connsiteY1-100" fmla="*/ 47047 h 1802173"/>
              <a:gd name="connsiteX2-101" fmla="*/ 1727334 w 3529030"/>
              <a:gd name="connsiteY2-102" fmla="*/ 1801252 h 1802173"/>
              <a:gd name="connsiteX3-103" fmla="*/ 48756 w 3529030"/>
              <a:gd name="connsiteY3-104" fmla="*/ 5796 h 1802173"/>
              <a:gd name="connsiteX0-105" fmla="*/ 48756 w 3477652"/>
              <a:gd name="connsiteY0-106" fmla="*/ 5796 h 1802173"/>
              <a:gd name="connsiteX1-107" fmla="*/ 3474665 w 3477652"/>
              <a:gd name="connsiteY1-108" fmla="*/ 47047 h 1802173"/>
              <a:gd name="connsiteX2-109" fmla="*/ 1727334 w 3477652"/>
              <a:gd name="connsiteY2-110" fmla="*/ 1801252 h 1802173"/>
              <a:gd name="connsiteX3-111" fmla="*/ 48756 w 3477652"/>
              <a:gd name="connsiteY3-112" fmla="*/ 5796 h 1802173"/>
            </a:gdLst>
            <a:ahLst/>
            <a:cxnLst>
              <a:cxn ang="0">
                <a:pos x="connsiteX0-1" y="connsiteY0-2"/>
              </a:cxn>
              <a:cxn ang="0">
                <a:pos x="connsiteX1-3" y="connsiteY1-4"/>
              </a:cxn>
              <a:cxn ang="0">
                <a:pos x="connsiteX2-5" y="connsiteY2-6"/>
              </a:cxn>
              <a:cxn ang="0">
                <a:pos x="connsiteX3-7" y="connsiteY3-8"/>
              </a:cxn>
            </a:cxnLst>
            <a:rect l="l" t="t" r="r" b="b"/>
            <a:pathLst>
              <a:path w="3477652" h="1802173">
                <a:moveTo>
                  <a:pt x="48756" y="5796"/>
                </a:moveTo>
                <a:cubicBezTo>
                  <a:pt x="305602" y="15937"/>
                  <a:pt x="3181151" y="-33335"/>
                  <a:pt x="3474665" y="47047"/>
                </a:cubicBezTo>
                <a:cubicBezTo>
                  <a:pt x="3527547" y="271809"/>
                  <a:pt x="2875835" y="1753126"/>
                  <a:pt x="1727334" y="1801252"/>
                </a:cubicBezTo>
                <a:cubicBezTo>
                  <a:pt x="578833" y="1849378"/>
                  <a:pt x="-208090" y="-4345"/>
                  <a:pt x="48756" y="5796"/>
                </a:cubicBezTo>
                <a:close/>
              </a:path>
            </a:pathLst>
          </a:custGeom>
          <a:noFill/>
          <a:ln w="12700" cap="flat" cmpd="sng" algn="ctr">
            <a:solidFill>
              <a:srgbClr val="000000"/>
            </a:solidFill>
            <a:prstDash val="dash"/>
          </a:ln>
          <a:effectLst/>
        </p:spPr>
        <p:txBody>
          <a:bodyPr lIns="121917" tIns="60958" rIns="121917" bIns="60958" rtlCol="0" anchor="ct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cs typeface="+mn-ea"/>
              <a:sym typeface="+mn-lt"/>
            </a:endParaRPr>
          </a:p>
        </p:txBody>
      </p:sp>
      <p:sp>
        <p:nvSpPr>
          <p:cNvPr id="20" name="TextBox 1"/>
          <p:cNvSpPr txBox="1"/>
          <p:nvPr/>
        </p:nvSpPr>
        <p:spPr>
          <a:xfrm>
            <a:off x="815307" y="2140506"/>
            <a:ext cx="2159719" cy="384089"/>
          </a:xfrm>
          <a:prstGeom prst="rect">
            <a:avLst/>
          </a:prstGeom>
          <a:noFill/>
          <a:ln w="25400" cap="flat" cmpd="sng" algn="ctr">
            <a:noFill/>
            <a:prstDash val="solid"/>
          </a:ln>
          <a:effectLst/>
        </p:spPr>
        <p:txBody>
          <a:bodyPr wrap="square" lIns="159981" tIns="0" rIns="159981" bIns="0" rtlCol="0" anchor="t">
            <a:noAutofit/>
          </a:bodyPr>
          <a:lstStyle>
            <a:defPPr>
              <a:defRPr lang="zh-CN"/>
            </a:defPPr>
            <a:lvl1pPr marL="285750" indent="-285750">
              <a:lnSpc>
                <a:spcPct val="120000"/>
              </a:lnSpc>
              <a:buClr>
                <a:schemeClr val="accent1"/>
              </a:buClr>
              <a:buFont typeface="Wingdings" panose="05000000000000000000" pitchFamily="2" charset="2"/>
              <a:buChar char="n"/>
              <a:defRPr sz="1200" b="1">
                <a:solidFill>
                  <a:schemeClr val="bg1">
                    <a:lumMod val="50000"/>
                  </a:schemeClr>
                </a:solidFill>
                <a:cs typeface="+mn-ea"/>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r" defTabSz="1219200" eaLnBrk="1" fontAlgn="auto" latinLnBrk="0" hangingPunct="1">
              <a:lnSpc>
                <a:spcPct val="120000"/>
              </a:lnSpc>
              <a:spcBef>
                <a:spcPts val="0"/>
              </a:spcBef>
              <a:spcAft>
                <a:spcPts val="0"/>
              </a:spcAft>
              <a:buClr>
                <a:srgbClr val="0070C0"/>
              </a:buClr>
              <a:buSzTx/>
              <a:buNone/>
              <a:defRPr/>
            </a:pPr>
            <a:r>
              <a:rPr kumimoji="0" lang="zh-CN" altLang="en-US" sz="1900" b="1" i="0" u="none" strike="noStrike" kern="0" cap="none" spc="0" normalizeH="0" baseline="0" noProof="0" dirty="0">
                <a:ln>
                  <a:noFill/>
                </a:ln>
                <a:solidFill>
                  <a:srgbClr val="000000">
                    <a:lumMod val="65000"/>
                    <a:lumOff val="35000"/>
                  </a:srgbClr>
                </a:solidFill>
                <a:effectLst/>
                <a:uLnTx/>
                <a:uFillTx/>
                <a:sym typeface="+mn-lt"/>
              </a:rPr>
              <a:t>展现你的才华</a:t>
            </a:r>
            <a:endParaRPr kumimoji="0" lang="zh-CN" altLang="en-US" sz="1900" b="1" i="0" u="none" strike="noStrike" kern="0" cap="none" spc="0" normalizeH="0" baseline="0" noProof="0" dirty="0">
              <a:ln>
                <a:noFill/>
              </a:ln>
              <a:solidFill>
                <a:srgbClr val="000000">
                  <a:lumMod val="65000"/>
                  <a:lumOff val="35000"/>
                </a:srgbClr>
              </a:solidFill>
              <a:effectLst/>
              <a:uLnTx/>
              <a:uFillTx/>
              <a:sym typeface="+mn-lt"/>
            </a:endParaRPr>
          </a:p>
        </p:txBody>
      </p:sp>
      <p:cxnSp>
        <p:nvCxnSpPr>
          <p:cNvPr id="21" name="直接连接符 20"/>
          <p:cNvCxnSpPr/>
          <p:nvPr/>
        </p:nvCxnSpPr>
        <p:spPr>
          <a:xfrm flipV="1">
            <a:off x="4071206" y="2375615"/>
            <a:ext cx="1998604" cy="1406115"/>
          </a:xfrm>
          <a:prstGeom prst="line">
            <a:avLst/>
          </a:prstGeom>
          <a:noFill/>
          <a:ln w="12700" cap="flat" cmpd="sng" algn="ctr">
            <a:solidFill>
              <a:srgbClr val="000000"/>
            </a:solidFill>
            <a:prstDash val="solid"/>
          </a:ln>
          <a:effectLst/>
        </p:spPr>
      </p:cxnSp>
      <p:cxnSp>
        <p:nvCxnSpPr>
          <p:cNvPr id="22" name="直接连接符 21"/>
          <p:cNvCxnSpPr/>
          <p:nvPr/>
        </p:nvCxnSpPr>
        <p:spPr>
          <a:xfrm flipV="1">
            <a:off x="5234836" y="2375617"/>
            <a:ext cx="834974" cy="2373168"/>
          </a:xfrm>
          <a:prstGeom prst="line">
            <a:avLst/>
          </a:prstGeom>
          <a:noFill/>
          <a:ln w="12700" cap="flat" cmpd="sng" algn="ctr">
            <a:solidFill>
              <a:srgbClr val="000000"/>
            </a:solidFill>
            <a:prstDash val="solid"/>
          </a:ln>
          <a:effectLst/>
        </p:spPr>
      </p:cxnSp>
      <p:cxnSp>
        <p:nvCxnSpPr>
          <p:cNvPr id="23" name="直接连接符 22"/>
          <p:cNvCxnSpPr/>
          <p:nvPr/>
        </p:nvCxnSpPr>
        <p:spPr>
          <a:xfrm flipH="1" flipV="1">
            <a:off x="6069815" y="2375651"/>
            <a:ext cx="893978" cy="2290065"/>
          </a:xfrm>
          <a:prstGeom prst="line">
            <a:avLst/>
          </a:prstGeom>
          <a:noFill/>
          <a:ln w="12700" cap="flat" cmpd="sng" algn="ctr">
            <a:solidFill>
              <a:srgbClr val="000000"/>
            </a:solidFill>
            <a:prstDash val="solid"/>
          </a:ln>
          <a:effectLst/>
        </p:spPr>
      </p:cxnSp>
      <p:cxnSp>
        <p:nvCxnSpPr>
          <p:cNvPr id="24" name="直接连接符 23"/>
          <p:cNvCxnSpPr/>
          <p:nvPr/>
        </p:nvCxnSpPr>
        <p:spPr>
          <a:xfrm flipH="1" flipV="1">
            <a:off x="6069810" y="2375615"/>
            <a:ext cx="1953399" cy="1406115"/>
          </a:xfrm>
          <a:prstGeom prst="line">
            <a:avLst/>
          </a:prstGeom>
          <a:noFill/>
          <a:ln w="12700" cap="flat" cmpd="sng" algn="ctr">
            <a:solidFill>
              <a:srgbClr val="000000"/>
            </a:solidFill>
            <a:prstDash val="solid"/>
          </a:ln>
          <a:effectLst/>
        </p:spPr>
      </p:cxnSp>
      <p:sp>
        <p:nvSpPr>
          <p:cNvPr id="25" name="椭圆 24"/>
          <p:cNvSpPr/>
          <p:nvPr/>
        </p:nvSpPr>
        <p:spPr>
          <a:xfrm>
            <a:off x="3805381" y="3251181"/>
            <a:ext cx="880061" cy="880380"/>
          </a:xfrm>
          <a:prstGeom prst="ellipse">
            <a:avLst/>
          </a:prstGeom>
          <a:gradFill flip="none" rotWithShape="1">
            <a:gsLst>
              <a:gs pos="0">
                <a:schemeClr val="accent1"/>
              </a:gs>
              <a:gs pos="100000">
                <a:schemeClr val="tx1">
                  <a:lumMod val="95000"/>
                  <a:lumOff val="5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sz="2800" dirty="0">
                <a:cs typeface="+mn-ea"/>
                <a:sym typeface="+mn-lt"/>
              </a:rPr>
              <a:t>02</a:t>
            </a:r>
            <a:endParaRPr lang="zh-CN" altLang="en-US" sz="2800" dirty="0">
              <a:cs typeface="+mn-ea"/>
              <a:sym typeface="+mn-lt"/>
            </a:endParaRPr>
          </a:p>
        </p:txBody>
      </p:sp>
      <p:sp>
        <p:nvSpPr>
          <p:cNvPr id="26" name="椭圆 25"/>
          <p:cNvSpPr/>
          <p:nvPr/>
        </p:nvSpPr>
        <p:spPr>
          <a:xfrm>
            <a:off x="4847231" y="4225486"/>
            <a:ext cx="880061" cy="880380"/>
          </a:xfrm>
          <a:prstGeom prst="ellipse">
            <a:avLst/>
          </a:prstGeom>
          <a:gradFill flip="none" rotWithShape="1">
            <a:gsLst>
              <a:gs pos="0">
                <a:schemeClr val="accent1"/>
              </a:gs>
              <a:gs pos="100000">
                <a:schemeClr val="tx1">
                  <a:lumMod val="95000"/>
                  <a:lumOff val="5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sz="2800" dirty="0">
                <a:cs typeface="+mn-ea"/>
                <a:sym typeface="+mn-lt"/>
              </a:rPr>
              <a:t>03</a:t>
            </a:r>
            <a:endParaRPr lang="zh-CN" altLang="en-US" sz="2800" dirty="0">
              <a:cs typeface="+mn-ea"/>
              <a:sym typeface="+mn-lt"/>
            </a:endParaRPr>
          </a:p>
        </p:txBody>
      </p:sp>
      <p:sp>
        <p:nvSpPr>
          <p:cNvPr id="27" name="椭圆 26"/>
          <p:cNvSpPr/>
          <p:nvPr/>
        </p:nvSpPr>
        <p:spPr>
          <a:xfrm>
            <a:off x="6516800" y="4180491"/>
            <a:ext cx="880061" cy="880380"/>
          </a:xfrm>
          <a:prstGeom prst="ellipse">
            <a:avLst/>
          </a:prstGeom>
          <a:gradFill flip="none" rotWithShape="1">
            <a:gsLst>
              <a:gs pos="0">
                <a:schemeClr val="accent1"/>
              </a:gs>
              <a:gs pos="100000">
                <a:schemeClr val="tx1">
                  <a:lumMod val="95000"/>
                  <a:lumOff val="5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sz="2800" dirty="0">
                <a:cs typeface="+mn-ea"/>
                <a:sym typeface="+mn-lt"/>
              </a:rPr>
              <a:t>04</a:t>
            </a:r>
            <a:endParaRPr lang="zh-CN" altLang="en-US" sz="2800" dirty="0">
              <a:cs typeface="+mn-ea"/>
              <a:sym typeface="+mn-lt"/>
            </a:endParaRPr>
          </a:p>
        </p:txBody>
      </p:sp>
      <p:sp>
        <p:nvSpPr>
          <p:cNvPr id="28" name="椭圆 27"/>
          <p:cNvSpPr/>
          <p:nvPr/>
        </p:nvSpPr>
        <p:spPr>
          <a:xfrm>
            <a:off x="7521258" y="3122005"/>
            <a:ext cx="880061" cy="880380"/>
          </a:xfrm>
          <a:prstGeom prst="ellipse">
            <a:avLst/>
          </a:prstGeom>
          <a:gradFill flip="none" rotWithShape="1">
            <a:gsLst>
              <a:gs pos="0">
                <a:schemeClr val="accent1"/>
              </a:gs>
              <a:gs pos="100000">
                <a:schemeClr val="tx1">
                  <a:lumMod val="95000"/>
                  <a:lumOff val="5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sz="2800" dirty="0">
                <a:cs typeface="+mn-ea"/>
                <a:sym typeface="+mn-lt"/>
              </a:rPr>
              <a:t>05</a:t>
            </a:r>
            <a:endParaRPr lang="zh-CN" altLang="en-US" sz="2800" dirty="0">
              <a:cs typeface="+mn-ea"/>
              <a:sym typeface="+mn-lt"/>
            </a:endParaRPr>
          </a:p>
        </p:txBody>
      </p:sp>
      <p:sp>
        <p:nvSpPr>
          <p:cNvPr id="29" name="椭圆 28"/>
          <p:cNvSpPr/>
          <p:nvPr/>
        </p:nvSpPr>
        <p:spPr>
          <a:xfrm>
            <a:off x="7919172" y="1964784"/>
            <a:ext cx="880061" cy="880380"/>
          </a:xfrm>
          <a:prstGeom prst="ellipse">
            <a:avLst/>
          </a:prstGeom>
          <a:gradFill flip="none" rotWithShape="1">
            <a:gsLst>
              <a:gs pos="0">
                <a:schemeClr val="accent1"/>
              </a:gs>
              <a:gs pos="100000">
                <a:schemeClr val="tx1">
                  <a:lumMod val="95000"/>
                  <a:lumOff val="5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sz="2800" dirty="0">
                <a:cs typeface="+mn-ea"/>
                <a:sym typeface="+mn-lt"/>
              </a:rPr>
              <a:t>06</a:t>
            </a:r>
            <a:endParaRPr lang="zh-CN" altLang="en-US" sz="2800" dirty="0">
              <a:cs typeface="+mn-ea"/>
              <a:sym typeface="+mn-lt"/>
            </a:endParaRPr>
          </a:p>
        </p:txBody>
      </p:sp>
      <p:sp>
        <p:nvSpPr>
          <p:cNvPr id="30" name="椭圆 29"/>
          <p:cNvSpPr/>
          <p:nvPr/>
        </p:nvSpPr>
        <p:spPr>
          <a:xfrm>
            <a:off x="3431140" y="1949577"/>
            <a:ext cx="880061" cy="880380"/>
          </a:xfrm>
          <a:prstGeom prst="ellipse">
            <a:avLst/>
          </a:prstGeom>
          <a:gradFill flip="none" rotWithShape="1">
            <a:gsLst>
              <a:gs pos="0">
                <a:schemeClr val="accent1"/>
              </a:gs>
              <a:gs pos="100000">
                <a:schemeClr val="tx1">
                  <a:lumMod val="95000"/>
                  <a:lumOff val="5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sz="2800" dirty="0">
                <a:solidFill>
                  <a:schemeClr val="lt1"/>
                </a:solidFill>
                <a:cs typeface="+mn-ea"/>
                <a:sym typeface="+mn-lt"/>
              </a:rPr>
              <a:t>01</a:t>
            </a:r>
            <a:endParaRPr lang="zh-CN" altLang="en-US" sz="2800" dirty="0">
              <a:solidFill>
                <a:schemeClr val="lt1"/>
              </a:solidFill>
              <a:cs typeface="+mn-ea"/>
              <a:sym typeface="+mn-lt"/>
            </a:endParaRPr>
          </a:p>
        </p:txBody>
      </p:sp>
      <p:sp>
        <p:nvSpPr>
          <p:cNvPr id="31" name="TextBox 34"/>
          <p:cNvSpPr txBox="1"/>
          <p:nvPr/>
        </p:nvSpPr>
        <p:spPr>
          <a:xfrm>
            <a:off x="335317" y="2512979"/>
            <a:ext cx="3119940" cy="984881"/>
          </a:xfrm>
          <a:prstGeom prst="rect">
            <a:avLst/>
          </a:prstGeom>
          <a:noFill/>
        </p:spPr>
        <p:txBody>
          <a:bodyPr wrap="square" lIns="121917" tIns="60958" rIns="121917" bIns="60958" rtlCol="0">
            <a:spAutoFit/>
          </a:bodyPr>
          <a:lstStyle/>
          <a:p>
            <a:pPr algn="ctr">
              <a:defRPr/>
            </a:pPr>
            <a:r>
              <a:rPr lang="zh-CN" altLang="en-GB" sz="1400" dirty="0">
                <a:cs typeface="+mn-ea"/>
                <a:sym typeface="+mn-lt"/>
              </a:rPr>
              <a:t>通过展示你的技术能力和职业水平来赢的他人的尊重，尤其是要表现出你的沟通技能、解决冲突和其他的人际关系技能</a:t>
            </a:r>
            <a:endParaRPr lang="zh-CN" altLang="en-US" sz="1400" dirty="0">
              <a:cs typeface="+mn-ea"/>
              <a:sym typeface="+mn-lt"/>
            </a:endParaRPr>
          </a:p>
        </p:txBody>
      </p:sp>
      <p:sp>
        <p:nvSpPr>
          <p:cNvPr id="32" name="TextBox 35"/>
          <p:cNvSpPr txBox="1"/>
          <p:nvPr/>
        </p:nvSpPr>
        <p:spPr>
          <a:xfrm>
            <a:off x="1391296" y="3677033"/>
            <a:ext cx="2159719" cy="384089"/>
          </a:xfrm>
          <a:prstGeom prst="rect">
            <a:avLst/>
          </a:prstGeom>
          <a:noFill/>
          <a:ln w="25400" cap="flat" cmpd="sng" algn="ctr">
            <a:noFill/>
            <a:prstDash val="solid"/>
          </a:ln>
          <a:effectLst/>
        </p:spPr>
        <p:txBody>
          <a:bodyPr wrap="square" lIns="159981" tIns="0" rIns="159981" bIns="0" rtlCol="0" anchor="t">
            <a:noAutofit/>
          </a:bodyPr>
          <a:lstStyle>
            <a:defPPr>
              <a:defRPr lang="zh-CN"/>
            </a:defPPr>
            <a:lvl1pPr marL="285750" indent="-285750">
              <a:lnSpc>
                <a:spcPct val="120000"/>
              </a:lnSpc>
              <a:buClr>
                <a:schemeClr val="accent1"/>
              </a:buClr>
              <a:buFont typeface="Wingdings" panose="05000000000000000000" pitchFamily="2" charset="2"/>
              <a:buChar char="n"/>
              <a:defRPr sz="1400" b="1">
                <a:solidFill>
                  <a:schemeClr val="bg1">
                    <a:lumMod val="50000"/>
                  </a:schemeClr>
                </a:solidFill>
                <a:cs typeface="+mn-ea"/>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r" defTabSz="1219200" eaLnBrk="1" fontAlgn="auto" latinLnBrk="0" hangingPunct="1">
              <a:lnSpc>
                <a:spcPct val="120000"/>
              </a:lnSpc>
              <a:spcBef>
                <a:spcPts val="0"/>
              </a:spcBef>
              <a:spcAft>
                <a:spcPts val="0"/>
              </a:spcAft>
              <a:buClr>
                <a:srgbClr val="A5A5A5"/>
              </a:buClr>
              <a:buSzTx/>
              <a:buNone/>
              <a:defRPr/>
            </a:pPr>
            <a:r>
              <a:rPr kumimoji="0" lang="zh-CN" altLang="en-US" sz="1800" b="1" i="0" u="none" strike="noStrike" kern="0" cap="none" spc="0" normalizeH="0" baseline="0" noProof="0" dirty="0">
                <a:ln>
                  <a:noFill/>
                </a:ln>
                <a:solidFill>
                  <a:srgbClr val="000000">
                    <a:lumMod val="65000"/>
                    <a:lumOff val="35000"/>
                  </a:srgbClr>
                </a:solidFill>
                <a:effectLst/>
                <a:uLnTx/>
                <a:uFillTx/>
                <a:sym typeface="+mn-lt"/>
              </a:rPr>
              <a:t>做一个团队成员</a:t>
            </a:r>
            <a:endParaRPr kumimoji="0" lang="zh-CN" altLang="en-US" sz="1800" b="1" i="0" u="none" strike="noStrike" kern="0" cap="none" spc="0" normalizeH="0" baseline="0" noProof="0" dirty="0">
              <a:ln>
                <a:noFill/>
              </a:ln>
              <a:solidFill>
                <a:srgbClr val="000000">
                  <a:lumMod val="65000"/>
                  <a:lumOff val="35000"/>
                </a:srgbClr>
              </a:solidFill>
              <a:effectLst/>
              <a:uLnTx/>
              <a:uFillTx/>
              <a:sym typeface="+mn-lt"/>
            </a:endParaRPr>
          </a:p>
        </p:txBody>
      </p:sp>
      <p:sp>
        <p:nvSpPr>
          <p:cNvPr id="33" name="TextBox 36"/>
          <p:cNvSpPr txBox="1"/>
          <p:nvPr/>
        </p:nvSpPr>
        <p:spPr>
          <a:xfrm>
            <a:off x="911305" y="4049506"/>
            <a:ext cx="3215939" cy="769437"/>
          </a:xfrm>
          <a:prstGeom prst="rect">
            <a:avLst/>
          </a:prstGeom>
          <a:noFill/>
        </p:spPr>
        <p:txBody>
          <a:bodyPr wrap="square" lIns="121917" tIns="60958" rIns="121917" bIns="60958" rtlCol="0">
            <a:spAutoFit/>
          </a:bodyPr>
          <a:lstStyle/>
          <a:p>
            <a:pPr algn="ctr">
              <a:defRPr/>
            </a:pPr>
            <a:r>
              <a:rPr lang="zh-CN" altLang="en-US" sz="1400" dirty="0">
                <a:cs typeface="+mn-ea"/>
                <a:sym typeface="+mn-lt"/>
              </a:rPr>
              <a:t>在言行上要支持团队，捍卫团队和团队成员的利益，这表面你忠实于你的团队 。</a:t>
            </a:r>
            <a:endParaRPr lang="zh-CN" altLang="en-US" sz="1400" dirty="0">
              <a:cs typeface="+mn-ea"/>
              <a:sym typeface="+mn-lt"/>
            </a:endParaRPr>
          </a:p>
        </p:txBody>
      </p:sp>
      <p:sp>
        <p:nvSpPr>
          <p:cNvPr id="34" name="TextBox 37"/>
          <p:cNvSpPr txBox="1"/>
          <p:nvPr/>
        </p:nvSpPr>
        <p:spPr>
          <a:xfrm>
            <a:off x="1967285" y="4925460"/>
            <a:ext cx="2159719" cy="384089"/>
          </a:xfrm>
          <a:prstGeom prst="rect">
            <a:avLst/>
          </a:prstGeom>
          <a:noFill/>
          <a:ln w="25400" cap="flat" cmpd="sng" algn="ctr">
            <a:noFill/>
            <a:prstDash val="solid"/>
          </a:ln>
          <a:effectLst/>
        </p:spPr>
        <p:txBody>
          <a:bodyPr wrap="square" lIns="159981" tIns="0" rIns="159981" bIns="0" rtlCol="0" anchor="t">
            <a:noAutofit/>
          </a:bodyPr>
          <a:lstStyle>
            <a:defPPr>
              <a:defRPr lang="zh-CN"/>
            </a:defPPr>
            <a:lvl1pPr marL="285750" indent="-285750">
              <a:lnSpc>
                <a:spcPct val="120000"/>
              </a:lnSpc>
              <a:buClr>
                <a:schemeClr val="accent1"/>
              </a:buClr>
              <a:buFont typeface="Wingdings" panose="05000000000000000000" pitchFamily="2" charset="2"/>
              <a:buChar char="n"/>
              <a:defRPr sz="1400" b="1">
                <a:solidFill>
                  <a:schemeClr val="bg1">
                    <a:lumMod val="50000"/>
                  </a:schemeClr>
                </a:solidFill>
                <a:cs typeface="+mn-ea"/>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r" defTabSz="1219200" eaLnBrk="1" fontAlgn="auto" latinLnBrk="0" hangingPunct="1">
              <a:lnSpc>
                <a:spcPct val="120000"/>
              </a:lnSpc>
              <a:spcBef>
                <a:spcPts val="0"/>
              </a:spcBef>
              <a:spcAft>
                <a:spcPts val="0"/>
              </a:spcAft>
              <a:buClr>
                <a:srgbClr val="0070C0"/>
              </a:buClr>
              <a:buSzTx/>
              <a:buNone/>
              <a:defRPr/>
            </a:pPr>
            <a:r>
              <a:rPr lang="zh-CN" altLang="en-US" sz="1800" kern="0" dirty="0">
                <a:solidFill>
                  <a:srgbClr val="000000">
                    <a:lumMod val="65000"/>
                    <a:lumOff val="35000"/>
                  </a:srgbClr>
                </a:solidFill>
                <a:sym typeface="+mn-lt"/>
              </a:rPr>
              <a:t>公正</a:t>
            </a:r>
            <a:endParaRPr kumimoji="0" lang="zh-CN" altLang="en-US" sz="1400" b="1" i="0" u="none" strike="noStrike" kern="0" cap="none" spc="0" normalizeH="0" baseline="0" noProof="0" dirty="0">
              <a:ln>
                <a:noFill/>
              </a:ln>
              <a:solidFill>
                <a:srgbClr val="000000">
                  <a:lumMod val="65000"/>
                  <a:lumOff val="35000"/>
                </a:srgbClr>
              </a:solidFill>
              <a:effectLst/>
              <a:uLnTx/>
              <a:uFillTx/>
              <a:sym typeface="+mn-lt"/>
            </a:endParaRPr>
          </a:p>
        </p:txBody>
      </p:sp>
      <p:sp>
        <p:nvSpPr>
          <p:cNvPr id="35" name="TextBox 38"/>
          <p:cNvSpPr txBox="1"/>
          <p:nvPr/>
        </p:nvSpPr>
        <p:spPr>
          <a:xfrm>
            <a:off x="2046411" y="5297932"/>
            <a:ext cx="3088814" cy="984881"/>
          </a:xfrm>
          <a:prstGeom prst="rect">
            <a:avLst/>
          </a:prstGeom>
          <a:noFill/>
        </p:spPr>
        <p:txBody>
          <a:bodyPr wrap="square" lIns="121917" tIns="60958" rIns="121917" bIns="60958" rtlCol="0">
            <a:spAutoFit/>
          </a:bodyPr>
          <a:lstStyle/>
          <a:p>
            <a:pPr algn="ctr">
              <a:defRPr/>
            </a:pPr>
            <a:r>
              <a:rPr lang="zh-CN" altLang="en-US" sz="1400" dirty="0">
                <a:cs typeface="+mn-ea"/>
                <a:sym typeface="+mn-lt"/>
              </a:rPr>
              <a:t>在作出决策或采取行动前考虑一下在客观性和公正性方面别人会怎么理解，在业绩评估和奖励等方面要做得公正公平</a:t>
            </a:r>
            <a:endParaRPr lang="zh-CN" altLang="en-US" sz="1400" dirty="0">
              <a:cs typeface="+mn-ea"/>
              <a:sym typeface="+mn-lt"/>
            </a:endParaRPr>
          </a:p>
        </p:txBody>
      </p:sp>
      <p:sp>
        <p:nvSpPr>
          <p:cNvPr id="36" name="TextBox 39"/>
          <p:cNvSpPr txBox="1"/>
          <p:nvPr/>
        </p:nvSpPr>
        <p:spPr>
          <a:xfrm>
            <a:off x="7046509" y="5241102"/>
            <a:ext cx="2159719" cy="384089"/>
          </a:xfrm>
          <a:prstGeom prst="rect">
            <a:avLst/>
          </a:prstGeom>
          <a:noFill/>
          <a:ln w="25400" cap="flat" cmpd="sng" algn="ctr">
            <a:noFill/>
            <a:prstDash val="solid"/>
          </a:ln>
          <a:effectLst/>
        </p:spPr>
        <p:txBody>
          <a:bodyPr wrap="square" lIns="159981" tIns="0" rIns="159981" bIns="0" rtlCol="0" anchor="t">
            <a:noAutofit/>
          </a:bodyPr>
          <a:lstStyle>
            <a:defPPr>
              <a:defRPr lang="zh-CN"/>
            </a:defPPr>
            <a:lvl1pPr marL="285750" indent="-285750">
              <a:lnSpc>
                <a:spcPct val="120000"/>
              </a:lnSpc>
              <a:buClr>
                <a:schemeClr val="accent1"/>
              </a:buClr>
              <a:buFont typeface="Wingdings" panose="05000000000000000000" pitchFamily="2" charset="2"/>
              <a:buChar char="n"/>
              <a:defRPr sz="1400" b="1">
                <a:solidFill>
                  <a:schemeClr val="bg1">
                    <a:lumMod val="50000"/>
                  </a:schemeClr>
                </a:solidFill>
                <a:cs typeface="+mn-ea"/>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1219200" eaLnBrk="1" fontAlgn="auto" latinLnBrk="0" hangingPunct="1">
              <a:lnSpc>
                <a:spcPct val="120000"/>
              </a:lnSpc>
              <a:spcBef>
                <a:spcPts val="0"/>
              </a:spcBef>
              <a:spcAft>
                <a:spcPts val="0"/>
              </a:spcAft>
              <a:buClr>
                <a:srgbClr val="0070C0"/>
              </a:buClr>
              <a:buSzTx/>
              <a:buNone/>
              <a:defRPr/>
            </a:pPr>
            <a:r>
              <a:rPr kumimoji="0" lang="zh-CN" altLang="en-US" sz="1800" b="1" i="0" u="none" strike="noStrike" kern="0" cap="none" spc="0" normalizeH="0" baseline="0" noProof="0" dirty="0">
                <a:ln>
                  <a:noFill/>
                </a:ln>
                <a:solidFill>
                  <a:srgbClr val="000000">
                    <a:lumMod val="65000"/>
                    <a:lumOff val="35000"/>
                  </a:srgbClr>
                </a:solidFill>
                <a:effectLst/>
                <a:uLnTx/>
                <a:uFillTx/>
                <a:sym typeface="+mn-lt"/>
              </a:rPr>
              <a:t>支持</a:t>
            </a:r>
            <a:endParaRPr kumimoji="0" lang="zh-CN" altLang="en-US" sz="1400" b="1" i="0" u="none" strike="noStrike" kern="0" cap="none" spc="0" normalizeH="0" baseline="0" noProof="0" dirty="0">
              <a:ln>
                <a:noFill/>
              </a:ln>
              <a:solidFill>
                <a:srgbClr val="000000">
                  <a:lumMod val="65000"/>
                  <a:lumOff val="35000"/>
                </a:srgbClr>
              </a:solidFill>
              <a:effectLst/>
              <a:uLnTx/>
              <a:uFillTx/>
              <a:sym typeface="+mn-lt"/>
            </a:endParaRPr>
          </a:p>
        </p:txBody>
      </p:sp>
      <p:sp>
        <p:nvSpPr>
          <p:cNvPr id="37" name="TextBox 40"/>
          <p:cNvSpPr txBox="1"/>
          <p:nvPr/>
        </p:nvSpPr>
        <p:spPr>
          <a:xfrm>
            <a:off x="6516800" y="5571984"/>
            <a:ext cx="3407935" cy="769437"/>
          </a:xfrm>
          <a:prstGeom prst="rect">
            <a:avLst/>
          </a:prstGeom>
          <a:noFill/>
        </p:spPr>
        <p:txBody>
          <a:bodyPr wrap="square" lIns="121917" tIns="60958" rIns="121917" bIns="60958" rtlCol="0">
            <a:spAutoFit/>
          </a:bodyPr>
          <a:lstStyle/>
          <a:p>
            <a:pPr algn="ctr">
              <a:defRPr/>
            </a:pPr>
            <a:r>
              <a:rPr lang="zh-CN" altLang="en-US" sz="1400" dirty="0">
                <a:cs typeface="+mn-ea"/>
                <a:sym typeface="+mn-lt"/>
              </a:rPr>
              <a:t>要让团队成员在他们需要你时能找得到你，对团队成员的想法，主意等积极得提出帮助、建议、辅导和支持</a:t>
            </a:r>
            <a:endParaRPr lang="zh-CN" altLang="en-US" sz="1400" dirty="0">
              <a:cs typeface="+mn-ea"/>
              <a:sym typeface="+mn-lt"/>
            </a:endParaRPr>
          </a:p>
        </p:txBody>
      </p:sp>
      <p:sp>
        <p:nvSpPr>
          <p:cNvPr id="38" name="TextBox 41"/>
          <p:cNvSpPr txBox="1"/>
          <p:nvPr/>
        </p:nvSpPr>
        <p:spPr>
          <a:xfrm>
            <a:off x="8647059" y="3704099"/>
            <a:ext cx="2159719" cy="384089"/>
          </a:xfrm>
          <a:prstGeom prst="rect">
            <a:avLst/>
          </a:prstGeom>
          <a:noFill/>
          <a:ln w="25400" cap="flat" cmpd="sng" algn="ctr">
            <a:noFill/>
            <a:prstDash val="solid"/>
          </a:ln>
          <a:effectLst/>
        </p:spPr>
        <p:txBody>
          <a:bodyPr wrap="square" lIns="159981" tIns="0" rIns="159981" bIns="0" rtlCol="0" anchor="t">
            <a:noAutofit/>
          </a:bodyPr>
          <a:lstStyle>
            <a:defPPr>
              <a:defRPr lang="zh-CN"/>
            </a:defPPr>
            <a:lvl1pPr marL="285750" indent="-285750">
              <a:lnSpc>
                <a:spcPct val="120000"/>
              </a:lnSpc>
              <a:buClr>
                <a:schemeClr val="accent1"/>
              </a:buClr>
              <a:buFont typeface="Wingdings" panose="05000000000000000000" pitchFamily="2" charset="2"/>
              <a:buChar char="n"/>
              <a:defRPr sz="1400" b="1">
                <a:solidFill>
                  <a:schemeClr val="bg1">
                    <a:lumMod val="50000"/>
                  </a:schemeClr>
                </a:solidFill>
                <a:cs typeface="+mn-ea"/>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defTabSz="1219200" eaLnBrk="1" fontAlgn="auto" latinLnBrk="0" hangingPunct="1">
              <a:lnSpc>
                <a:spcPct val="120000"/>
              </a:lnSpc>
              <a:spcBef>
                <a:spcPts val="0"/>
              </a:spcBef>
              <a:spcAft>
                <a:spcPts val="0"/>
              </a:spcAft>
              <a:buClr>
                <a:srgbClr val="A5A5A5"/>
              </a:buClr>
              <a:buSzTx/>
              <a:buNone/>
              <a:defRPr/>
            </a:pPr>
            <a:r>
              <a:rPr lang="zh-CN" altLang="en-US" sz="1800" kern="0" dirty="0">
                <a:solidFill>
                  <a:srgbClr val="000000">
                    <a:lumMod val="65000"/>
                    <a:lumOff val="35000"/>
                  </a:srgbClr>
                </a:solidFill>
                <a:sym typeface="+mn-lt"/>
              </a:rPr>
              <a:t>谈出您的感想</a:t>
            </a:r>
            <a:endParaRPr kumimoji="0" lang="zh-CN" altLang="en-US" sz="1800" b="1" i="0" u="none" strike="noStrike" kern="0" cap="none" spc="0" normalizeH="0" baseline="0" noProof="0" dirty="0">
              <a:ln>
                <a:noFill/>
              </a:ln>
              <a:solidFill>
                <a:srgbClr val="000000">
                  <a:lumMod val="65000"/>
                  <a:lumOff val="35000"/>
                </a:srgbClr>
              </a:solidFill>
              <a:effectLst/>
              <a:uLnTx/>
              <a:uFillTx/>
              <a:sym typeface="+mn-lt"/>
            </a:endParaRPr>
          </a:p>
        </p:txBody>
      </p:sp>
      <p:sp>
        <p:nvSpPr>
          <p:cNvPr id="39" name="TextBox 42"/>
          <p:cNvSpPr txBox="1"/>
          <p:nvPr/>
        </p:nvSpPr>
        <p:spPr>
          <a:xfrm>
            <a:off x="8008197" y="4011591"/>
            <a:ext cx="3407935" cy="1200325"/>
          </a:xfrm>
          <a:prstGeom prst="rect">
            <a:avLst/>
          </a:prstGeom>
          <a:noFill/>
        </p:spPr>
        <p:txBody>
          <a:bodyPr wrap="square" lIns="121917" tIns="60958" rIns="121917" bIns="60958" rtlCol="0">
            <a:spAutoFit/>
          </a:bodyPr>
          <a:lstStyle/>
          <a:p>
            <a:pPr algn="ctr">
              <a:defRPr/>
            </a:pPr>
            <a:r>
              <a:rPr lang="zh-CN" altLang="en-US" sz="1400" dirty="0">
                <a:cs typeface="+mn-ea"/>
                <a:sym typeface="+mn-lt"/>
              </a:rPr>
              <a:t>让你的团队成员分享你的感觉，沮丧的，苦恼的，严肃的，别人会认为你跟他们一样有七情六欲，是真实的人，这样他们理解你是怎样的人，会增加对你的尊重和信任</a:t>
            </a:r>
            <a:endParaRPr lang="zh-CN" altLang="en-US" sz="1400" dirty="0">
              <a:cs typeface="+mn-ea"/>
              <a:sym typeface="+mn-lt"/>
            </a:endParaRPr>
          </a:p>
        </p:txBody>
      </p:sp>
      <p:sp>
        <p:nvSpPr>
          <p:cNvPr id="40" name="TextBox 43"/>
          <p:cNvSpPr txBox="1"/>
          <p:nvPr/>
        </p:nvSpPr>
        <p:spPr>
          <a:xfrm>
            <a:off x="9054479" y="1944533"/>
            <a:ext cx="2159719" cy="384089"/>
          </a:xfrm>
          <a:prstGeom prst="rect">
            <a:avLst/>
          </a:prstGeom>
          <a:noFill/>
          <a:ln w="25400" cap="flat" cmpd="sng" algn="ctr">
            <a:noFill/>
            <a:prstDash val="solid"/>
          </a:ln>
          <a:effectLst/>
        </p:spPr>
        <p:txBody>
          <a:bodyPr wrap="square" lIns="159981" tIns="0" rIns="159981" bIns="0" rtlCol="0" anchor="t">
            <a:noAutofit/>
          </a:bodyPr>
          <a:lstStyle>
            <a:defPPr>
              <a:defRPr lang="zh-CN"/>
            </a:defPPr>
            <a:lvl1pPr marL="285750" indent="-285750">
              <a:lnSpc>
                <a:spcPct val="120000"/>
              </a:lnSpc>
              <a:buClr>
                <a:schemeClr val="accent1"/>
              </a:buClr>
              <a:buFont typeface="Wingdings" panose="05000000000000000000" pitchFamily="2" charset="2"/>
              <a:buChar char="n"/>
              <a:defRPr sz="1400" b="1">
                <a:solidFill>
                  <a:schemeClr val="bg1">
                    <a:lumMod val="50000"/>
                  </a:schemeClr>
                </a:solidFill>
                <a:cs typeface="+mn-ea"/>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1219200" eaLnBrk="1" fontAlgn="auto" latinLnBrk="0" hangingPunct="1">
              <a:lnSpc>
                <a:spcPct val="120000"/>
              </a:lnSpc>
              <a:spcBef>
                <a:spcPts val="0"/>
              </a:spcBef>
              <a:spcAft>
                <a:spcPts val="0"/>
              </a:spcAft>
              <a:buClr>
                <a:srgbClr val="0070C0"/>
              </a:buClr>
              <a:buSzTx/>
              <a:buNone/>
              <a:defRPr/>
            </a:pPr>
            <a:r>
              <a:rPr lang="zh-CN" altLang="en-US" sz="1800" kern="0" dirty="0">
                <a:solidFill>
                  <a:srgbClr val="000000">
                    <a:lumMod val="65000"/>
                    <a:lumOff val="35000"/>
                  </a:srgbClr>
                </a:solidFill>
                <a:sym typeface="+mn-lt"/>
              </a:rPr>
              <a:t>尊重别人</a:t>
            </a:r>
            <a:endParaRPr kumimoji="0" lang="zh-CN" altLang="en-US" sz="1800" b="1" i="0" u="none" strike="noStrike" kern="0" cap="none" spc="0" normalizeH="0" baseline="0" noProof="0" dirty="0">
              <a:ln>
                <a:noFill/>
              </a:ln>
              <a:solidFill>
                <a:srgbClr val="000000">
                  <a:lumMod val="65000"/>
                  <a:lumOff val="35000"/>
                </a:srgbClr>
              </a:solidFill>
              <a:effectLst/>
              <a:uLnTx/>
              <a:uFillTx/>
              <a:sym typeface="+mn-lt"/>
            </a:endParaRPr>
          </a:p>
        </p:txBody>
      </p:sp>
      <p:sp>
        <p:nvSpPr>
          <p:cNvPr id="41" name="TextBox 44"/>
          <p:cNvSpPr txBox="1"/>
          <p:nvPr/>
        </p:nvSpPr>
        <p:spPr>
          <a:xfrm>
            <a:off x="8682995" y="2260623"/>
            <a:ext cx="3407935" cy="1200325"/>
          </a:xfrm>
          <a:prstGeom prst="rect">
            <a:avLst/>
          </a:prstGeom>
          <a:noFill/>
        </p:spPr>
        <p:txBody>
          <a:bodyPr wrap="square" lIns="121917" tIns="60958" rIns="121917" bIns="60958" rtlCol="0">
            <a:spAutoFit/>
          </a:bodyPr>
          <a:lstStyle/>
          <a:p>
            <a:pPr>
              <a:defRPr/>
            </a:pPr>
            <a:r>
              <a:rPr lang="zh-CN" altLang="en-US" sz="1400" dirty="0">
                <a:cs typeface="+mn-ea"/>
                <a:sym typeface="+mn-lt"/>
              </a:rPr>
              <a:t>仔细聆听别人的意见，特别是不同的意见你对团队成员表达尊重的方法，仔细聆听别人的意见有助于建立一种融洽友好的关系</a:t>
            </a:r>
            <a:r>
              <a:rPr lang="en-US" altLang="zh-CN" sz="1400" dirty="0">
                <a:cs typeface="+mn-ea"/>
                <a:sym typeface="+mn-lt"/>
              </a:rPr>
              <a:t>;</a:t>
            </a:r>
            <a:r>
              <a:rPr lang="zh-CN" altLang="en-US" sz="1400" dirty="0">
                <a:cs typeface="+mn-ea"/>
                <a:sym typeface="+mn-lt"/>
              </a:rPr>
              <a:t>可以鼓励对方向我们提供更多的信息</a:t>
            </a:r>
            <a:r>
              <a:rPr lang="en-US" altLang="zh-CN" sz="1400" dirty="0">
                <a:cs typeface="+mn-ea"/>
                <a:sym typeface="+mn-lt"/>
              </a:rPr>
              <a:t>;</a:t>
            </a:r>
            <a:r>
              <a:rPr lang="zh-CN" altLang="en-US" sz="1400" dirty="0">
                <a:cs typeface="+mn-ea"/>
                <a:sym typeface="+mn-lt"/>
              </a:rPr>
              <a:t>提供机会来澄清或说明误解</a:t>
            </a:r>
            <a:endParaRPr lang="zh-CN" altLang="en-US" sz="1400" dirty="0">
              <a:cs typeface="+mn-ea"/>
              <a:sym typeface="+mn-lt"/>
            </a:endParaRPr>
          </a:p>
        </p:txBody>
      </p:sp>
      <p:grpSp>
        <p:nvGrpSpPr>
          <p:cNvPr id="42" name="组合 41"/>
          <p:cNvGrpSpPr/>
          <p:nvPr/>
        </p:nvGrpSpPr>
        <p:grpSpPr>
          <a:xfrm>
            <a:off x="5109936" y="1390430"/>
            <a:ext cx="1919750" cy="1920445"/>
            <a:chOff x="3832951" y="1054702"/>
            <a:chExt cx="1440000" cy="1440000"/>
          </a:xfrm>
        </p:grpSpPr>
        <p:sp>
          <p:nvSpPr>
            <p:cNvPr id="43" name="椭圆 42"/>
            <p:cNvSpPr/>
            <p:nvPr/>
          </p:nvSpPr>
          <p:spPr>
            <a:xfrm>
              <a:off x="3832951" y="1054702"/>
              <a:ext cx="1440000" cy="1440000"/>
            </a:xfrm>
            <a:prstGeom prst="ellipse">
              <a:avLst/>
            </a:prstGeom>
            <a:gradFill flip="none" rotWithShape="1">
              <a:gsLst>
                <a:gs pos="0">
                  <a:schemeClr val="accent1"/>
                </a:gs>
                <a:gs pos="100000">
                  <a:schemeClr val="tx1">
                    <a:lumMod val="95000"/>
                    <a:lumOff val="5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cs typeface="+mn-ea"/>
                <a:sym typeface="+mn-lt"/>
              </a:endParaRPr>
            </a:p>
          </p:txBody>
        </p:sp>
        <p:sp>
          <p:nvSpPr>
            <p:cNvPr id="44" name="TextBox 21"/>
            <p:cNvSpPr txBox="1"/>
            <p:nvPr/>
          </p:nvSpPr>
          <p:spPr>
            <a:xfrm>
              <a:off x="4204138" y="1420759"/>
              <a:ext cx="697627" cy="7078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defPPr>
                <a:defRPr lang="en-US"/>
              </a:defPPr>
              <a:lvl1pPr algn="ctr"/>
            </a:lstStyle>
            <a:p>
              <a:r>
                <a:rPr lang="zh-CN" altLang="en-US" noProof="1">
                  <a:cs typeface="+mn-ea"/>
                  <a:sym typeface="+mn-lt"/>
                </a:rPr>
                <a:t>怎样赢得别人的信任呢？</a:t>
              </a:r>
              <a:endParaRPr lang="zh-CN" altLang="en-US" noProof="1">
                <a:cs typeface="+mn-ea"/>
                <a:sym typeface="+mn-lt"/>
              </a:endParaRPr>
            </a:p>
          </p:txBody>
        </p:sp>
      </p:grpSp>
      <p:grpSp>
        <p:nvGrpSpPr>
          <p:cNvPr id="49" name="组合 48"/>
          <p:cNvGrpSpPr/>
          <p:nvPr/>
        </p:nvGrpSpPr>
        <p:grpSpPr>
          <a:xfrm>
            <a:off x="167640" y="389304"/>
            <a:ext cx="8196581" cy="646331"/>
            <a:chOff x="167640" y="141654"/>
            <a:chExt cx="8196581" cy="646331"/>
          </a:xfrm>
        </p:grpSpPr>
        <p:sp>
          <p:nvSpPr>
            <p:cNvPr id="50" name="矩形 49"/>
            <p:cNvSpPr/>
            <p:nvPr/>
          </p:nvSpPr>
          <p:spPr>
            <a:xfrm>
              <a:off x="167640" y="203200"/>
              <a:ext cx="568960" cy="523240"/>
            </a:xfrm>
            <a:prstGeom prst="rect">
              <a:avLst/>
            </a:prstGeom>
            <a:gradFill>
              <a:gsLst>
                <a:gs pos="0">
                  <a:schemeClr val="accent1"/>
                </a:gs>
                <a:gs pos="100000">
                  <a:schemeClr val="tx1">
                    <a:lumMod val="95000"/>
                    <a:lumOff val="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33333"/>
                </a:solidFill>
                <a:cs typeface="+mn-ea"/>
                <a:sym typeface="+mn-lt"/>
              </a:endParaRPr>
            </a:p>
          </p:txBody>
        </p:sp>
        <p:sp>
          <p:nvSpPr>
            <p:cNvPr id="51" name="矩形 50"/>
            <p:cNvSpPr/>
            <p:nvPr/>
          </p:nvSpPr>
          <p:spPr>
            <a:xfrm>
              <a:off x="812800" y="203200"/>
              <a:ext cx="259080" cy="523240"/>
            </a:xfrm>
            <a:prstGeom prst="rect">
              <a:avLst/>
            </a:prstGeom>
            <a:gradFill>
              <a:gsLst>
                <a:gs pos="0">
                  <a:schemeClr val="accent1"/>
                </a:gs>
                <a:gs pos="100000">
                  <a:schemeClr val="tx1">
                    <a:lumMod val="95000"/>
                    <a:lumOff val="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33333"/>
                </a:solidFill>
                <a:cs typeface="+mn-ea"/>
                <a:sym typeface="+mn-lt"/>
              </a:endParaRPr>
            </a:p>
          </p:txBody>
        </p:sp>
        <p:sp>
          <p:nvSpPr>
            <p:cNvPr id="52" name="Rectangle 6"/>
            <p:cNvSpPr>
              <a:spLocks noChangeArrowheads="1"/>
            </p:cNvSpPr>
            <p:nvPr/>
          </p:nvSpPr>
          <p:spPr bwMode="auto">
            <a:xfrm>
              <a:off x="1150888" y="141654"/>
              <a:ext cx="7213333"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zh-CN" altLang="en-US" sz="3600" b="1" dirty="0">
                  <a:solidFill>
                    <a:schemeClr val="tx1">
                      <a:lumMod val="85000"/>
                      <a:lumOff val="15000"/>
                    </a:schemeClr>
                  </a:solidFill>
                  <a:cs typeface="+mn-ea"/>
                  <a:sym typeface="+mn-lt"/>
                </a:rPr>
                <a:t>如何建立高效团队</a:t>
              </a:r>
              <a:endParaRPr lang="zh-CN" altLang="en-US" sz="3600" b="1" dirty="0">
                <a:solidFill>
                  <a:schemeClr val="tx1">
                    <a:lumMod val="85000"/>
                    <a:lumOff val="15000"/>
                  </a:schemeClr>
                </a:solidFill>
                <a:cs typeface="+mn-ea"/>
                <a:sym typeface="+mn-lt"/>
              </a:endParaRPr>
            </a:p>
          </p:txBody>
        </p:sp>
      </p:grpSp>
    </p:spTree>
  </p:cSld>
  <p:clrMapOvr>
    <a:masterClrMapping/>
  </p:clrMapOvr>
  <mc:AlternateContent xmlns:mc="http://schemas.openxmlformats.org/markup-compatibility/2006">
    <mc:Choice xmlns:p14="http://schemas.microsoft.com/office/powerpoint/2010/main" Requires="p14">
      <p:transition spd="slow" p14:dur="3400" advTm="0">
        <p14:reveal/>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1000"/>
                                        <p:tgtEl>
                                          <p:spTgt spid="42"/>
                                        </p:tgtEl>
                                      </p:cBhvr>
                                    </p:animEffect>
                                    <p:anim calcmode="lin" valueType="num">
                                      <p:cBhvr>
                                        <p:cTn id="8" dur="1000" fill="hold"/>
                                        <p:tgtEl>
                                          <p:spTgt spid="42"/>
                                        </p:tgtEl>
                                        <p:attrNameLst>
                                          <p:attrName>ppt_x</p:attrName>
                                        </p:attrNameLst>
                                      </p:cBhvr>
                                      <p:tavLst>
                                        <p:tav tm="0">
                                          <p:val>
                                            <p:strVal val="#ppt_x"/>
                                          </p:val>
                                        </p:tav>
                                        <p:tav tm="100000">
                                          <p:val>
                                            <p:strVal val="#ppt_x"/>
                                          </p:val>
                                        </p:tav>
                                      </p:tavLst>
                                    </p:anim>
                                    <p:anim calcmode="lin" valueType="num">
                                      <p:cBhvr>
                                        <p:cTn id="9" dur="900" decel="100000" fill="hold"/>
                                        <p:tgtEl>
                                          <p:spTgt spid="42"/>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2"/>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21" presetClass="entr" presetSubtype="1" fill="hold" grpId="0" nodeType="after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wheel(1)">
                                      <p:cBhvr>
                                        <p:cTn id="14" dur="1000"/>
                                        <p:tgtEl>
                                          <p:spTgt spid="19"/>
                                        </p:tgtEl>
                                      </p:cBhvr>
                                    </p:animEffect>
                                  </p:childTnLst>
                                </p:cTn>
                              </p:par>
                            </p:childTnLst>
                          </p:cTn>
                        </p:par>
                        <p:par>
                          <p:cTn id="15" fill="hold">
                            <p:stCondLst>
                              <p:cond delay="2000"/>
                            </p:stCondLst>
                            <p:childTnLst>
                              <p:par>
                                <p:cTn id="16" presetID="18" presetClass="entr" presetSubtype="12"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strips(downLeft)">
                                      <p:cBhvr>
                                        <p:cTn id="18" dur="500"/>
                                        <p:tgtEl>
                                          <p:spTgt spid="21"/>
                                        </p:tgtEl>
                                      </p:cBhvr>
                                    </p:animEffect>
                                  </p:childTnLst>
                                </p:cTn>
                              </p:par>
                              <p:par>
                                <p:cTn id="19" presetID="18" presetClass="entr" presetSubtype="12" fill="hold" nodeType="with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strips(downLeft)">
                                      <p:cBhvr>
                                        <p:cTn id="21" dur="500"/>
                                        <p:tgtEl>
                                          <p:spTgt spid="22"/>
                                        </p:tgtEl>
                                      </p:cBhvr>
                                    </p:animEffect>
                                  </p:childTnLst>
                                </p:cTn>
                              </p:par>
                              <p:par>
                                <p:cTn id="22" presetID="18" presetClass="entr" presetSubtype="6" fill="hold" nodeType="with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strips(downRight)">
                                      <p:cBhvr>
                                        <p:cTn id="24" dur="500"/>
                                        <p:tgtEl>
                                          <p:spTgt spid="23"/>
                                        </p:tgtEl>
                                      </p:cBhvr>
                                    </p:animEffect>
                                  </p:childTnLst>
                                </p:cTn>
                              </p:par>
                              <p:par>
                                <p:cTn id="25" presetID="18" presetClass="entr" presetSubtype="6" fill="hold" nodeType="with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strips(downRight)">
                                      <p:cBhvr>
                                        <p:cTn id="27" dur="500"/>
                                        <p:tgtEl>
                                          <p:spTgt spid="24"/>
                                        </p:tgtEl>
                                      </p:cBhvr>
                                    </p:animEffect>
                                  </p:childTnLst>
                                </p:cTn>
                              </p:par>
                              <p:par>
                                <p:cTn id="28" presetID="53" presetClass="entr" presetSubtype="16" fill="hold" grpId="0" nodeType="withEffect">
                                  <p:stCondLst>
                                    <p:cond delay="300"/>
                                  </p:stCondLst>
                                  <p:childTnLst>
                                    <p:set>
                                      <p:cBhvr>
                                        <p:cTn id="29" dur="1" fill="hold">
                                          <p:stCondLst>
                                            <p:cond delay="0"/>
                                          </p:stCondLst>
                                        </p:cTn>
                                        <p:tgtEl>
                                          <p:spTgt spid="30"/>
                                        </p:tgtEl>
                                        <p:attrNameLst>
                                          <p:attrName>style.visibility</p:attrName>
                                        </p:attrNameLst>
                                      </p:cBhvr>
                                      <p:to>
                                        <p:strVal val="visible"/>
                                      </p:to>
                                    </p:set>
                                    <p:anim calcmode="lin" valueType="num">
                                      <p:cBhvr>
                                        <p:cTn id="30" dur="500" fill="hold"/>
                                        <p:tgtEl>
                                          <p:spTgt spid="30"/>
                                        </p:tgtEl>
                                        <p:attrNameLst>
                                          <p:attrName>ppt_w</p:attrName>
                                        </p:attrNameLst>
                                      </p:cBhvr>
                                      <p:tavLst>
                                        <p:tav tm="0">
                                          <p:val>
                                            <p:fltVal val="0"/>
                                          </p:val>
                                        </p:tav>
                                        <p:tav tm="100000">
                                          <p:val>
                                            <p:strVal val="#ppt_w"/>
                                          </p:val>
                                        </p:tav>
                                      </p:tavLst>
                                    </p:anim>
                                    <p:anim calcmode="lin" valueType="num">
                                      <p:cBhvr>
                                        <p:cTn id="31" dur="500" fill="hold"/>
                                        <p:tgtEl>
                                          <p:spTgt spid="30"/>
                                        </p:tgtEl>
                                        <p:attrNameLst>
                                          <p:attrName>ppt_h</p:attrName>
                                        </p:attrNameLst>
                                      </p:cBhvr>
                                      <p:tavLst>
                                        <p:tav tm="0">
                                          <p:val>
                                            <p:fltVal val="0"/>
                                          </p:val>
                                        </p:tav>
                                        <p:tav tm="100000">
                                          <p:val>
                                            <p:strVal val="#ppt_h"/>
                                          </p:val>
                                        </p:tav>
                                      </p:tavLst>
                                    </p:anim>
                                    <p:animEffect transition="in" filter="fade">
                                      <p:cBhvr>
                                        <p:cTn id="32" dur="500"/>
                                        <p:tgtEl>
                                          <p:spTgt spid="30"/>
                                        </p:tgtEl>
                                      </p:cBhvr>
                                    </p:animEffect>
                                  </p:childTnLst>
                                </p:cTn>
                              </p:par>
                              <p:par>
                                <p:cTn id="33" presetID="53" presetClass="entr" presetSubtype="16" fill="hold" grpId="0" nodeType="withEffect">
                                  <p:stCondLst>
                                    <p:cond delay="300"/>
                                  </p:stCondLst>
                                  <p:childTnLst>
                                    <p:set>
                                      <p:cBhvr>
                                        <p:cTn id="34" dur="1" fill="hold">
                                          <p:stCondLst>
                                            <p:cond delay="0"/>
                                          </p:stCondLst>
                                        </p:cTn>
                                        <p:tgtEl>
                                          <p:spTgt spid="25"/>
                                        </p:tgtEl>
                                        <p:attrNameLst>
                                          <p:attrName>style.visibility</p:attrName>
                                        </p:attrNameLst>
                                      </p:cBhvr>
                                      <p:to>
                                        <p:strVal val="visible"/>
                                      </p:to>
                                    </p:set>
                                    <p:anim calcmode="lin" valueType="num">
                                      <p:cBhvr>
                                        <p:cTn id="35" dur="500" fill="hold"/>
                                        <p:tgtEl>
                                          <p:spTgt spid="25"/>
                                        </p:tgtEl>
                                        <p:attrNameLst>
                                          <p:attrName>ppt_w</p:attrName>
                                        </p:attrNameLst>
                                      </p:cBhvr>
                                      <p:tavLst>
                                        <p:tav tm="0">
                                          <p:val>
                                            <p:fltVal val="0"/>
                                          </p:val>
                                        </p:tav>
                                        <p:tav tm="100000">
                                          <p:val>
                                            <p:strVal val="#ppt_w"/>
                                          </p:val>
                                        </p:tav>
                                      </p:tavLst>
                                    </p:anim>
                                    <p:anim calcmode="lin" valueType="num">
                                      <p:cBhvr>
                                        <p:cTn id="36" dur="500" fill="hold"/>
                                        <p:tgtEl>
                                          <p:spTgt spid="25"/>
                                        </p:tgtEl>
                                        <p:attrNameLst>
                                          <p:attrName>ppt_h</p:attrName>
                                        </p:attrNameLst>
                                      </p:cBhvr>
                                      <p:tavLst>
                                        <p:tav tm="0">
                                          <p:val>
                                            <p:fltVal val="0"/>
                                          </p:val>
                                        </p:tav>
                                        <p:tav tm="100000">
                                          <p:val>
                                            <p:strVal val="#ppt_h"/>
                                          </p:val>
                                        </p:tav>
                                      </p:tavLst>
                                    </p:anim>
                                    <p:animEffect transition="in" filter="fade">
                                      <p:cBhvr>
                                        <p:cTn id="37" dur="500"/>
                                        <p:tgtEl>
                                          <p:spTgt spid="25"/>
                                        </p:tgtEl>
                                      </p:cBhvr>
                                    </p:animEffect>
                                  </p:childTnLst>
                                </p:cTn>
                              </p:par>
                              <p:par>
                                <p:cTn id="38" presetID="53" presetClass="entr" presetSubtype="16" fill="hold" grpId="0" nodeType="withEffect">
                                  <p:stCondLst>
                                    <p:cond delay="300"/>
                                  </p:stCondLst>
                                  <p:childTnLst>
                                    <p:set>
                                      <p:cBhvr>
                                        <p:cTn id="39" dur="1" fill="hold">
                                          <p:stCondLst>
                                            <p:cond delay="0"/>
                                          </p:stCondLst>
                                        </p:cTn>
                                        <p:tgtEl>
                                          <p:spTgt spid="26"/>
                                        </p:tgtEl>
                                        <p:attrNameLst>
                                          <p:attrName>style.visibility</p:attrName>
                                        </p:attrNameLst>
                                      </p:cBhvr>
                                      <p:to>
                                        <p:strVal val="visible"/>
                                      </p:to>
                                    </p:set>
                                    <p:anim calcmode="lin" valueType="num">
                                      <p:cBhvr>
                                        <p:cTn id="40" dur="500" fill="hold"/>
                                        <p:tgtEl>
                                          <p:spTgt spid="26"/>
                                        </p:tgtEl>
                                        <p:attrNameLst>
                                          <p:attrName>ppt_w</p:attrName>
                                        </p:attrNameLst>
                                      </p:cBhvr>
                                      <p:tavLst>
                                        <p:tav tm="0">
                                          <p:val>
                                            <p:fltVal val="0"/>
                                          </p:val>
                                        </p:tav>
                                        <p:tav tm="100000">
                                          <p:val>
                                            <p:strVal val="#ppt_w"/>
                                          </p:val>
                                        </p:tav>
                                      </p:tavLst>
                                    </p:anim>
                                    <p:anim calcmode="lin" valueType="num">
                                      <p:cBhvr>
                                        <p:cTn id="41" dur="500" fill="hold"/>
                                        <p:tgtEl>
                                          <p:spTgt spid="26"/>
                                        </p:tgtEl>
                                        <p:attrNameLst>
                                          <p:attrName>ppt_h</p:attrName>
                                        </p:attrNameLst>
                                      </p:cBhvr>
                                      <p:tavLst>
                                        <p:tav tm="0">
                                          <p:val>
                                            <p:fltVal val="0"/>
                                          </p:val>
                                        </p:tav>
                                        <p:tav tm="100000">
                                          <p:val>
                                            <p:strVal val="#ppt_h"/>
                                          </p:val>
                                        </p:tav>
                                      </p:tavLst>
                                    </p:anim>
                                    <p:animEffect transition="in" filter="fade">
                                      <p:cBhvr>
                                        <p:cTn id="42" dur="500"/>
                                        <p:tgtEl>
                                          <p:spTgt spid="26"/>
                                        </p:tgtEl>
                                      </p:cBhvr>
                                    </p:animEffect>
                                  </p:childTnLst>
                                </p:cTn>
                              </p:par>
                              <p:par>
                                <p:cTn id="43" presetID="53" presetClass="entr" presetSubtype="16" fill="hold" grpId="0" nodeType="withEffect">
                                  <p:stCondLst>
                                    <p:cond delay="300"/>
                                  </p:stCondLst>
                                  <p:childTnLst>
                                    <p:set>
                                      <p:cBhvr>
                                        <p:cTn id="44" dur="1" fill="hold">
                                          <p:stCondLst>
                                            <p:cond delay="0"/>
                                          </p:stCondLst>
                                        </p:cTn>
                                        <p:tgtEl>
                                          <p:spTgt spid="27"/>
                                        </p:tgtEl>
                                        <p:attrNameLst>
                                          <p:attrName>style.visibility</p:attrName>
                                        </p:attrNameLst>
                                      </p:cBhvr>
                                      <p:to>
                                        <p:strVal val="visible"/>
                                      </p:to>
                                    </p:set>
                                    <p:anim calcmode="lin" valueType="num">
                                      <p:cBhvr>
                                        <p:cTn id="45" dur="500" fill="hold"/>
                                        <p:tgtEl>
                                          <p:spTgt spid="27"/>
                                        </p:tgtEl>
                                        <p:attrNameLst>
                                          <p:attrName>ppt_w</p:attrName>
                                        </p:attrNameLst>
                                      </p:cBhvr>
                                      <p:tavLst>
                                        <p:tav tm="0">
                                          <p:val>
                                            <p:fltVal val="0"/>
                                          </p:val>
                                        </p:tav>
                                        <p:tav tm="100000">
                                          <p:val>
                                            <p:strVal val="#ppt_w"/>
                                          </p:val>
                                        </p:tav>
                                      </p:tavLst>
                                    </p:anim>
                                    <p:anim calcmode="lin" valueType="num">
                                      <p:cBhvr>
                                        <p:cTn id="46" dur="500" fill="hold"/>
                                        <p:tgtEl>
                                          <p:spTgt spid="27"/>
                                        </p:tgtEl>
                                        <p:attrNameLst>
                                          <p:attrName>ppt_h</p:attrName>
                                        </p:attrNameLst>
                                      </p:cBhvr>
                                      <p:tavLst>
                                        <p:tav tm="0">
                                          <p:val>
                                            <p:fltVal val="0"/>
                                          </p:val>
                                        </p:tav>
                                        <p:tav tm="100000">
                                          <p:val>
                                            <p:strVal val="#ppt_h"/>
                                          </p:val>
                                        </p:tav>
                                      </p:tavLst>
                                    </p:anim>
                                    <p:animEffect transition="in" filter="fade">
                                      <p:cBhvr>
                                        <p:cTn id="47" dur="500"/>
                                        <p:tgtEl>
                                          <p:spTgt spid="27"/>
                                        </p:tgtEl>
                                      </p:cBhvr>
                                    </p:animEffect>
                                  </p:childTnLst>
                                </p:cTn>
                              </p:par>
                              <p:par>
                                <p:cTn id="48" presetID="53" presetClass="entr" presetSubtype="16" fill="hold" grpId="0" nodeType="withEffect">
                                  <p:stCondLst>
                                    <p:cond delay="300"/>
                                  </p:stCondLst>
                                  <p:childTnLst>
                                    <p:set>
                                      <p:cBhvr>
                                        <p:cTn id="49" dur="1" fill="hold">
                                          <p:stCondLst>
                                            <p:cond delay="0"/>
                                          </p:stCondLst>
                                        </p:cTn>
                                        <p:tgtEl>
                                          <p:spTgt spid="28"/>
                                        </p:tgtEl>
                                        <p:attrNameLst>
                                          <p:attrName>style.visibility</p:attrName>
                                        </p:attrNameLst>
                                      </p:cBhvr>
                                      <p:to>
                                        <p:strVal val="visible"/>
                                      </p:to>
                                    </p:set>
                                    <p:anim calcmode="lin" valueType="num">
                                      <p:cBhvr>
                                        <p:cTn id="50" dur="500" fill="hold"/>
                                        <p:tgtEl>
                                          <p:spTgt spid="28"/>
                                        </p:tgtEl>
                                        <p:attrNameLst>
                                          <p:attrName>ppt_w</p:attrName>
                                        </p:attrNameLst>
                                      </p:cBhvr>
                                      <p:tavLst>
                                        <p:tav tm="0">
                                          <p:val>
                                            <p:fltVal val="0"/>
                                          </p:val>
                                        </p:tav>
                                        <p:tav tm="100000">
                                          <p:val>
                                            <p:strVal val="#ppt_w"/>
                                          </p:val>
                                        </p:tav>
                                      </p:tavLst>
                                    </p:anim>
                                    <p:anim calcmode="lin" valueType="num">
                                      <p:cBhvr>
                                        <p:cTn id="51" dur="500" fill="hold"/>
                                        <p:tgtEl>
                                          <p:spTgt spid="28"/>
                                        </p:tgtEl>
                                        <p:attrNameLst>
                                          <p:attrName>ppt_h</p:attrName>
                                        </p:attrNameLst>
                                      </p:cBhvr>
                                      <p:tavLst>
                                        <p:tav tm="0">
                                          <p:val>
                                            <p:fltVal val="0"/>
                                          </p:val>
                                        </p:tav>
                                        <p:tav tm="100000">
                                          <p:val>
                                            <p:strVal val="#ppt_h"/>
                                          </p:val>
                                        </p:tav>
                                      </p:tavLst>
                                    </p:anim>
                                    <p:animEffect transition="in" filter="fade">
                                      <p:cBhvr>
                                        <p:cTn id="52" dur="500"/>
                                        <p:tgtEl>
                                          <p:spTgt spid="28"/>
                                        </p:tgtEl>
                                      </p:cBhvr>
                                    </p:animEffect>
                                  </p:childTnLst>
                                </p:cTn>
                              </p:par>
                              <p:par>
                                <p:cTn id="53" presetID="53" presetClass="entr" presetSubtype="16" fill="hold" grpId="0" nodeType="withEffect">
                                  <p:stCondLst>
                                    <p:cond delay="300"/>
                                  </p:stCondLst>
                                  <p:childTnLst>
                                    <p:set>
                                      <p:cBhvr>
                                        <p:cTn id="54" dur="1" fill="hold">
                                          <p:stCondLst>
                                            <p:cond delay="0"/>
                                          </p:stCondLst>
                                        </p:cTn>
                                        <p:tgtEl>
                                          <p:spTgt spid="29"/>
                                        </p:tgtEl>
                                        <p:attrNameLst>
                                          <p:attrName>style.visibility</p:attrName>
                                        </p:attrNameLst>
                                      </p:cBhvr>
                                      <p:to>
                                        <p:strVal val="visible"/>
                                      </p:to>
                                    </p:set>
                                    <p:anim calcmode="lin" valueType="num">
                                      <p:cBhvr>
                                        <p:cTn id="55" dur="500" fill="hold"/>
                                        <p:tgtEl>
                                          <p:spTgt spid="29"/>
                                        </p:tgtEl>
                                        <p:attrNameLst>
                                          <p:attrName>ppt_w</p:attrName>
                                        </p:attrNameLst>
                                      </p:cBhvr>
                                      <p:tavLst>
                                        <p:tav tm="0">
                                          <p:val>
                                            <p:fltVal val="0"/>
                                          </p:val>
                                        </p:tav>
                                        <p:tav tm="100000">
                                          <p:val>
                                            <p:strVal val="#ppt_w"/>
                                          </p:val>
                                        </p:tav>
                                      </p:tavLst>
                                    </p:anim>
                                    <p:anim calcmode="lin" valueType="num">
                                      <p:cBhvr>
                                        <p:cTn id="56" dur="500" fill="hold"/>
                                        <p:tgtEl>
                                          <p:spTgt spid="29"/>
                                        </p:tgtEl>
                                        <p:attrNameLst>
                                          <p:attrName>ppt_h</p:attrName>
                                        </p:attrNameLst>
                                      </p:cBhvr>
                                      <p:tavLst>
                                        <p:tav tm="0">
                                          <p:val>
                                            <p:fltVal val="0"/>
                                          </p:val>
                                        </p:tav>
                                        <p:tav tm="100000">
                                          <p:val>
                                            <p:strVal val="#ppt_h"/>
                                          </p:val>
                                        </p:tav>
                                      </p:tavLst>
                                    </p:anim>
                                    <p:animEffect transition="in" filter="fade">
                                      <p:cBhvr>
                                        <p:cTn id="57" dur="500"/>
                                        <p:tgtEl>
                                          <p:spTgt spid="29"/>
                                        </p:tgtEl>
                                      </p:cBhvr>
                                    </p:animEffect>
                                  </p:childTnLst>
                                </p:cTn>
                              </p:par>
                            </p:childTnLst>
                          </p:cTn>
                        </p:par>
                        <p:par>
                          <p:cTn id="58" fill="hold">
                            <p:stCondLst>
                              <p:cond delay="2500"/>
                            </p:stCondLst>
                            <p:childTnLst>
                              <p:par>
                                <p:cTn id="59" presetID="12" presetClass="entr" presetSubtype="2" fill="hold" grpId="0" nodeType="afterEffect">
                                  <p:stCondLst>
                                    <p:cond delay="0"/>
                                  </p:stCondLst>
                                  <p:childTnLst>
                                    <p:set>
                                      <p:cBhvr>
                                        <p:cTn id="60" dur="1" fill="hold">
                                          <p:stCondLst>
                                            <p:cond delay="0"/>
                                          </p:stCondLst>
                                        </p:cTn>
                                        <p:tgtEl>
                                          <p:spTgt spid="20"/>
                                        </p:tgtEl>
                                        <p:attrNameLst>
                                          <p:attrName>style.visibility</p:attrName>
                                        </p:attrNameLst>
                                      </p:cBhvr>
                                      <p:to>
                                        <p:strVal val="visible"/>
                                      </p:to>
                                    </p:set>
                                    <p:anim calcmode="lin" valueType="num">
                                      <p:cBhvr additive="base">
                                        <p:cTn id="61" dur="500"/>
                                        <p:tgtEl>
                                          <p:spTgt spid="20"/>
                                        </p:tgtEl>
                                        <p:attrNameLst>
                                          <p:attrName>ppt_x</p:attrName>
                                        </p:attrNameLst>
                                      </p:cBhvr>
                                      <p:tavLst>
                                        <p:tav tm="0">
                                          <p:val>
                                            <p:strVal val="#ppt_x+#ppt_w*1.125000"/>
                                          </p:val>
                                        </p:tav>
                                        <p:tav tm="100000">
                                          <p:val>
                                            <p:strVal val="#ppt_x"/>
                                          </p:val>
                                        </p:tav>
                                      </p:tavLst>
                                    </p:anim>
                                    <p:animEffect transition="in" filter="wipe(left)">
                                      <p:cBhvr>
                                        <p:cTn id="62" dur="500"/>
                                        <p:tgtEl>
                                          <p:spTgt spid="20"/>
                                        </p:tgtEl>
                                      </p:cBhvr>
                                    </p:animEffect>
                                  </p:childTnLst>
                                </p:cTn>
                              </p:par>
                              <p:par>
                                <p:cTn id="63" presetID="18" presetClass="entr" presetSubtype="3" fill="hold" grpId="0" nodeType="withEffect">
                                  <p:stCondLst>
                                    <p:cond delay="0"/>
                                  </p:stCondLst>
                                  <p:childTnLst>
                                    <p:set>
                                      <p:cBhvr>
                                        <p:cTn id="64" dur="1" fill="hold">
                                          <p:stCondLst>
                                            <p:cond delay="0"/>
                                          </p:stCondLst>
                                        </p:cTn>
                                        <p:tgtEl>
                                          <p:spTgt spid="31"/>
                                        </p:tgtEl>
                                        <p:attrNameLst>
                                          <p:attrName>style.visibility</p:attrName>
                                        </p:attrNameLst>
                                      </p:cBhvr>
                                      <p:to>
                                        <p:strVal val="visible"/>
                                      </p:to>
                                    </p:set>
                                    <p:animEffect transition="in" filter="strips(upRight)">
                                      <p:cBhvr>
                                        <p:cTn id="65" dur="500"/>
                                        <p:tgtEl>
                                          <p:spTgt spid="31"/>
                                        </p:tgtEl>
                                      </p:cBhvr>
                                    </p:animEffect>
                                  </p:childTnLst>
                                </p:cTn>
                              </p:par>
                            </p:childTnLst>
                          </p:cTn>
                        </p:par>
                        <p:par>
                          <p:cTn id="66" fill="hold">
                            <p:stCondLst>
                              <p:cond delay="3000"/>
                            </p:stCondLst>
                            <p:childTnLst>
                              <p:par>
                                <p:cTn id="67" presetID="12" presetClass="entr" presetSubtype="2" fill="hold" grpId="0" nodeType="afterEffect">
                                  <p:stCondLst>
                                    <p:cond delay="0"/>
                                  </p:stCondLst>
                                  <p:childTnLst>
                                    <p:set>
                                      <p:cBhvr>
                                        <p:cTn id="68" dur="1" fill="hold">
                                          <p:stCondLst>
                                            <p:cond delay="0"/>
                                          </p:stCondLst>
                                        </p:cTn>
                                        <p:tgtEl>
                                          <p:spTgt spid="32"/>
                                        </p:tgtEl>
                                        <p:attrNameLst>
                                          <p:attrName>style.visibility</p:attrName>
                                        </p:attrNameLst>
                                      </p:cBhvr>
                                      <p:to>
                                        <p:strVal val="visible"/>
                                      </p:to>
                                    </p:set>
                                    <p:anim calcmode="lin" valueType="num">
                                      <p:cBhvr additive="base">
                                        <p:cTn id="69" dur="500"/>
                                        <p:tgtEl>
                                          <p:spTgt spid="32"/>
                                        </p:tgtEl>
                                        <p:attrNameLst>
                                          <p:attrName>ppt_x</p:attrName>
                                        </p:attrNameLst>
                                      </p:cBhvr>
                                      <p:tavLst>
                                        <p:tav tm="0">
                                          <p:val>
                                            <p:strVal val="#ppt_x+#ppt_w*1.125000"/>
                                          </p:val>
                                        </p:tav>
                                        <p:tav tm="100000">
                                          <p:val>
                                            <p:strVal val="#ppt_x"/>
                                          </p:val>
                                        </p:tav>
                                      </p:tavLst>
                                    </p:anim>
                                    <p:animEffect transition="in" filter="wipe(left)">
                                      <p:cBhvr>
                                        <p:cTn id="70" dur="500"/>
                                        <p:tgtEl>
                                          <p:spTgt spid="32"/>
                                        </p:tgtEl>
                                      </p:cBhvr>
                                    </p:animEffect>
                                  </p:childTnLst>
                                </p:cTn>
                              </p:par>
                              <p:par>
                                <p:cTn id="71" presetID="18" presetClass="entr" presetSubtype="3" fill="hold" grpId="0" nodeType="with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strips(upRight)">
                                      <p:cBhvr>
                                        <p:cTn id="73" dur="500"/>
                                        <p:tgtEl>
                                          <p:spTgt spid="33"/>
                                        </p:tgtEl>
                                      </p:cBhvr>
                                    </p:animEffect>
                                  </p:childTnLst>
                                </p:cTn>
                              </p:par>
                            </p:childTnLst>
                          </p:cTn>
                        </p:par>
                        <p:par>
                          <p:cTn id="74" fill="hold">
                            <p:stCondLst>
                              <p:cond delay="3500"/>
                            </p:stCondLst>
                            <p:childTnLst>
                              <p:par>
                                <p:cTn id="75" presetID="12" presetClass="entr" presetSubtype="2" fill="hold" grpId="0" nodeType="afterEffect">
                                  <p:stCondLst>
                                    <p:cond delay="0"/>
                                  </p:stCondLst>
                                  <p:childTnLst>
                                    <p:set>
                                      <p:cBhvr>
                                        <p:cTn id="76" dur="1" fill="hold">
                                          <p:stCondLst>
                                            <p:cond delay="0"/>
                                          </p:stCondLst>
                                        </p:cTn>
                                        <p:tgtEl>
                                          <p:spTgt spid="34"/>
                                        </p:tgtEl>
                                        <p:attrNameLst>
                                          <p:attrName>style.visibility</p:attrName>
                                        </p:attrNameLst>
                                      </p:cBhvr>
                                      <p:to>
                                        <p:strVal val="visible"/>
                                      </p:to>
                                    </p:set>
                                    <p:anim calcmode="lin" valueType="num">
                                      <p:cBhvr additive="base">
                                        <p:cTn id="77" dur="500"/>
                                        <p:tgtEl>
                                          <p:spTgt spid="34"/>
                                        </p:tgtEl>
                                        <p:attrNameLst>
                                          <p:attrName>ppt_x</p:attrName>
                                        </p:attrNameLst>
                                      </p:cBhvr>
                                      <p:tavLst>
                                        <p:tav tm="0">
                                          <p:val>
                                            <p:strVal val="#ppt_x+#ppt_w*1.125000"/>
                                          </p:val>
                                        </p:tav>
                                        <p:tav tm="100000">
                                          <p:val>
                                            <p:strVal val="#ppt_x"/>
                                          </p:val>
                                        </p:tav>
                                      </p:tavLst>
                                    </p:anim>
                                    <p:animEffect transition="in" filter="wipe(left)">
                                      <p:cBhvr>
                                        <p:cTn id="78" dur="500"/>
                                        <p:tgtEl>
                                          <p:spTgt spid="34"/>
                                        </p:tgtEl>
                                      </p:cBhvr>
                                    </p:animEffect>
                                  </p:childTnLst>
                                </p:cTn>
                              </p:par>
                              <p:par>
                                <p:cTn id="79" presetID="18" presetClass="entr" presetSubtype="3" fill="hold" grpId="0" nodeType="withEffect">
                                  <p:stCondLst>
                                    <p:cond delay="0"/>
                                  </p:stCondLst>
                                  <p:childTnLst>
                                    <p:set>
                                      <p:cBhvr>
                                        <p:cTn id="80" dur="1" fill="hold">
                                          <p:stCondLst>
                                            <p:cond delay="0"/>
                                          </p:stCondLst>
                                        </p:cTn>
                                        <p:tgtEl>
                                          <p:spTgt spid="35"/>
                                        </p:tgtEl>
                                        <p:attrNameLst>
                                          <p:attrName>style.visibility</p:attrName>
                                        </p:attrNameLst>
                                      </p:cBhvr>
                                      <p:to>
                                        <p:strVal val="visible"/>
                                      </p:to>
                                    </p:set>
                                    <p:animEffect transition="in" filter="strips(upRight)">
                                      <p:cBhvr>
                                        <p:cTn id="81" dur="500"/>
                                        <p:tgtEl>
                                          <p:spTgt spid="35"/>
                                        </p:tgtEl>
                                      </p:cBhvr>
                                    </p:animEffect>
                                  </p:childTnLst>
                                </p:cTn>
                              </p:par>
                            </p:childTnLst>
                          </p:cTn>
                        </p:par>
                        <p:par>
                          <p:cTn id="82" fill="hold">
                            <p:stCondLst>
                              <p:cond delay="4000"/>
                            </p:stCondLst>
                            <p:childTnLst>
                              <p:par>
                                <p:cTn id="83" presetID="12" presetClass="entr" presetSubtype="2" fill="hold" grpId="0" nodeType="after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additive="base">
                                        <p:cTn id="85" dur="500"/>
                                        <p:tgtEl>
                                          <p:spTgt spid="36"/>
                                        </p:tgtEl>
                                        <p:attrNameLst>
                                          <p:attrName>ppt_x</p:attrName>
                                        </p:attrNameLst>
                                      </p:cBhvr>
                                      <p:tavLst>
                                        <p:tav tm="0">
                                          <p:val>
                                            <p:strVal val="#ppt_x+#ppt_w*1.125000"/>
                                          </p:val>
                                        </p:tav>
                                        <p:tav tm="100000">
                                          <p:val>
                                            <p:strVal val="#ppt_x"/>
                                          </p:val>
                                        </p:tav>
                                      </p:tavLst>
                                    </p:anim>
                                    <p:animEffect transition="in" filter="wipe(left)">
                                      <p:cBhvr>
                                        <p:cTn id="86" dur="500"/>
                                        <p:tgtEl>
                                          <p:spTgt spid="36"/>
                                        </p:tgtEl>
                                      </p:cBhvr>
                                    </p:animEffect>
                                  </p:childTnLst>
                                </p:cTn>
                              </p:par>
                              <p:par>
                                <p:cTn id="87" presetID="18" presetClass="entr" presetSubtype="3" fill="hold" grpId="0" nodeType="withEffect">
                                  <p:stCondLst>
                                    <p:cond delay="0"/>
                                  </p:stCondLst>
                                  <p:childTnLst>
                                    <p:set>
                                      <p:cBhvr>
                                        <p:cTn id="88" dur="1" fill="hold">
                                          <p:stCondLst>
                                            <p:cond delay="0"/>
                                          </p:stCondLst>
                                        </p:cTn>
                                        <p:tgtEl>
                                          <p:spTgt spid="37"/>
                                        </p:tgtEl>
                                        <p:attrNameLst>
                                          <p:attrName>style.visibility</p:attrName>
                                        </p:attrNameLst>
                                      </p:cBhvr>
                                      <p:to>
                                        <p:strVal val="visible"/>
                                      </p:to>
                                    </p:set>
                                    <p:animEffect transition="in" filter="strips(upRight)">
                                      <p:cBhvr>
                                        <p:cTn id="89" dur="500"/>
                                        <p:tgtEl>
                                          <p:spTgt spid="37"/>
                                        </p:tgtEl>
                                      </p:cBhvr>
                                    </p:animEffect>
                                  </p:childTnLst>
                                </p:cTn>
                              </p:par>
                            </p:childTnLst>
                          </p:cTn>
                        </p:par>
                        <p:par>
                          <p:cTn id="90" fill="hold">
                            <p:stCondLst>
                              <p:cond delay="4500"/>
                            </p:stCondLst>
                            <p:childTnLst>
                              <p:par>
                                <p:cTn id="91" presetID="12" presetClass="entr" presetSubtype="2" fill="hold" grpId="0" nodeType="afterEffect">
                                  <p:stCondLst>
                                    <p:cond delay="0"/>
                                  </p:stCondLst>
                                  <p:childTnLst>
                                    <p:set>
                                      <p:cBhvr>
                                        <p:cTn id="92" dur="1" fill="hold">
                                          <p:stCondLst>
                                            <p:cond delay="0"/>
                                          </p:stCondLst>
                                        </p:cTn>
                                        <p:tgtEl>
                                          <p:spTgt spid="38"/>
                                        </p:tgtEl>
                                        <p:attrNameLst>
                                          <p:attrName>style.visibility</p:attrName>
                                        </p:attrNameLst>
                                      </p:cBhvr>
                                      <p:to>
                                        <p:strVal val="visible"/>
                                      </p:to>
                                    </p:set>
                                    <p:anim calcmode="lin" valueType="num">
                                      <p:cBhvr additive="base">
                                        <p:cTn id="93" dur="500"/>
                                        <p:tgtEl>
                                          <p:spTgt spid="38"/>
                                        </p:tgtEl>
                                        <p:attrNameLst>
                                          <p:attrName>ppt_x</p:attrName>
                                        </p:attrNameLst>
                                      </p:cBhvr>
                                      <p:tavLst>
                                        <p:tav tm="0">
                                          <p:val>
                                            <p:strVal val="#ppt_x+#ppt_w*1.125000"/>
                                          </p:val>
                                        </p:tav>
                                        <p:tav tm="100000">
                                          <p:val>
                                            <p:strVal val="#ppt_x"/>
                                          </p:val>
                                        </p:tav>
                                      </p:tavLst>
                                    </p:anim>
                                    <p:animEffect transition="in" filter="wipe(left)">
                                      <p:cBhvr>
                                        <p:cTn id="94" dur="500"/>
                                        <p:tgtEl>
                                          <p:spTgt spid="38"/>
                                        </p:tgtEl>
                                      </p:cBhvr>
                                    </p:animEffect>
                                  </p:childTnLst>
                                </p:cTn>
                              </p:par>
                              <p:par>
                                <p:cTn id="95" presetID="18" presetClass="entr" presetSubtype="3" fill="hold" grpId="0" nodeType="withEffect">
                                  <p:stCondLst>
                                    <p:cond delay="0"/>
                                  </p:stCondLst>
                                  <p:childTnLst>
                                    <p:set>
                                      <p:cBhvr>
                                        <p:cTn id="96" dur="1" fill="hold">
                                          <p:stCondLst>
                                            <p:cond delay="0"/>
                                          </p:stCondLst>
                                        </p:cTn>
                                        <p:tgtEl>
                                          <p:spTgt spid="39"/>
                                        </p:tgtEl>
                                        <p:attrNameLst>
                                          <p:attrName>style.visibility</p:attrName>
                                        </p:attrNameLst>
                                      </p:cBhvr>
                                      <p:to>
                                        <p:strVal val="visible"/>
                                      </p:to>
                                    </p:set>
                                    <p:animEffect transition="in" filter="strips(upRight)">
                                      <p:cBhvr>
                                        <p:cTn id="97" dur="500"/>
                                        <p:tgtEl>
                                          <p:spTgt spid="39"/>
                                        </p:tgtEl>
                                      </p:cBhvr>
                                    </p:animEffect>
                                  </p:childTnLst>
                                </p:cTn>
                              </p:par>
                            </p:childTnLst>
                          </p:cTn>
                        </p:par>
                        <p:par>
                          <p:cTn id="98" fill="hold">
                            <p:stCondLst>
                              <p:cond delay="5000"/>
                            </p:stCondLst>
                            <p:childTnLst>
                              <p:par>
                                <p:cTn id="99" presetID="12" presetClass="entr" presetSubtype="2" fill="hold" grpId="0" nodeType="afterEffect">
                                  <p:stCondLst>
                                    <p:cond delay="0"/>
                                  </p:stCondLst>
                                  <p:childTnLst>
                                    <p:set>
                                      <p:cBhvr>
                                        <p:cTn id="100" dur="1" fill="hold">
                                          <p:stCondLst>
                                            <p:cond delay="0"/>
                                          </p:stCondLst>
                                        </p:cTn>
                                        <p:tgtEl>
                                          <p:spTgt spid="40"/>
                                        </p:tgtEl>
                                        <p:attrNameLst>
                                          <p:attrName>style.visibility</p:attrName>
                                        </p:attrNameLst>
                                      </p:cBhvr>
                                      <p:to>
                                        <p:strVal val="visible"/>
                                      </p:to>
                                    </p:set>
                                    <p:anim calcmode="lin" valueType="num">
                                      <p:cBhvr additive="base">
                                        <p:cTn id="101" dur="500"/>
                                        <p:tgtEl>
                                          <p:spTgt spid="40"/>
                                        </p:tgtEl>
                                        <p:attrNameLst>
                                          <p:attrName>ppt_x</p:attrName>
                                        </p:attrNameLst>
                                      </p:cBhvr>
                                      <p:tavLst>
                                        <p:tav tm="0">
                                          <p:val>
                                            <p:strVal val="#ppt_x+#ppt_w*1.125000"/>
                                          </p:val>
                                        </p:tav>
                                        <p:tav tm="100000">
                                          <p:val>
                                            <p:strVal val="#ppt_x"/>
                                          </p:val>
                                        </p:tav>
                                      </p:tavLst>
                                    </p:anim>
                                    <p:animEffect transition="in" filter="wipe(left)">
                                      <p:cBhvr>
                                        <p:cTn id="102" dur="500"/>
                                        <p:tgtEl>
                                          <p:spTgt spid="40"/>
                                        </p:tgtEl>
                                      </p:cBhvr>
                                    </p:animEffect>
                                  </p:childTnLst>
                                </p:cTn>
                              </p:par>
                              <p:par>
                                <p:cTn id="103" presetID="18" presetClass="entr" presetSubtype="3" fill="hold" grpId="0" nodeType="withEffect">
                                  <p:stCondLst>
                                    <p:cond delay="0"/>
                                  </p:stCondLst>
                                  <p:childTnLst>
                                    <p:set>
                                      <p:cBhvr>
                                        <p:cTn id="104" dur="1" fill="hold">
                                          <p:stCondLst>
                                            <p:cond delay="0"/>
                                          </p:stCondLst>
                                        </p:cTn>
                                        <p:tgtEl>
                                          <p:spTgt spid="41"/>
                                        </p:tgtEl>
                                        <p:attrNameLst>
                                          <p:attrName>style.visibility</p:attrName>
                                        </p:attrNameLst>
                                      </p:cBhvr>
                                      <p:to>
                                        <p:strVal val="visible"/>
                                      </p:to>
                                    </p:set>
                                    <p:animEffect transition="in" filter="strips(upRight)">
                                      <p:cBhvr>
                                        <p:cTn id="105"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p:bldP spid="25" grpId="0" animBg="1"/>
      <p:bldP spid="26" grpId="0" animBg="1"/>
      <p:bldP spid="27" grpId="0" animBg="1"/>
      <p:bldP spid="28" grpId="0" animBg="1"/>
      <p:bldP spid="29" grpId="0" animBg="1"/>
      <p:bldP spid="30" grpId="0" animBg="1"/>
      <p:bldP spid="31" grpId="0"/>
      <p:bldP spid="32" grpId="0"/>
      <p:bldP spid="33" grpId="0"/>
      <p:bldP spid="34" grpId="0"/>
      <p:bldP spid="35" grpId="0"/>
      <p:bldP spid="36" grpId="0"/>
      <p:bldP spid="37" grpId="0"/>
      <p:bldP spid="38" grpId="0"/>
      <p:bldP spid="39" grpId="0"/>
      <p:bldP spid="40" grpId="0"/>
      <p:bldP spid="4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组合 24"/>
          <p:cNvGrpSpPr/>
          <p:nvPr/>
        </p:nvGrpSpPr>
        <p:grpSpPr>
          <a:xfrm>
            <a:off x="1230530" y="2795036"/>
            <a:ext cx="37967" cy="2257433"/>
            <a:chOff x="1331640" y="1821963"/>
            <a:chExt cx="36000" cy="2140498"/>
          </a:xfrm>
          <a:gradFill>
            <a:gsLst>
              <a:gs pos="0">
                <a:schemeClr val="accent1"/>
              </a:gs>
              <a:gs pos="100000">
                <a:schemeClr val="tx1">
                  <a:lumMod val="95000"/>
                  <a:lumOff val="5000"/>
                </a:schemeClr>
              </a:gs>
            </a:gsLst>
            <a:lin ang="5400000" scaled="1"/>
          </a:gradFill>
        </p:grpSpPr>
        <p:cxnSp>
          <p:nvCxnSpPr>
            <p:cNvPr id="26" name="直接连接符 25"/>
            <p:cNvCxnSpPr/>
            <p:nvPr/>
          </p:nvCxnSpPr>
          <p:spPr>
            <a:xfrm>
              <a:off x="1331651" y="1961167"/>
              <a:ext cx="0" cy="2001294"/>
            </a:xfrm>
            <a:prstGeom prst="line">
              <a:avLst/>
            </a:prstGeom>
            <a:grpFill/>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7" name="矩形 26"/>
            <p:cNvSpPr/>
            <p:nvPr/>
          </p:nvSpPr>
          <p:spPr>
            <a:xfrm>
              <a:off x="1331640" y="1821963"/>
              <a:ext cx="36000" cy="1080000"/>
            </a:xfrm>
            <a:prstGeom prst="rect">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2000">
                <a:cs typeface="+mn-ea"/>
                <a:sym typeface="+mn-lt"/>
              </a:endParaRPr>
            </a:p>
          </p:txBody>
        </p:sp>
      </p:grpSp>
      <p:grpSp>
        <p:nvGrpSpPr>
          <p:cNvPr id="28" name="组合 27"/>
          <p:cNvGrpSpPr/>
          <p:nvPr/>
        </p:nvGrpSpPr>
        <p:grpSpPr>
          <a:xfrm flipV="1">
            <a:off x="3772890" y="3989648"/>
            <a:ext cx="37967" cy="2292310"/>
            <a:chOff x="1331651" y="1788890"/>
            <a:chExt cx="36000" cy="2173569"/>
          </a:xfrm>
          <a:solidFill>
            <a:schemeClr val="bg1">
              <a:lumMod val="50000"/>
            </a:schemeClr>
          </a:solidFill>
        </p:grpSpPr>
        <p:cxnSp>
          <p:nvCxnSpPr>
            <p:cNvPr id="29" name="直接连接符 28"/>
            <p:cNvCxnSpPr>
              <a:stCxn id="30" idx="0"/>
            </p:cNvCxnSpPr>
            <p:nvPr/>
          </p:nvCxnSpPr>
          <p:spPr>
            <a:xfrm flipH="1">
              <a:off x="1331651" y="1788890"/>
              <a:ext cx="18000" cy="2173569"/>
            </a:xfrm>
            <a:prstGeom prst="line">
              <a:avLst/>
            </a:prstGeom>
            <a:grpFill/>
            <a:ln>
              <a:solidFill>
                <a:srgbClr val="333333"/>
              </a:solidFill>
            </a:ln>
          </p:spPr>
          <p:style>
            <a:lnRef idx="1">
              <a:schemeClr val="accent1"/>
            </a:lnRef>
            <a:fillRef idx="0">
              <a:schemeClr val="accent1"/>
            </a:fillRef>
            <a:effectRef idx="0">
              <a:schemeClr val="accent1"/>
            </a:effectRef>
            <a:fontRef idx="minor">
              <a:schemeClr val="tx1"/>
            </a:fontRef>
          </p:style>
        </p:cxnSp>
        <p:sp>
          <p:nvSpPr>
            <p:cNvPr id="30" name="矩形 29"/>
            <p:cNvSpPr/>
            <p:nvPr/>
          </p:nvSpPr>
          <p:spPr>
            <a:xfrm>
              <a:off x="1331651" y="1788890"/>
              <a:ext cx="36000" cy="1080000"/>
            </a:xfrm>
            <a:prstGeom prst="rect">
              <a:avLst/>
            </a:prstGeom>
            <a:solidFill>
              <a:srgbClr val="333333"/>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2000">
                <a:cs typeface="+mn-ea"/>
                <a:sym typeface="+mn-lt"/>
              </a:endParaRPr>
            </a:p>
          </p:txBody>
        </p:sp>
      </p:grpSp>
      <p:grpSp>
        <p:nvGrpSpPr>
          <p:cNvPr id="31" name="组合 30"/>
          <p:cNvGrpSpPr/>
          <p:nvPr/>
        </p:nvGrpSpPr>
        <p:grpSpPr>
          <a:xfrm>
            <a:off x="6315226" y="2795036"/>
            <a:ext cx="43630" cy="2257433"/>
            <a:chOff x="1331651" y="1821963"/>
            <a:chExt cx="41370" cy="2140498"/>
          </a:xfrm>
          <a:gradFill>
            <a:gsLst>
              <a:gs pos="0">
                <a:schemeClr val="accent1"/>
              </a:gs>
              <a:gs pos="100000">
                <a:schemeClr val="tx1">
                  <a:lumMod val="95000"/>
                  <a:lumOff val="5000"/>
                </a:schemeClr>
              </a:gs>
            </a:gsLst>
            <a:lin ang="5400000" scaled="1"/>
          </a:gradFill>
        </p:grpSpPr>
        <p:cxnSp>
          <p:nvCxnSpPr>
            <p:cNvPr id="32" name="直接连接符 31"/>
            <p:cNvCxnSpPr>
              <a:stCxn id="33" idx="0"/>
            </p:cNvCxnSpPr>
            <p:nvPr/>
          </p:nvCxnSpPr>
          <p:spPr>
            <a:xfrm flipH="1">
              <a:off x="1331651" y="1821963"/>
              <a:ext cx="23370" cy="2140498"/>
            </a:xfrm>
            <a:prstGeom prst="line">
              <a:avLst/>
            </a:prstGeom>
            <a:grpFill/>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33" name="矩形 32"/>
            <p:cNvSpPr/>
            <p:nvPr/>
          </p:nvSpPr>
          <p:spPr>
            <a:xfrm>
              <a:off x="1337021" y="1821963"/>
              <a:ext cx="36000" cy="1080000"/>
            </a:xfrm>
            <a:prstGeom prst="rect">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2000">
                <a:cs typeface="+mn-ea"/>
                <a:sym typeface="+mn-lt"/>
              </a:endParaRPr>
            </a:p>
          </p:txBody>
        </p:sp>
      </p:grpSp>
      <p:grpSp>
        <p:nvGrpSpPr>
          <p:cNvPr id="34" name="组合 33"/>
          <p:cNvGrpSpPr/>
          <p:nvPr/>
        </p:nvGrpSpPr>
        <p:grpSpPr>
          <a:xfrm flipV="1">
            <a:off x="8850339" y="3989647"/>
            <a:ext cx="37967" cy="2292311"/>
            <a:chOff x="1324779" y="1788889"/>
            <a:chExt cx="36000" cy="2173570"/>
          </a:xfrm>
          <a:solidFill>
            <a:schemeClr val="bg1">
              <a:lumMod val="50000"/>
            </a:schemeClr>
          </a:solidFill>
        </p:grpSpPr>
        <p:cxnSp>
          <p:nvCxnSpPr>
            <p:cNvPr id="35" name="直接连接符 34"/>
            <p:cNvCxnSpPr>
              <a:stCxn id="36" idx="0"/>
            </p:cNvCxnSpPr>
            <p:nvPr/>
          </p:nvCxnSpPr>
          <p:spPr>
            <a:xfrm flipH="1">
              <a:off x="1331651" y="1788889"/>
              <a:ext cx="11129" cy="2173570"/>
            </a:xfrm>
            <a:prstGeom prst="line">
              <a:avLst/>
            </a:prstGeom>
            <a:grpFill/>
            <a:ln>
              <a:solidFill>
                <a:srgbClr val="333333"/>
              </a:solidFill>
            </a:ln>
          </p:spPr>
          <p:style>
            <a:lnRef idx="1">
              <a:schemeClr val="accent1"/>
            </a:lnRef>
            <a:fillRef idx="0">
              <a:schemeClr val="accent1"/>
            </a:fillRef>
            <a:effectRef idx="0">
              <a:schemeClr val="accent1"/>
            </a:effectRef>
            <a:fontRef idx="minor">
              <a:schemeClr val="tx1"/>
            </a:fontRef>
          </p:style>
        </p:cxnSp>
        <p:sp>
          <p:nvSpPr>
            <p:cNvPr id="36" name="矩形 35"/>
            <p:cNvSpPr/>
            <p:nvPr/>
          </p:nvSpPr>
          <p:spPr>
            <a:xfrm>
              <a:off x="1324779" y="1788889"/>
              <a:ext cx="36000" cy="1080000"/>
            </a:xfrm>
            <a:prstGeom prst="rect">
              <a:avLst/>
            </a:prstGeom>
            <a:solidFill>
              <a:srgbClr val="333333"/>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2000">
                <a:cs typeface="+mn-ea"/>
                <a:sym typeface="+mn-lt"/>
              </a:endParaRPr>
            </a:p>
          </p:txBody>
        </p:sp>
      </p:grpSp>
      <p:grpSp>
        <p:nvGrpSpPr>
          <p:cNvPr id="37" name="组合 36"/>
          <p:cNvGrpSpPr/>
          <p:nvPr/>
        </p:nvGrpSpPr>
        <p:grpSpPr>
          <a:xfrm>
            <a:off x="1230543" y="3989645"/>
            <a:ext cx="2214639" cy="1072869"/>
            <a:chOff x="1331651" y="2945166"/>
            <a:chExt cx="2099921" cy="1017295"/>
          </a:xfrm>
          <a:gradFill>
            <a:gsLst>
              <a:gs pos="0">
                <a:schemeClr val="accent1"/>
              </a:gs>
              <a:gs pos="100000">
                <a:schemeClr val="tx1">
                  <a:lumMod val="95000"/>
                  <a:lumOff val="5000"/>
                </a:schemeClr>
              </a:gs>
            </a:gsLst>
            <a:lin ang="5400000" scaled="1"/>
          </a:gradFill>
        </p:grpSpPr>
        <p:sp>
          <p:nvSpPr>
            <p:cNvPr id="38" name="矩形 37"/>
            <p:cNvSpPr/>
            <p:nvPr/>
          </p:nvSpPr>
          <p:spPr>
            <a:xfrm>
              <a:off x="1331651" y="2945166"/>
              <a:ext cx="2099921" cy="1017295"/>
            </a:xfrm>
            <a:prstGeom prst="rect">
              <a:avLst/>
            </a:prstGeom>
            <a:grpFill/>
            <a:ln w="25400" cap="flat" cmpd="sng" algn="ctr">
              <a:noFill/>
              <a:prstDash val="solid"/>
            </a:ln>
            <a:effectLst/>
          </p:spPr>
          <p:txBody>
            <a:bodyPr rot="0" spcFirstLastPara="0" vertOverflow="overflow" horzOverflow="overflow" vert="horz" wrap="square" lIns="96417" tIns="48208" rIns="96417" bIns="48208" numCol="1" spcCol="0" rtlCol="0" fromWordArt="0" anchor="ctr" anchorCtr="0" forceAA="0" compatLnSpc="1">
              <a:noAutofit/>
            </a:bodyPr>
            <a:lstStyle/>
            <a:p>
              <a:pPr algn="ctr">
                <a:lnSpc>
                  <a:spcPct val="130000"/>
                </a:lnSpc>
              </a:pPr>
              <a:endParaRPr lang="zh-CN" altLang="en-US" sz="2000" kern="0">
                <a:solidFill>
                  <a:sysClr val="window" lastClr="FFFFFF"/>
                </a:solidFill>
                <a:cs typeface="+mn-ea"/>
                <a:sym typeface="+mn-lt"/>
              </a:endParaRPr>
            </a:p>
          </p:txBody>
        </p:sp>
        <p:sp>
          <p:nvSpPr>
            <p:cNvPr id="39" name="文本框 38"/>
            <p:cNvSpPr txBox="1"/>
            <p:nvPr/>
          </p:nvSpPr>
          <p:spPr>
            <a:xfrm>
              <a:off x="1419945" y="3543679"/>
              <a:ext cx="1923330" cy="395313"/>
            </a:xfrm>
            <a:prstGeom prst="rect">
              <a:avLst/>
            </a:prstGeom>
            <a:grpFill/>
            <a:ln w="25400" cap="flat" cmpd="sng" algn="ctr">
              <a:noFill/>
              <a:prstDash val="solid"/>
            </a:ln>
            <a:effectLst/>
          </p:spPr>
          <p:txBody>
            <a:bodyPr rot="0" spcFirstLastPara="0" vertOverflow="overflow" horzOverflow="overflow" vert="horz" wrap="square" lIns="96417" tIns="48208" rIns="96417" bIns="48208" numCol="1" spcCol="0" rtlCol="0" fromWordArt="0" anchor="ctr" anchorCtr="0" forceAA="0" compatLnSpc="1">
              <a:noAutofit/>
            </a:bodyPr>
            <a:lstStyle>
              <a:defPPr>
                <a:defRPr lang="zh-CN"/>
              </a:defPPr>
              <a:lvl1pPr algn="ctr">
                <a:lnSpc>
                  <a:spcPct val="130000"/>
                </a:lnSpc>
                <a:defRPr sz="2000" kern="0">
                  <a:solidFill>
                    <a:sysClr val="window" lastClr="FFFFFF"/>
                  </a:solidFill>
                  <a:latin typeface="Arial" panose="020B0604020202020204" pitchFamily="34" charset="0"/>
                  <a:ea typeface="微软雅黑" panose="020B0503020204020204" pitchFamily="34" charset="-122"/>
                </a:defRPr>
              </a:lvl1pPr>
            </a:lstStyle>
            <a:p>
              <a:r>
                <a:rPr lang="en-US" altLang="zh-CN" sz="2100" dirty="0">
                  <a:latin typeface="+mn-lt"/>
                  <a:ea typeface="+mn-ea"/>
                  <a:cs typeface="+mn-ea"/>
                  <a:sym typeface="+mn-lt"/>
                </a:rPr>
                <a:t>YOUR TITLE</a:t>
              </a:r>
              <a:endParaRPr lang="zh-CN" altLang="en-US" sz="2100" dirty="0">
                <a:latin typeface="+mn-lt"/>
                <a:ea typeface="+mn-ea"/>
                <a:cs typeface="+mn-ea"/>
                <a:sym typeface="+mn-lt"/>
              </a:endParaRPr>
            </a:p>
          </p:txBody>
        </p:sp>
        <p:sp>
          <p:nvSpPr>
            <p:cNvPr id="40" name="文本框 39"/>
            <p:cNvSpPr txBox="1"/>
            <p:nvPr/>
          </p:nvSpPr>
          <p:spPr>
            <a:xfrm>
              <a:off x="1843808" y="2945166"/>
              <a:ext cx="1075605" cy="703016"/>
            </a:xfrm>
            <a:prstGeom prst="rect">
              <a:avLst/>
            </a:prstGeom>
            <a:grpFill/>
            <a:ln w="25400" cap="flat" cmpd="sng" algn="ctr">
              <a:noFill/>
              <a:prstDash val="solid"/>
            </a:ln>
            <a:effectLst/>
          </p:spPr>
          <p:txBody>
            <a:bodyPr rot="0" spcFirstLastPara="0" vertOverflow="overflow" horzOverflow="overflow" vert="horz" wrap="square" lIns="96417" tIns="48208" rIns="96417" bIns="48208" numCol="1" spcCol="0" rtlCol="0" fromWordArt="0" anchor="ctr" anchorCtr="0" forceAA="0" compatLnSpc="1">
              <a:noAutofit/>
            </a:bodyPr>
            <a:lstStyle>
              <a:defPPr>
                <a:defRPr lang="zh-CN"/>
              </a:defPPr>
              <a:lvl1pPr algn="ctr">
                <a:lnSpc>
                  <a:spcPct val="130000"/>
                </a:lnSpc>
                <a:defRPr sz="2000" kern="0">
                  <a:solidFill>
                    <a:sysClr val="window" lastClr="FFFFFF"/>
                  </a:solidFill>
                  <a:latin typeface="Arial" panose="020B0604020202020204" pitchFamily="34" charset="0"/>
                  <a:ea typeface="微软雅黑" panose="020B0503020204020204" pitchFamily="34" charset="-122"/>
                </a:defRPr>
              </a:lvl1pPr>
            </a:lstStyle>
            <a:p>
              <a:r>
                <a:rPr lang="en-US" altLang="zh-CN" sz="4200" dirty="0">
                  <a:latin typeface="+mn-lt"/>
                  <a:ea typeface="+mn-ea"/>
                  <a:cs typeface="+mn-ea"/>
                  <a:sym typeface="+mn-lt"/>
                </a:rPr>
                <a:t>1</a:t>
              </a:r>
              <a:endParaRPr lang="zh-CN" altLang="en-US" sz="4200" dirty="0">
                <a:latin typeface="+mn-lt"/>
                <a:ea typeface="+mn-ea"/>
                <a:cs typeface="+mn-ea"/>
                <a:sym typeface="+mn-lt"/>
              </a:endParaRPr>
            </a:p>
          </p:txBody>
        </p:sp>
      </p:grpSp>
      <p:grpSp>
        <p:nvGrpSpPr>
          <p:cNvPr id="41" name="组合 40"/>
          <p:cNvGrpSpPr/>
          <p:nvPr/>
        </p:nvGrpSpPr>
        <p:grpSpPr>
          <a:xfrm>
            <a:off x="3772891" y="3989645"/>
            <a:ext cx="2214639" cy="1072869"/>
            <a:chOff x="3742306" y="2945166"/>
            <a:chExt cx="2099921" cy="1017295"/>
          </a:xfrm>
        </p:grpSpPr>
        <p:sp>
          <p:nvSpPr>
            <p:cNvPr id="42" name="矩形 41"/>
            <p:cNvSpPr/>
            <p:nvPr/>
          </p:nvSpPr>
          <p:spPr>
            <a:xfrm flipV="1">
              <a:off x="3742306" y="2945166"/>
              <a:ext cx="2099921" cy="1017295"/>
            </a:xfrm>
            <a:prstGeom prst="rect">
              <a:avLst/>
            </a:prstGeom>
            <a:solidFill>
              <a:srgbClr val="333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cs typeface="+mn-ea"/>
                <a:sym typeface="+mn-lt"/>
              </a:endParaRPr>
            </a:p>
          </p:txBody>
        </p:sp>
        <p:sp>
          <p:nvSpPr>
            <p:cNvPr id="43" name="文本框 42"/>
            <p:cNvSpPr txBox="1"/>
            <p:nvPr/>
          </p:nvSpPr>
          <p:spPr>
            <a:xfrm>
              <a:off x="3830598" y="3543679"/>
              <a:ext cx="1923330" cy="395313"/>
            </a:xfrm>
            <a:prstGeom prst="rect">
              <a:avLst/>
            </a:prstGeom>
            <a:noFill/>
          </p:spPr>
          <p:txBody>
            <a:bodyPr wrap="square" rtlCol="0">
              <a:spAutoFit/>
            </a:bodyPr>
            <a:lstStyle/>
            <a:p>
              <a:pPr algn="ctr">
                <a:spcBef>
                  <a:spcPts val="1055"/>
                </a:spcBef>
              </a:pPr>
              <a:r>
                <a:rPr lang="en-US" altLang="zh-CN" sz="2110" dirty="0">
                  <a:solidFill>
                    <a:schemeClr val="bg1"/>
                  </a:solidFill>
                  <a:cs typeface="+mn-ea"/>
                  <a:sym typeface="+mn-lt"/>
                </a:rPr>
                <a:t>YOUR TITLE</a:t>
              </a:r>
              <a:endParaRPr lang="zh-CN" altLang="en-US" sz="2110" dirty="0">
                <a:solidFill>
                  <a:schemeClr val="bg1"/>
                </a:solidFill>
                <a:cs typeface="+mn-ea"/>
                <a:sym typeface="+mn-lt"/>
              </a:endParaRPr>
            </a:p>
          </p:txBody>
        </p:sp>
        <p:sp>
          <p:nvSpPr>
            <p:cNvPr id="44" name="文本框 43"/>
            <p:cNvSpPr txBox="1"/>
            <p:nvPr/>
          </p:nvSpPr>
          <p:spPr>
            <a:xfrm>
              <a:off x="4270418" y="2969841"/>
              <a:ext cx="1075605" cy="703016"/>
            </a:xfrm>
            <a:prstGeom prst="rect">
              <a:avLst/>
            </a:prstGeom>
            <a:noFill/>
          </p:spPr>
          <p:txBody>
            <a:bodyPr wrap="square" rtlCol="0">
              <a:spAutoFit/>
            </a:bodyPr>
            <a:lstStyle/>
            <a:p>
              <a:pPr algn="ctr">
                <a:spcBef>
                  <a:spcPts val="1055"/>
                </a:spcBef>
              </a:pPr>
              <a:r>
                <a:rPr lang="en-US" altLang="zh-CN" sz="4220" dirty="0">
                  <a:solidFill>
                    <a:schemeClr val="bg1"/>
                  </a:solidFill>
                  <a:cs typeface="+mn-ea"/>
                  <a:sym typeface="+mn-lt"/>
                </a:rPr>
                <a:t>2</a:t>
              </a:r>
              <a:endParaRPr lang="zh-CN" altLang="en-US" sz="4220" dirty="0">
                <a:solidFill>
                  <a:schemeClr val="bg1"/>
                </a:solidFill>
                <a:cs typeface="+mn-ea"/>
                <a:sym typeface="+mn-lt"/>
              </a:endParaRPr>
            </a:p>
          </p:txBody>
        </p:sp>
      </p:grpSp>
      <p:grpSp>
        <p:nvGrpSpPr>
          <p:cNvPr id="45" name="组合 44"/>
          <p:cNvGrpSpPr/>
          <p:nvPr/>
        </p:nvGrpSpPr>
        <p:grpSpPr>
          <a:xfrm>
            <a:off x="6315239" y="3989645"/>
            <a:ext cx="2214639" cy="1072869"/>
            <a:chOff x="6152961" y="2945166"/>
            <a:chExt cx="2099921" cy="1017295"/>
          </a:xfrm>
          <a:gradFill>
            <a:gsLst>
              <a:gs pos="0">
                <a:schemeClr val="accent1"/>
              </a:gs>
              <a:gs pos="100000">
                <a:schemeClr val="tx1">
                  <a:lumMod val="95000"/>
                  <a:lumOff val="5000"/>
                </a:schemeClr>
              </a:gs>
            </a:gsLst>
            <a:lin ang="5400000" scaled="1"/>
          </a:gradFill>
        </p:grpSpPr>
        <p:sp>
          <p:nvSpPr>
            <p:cNvPr id="46" name="矩形 45"/>
            <p:cNvSpPr/>
            <p:nvPr/>
          </p:nvSpPr>
          <p:spPr>
            <a:xfrm>
              <a:off x="6152961" y="2945166"/>
              <a:ext cx="2099921" cy="1017295"/>
            </a:xfrm>
            <a:prstGeom prst="rect">
              <a:avLst/>
            </a:prstGeom>
            <a:grpFill/>
            <a:ln w="25400" cap="flat" cmpd="sng" algn="ctr">
              <a:noFill/>
              <a:prstDash val="solid"/>
            </a:ln>
            <a:effectLst/>
          </p:spPr>
          <p:txBody>
            <a:bodyPr rot="0" spcFirstLastPara="0" vertOverflow="overflow" horzOverflow="overflow" vert="horz" wrap="square" lIns="96417" tIns="48208" rIns="96417" bIns="48208" numCol="1" spcCol="0" rtlCol="0" fromWordArt="0" anchor="ctr" anchorCtr="0" forceAA="0" compatLnSpc="1">
              <a:noAutofit/>
            </a:bodyPr>
            <a:lstStyle/>
            <a:p>
              <a:pPr algn="ctr">
                <a:lnSpc>
                  <a:spcPct val="130000"/>
                </a:lnSpc>
              </a:pPr>
              <a:endParaRPr lang="zh-CN" altLang="en-US" sz="2000" kern="0">
                <a:solidFill>
                  <a:sysClr val="window" lastClr="FFFFFF"/>
                </a:solidFill>
                <a:cs typeface="+mn-ea"/>
                <a:sym typeface="+mn-lt"/>
              </a:endParaRPr>
            </a:p>
          </p:txBody>
        </p:sp>
        <p:sp>
          <p:nvSpPr>
            <p:cNvPr id="48" name="文本框 47"/>
            <p:cNvSpPr txBox="1"/>
            <p:nvPr/>
          </p:nvSpPr>
          <p:spPr>
            <a:xfrm>
              <a:off x="6665116" y="2957799"/>
              <a:ext cx="1075605" cy="703016"/>
            </a:xfrm>
            <a:prstGeom prst="rect">
              <a:avLst/>
            </a:prstGeom>
            <a:grpFill/>
            <a:ln w="25400" cap="flat" cmpd="sng" algn="ctr">
              <a:noFill/>
              <a:prstDash val="solid"/>
            </a:ln>
            <a:effectLst/>
          </p:spPr>
          <p:txBody>
            <a:bodyPr rot="0" spcFirstLastPara="0" vertOverflow="overflow" horzOverflow="overflow" vert="horz" wrap="square" lIns="96417" tIns="48208" rIns="96417" bIns="48208" numCol="1" spcCol="0" rtlCol="0" fromWordArt="0" anchor="ctr" anchorCtr="0" forceAA="0" compatLnSpc="1">
              <a:noAutofit/>
            </a:bodyPr>
            <a:lstStyle>
              <a:defPPr>
                <a:defRPr lang="zh-CN"/>
              </a:defPPr>
              <a:lvl1pPr algn="ctr">
                <a:lnSpc>
                  <a:spcPct val="130000"/>
                </a:lnSpc>
                <a:defRPr sz="2000" kern="0">
                  <a:solidFill>
                    <a:sysClr val="window" lastClr="FFFFFF"/>
                  </a:solidFill>
                  <a:latin typeface="Arial" panose="020B0604020202020204" pitchFamily="34" charset="0"/>
                  <a:ea typeface="微软雅黑" panose="020B0503020204020204" pitchFamily="34" charset="-122"/>
                </a:defRPr>
              </a:lvl1pPr>
            </a:lstStyle>
            <a:p>
              <a:r>
                <a:rPr lang="en-US" altLang="zh-CN" sz="4200" dirty="0">
                  <a:latin typeface="+mn-lt"/>
                  <a:ea typeface="+mn-ea"/>
                  <a:cs typeface="+mn-ea"/>
                  <a:sym typeface="+mn-lt"/>
                </a:rPr>
                <a:t>3</a:t>
              </a:r>
              <a:endParaRPr lang="zh-CN" altLang="en-US" sz="4200" dirty="0">
                <a:latin typeface="+mn-lt"/>
                <a:ea typeface="+mn-ea"/>
                <a:cs typeface="+mn-ea"/>
                <a:sym typeface="+mn-lt"/>
              </a:endParaRPr>
            </a:p>
          </p:txBody>
        </p:sp>
        <p:sp>
          <p:nvSpPr>
            <p:cNvPr id="47" name="文本框 46"/>
            <p:cNvSpPr txBox="1"/>
            <p:nvPr/>
          </p:nvSpPr>
          <p:spPr>
            <a:xfrm>
              <a:off x="6246353" y="3543679"/>
              <a:ext cx="1923330" cy="395313"/>
            </a:xfrm>
            <a:prstGeom prst="rect">
              <a:avLst/>
            </a:prstGeom>
            <a:grpFill/>
            <a:ln w="25400" cap="flat" cmpd="sng" algn="ctr">
              <a:noFill/>
              <a:prstDash val="solid"/>
            </a:ln>
            <a:effectLst/>
          </p:spPr>
          <p:txBody>
            <a:bodyPr rot="0" spcFirstLastPara="0" vertOverflow="overflow" horzOverflow="overflow" vert="horz" wrap="square" lIns="96417" tIns="48208" rIns="96417" bIns="48208" numCol="1" spcCol="0" rtlCol="0" fromWordArt="0" anchor="ctr" anchorCtr="0" forceAA="0" compatLnSpc="1">
              <a:noAutofit/>
            </a:bodyPr>
            <a:lstStyle>
              <a:defPPr>
                <a:defRPr lang="zh-CN"/>
              </a:defPPr>
              <a:lvl1pPr algn="ctr">
                <a:lnSpc>
                  <a:spcPct val="130000"/>
                </a:lnSpc>
                <a:defRPr sz="2000" kern="0">
                  <a:solidFill>
                    <a:sysClr val="window" lastClr="FFFFFF"/>
                  </a:solidFill>
                  <a:latin typeface="Arial" panose="020B0604020202020204" pitchFamily="34" charset="0"/>
                  <a:ea typeface="微软雅黑" panose="020B0503020204020204" pitchFamily="34" charset="-122"/>
                </a:defRPr>
              </a:lvl1pPr>
            </a:lstStyle>
            <a:p>
              <a:r>
                <a:rPr lang="en-US" altLang="zh-CN" sz="2100" dirty="0">
                  <a:latin typeface="+mn-lt"/>
                  <a:ea typeface="+mn-ea"/>
                  <a:cs typeface="+mn-ea"/>
                  <a:sym typeface="+mn-lt"/>
                </a:rPr>
                <a:t>YOUR TITLE</a:t>
              </a:r>
              <a:endParaRPr lang="zh-CN" altLang="en-US" sz="2100" dirty="0">
                <a:latin typeface="+mn-lt"/>
                <a:ea typeface="+mn-ea"/>
                <a:cs typeface="+mn-ea"/>
                <a:sym typeface="+mn-lt"/>
              </a:endParaRPr>
            </a:p>
          </p:txBody>
        </p:sp>
      </p:grpSp>
      <p:grpSp>
        <p:nvGrpSpPr>
          <p:cNvPr id="49" name="组合 48"/>
          <p:cNvGrpSpPr/>
          <p:nvPr/>
        </p:nvGrpSpPr>
        <p:grpSpPr>
          <a:xfrm>
            <a:off x="8857586" y="3989645"/>
            <a:ext cx="2214639" cy="1072869"/>
            <a:chOff x="8563615" y="2945166"/>
            <a:chExt cx="2099921" cy="1017295"/>
          </a:xfrm>
        </p:grpSpPr>
        <p:sp>
          <p:nvSpPr>
            <p:cNvPr id="50" name="矩形 49"/>
            <p:cNvSpPr/>
            <p:nvPr/>
          </p:nvSpPr>
          <p:spPr>
            <a:xfrm flipV="1">
              <a:off x="8563615" y="2945166"/>
              <a:ext cx="2099921" cy="1017295"/>
            </a:xfrm>
            <a:prstGeom prst="rect">
              <a:avLst/>
            </a:prstGeom>
            <a:solidFill>
              <a:srgbClr val="333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cs typeface="+mn-ea"/>
                <a:sym typeface="+mn-lt"/>
              </a:endParaRPr>
            </a:p>
          </p:txBody>
        </p:sp>
        <p:sp>
          <p:nvSpPr>
            <p:cNvPr id="51" name="文本框 50"/>
            <p:cNvSpPr txBox="1"/>
            <p:nvPr/>
          </p:nvSpPr>
          <p:spPr>
            <a:xfrm>
              <a:off x="8651906" y="3543679"/>
              <a:ext cx="1923330" cy="395313"/>
            </a:xfrm>
            <a:prstGeom prst="rect">
              <a:avLst/>
            </a:prstGeom>
            <a:noFill/>
          </p:spPr>
          <p:txBody>
            <a:bodyPr wrap="square" rtlCol="0">
              <a:spAutoFit/>
            </a:bodyPr>
            <a:lstStyle/>
            <a:p>
              <a:pPr algn="ctr">
                <a:spcBef>
                  <a:spcPts val="1055"/>
                </a:spcBef>
              </a:pPr>
              <a:r>
                <a:rPr lang="en-US" altLang="zh-CN" sz="2110" dirty="0">
                  <a:solidFill>
                    <a:schemeClr val="bg1"/>
                  </a:solidFill>
                  <a:cs typeface="+mn-ea"/>
                  <a:sym typeface="+mn-lt"/>
                </a:rPr>
                <a:t>YOUR TITLE</a:t>
              </a:r>
              <a:endParaRPr lang="zh-CN" altLang="en-US" sz="2110" dirty="0">
                <a:solidFill>
                  <a:schemeClr val="bg1"/>
                </a:solidFill>
                <a:cs typeface="+mn-ea"/>
                <a:sym typeface="+mn-lt"/>
              </a:endParaRPr>
            </a:p>
          </p:txBody>
        </p:sp>
        <p:sp>
          <p:nvSpPr>
            <p:cNvPr id="52" name="文本框 51"/>
            <p:cNvSpPr txBox="1"/>
            <p:nvPr/>
          </p:nvSpPr>
          <p:spPr>
            <a:xfrm>
              <a:off x="9087650" y="2969841"/>
              <a:ext cx="1075605" cy="703016"/>
            </a:xfrm>
            <a:prstGeom prst="rect">
              <a:avLst/>
            </a:prstGeom>
            <a:noFill/>
          </p:spPr>
          <p:txBody>
            <a:bodyPr wrap="square" rtlCol="0">
              <a:spAutoFit/>
            </a:bodyPr>
            <a:lstStyle/>
            <a:p>
              <a:pPr algn="ctr">
                <a:spcBef>
                  <a:spcPts val="1055"/>
                </a:spcBef>
              </a:pPr>
              <a:r>
                <a:rPr lang="en-US" altLang="zh-CN" sz="4220" dirty="0">
                  <a:solidFill>
                    <a:schemeClr val="bg1"/>
                  </a:solidFill>
                  <a:cs typeface="+mn-ea"/>
                  <a:sym typeface="+mn-lt"/>
                </a:rPr>
                <a:t>4</a:t>
              </a:r>
              <a:endParaRPr lang="zh-CN" altLang="en-US" sz="4220" dirty="0">
                <a:solidFill>
                  <a:schemeClr val="bg1"/>
                </a:solidFill>
                <a:cs typeface="+mn-ea"/>
                <a:sym typeface="+mn-lt"/>
              </a:endParaRPr>
            </a:p>
          </p:txBody>
        </p:sp>
      </p:grpSp>
      <p:sp>
        <p:nvSpPr>
          <p:cNvPr id="53" name="Text Placeholder 7"/>
          <p:cNvSpPr txBox="1"/>
          <p:nvPr/>
        </p:nvSpPr>
        <p:spPr>
          <a:xfrm>
            <a:off x="1365799" y="2941845"/>
            <a:ext cx="1539245" cy="356843"/>
          </a:xfrm>
          <a:prstGeom prst="rect">
            <a:avLst/>
          </a:prstGeom>
        </p:spPr>
        <p:txBody>
          <a:bodyPr vert="horz" lIns="0" tIns="103866" rIns="0" bIns="103866" anchor="ctr"/>
          <a:lstStyle>
            <a:lvl1pPr marL="0" indent="0" algn="r" rtl="0" eaLnBrk="0" fontAlgn="base" hangingPunct="0">
              <a:lnSpc>
                <a:spcPct val="100000"/>
              </a:lnSpc>
              <a:spcBef>
                <a:spcPts val="0"/>
              </a:spcBef>
              <a:spcAft>
                <a:spcPts val="0"/>
              </a:spcAft>
              <a:buFont typeface="Arial" panose="020B0604020202020204" pitchFamily="34" charset="0"/>
              <a:buNone/>
              <a:defRPr sz="1265" b="1" kern="1200">
                <a:solidFill>
                  <a:schemeClr val="tx1">
                    <a:lumMod val="75000"/>
                    <a:lumOff val="25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5280" indent="-319405"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1155"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41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6pPr>
            <a:lvl7pPr marL="417703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7pPr>
            <a:lvl8pPr marL="481965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8pPr>
            <a:lvl9pPr marL="546227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9pPr>
          </a:lstStyle>
          <a:p>
            <a:pPr>
              <a:lnSpc>
                <a:spcPct val="130000"/>
              </a:lnSpc>
            </a:pPr>
            <a:r>
              <a:rPr lang="zh-CN" altLang="en-US" sz="1400" dirty="0">
                <a:latin typeface="+mn-lt"/>
                <a:cs typeface="+mn-ea"/>
                <a:sym typeface="+mn-lt"/>
              </a:rPr>
              <a:t>相同的目的</a:t>
            </a:r>
            <a:endParaRPr lang="zh-CN" altLang="en-US" sz="1400" dirty="0">
              <a:latin typeface="+mn-lt"/>
              <a:cs typeface="+mn-ea"/>
              <a:sym typeface="+mn-lt"/>
            </a:endParaRPr>
          </a:p>
        </p:txBody>
      </p:sp>
      <p:sp>
        <p:nvSpPr>
          <p:cNvPr id="54" name="Text Placeholder 7"/>
          <p:cNvSpPr txBox="1"/>
          <p:nvPr/>
        </p:nvSpPr>
        <p:spPr>
          <a:xfrm>
            <a:off x="3945241" y="5560087"/>
            <a:ext cx="1518978" cy="727228"/>
          </a:xfrm>
          <a:prstGeom prst="rect">
            <a:avLst/>
          </a:prstGeom>
        </p:spPr>
        <p:txBody>
          <a:bodyPr vert="horz" lIns="0" tIns="103866" rIns="0" bIns="103866" anchor="ctr"/>
          <a:lstStyle>
            <a:lvl1pPr marL="0" indent="0" algn="r" rtl="0" eaLnBrk="0" fontAlgn="base" hangingPunct="0">
              <a:lnSpc>
                <a:spcPct val="100000"/>
              </a:lnSpc>
              <a:spcBef>
                <a:spcPts val="0"/>
              </a:spcBef>
              <a:spcAft>
                <a:spcPts val="0"/>
              </a:spcAft>
              <a:buFont typeface="Arial" panose="020B0604020202020204" pitchFamily="34" charset="0"/>
              <a:buNone/>
              <a:defRPr sz="1265" b="1" kern="1200">
                <a:solidFill>
                  <a:schemeClr val="tx1">
                    <a:lumMod val="75000"/>
                    <a:lumOff val="25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5280" indent="-319405"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1155"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41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6pPr>
            <a:lvl7pPr marL="417703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7pPr>
            <a:lvl8pPr marL="481965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8pPr>
            <a:lvl9pPr marL="546227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9pPr>
          </a:lstStyle>
          <a:p>
            <a:pPr>
              <a:lnSpc>
                <a:spcPct val="130000"/>
              </a:lnSpc>
            </a:pPr>
            <a:r>
              <a:rPr lang="zh-CN" altLang="en-US" sz="1400" dirty="0">
                <a:latin typeface="+mn-lt"/>
                <a:cs typeface="+mn-ea"/>
                <a:sym typeface="+mn-lt"/>
              </a:rPr>
              <a:t>成员之间互相依赖，相互作用，相互影响</a:t>
            </a:r>
            <a:endParaRPr lang="zh-CN" altLang="en-US" sz="1400" dirty="0">
              <a:latin typeface="+mn-lt"/>
              <a:cs typeface="+mn-ea"/>
              <a:sym typeface="+mn-lt"/>
            </a:endParaRPr>
          </a:p>
        </p:txBody>
      </p:sp>
      <p:sp>
        <p:nvSpPr>
          <p:cNvPr id="55" name="Text Placeholder 7"/>
          <p:cNvSpPr txBox="1"/>
          <p:nvPr/>
        </p:nvSpPr>
        <p:spPr>
          <a:xfrm>
            <a:off x="6504490" y="2795036"/>
            <a:ext cx="1485237" cy="719682"/>
          </a:xfrm>
          <a:prstGeom prst="rect">
            <a:avLst/>
          </a:prstGeom>
        </p:spPr>
        <p:txBody>
          <a:bodyPr vert="horz" lIns="0" tIns="103866" rIns="0" bIns="103866" anchor="ctr"/>
          <a:lstStyle>
            <a:lvl1pPr marL="0" indent="0" algn="r" rtl="0" eaLnBrk="0" fontAlgn="base" hangingPunct="0">
              <a:lnSpc>
                <a:spcPct val="100000"/>
              </a:lnSpc>
              <a:spcBef>
                <a:spcPts val="0"/>
              </a:spcBef>
              <a:spcAft>
                <a:spcPts val="0"/>
              </a:spcAft>
              <a:buFont typeface="Arial" panose="020B0604020202020204" pitchFamily="34" charset="0"/>
              <a:buNone/>
              <a:defRPr sz="1265" b="1" kern="1200">
                <a:solidFill>
                  <a:schemeClr val="tx1">
                    <a:lumMod val="75000"/>
                    <a:lumOff val="25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5280" indent="-319405"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1155"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41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6pPr>
            <a:lvl7pPr marL="417703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7pPr>
            <a:lvl8pPr marL="481965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8pPr>
            <a:lvl9pPr marL="546227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9pPr>
          </a:lstStyle>
          <a:p>
            <a:pPr>
              <a:lnSpc>
                <a:spcPct val="130000"/>
              </a:lnSpc>
            </a:pPr>
            <a:r>
              <a:rPr lang="zh-CN" altLang="en-US" sz="1400" dirty="0">
                <a:latin typeface="+mn-lt"/>
                <a:cs typeface="+mn-ea"/>
                <a:sym typeface="+mn-lt"/>
              </a:rPr>
              <a:t>共同承担责任的方式；有责任心</a:t>
            </a:r>
            <a:endParaRPr lang="zh-CN" altLang="en-US" sz="1400" dirty="0">
              <a:latin typeface="+mn-lt"/>
              <a:cs typeface="+mn-ea"/>
              <a:sym typeface="+mn-lt"/>
            </a:endParaRPr>
          </a:p>
        </p:txBody>
      </p:sp>
      <p:sp>
        <p:nvSpPr>
          <p:cNvPr id="56" name="Text Placeholder 7"/>
          <p:cNvSpPr txBox="1"/>
          <p:nvPr/>
        </p:nvSpPr>
        <p:spPr>
          <a:xfrm>
            <a:off x="9126300" y="5552723"/>
            <a:ext cx="1472211" cy="729235"/>
          </a:xfrm>
          <a:prstGeom prst="rect">
            <a:avLst/>
          </a:prstGeom>
        </p:spPr>
        <p:txBody>
          <a:bodyPr vert="horz" lIns="0" tIns="103866" rIns="0" bIns="103866" anchor="ctr"/>
          <a:lstStyle>
            <a:lvl1pPr marL="0" indent="0" algn="r" rtl="0" eaLnBrk="0" fontAlgn="base" hangingPunct="0">
              <a:lnSpc>
                <a:spcPct val="100000"/>
              </a:lnSpc>
              <a:spcBef>
                <a:spcPts val="0"/>
              </a:spcBef>
              <a:spcAft>
                <a:spcPts val="0"/>
              </a:spcAft>
              <a:buFont typeface="Arial" panose="020B0604020202020204" pitchFamily="34" charset="0"/>
              <a:buNone/>
              <a:defRPr sz="1265" b="1" kern="1200">
                <a:solidFill>
                  <a:schemeClr val="tx1">
                    <a:lumMod val="75000"/>
                    <a:lumOff val="25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5280" indent="-319405"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1155"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41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6pPr>
            <a:lvl7pPr marL="417703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7pPr>
            <a:lvl8pPr marL="481965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8pPr>
            <a:lvl9pPr marL="546227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9pPr>
          </a:lstStyle>
          <a:p>
            <a:pPr>
              <a:lnSpc>
                <a:spcPct val="130000"/>
              </a:lnSpc>
            </a:pPr>
            <a:r>
              <a:rPr lang="zh-CN" altLang="en-US" sz="1400" dirty="0">
                <a:latin typeface="+mn-lt"/>
                <a:cs typeface="+mn-ea"/>
                <a:sym typeface="+mn-lt"/>
              </a:rPr>
              <a:t>团队成员具有团队意识，有归属感</a:t>
            </a:r>
            <a:endParaRPr lang="zh-CN" altLang="en-US" sz="1400" dirty="0">
              <a:latin typeface="+mn-lt"/>
              <a:cs typeface="+mn-ea"/>
              <a:sym typeface="+mn-lt"/>
            </a:endParaRPr>
          </a:p>
        </p:txBody>
      </p:sp>
      <p:grpSp>
        <p:nvGrpSpPr>
          <p:cNvPr id="62" name="组合 61"/>
          <p:cNvGrpSpPr/>
          <p:nvPr/>
        </p:nvGrpSpPr>
        <p:grpSpPr>
          <a:xfrm>
            <a:off x="167640" y="377160"/>
            <a:ext cx="6715760" cy="646331"/>
            <a:chOff x="167640" y="129510"/>
            <a:chExt cx="6715760" cy="646331"/>
          </a:xfrm>
        </p:grpSpPr>
        <p:sp>
          <p:nvSpPr>
            <p:cNvPr id="63" name="矩形 62"/>
            <p:cNvSpPr/>
            <p:nvPr/>
          </p:nvSpPr>
          <p:spPr>
            <a:xfrm>
              <a:off x="167640" y="203200"/>
              <a:ext cx="568960" cy="523240"/>
            </a:xfrm>
            <a:prstGeom prst="rect">
              <a:avLst/>
            </a:prstGeom>
            <a:gradFill>
              <a:gsLst>
                <a:gs pos="0">
                  <a:schemeClr val="accent1"/>
                </a:gs>
                <a:gs pos="100000">
                  <a:schemeClr val="tx1">
                    <a:lumMod val="95000"/>
                    <a:lumOff val="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33333"/>
                </a:solidFill>
                <a:cs typeface="+mn-ea"/>
                <a:sym typeface="+mn-lt"/>
              </a:endParaRPr>
            </a:p>
          </p:txBody>
        </p:sp>
        <p:sp>
          <p:nvSpPr>
            <p:cNvPr id="64" name="矩形 63"/>
            <p:cNvSpPr/>
            <p:nvPr/>
          </p:nvSpPr>
          <p:spPr>
            <a:xfrm>
              <a:off x="812800" y="203200"/>
              <a:ext cx="259080" cy="523240"/>
            </a:xfrm>
            <a:prstGeom prst="rect">
              <a:avLst/>
            </a:prstGeom>
            <a:gradFill>
              <a:gsLst>
                <a:gs pos="0">
                  <a:schemeClr val="accent1"/>
                </a:gs>
                <a:gs pos="100000">
                  <a:schemeClr val="tx1">
                    <a:lumMod val="95000"/>
                    <a:lumOff val="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33333"/>
                </a:solidFill>
                <a:cs typeface="+mn-ea"/>
                <a:sym typeface="+mn-lt"/>
              </a:endParaRPr>
            </a:p>
          </p:txBody>
        </p:sp>
        <p:sp>
          <p:nvSpPr>
            <p:cNvPr id="65" name="Rectangle 6"/>
            <p:cNvSpPr>
              <a:spLocks noChangeArrowheads="1"/>
            </p:cNvSpPr>
            <p:nvPr/>
          </p:nvSpPr>
          <p:spPr bwMode="auto">
            <a:xfrm>
              <a:off x="1112520" y="129510"/>
              <a:ext cx="577088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zh-CN" altLang="en-US" sz="3600" b="1" dirty="0">
                  <a:solidFill>
                    <a:schemeClr val="tx1">
                      <a:lumMod val="85000"/>
                      <a:lumOff val="15000"/>
                    </a:schemeClr>
                  </a:solidFill>
                  <a:cs typeface="+mn-ea"/>
                  <a:sym typeface="+mn-lt"/>
                </a:rPr>
                <a:t>团队的定义 </a:t>
              </a:r>
              <a:endParaRPr lang="zh-CN" altLang="en-US" sz="3600" b="1" dirty="0">
                <a:solidFill>
                  <a:schemeClr val="tx1">
                    <a:lumMod val="85000"/>
                    <a:lumOff val="15000"/>
                  </a:schemeClr>
                </a:solidFill>
                <a:cs typeface="+mn-ea"/>
                <a:sym typeface="+mn-lt"/>
              </a:endParaRPr>
            </a:p>
          </p:txBody>
        </p:sp>
      </p:grpSp>
      <p:grpSp>
        <p:nvGrpSpPr>
          <p:cNvPr id="57" name="组合 56"/>
          <p:cNvGrpSpPr/>
          <p:nvPr/>
        </p:nvGrpSpPr>
        <p:grpSpPr bwMode="auto">
          <a:xfrm>
            <a:off x="3390573" y="1548817"/>
            <a:ext cx="5400675" cy="633412"/>
            <a:chOff x="6402758" y="1340767"/>
            <a:chExt cx="3522804" cy="756855"/>
          </a:xfrm>
        </p:grpSpPr>
        <p:sp>
          <p:nvSpPr>
            <p:cNvPr id="58" name="圆角矩形 38"/>
            <p:cNvSpPr/>
            <p:nvPr/>
          </p:nvSpPr>
          <p:spPr>
            <a:xfrm>
              <a:off x="6402758" y="1340767"/>
              <a:ext cx="3522804" cy="756855"/>
            </a:xfrm>
            <a:prstGeom prst="roundRect">
              <a:avLst/>
            </a:prstGeom>
            <a:gradFill>
              <a:gsLst>
                <a:gs pos="0">
                  <a:schemeClr val="accent1"/>
                </a:gs>
                <a:gs pos="100000">
                  <a:schemeClr val="tx1">
                    <a:lumMod val="95000"/>
                    <a:lumOff val="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noProof="1">
                <a:cs typeface="+mn-ea"/>
                <a:sym typeface="+mn-lt"/>
              </a:endParaRPr>
            </a:p>
          </p:txBody>
        </p:sp>
        <p:sp>
          <p:nvSpPr>
            <p:cNvPr id="59" name="圆角矩形 39"/>
            <p:cNvSpPr/>
            <p:nvPr/>
          </p:nvSpPr>
          <p:spPr>
            <a:xfrm>
              <a:off x="6496989" y="1445095"/>
              <a:ext cx="3334341" cy="555787"/>
            </a:xfrm>
            <a:prstGeom prst="roundRect">
              <a:avLst/>
            </a:prstGeom>
            <a:gradFill>
              <a:gsLst>
                <a:gs pos="0">
                  <a:schemeClr val="accent1"/>
                </a:gs>
                <a:gs pos="100000">
                  <a:schemeClr val="tx1">
                    <a:lumMod val="95000"/>
                    <a:lumOff val="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noProof="1">
                <a:cs typeface="+mn-ea"/>
                <a:sym typeface="+mn-lt"/>
              </a:endParaRPr>
            </a:p>
          </p:txBody>
        </p:sp>
        <p:sp>
          <p:nvSpPr>
            <p:cNvPr id="60" name="文本框 59"/>
            <p:cNvSpPr txBox="1"/>
            <p:nvPr/>
          </p:nvSpPr>
          <p:spPr>
            <a:xfrm flipH="1">
              <a:off x="6465924" y="1386888"/>
              <a:ext cx="3237003" cy="664612"/>
            </a:xfrm>
            <a:prstGeom prst="rect">
              <a:avLst/>
            </a:prstGeom>
            <a:gradFill>
              <a:gsLst>
                <a:gs pos="0">
                  <a:schemeClr val="accent1"/>
                </a:gs>
                <a:gs pos="100000">
                  <a:schemeClr val="tx1">
                    <a:lumMod val="95000"/>
                    <a:lumOff val="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zh-CN" altLang="en-US" noProof="1">
                  <a:cs typeface="+mn-ea"/>
                  <a:sym typeface="+mn-lt"/>
                </a:rPr>
                <a:t>团队是由以下四要素的人组成的</a:t>
              </a:r>
              <a:endParaRPr lang="zh-CN" altLang="en-US" noProof="1">
                <a:cs typeface="+mn-ea"/>
                <a:sym typeface="+mn-lt"/>
              </a:endParaRPr>
            </a:p>
          </p:txBody>
        </p:sp>
      </p:grpSp>
    </p:spTree>
  </p:cSld>
  <p:clrMapOvr>
    <a:masterClrMapping/>
  </p:clrMapOvr>
  <mc:AlternateContent xmlns:mc="http://schemas.openxmlformats.org/markup-compatibility/2006">
    <mc:Choice xmlns:p14="http://schemas.microsoft.com/office/powerpoint/2010/main" Requires="p14">
      <p:transition spd="slow" p14:dur="1250" advTm="7000">
        <p14:switch dir="r"/>
      </p:transition>
    </mc:Choice>
    <mc:Fallback>
      <p:transition spd="slow" advTm="7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additive="base">
                                        <p:cTn id="7" dur="500" fill="hold"/>
                                        <p:tgtEl>
                                          <p:spTgt spid="37"/>
                                        </p:tgtEl>
                                        <p:attrNameLst>
                                          <p:attrName>ppt_x</p:attrName>
                                        </p:attrNameLst>
                                      </p:cBhvr>
                                      <p:tavLst>
                                        <p:tav tm="0">
                                          <p:val>
                                            <p:strVal val="1+#ppt_w/2"/>
                                          </p:val>
                                        </p:tav>
                                        <p:tav tm="100000">
                                          <p:val>
                                            <p:strVal val="#ppt_x"/>
                                          </p:val>
                                        </p:tav>
                                      </p:tavLst>
                                    </p:anim>
                                    <p:anim calcmode="lin" valueType="num">
                                      <p:cBhvr additive="base">
                                        <p:cTn id="8" dur="500" fill="hold"/>
                                        <p:tgtEl>
                                          <p:spTgt spid="37"/>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250"/>
                                  </p:stCondLst>
                                  <p:childTnLst>
                                    <p:set>
                                      <p:cBhvr>
                                        <p:cTn id="10" dur="1" fill="hold">
                                          <p:stCondLst>
                                            <p:cond delay="0"/>
                                          </p:stCondLst>
                                        </p:cTn>
                                        <p:tgtEl>
                                          <p:spTgt spid="41"/>
                                        </p:tgtEl>
                                        <p:attrNameLst>
                                          <p:attrName>style.visibility</p:attrName>
                                        </p:attrNameLst>
                                      </p:cBhvr>
                                      <p:to>
                                        <p:strVal val="visible"/>
                                      </p:to>
                                    </p:set>
                                    <p:anim calcmode="lin" valueType="num">
                                      <p:cBhvr additive="base">
                                        <p:cTn id="11" dur="500" fill="hold"/>
                                        <p:tgtEl>
                                          <p:spTgt spid="41"/>
                                        </p:tgtEl>
                                        <p:attrNameLst>
                                          <p:attrName>ppt_x</p:attrName>
                                        </p:attrNameLst>
                                      </p:cBhvr>
                                      <p:tavLst>
                                        <p:tav tm="0">
                                          <p:val>
                                            <p:strVal val="1+#ppt_w/2"/>
                                          </p:val>
                                        </p:tav>
                                        <p:tav tm="100000">
                                          <p:val>
                                            <p:strVal val="#ppt_x"/>
                                          </p:val>
                                        </p:tav>
                                      </p:tavLst>
                                    </p:anim>
                                    <p:anim calcmode="lin" valueType="num">
                                      <p:cBhvr additive="base">
                                        <p:cTn id="12" dur="500" fill="hold"/>
                                        <p:tgtEl>
                                          <p:spTgt spid="41"/>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500"/>
                                  </p:stCondLst>
                                  <p:childTnLst>
                                    <p:set>
                                      <p:cBhvr>
                                        <p:cTn id="14" dur="1" fill="hold">
                                          <p:stCondLst>
                                            <p:cond delay="0"/>
                                          </p:stCondLst>
                                        </p:cTn>
                                        <p:tgtEl>
                                          <p:spTgt spid="45"/>
                                        </p:tgtEl>
                                        <p:attrNameLst>
                                          <p:attrName>style.visibility</p:attrName>
                                        </p:attrNameLst>
                                      </p:cBhvr>
                                      <p:to>
                                        <p:strVal val="visible"/>
                                      </p:to>
                                    </p:set>
                                    <p:anim calcmode="lin" valueType="num">
                                      <p:cBhvr additive="base">
                                        <p:cTn id="15" dur="500" fill="hold"/>
                                        <p:tgtEl>
                                          <p:spTgt spid="45"/>
                                        </p:tgtEl>
                                        <p:attrNameLst>
                                          <p:attrName>ppt_x</p:attrName>
                                        </p:attrNameLst>
                                      </p:cBhvr>
                                      <p:tavLst>
                                        <p:tav tm="0">
                                          <p:val>
                                            <p:strVal val="1+#ppt_w/2"/>
                                          </p:val>
                                        </p:tav>
                                        <p:tav tm="100000">
                                          <p:val>
                                            <p:strVal val="#ppt_x"/>
                                          </p:val>
                                        </p:tav>
                                      </p:tavLst>
                                    </p:anim>
                                    <p:anim calcmode="lin" valueType="num">
                                      <p:cBhvr additive="base">
                                        <p:cTn id="16" dur="500" fill="hold"/>
                                        <p:tgtEl>
                                          <p:spTgt spid="45"/>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stCondLst>
                                    <p:cond delay="750"/>
                                  </p:stCondLst>
                                  <p:childTnLst>
                                    <p:set>
                                      <p:cBhvr>
                                        <p:cTn id="18" dur="1" fill="hold">
                                          <p:stCondLst>
                                            <p:cond delay="0"/>
                                          </p:stCondLst>
                                        </p:cTn>
                                        <p:tgtEl>
                                          <p:spTgt spid="49"/>
                                        </p:tgtEl>
                                        <p:attrNameLst>
                                          <p:attrName>style.visibility</p:attrName>
                                        </p:attrNameLst>
                                      </p:cBhvr>
                                      <p:to>
                                        <p:strVal val="visible"/>
                                      </p:to>
                                    </p:set>
                                    <p:anim calcmode="lin" valueType="num">
                                      <p:cBhvr additive="base">
                                        <p:cTn id="19" dur="500" fill="hold"/>
                                        <p:tgtEl>
                                          <p:spTgt spid="49"/>
                                        </p:tgtEl>
                                        <p:attrNameLst>
                                          <p:attrName>ppt_x</p:attrName>
                                        </p:attrNameLst>
                                      </p:cBhvr>
                                      <p:tavLst>
                                        <p:tav tm="0">
                                          <p:val>
                                            <p:strVal val="1+#ppt_w/2"/>
                                          </p:val>
                                        </p:tav>
                                        <p:tav tm="100000">
                                          <p:val>
                                            <p:strVal val="#ppt_x"/>
                                          </p:val>
                                        </p:tav>
                                      </p:tavLst>
                                    </p:anim>
                                    <p:anim calcmode="lin" valueType="num">
                                      <p:cBhvr additive="base">
                                        <p:cTn id="20" dur="500" fill="hold"/>
                                        <p:tgtEl>
                                          <p:spTgt spid="49"/>
                                        </p:tgtEl>
                                        <p:attrNameLst>
                                          <p:attrName>ppt_y</p:attrName>
                                        </p:attrNameLst>
                                      </p:cBhvr>
                                      <p:tavLst>
                                        <p:tav tm="0">
                                          <p:val>
                                            <p:strVal val="#ppt_y"/>
                                          </p:val>
                                        </p:tav>
                                        <p:tav tm="100000">
                                          <p:val>
                                            <p:strVal val="#ppt_y"/>
                                          </p:val>
                                        </p:tav>
                                      </p:tavLst>
                                    </p:anim>
                                  </p:childTnLst>
                                </p:cTn>
                              </p:par>
                              <p:par>
                                <p:cTn id="21" presetID="22" presetClass="entr" presetSubtype="4" fill="hold" nodeType="withEffect">
                                  <p:stCondLst>
                                    <p:cond delay="500"/>
                                  </p:stCondLst>
                                  <p:childTnLst>
                                    <p:set>
                                      <p:cBhvr>
                                        <p:cTn id="22" dur="1" fill="hold">
                                          <p:stCondLst>
                                            <p:cond delay="0"/>
                                          </p:stCondLst>
                                        </p:cTn>
                                        <p:tgtEl>
                                          <p:spTgt spid="25"/>
                                        </p:tgtEl>
                                        <p:attrNameLst>
                                          <p:attrName>style.visibility</p:attrName>
                                        </p:attrNameLst>
                                      </p:cBhvr>
                                      <p:to>
                                        <p:strVal val="visible"/>
                                      </p:to>
                                    </p:set>
                                    <p:animEffect transition="in" filter="wipe(down)">
                                      <p:cBhvr>
                                        <p:cTn id="23" dur="250"/>
                                        <p:tgtEl>
                                          <p:spTgt spid="25"/>
                                        </p:tgtEl>
                                      </p:cBhvr>
                                    </p:animEffect>
                                  </p:childTnLst>
                                </p:cTn>
                              </p:par>
                              <p:par>
                                <p:cTn id="24" presetID="22" presetClass="entr" presetSubtype="1" fill="hold" nodeType="withEffect">
                                  <p:stCondLst>
                                    <p:cond delay="750"/>
                                  </p:stCondLst>
                                  <p:childTnLst>
                                    <p:set>
                                      <p:cBhvr>
                                        <p:cTn id="25" dur="1" fill="hold">
                                          <p:stCondLst>
                                            <p:cond delay="0"/>
                                          </p:stCondLst>
                                        </p:cTn>
                                        <p:tgtEl>
                                          <p:spTgt spid="28"/>
                                        </p:tgtEl>
                                        <p:attrNameLst>
                                          <p:attrName>style.visibility</p:attrName>
                                        </p:attrNameLst>
                                      </p:cBhvr>
                                      <p:to>
                                        <p:strVal val="visible"/>
                                      </p:to>
                                    </p:set>
                                    <p:animEffect transition="in" filter="wipe(up)">
                                      <p:cBhvr>
                                        <p:cTn id="26" dur="250"/>
                                        <p:tgtEl>
                                          <p:spTgt spid="28"/>
                                        </p:tgtEl>
                                      </p:cBhvr>
                                    </p:animEffect>
                                  </p:childTnLst>
                                </p:cTn>
                              </p:par>
                              <p:par>
                                <p:cTn id="27" presetID="22" presetClass="entr" presetSubtype="4" fill="hold" nodeType="withEffect">
                                  <p:stCondLst>
                                    <p:cond delay="1000"/>
                                  </p:stCondLst>
                                  <p:childTnLst>
                                    <p:set>
                                      <p:cBhvr>
                                        <p:cTn id="28" dur="1" fill="hold">
                                          <p:stCondLst>
                                            <p:cond delay="0"/>
                                          </p:stCondLst>
                                        </p:cTn>
                                        <p:tgtEl>
                                          <p:spTgt spid="31"/>
                                        </p:tgtEl>
                                        <p:attrNameLst>
                                          <p:attrName>style.visibility</p:attrName>
                                        </p:attrNameLst>
                                      </p:cBhvr>
                                      <p:to>
                                        <p:strVal val="visible"/>
                                      </p:to>
                                    </p:set>
                                    <p:animEffect transition="in" filter="wipe(down)">
                                      <p:cBhvr>
                                        <p:cTn id="29" dur="250"/>
                                        <p:tgtEl>
                                          <p:spTgt spid="31"/>
                                        </p:tgtEl>
                                      </p:cBhvr>
                                    </p:animEffect>
                                  </p:childTnLst>
                                </p:cTn>
                              </p:par>
                              <p:par>
                                <p:cTn id="30" presetID="22" presetClass="entr" presetSubtype="1" fill="hold" nodeType="withEffect">
                                  <p:stCondLst>
                                    <p:cond delay="1250"/>
                                  </p:stCondLst>
                                  <p:childTnLst>
                                    <p:set>
                                      <p:cBhvr>
                                        <p:cTn id="31" dur="1" fill="hold">
                                          <p:stCondLst>
                                            <p:cond delay="0"/>
                                          </p:stCondLst>
                                        </p:cTn>
                                        <p:tgtEl>
                                          <p:spTgt spid="34"/>
                                        </p:tgtEl>
                                        <p:attrNameLst>
                                          <p:attrName>style.visibility</p:attrName>
                                        </p:attrNameLst>
                                      </p:cBhvr>
                                      <p:to>
                                        <p:strVal val="visible"/>
                                      </p:to>
                                    </p:set>
                                    <p:animEffect transition="in" filter="wipe(up)">
                                      <p:cBhvr>
                                        <p:cTn id="32" dur="250"/>
                                        <p:tgtEl>
                                          <p:spTgt spid="34"/>
                                        </p:tgtEl>
                                      </p:cBhvr>
                                    </p:animEffect>
                                  </p:childTnLst>
                                </p:cTn>
                              </p:par>
                            </p:childTnLst>
                          </p:cTn>
                        </p:par>
                        <p:par>
                          <p:cTn id="33" fill="hold">
                            <p:stCondLst>
                              <p:cond delay="500"/>
                            </p:stCondLst>
                            <p:childTnLst>
                              <p:par>
                                <p:cTn id="34" presetID="53" presetClass="entr" presetSubtype="16" fill="hold" grpId="0" nodeType="afterEffect">
                                  <p:stCondLst>
                                    <p:cond delay="0"/>
                                  </p:stCondLst>
                                  <p:childTnLst>
                                    <p:set>
                                      <p:cBhvr>
                                        <p:cTn id="35" dur="1" fill="hold">
                                          <p:stCondLst>
                                            <p:cond delay="0"/>
                                          </p:stCondLst>
                                        </p:cTn>
                                        <p:tgtEl>
                                          <p:spTgt spid="53">
                                            <p:txEl>
                                              <p:pRg st="0" end="0"/>
                                            </p:txEl>
                                          </p:spTgt>
                                        </p:tgtEl>
                                        <p:attrNameLst>
                                          <p:attrName>style.visibility</p:attrName>
                                        </p:attrNameLst>
                                      </p:cBhvr>
                                      <p:to>
                                        <p:strVal val="visible"/>
                                      </p:to>
                                    </p:set>
                                    <p:anim calcmode="lin" valueType="num">
                                      <p:cBhvr>
                                        <p:cTn id="36" dur="400" fill="hold"/>
                                        <p:tgtEl>
                                          <p:spTgt spid="53">
                                            <p:txEl>
                                              <p:pRg st="0" end="0"/>
                                            </p:txEl>
                                          </p:spTgt>
                                        </p:tgtEl>
                                        <p:attrNameLst>
                                          <p:attrName>ppt_w</p:attrName>
                                        </p:attrNameLst>
                                      </p:cBhvr>
                                      <p:tavLst>
                                        <p:tav tm="0">
                                          <p:val>
                                            <p:fltVal val="0"/>
                                          </p:val>
                                        </p:tav>
                                        <p:tav tm="100000">
                                          <p:val>
                                            <p:strVal val="#ppt_w"/>
                                          </p:val>
                                        </p:tav>
                                      </p:tavLst>
                                    </p:anim>
                                    <p:anim calcmode="lin" valueType="num">
                                      <p:cBhvr>
                                        <p:cTn id="37" dur="400" fill="hold"/>
                                        <p:tgtEl>
                                          <p:spTgt spid="53">
                                            <p:txEl>
                                              <p:pRg st="0" end="0"/>
                                            </p:txEl>
                                          </p:spTgt>
                                        </p:tgtEl>
                                        <p:attrNameLst>
                                          <p:attrName>ppt_h</p:attrName>
                                        </p:attrNameLst>
                                      </p:cBhvr>
                                      <p:tavLst>
                                        <p:tav tm="0">
                                          <p:val>
                                            <p:fltVal val="0"/>
                                          </p:val>
                                        </p:tav>
                                        <p:tav tm="100000">
                                          <p:val>
                                            <p:strVal val="#ppt_h"/>
                                          </p:val>
                                        </p:tav>
                                      </p:tavLst>
                                    </p:anim>
                                    <p:animEffect transition="in" filter="fade">
                                      <p:cBhvr>
                                        <p:cTn id="38" dur="400"/>
                                        <p:tgtEl>
                                          <p:spTgt spid="53">
                                            <p:txEl>
                                              <p:pRg st="0" end="0"/>
                                            </p:txEl>
                                          </p:spTgt>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54">
                                            <p:txEl>
                                              <p:pRg st="0" end="0"/>
                                            </p:txEl>
                                          </p:spTgt>
                                        </p:tgtEl>
                                        <p:attrNameLst>
                                          <p:attrName>style.visibility</p:attrName>
                                        </p:attrNameLst>
                                      </p:cBhvr>
                                      <p:to>
                                        <p:strVal val="visible"/>
                                      </p:to>
                                    </p:set>
                                    <p:anim calcmode="lin" valueType="num">
                                      <p:cBhvr>
                                        <p:cTn id="42" dur="400" fill="hold"/>
                                        <p:tgtEl>
                                          <p:spTgt spid="54">
                                            <p:txEl>
                                              <p:pRg st="0" end="0"/>
                                            </p:txEl>
                                          </p:spTgt>
                                        </p:tgtEl>
                                        <p:attrNameLst>
                                          <p:attrName>ppt_w</p:attrName>
                                        </p:attrNameLst>
                                      </p:cBhvr>
                                      <p:tavLst>
                                        <p:tav tm="0">
                                          <p:val>
                                            <p:fltVal val="0"/>
                                          </p:val>
                                        </p:tav>
                                        <p:tav tm="100000">
                                          <p:val>
                                            <p:strVal val="#ppt_w"/>
                                          </p:val>
                                        </p:tav>
                                      </p:tavLst>
                                    </p:anim>
                                    <p:anim calcmode="lin" valueType="num">
                                      <p:cBhvr>
                                        <p:cTn id="43" dur="400" fill="hold"/>
                                        <p:tgtEl>
                                          <p:spTgt spid="54">
                                            <p:txEl>
                                              <p:pRg st="0" end="0"/>
                                            </p:txEl>
                                          </p:spTgt>
                                        </p:tgtEl>
                                        <p:attrNameLst>
                                          <p:attrName>ppt_h</p:attrName>
                                        </p:attrNameLst>
                                      </p:cBhvr>
                                      <p:tavLst>
                                        <p:tav tm="0">
                                          <p:val>
                                            <p:fltVal val="0"/>
                                          </p:val>
                                        </p:tav>
                                        <p:tav tm="100000">
                                          <p:val>
                                            <p:strVal val="#ppt_h"/>
                                          </p:val>
                                        </p:tav>
                                      </p:tavLst>
                                    </p:anim>
                                    <p:animEffect transition="in" filter="fade">
                                      <p:cBhvr>
                                        <p:cTn id="44" dur="400"/>
                                        <p:tgtEl>
                                          <p:spTgt spid="54">
                                            <p:txEl>
                                              <p:pRg st="0" end="0"/>
                                            </p:txEl>
                                          </p:spTgt>
                                        </p:tgtEl>
                                      </p:cBhvr>
                                    </p:animEffect>
                                  </p:childTnLst>
                                </p:cTn>
                              </p:par>
                            </p:childTnLst>
                          </p:cTn>
                        </p:par>
                        <p:par>
                          <p:cTn id="45" fill="hold">
                            <p:stCondLst>
                              <p:cond delay="1500"/>
                            </p:stCondLst>
                            <p:childTnLst>
                              <p:par>
                                <p:cTn id="46" presetID="53" presetClass="entr" presetSubtype="16" fill="hold" grpId="0" nodeType="afterEffect">
                                  <p:stCondLst>
                                    <p:cond delay="0"/>
                                  </p:stCondLst>
                                  <p:childTnLst>
                                    <p:set>
                                      <p:cBhvr>
                                        <p:cTn id="47" dur="1" fill="hold">
                                          <p:stCondLst>
                                            <p:cond delay="0"/>
                                          </p:stCondLst>
                                        </p:cTn>
                                        <p:tgtEl>
                                          <p:spTgt spid="55">
                                            <p:txEl>
                                              <p:pRg st="0" end="0"/>
                                            </p:txEl>
                                          </p:spTgt>
                                        </p:tgtEl>
                                        <p:attrNameLst>
                                          <p:attrName>style.visibility</p:attrName>
                                        </p:attrNameLst>
                                      </p:cBhvr>
                                      <p:to>
                                        <p:strVal val="visible"/>
                                      </p:to>
                                    </p:set>
                                    <p:anim calcmode="lin" valueType="num">
                                      <p:cBhvr>
                                        <p:cTn id="48" dur="400" fill="hold"/>
                                        <p:tgtEl>
                                          <p:spTgt spid="55">
                                            <p:txEl>
                                              <p:pRg st="0" end="0"/>
                                            </p:txEl>
                                          </p:spTgt>
                                        </p:tgtEl>
                                        <p:attrNameLst>
                                          <p:attrName>ppt_w</p:attrName>
                                        </p:attrNameLst>
                                      </p:cBhvr>
                                      <p:tavLst>
                                        <p:tav tm="0">
                                          <p:val>
                                            <p:fltVal val="0"/>
                                          </p:val>
                                        </p:tav>
                                        <p:tav tm="100000">
                                          <p:val>
                                            <p:strVal val="#ppt_w"/>
                                          </p:val>
                                        </p:tav>
                                      </p:tavLst>
                                    </p:anim>
                                    <p:anim calcmode="lin" valueType="num">
                                      <p:cBhvr>
                                        <p:cTn id="49" dur="400" fill="hold"/>
                                        <p:tgtEl>
                                          <p:spTgt spid="55">
                                            <p:txEl>
                                              <p:pRg st="0" end="0"/>
                                            </p:txEl>
                                          </p:spTgt>
                                        </p:tgtEl>
                                        <p:attrNameLst>
                                          <p:attrName>ppt_h</p:attrName>
                                        </p:attrNameLst>
                                      </p:cBhvr>
                                      <p:tavLst>
                                        <p:tav tm="0">
                                          <p:val>
                                            <p:fltVal val="0"/>
                                          </p:val>
                                        </p:tav>
                                        <p:tav tm="100000">
                                          <p:val>
                                            <p:strVal val="#ppt_h"/>
                                          </p:val>
                                        </p:tav>
                                      </p:tavLst>
                                    </p:anim>
                                    <p:animEffect transition="in" filter="fade">
                                      <p:cBhvr>
                                        <p:cTn id="50" dur="400"/>
                                        <p:tgtEl>
                                          <p:spTgt spid="55">
                                            <p:txEl>
                                              <p:pRg st="0" end="0"/>
                                            </p:txEl>
                                          </p:spTgt>
                                        </p:tgtEl>
                                      </p:cBhvr>
                                    </p:animEffect>
                                  </p:childTnLst>
                                </p:cTn>
                              </p:par>
                            </p:childTnLst>
                          </p:cTn>
                        </p:par>
                        <p:par>
                          <p:cTn id="51" fill="hold">
                            <p:stCondLst>
                              <p:cond delay="2000"/>
                            </p:stCondLst>
                            <p:childTnLst>
                              <p:par>
                                <p:cTn id="52" presetID="53" presetClass="entr" presetSubtype="16" fill="hold" grpId="0" nodeType="afterEffect">
                                  <p:stCondLst>
                                    <p:cond delay="0"/>
                                  </p:stCondLst>
                                  <p:childTnLst>
                                    <p:set>
                                      <p:cBhvr>
                                        <p:cTn id="53" dur="1" fill="hold">
                                          <p:stCondLst>
                                            <p:cond delay="0"/>
                                          </p:stCondLst>
                                        </p:cTn>
                                        <p:tgtEl>
                                          <p:spTgt spid="56">
                                            <p:txEl>
                                              <p:pRg st="0" end="0"/>
                                            </p:txEl>
                                          </p:spTgt>
                                        </p:tgtEl>
                                        <p:attrNameLst>
                                          <p:attrName>style.visibility</p:attrName>
                                        </p:attrNameLst>
                                      </p:cBhvr>
                                      <p:to>
                                        <p:strVal val="visible"/>
                                      </p:to>
                                    </p:set>
                                    <p:anim calcmode="lin" valueType="num">
                                      <p:cBhvr>
                                        <p:cTn id="54" dur="400" fill="hold"/>
                                        <p:tgtEl>
                                          <p:spTgt spid="56">
                                            <p:txEl>
                                              <p:pRg st="0" end="0"/>
                                            </p:txEl>
                                          </p:spTgt>
                                        </p:tgtEl>
                                        <p:attrNameLst>
                                          <p:attrName>ppt_w</p:attrName>
                                        </p:attrNameLst>
                                      </p:cBhvr>
                                      <p:tavLst>
                                        <p:tav tm="0">
                                          <p:val>
                                            <p:fltVal val="0"/>
                                          </p:val>
                                        </p:tav>
                                        <p:tav tm="100000">
                                          <p:val>
                                            <p:strVal val="#ppt_w"/>
                                          </p:val>
                                        </p:tav>
                                      </p:tavLst>
                                    </p:anim>
                                    <p:anim calcmode="lin" valueType="num">
                                      <p:cBhvr>
                                        <p:cTn id="55" dur="400" fill="hold"/>
                                        <p:tgtEl>
                                          <p:spTgt spid="56">
                                            <p:txEl>
                                              <p:pRg st="0" end="0"/>
                                            </p:txEl>
                                          </p:spTgt>
                                        </p:tgtEl>
                                        <p:attrNameLst>
                                          <p:attrName>ppt_h</p:attrName>
                                        </p:attrNameLst>
                                      </p:cBhvr>
                                      <p:tavLst>
                                        <p:tav tm="0">
                                          <p:val>
                                            <p:fltVal val="0"/>
                                          </p:val>
                                        </p:tav>
                                        <p:tav tm="100000">
                                          <p:val>
                                            <p:strVal val="#ppt_h"/>
                                          </p:val>
                                        </p:tav>
                                      </p:tavLst>
                                    </p:anim>
                                    <p:animEffect transition="in" filter="fade">
                                      <p:cBhvr>
                                        <p:cTn id="56" dur="400"/>
                                        <p:tgtEl>
                                          <p:spTgt spid="56">
                                            <p:txEl>
                                              <p:pRg st="0" end="0"/>
                                            </p:txEl>
                                          </p:spTgt>
                                        </p:tgtEl>
                                      </p:cBhvr>
                                    </p:animEffect>
                                  </p:childTnLst>
                                </p:cTn>
                              </p:par>
                            </p:childTnLst>
                          </p:cTn>
                        </p:par>
                        <p:par>
                          <p:cTn id="57" fill="hold">
                            <p:stCondLst>
                              <p:cond delay="2500"/>
                            </p:stCondLst>
                            <p:childTnLst>
                              <p:par>
                                <p:cTn id="58" presetID="53" presetClass="entr" presetSubtype="16" fill="hold" nodeType="afterEffect">
                                  <p:stCondLst>
                                    <p:cond delay="0"/>
                                  </p:stCondLst>
                                  <p:childTnLst>
                                    <p:set>
                                      <p:cBhvr>
                                        <p:cTn id="59" dur="1" fill="hold">
                                          <p:stCondLst>
                                            <p:cond delay="0"/>
                                          </p:stCondLst>
                                        </p:cTn>
                                        <p:tgtEl>
                                          <p:spTgt spid="57"/>
                                        </p:tgtEl>
                                        <p:attrNameLst>
                                          <p:attrName>style.visibility</p:attrName>
                                        </p:attrNameLst>
                                      </p:cBhvr>
                                      <p:to>
                                        <p:strVal val="visible"/>
                                      </p:to>
                                    </p:set>
                                    <p:anim calcmode="lin" valueType="num">
                                      <p:cBhvr>
                                        <p:cTn id="60" dur="500" fill="hold"/>
                                        <p:tgtEl>
                                          <p:spTgt spid="57"/>
                                        </p:tgtEl>
                                        <p:attrNameLst>
                                          <p:attrName>ppt_w</p:attrName>
                                        </p:attrNameLst>
                                      </p:cBhvr>
                                      <p:tavLst>
                                        <p:tav tm="0">
                                          <p:val>
                                            <p:fltVal val="0"/>
                                          </p:val>
                                        </p:tav>
                                        <p:tav tm="100000">
                                          <p:val>
                                            <p:strVal val="#ppt_w"/>
                                          </p:val>
                                        </p:tav>
                                      </p:tavLst>
                                    </p:anim>
                                    <p:anim calcmode="lin" valueType="num">
                                      <p:cBhvr>
                                        <p:cTn id="61" dur="500" fill="hold"/>
                                        <p:tgtEl>
                                          <p:spTgt spid="57"/>
                                        </p:tgtEl>
                                        <p:attrNameLst>
                                          <p:attrName>ppt_h</p:attrName>
                                        </p:attrNameLst>
                                      </p:cBhvr>
                                      <p:tavLst>
                                        <p:tav tm="0">
                                          <p:val>
                                            <p:fltVal val="0"/>
                                          </p:val>
                                        </p:tav>
                                        <p:tav tm="100000">
                                          <p:val>
                                            <p:strVal val="#ppt_h"/>
                                          </p:val>
                                        </p:tav>
                                      </p:tavLst>
                                    </p:anim>
                                    <p:animEffect transition="in" filter="fade">
                                      <p:cBhvr>
                                        <p:cTn id="62"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build="p">
        <p:tmplLst>
          <p:tmpl lvl="1">
            <p:tnLst>
              <p:par>
                <p:cTn presetID="53" presetClass="entr" presetSubtype="16" fill="hold" nodeType="afterEffect">
                  <p:stCondLst>
                    <p:cond delay="0"/>
                  </p:stCondLst>
                  <p:childTnLst>
                    <p:set>
                      <p:cBhvr>
                        <p:cTn dur="1" fill="hold">
                          <p:stCondLst>
                            <p:cond delay="0"/>
                          </p:stCondLst>
                        </p:cTn>
                        <p:tgtEl>
                          <p:spTgt spid="53"/>
                        </p:tgtEl>
                        <p:attrNameLst>
                          <p:attrName>style.visibility</p:attrName>
                        </p:attrNameLst>
                      </p:cBhvr>
                      <p:to>
                        <p:strVal val="visible"/>
                      </p:to>
                    </p:set>
                    <p:anim calcmode="lin" valueType="num">
                      <p:cBhvr>
                        <p:cTn dur="400" fill="hold"/>
                        <p:tgtEl>
                          <p:spTgt spid="53"/>
                        </p:tgtEl>
                        <p:attrNameLst>
                          <p:attrName>ppt_w</p:attrName>
                        </p:attrNameLst>
                      </p:cBhvr>
                      <p:tavLst>
                        <p:tav tm="0">
                          <p:val>
                            <p:fltVal val="0"/>
                          </p:val>
                        </p:tav>
                        <p:tav tm="100000">
                          <p:val>
                            <p:strVal val="#ppt_w"/>
                          </p:val>
                        </p:tav>
                      </p:tavLst>
                    </p:anim>
                    <p:anim calcmode="lin" valueType="num">
                      <p:cBhvr>
                        <p:cTn dur="400" fill="hold"/>
                        <p:tgtEl>
                          <p:spTgt spid="53"/>
                        </p:tgtEl>
                        <p:attrNameLst>
                          <p:attrName>ppt_h</p:attrName>
                        </p:attrNameLst>
                      </p:cBhvr>
                      <p:tavLst>
                        <p:tav tm="0">
                          <p:val>
                            <p:fltVal val="0"/>
                          </p:val>
                        </p:tav>
                        <p:tav tm="100000">
                          <p:val>
                            <p:strVal val="#ppt_h"/>
                          </p:val>
                        </p:tav>
                      </p:tavLst>
                    </p:anim>
                    <p:animEffect transition="in" filter="fade">
                      <p:cBhvr>
                        <p:cTn dur="400"/>
                        <p:tgtEl>
                          <p:spTgt spid="53"/>
                        </p:tgtEl>
                      </p:cBhvr>
                    </p:animEffect>
                  </p:childTnLst>
                </p:cTn>
              </p:par>
            </p:tnLst>
          </p:tmpl>
        </p:tmplLst>
      </p:bldP>
      <p:bldP spid="54" grpId="0" build="p">
        <p:tmplLst>
          <p:tmpl lvl="1">
            <p:tnLst>
              <p:par>
                <p:cTn presetID="53" presetClass="entr" presetSubtype="16" fill="hold" nodeType="afterEffect">
                  <p:stCondLst>
                    <p:cond delay="0"/>
                  </p:stCondLst>
                  <p:childTnLst>
                    <p:set>
                      <p:cBhvr>
                        <p:cTn dur="1" fill="hold">
                          <p:stCondLst>
                            <p:cond delay="0"/>
                          </p:stCondLst>
                        </p:cTn>
                        <p:tgtEl>
                          <p:spTgt spid="54"/>
                        </p:tgtEl>
                        <p:attrNameLst>
                          <p:attrName>style.visibility</p:attrName>
                        </p:attrNameLst>
                      </p:cBhvr>
                      <p:to>
                        <p:strVal val="visible"/>
                      </p:to>
                    </p:set>
                    <p:anim calcmode="lin" valueType="num">
                      <p:cBhvr>
                        <p:cTn dur="400" fill="hold"/>
                        <p:tgtEl>
                          <p:spTgt spid="54"/>
                        </p:tgtEl>
                        <p:attrNameLst>
                          <p:attrName>ppt_w</p:attrName>
                        </p:attrNameLst>
                      </p:cBhvr>
                      <p:tavLst>
                        <p:tav tm="0">
                          <p:val>
                            <p:fltVal val="0"/>
                          </p:val>
                        </p:tav>
                        <p:tav tm="100000">
                          <p:val>
                            <p:strVal val="#ppt_w"/>
                          </p:val>
                        </p:tav>
                      </p:tavLst>
                    </p:anim>
                    <p:anim calcmode="lin" valueType="num">
                      <p:cBhvr>
                        <p:cTn dur="400" fill="hold"/>
                        <p:tgtEl>
                          <p:spTgt spid="54"/>
                        </p:tgtEl>
                        <p:attrNameLst>
                          <p:attrName>ppt_h</p:attrName>
                        </p:attrNameLst>
                      </p:cBhvr>
                      <p:tavLst>
                        <p:tav tm="0">
                          <p:val>
                            <p:fltVal val="0"/>
                          </p:val>
                        </p:tav>
                        <p:tav tm="100000">
                          <p:val>
                            <p:strVal val="#ppt_h"/>
                          </p:val>
                        </p:tav>
                      </p:tavLst>
                    </p:anim>
                    <p:animEffect transition="in" filter="fade">
                      <p:cBhvr>
                        <p:cTn dur="400"/>
                        <p:tgtEl>
                          <p:spTgt spid="54"/>
                        </p:tgtEl>
                      </p:cBhvr>
                    </p:animEffect>
                  </p:childTnLst>
                </p:cTn>
              </p:par>
            </p:tnLst>
          </p:tmpl>
        </p:tmplLst>
      </p:bldP>
      <p:bldP spid="55" grpId="0" build="p">
        <p:tmplLst>
          <p:tmpl lvl="1">
            <p:tnLst>
              <p:par>
                <p:cTn presetID="53" presetClass="entr" presetSubtype="16" fill="hold" nodeType="afterEffect">
                  <p:stCondLst>
                    <p:cond delay="0"/>
                  </p:stCondLst>
                  <p:childTnLst>
                    <p:set>
                      <p:cBhvr>
                        <p:cTn dur="1" fill="hold">
                          <p:stCondLst>
                            <p:cond delay="0"/>
                          </p:stCondLst>
                        </p:cTn>
                        <p:tgtEl>
                          <p:spTgt spid="55"/>
                        </p:tgtEl>
                        <p:attrNameLst>
                          <p:attrName>style.visibility</p:attrName>
                        </p:attrNameLst>
                      </p:cBhvr>
                      <p:to>
                        <p:strVal val="visible"/>
                      </p:to>
                    </p:set>
                    <p:anim calcmode="lin" valueType="num">
                      <p:cBhvr>
                        <p:cTn dur="400" fill="hold"/>
                        <p:tgtEl>
                          <p:spTgt spid="55"/>
                        </p:tgtEl>
                        <p:attrNameLst>
                          <p:attrName>ppt_w</p:attrName>
                        </p:attrNameLst>
                      </p:cBhvr>
                      <p:tavLst>
                        <p:tav tm="0">
                          <p:val>
                            <p:fltVal val="0"/>
                          </p:val>
                        </p:tav>
                        <p:tav tm="100000">
                          <p:val>
                            <p:strVal val="#ppt_w"/>
                          </p:val>
                        </p:tav>
                      </p:tavLst>
                    </p:anim>
                    <p:anim calcmode="lin" valueType="num">
                      <p:cBhvr>
                        <p:cTn dur="400" fill="hold"/>
                        <p:tgtEl>
                          <p:spTgt spid="55"/>
                        </p:tgtEl>
                        <p:attrNameLst>
                          <p:attrName>ppt_h</p:attrName>
                        </p:attrNameLst>
                      </p:cBhvr>
                      <p:tavLst>
                        <p:tav tm="0">
                          <p:val>
                            <p:fltVal val="0"/>
                          </p:val>
                        </p:tav>
                        <p:tav tm="100000">
                          <p:val>
                            <p:strVal val="#ppt_h"/>
                          </p:val>
                        </p:tav>
                      </p:tavLst>
                    </p:anim>
                    <p:animEffect transition="in" filter="fade">
                      <p:cBhvr>
                        <p:cTn dur="400"/>
                        <p:tgtEl>
                          <p:spTgt spid="55"/>
                        </p:tgtEl>
                      </p:cBhvr>
                    </p:animEffect>
                  </p:childTnLst>
                </p:cTn>
              </p:par>
            </p:tnLst>
          </p:tmpl>
        </p:tmplLst>
      </p:bldP>
      <p:bldP spid="56" grpId="0" build="p">
        <p:tmplLst>
          <p:tmpl lvl="1">
            <p:tnLst>
              <p:par>
                <p:cTn presetID="53" presetClass="entr" presetSubtype="16" fill="hold" nodeType="afterEffect">
                  <p:stCondLst>
                    <p:cond delay="0"/>
                  </p:stCondLst>
                  <p:childTnLst>
                    <p:set>
                      <p:cBhvr>
                        <p:cTn dur="1" fill="hold">
                          <p:stCondLst>
                            <p:cond delay="0"/>
                          </p:stCondLst>
                        </p:cTn>
                        <p:tgtEl>
                          <p:spTgt spid="56"/>
                        </p:tgtEl>
                        <p:attrNameLst>
                          <p:attrName>style.visibility</p:attrName>
                        </p:attrNameLst>
                      </p:cBhvr>
                      <p:to>
                        <p:strVal val="visible"/>
                      </p:to>
                    </p:set>
                    <p:anim calcmode="lin" valueType="num">
                      <p:cBhvr>
                        <p:cTn dur="400" fill="hold"/>
                        <p:tgtEl>
                          <p:spTgt spid="56"/>
                        </p:tgtEl>
                        <p:attrNameLst>
                          <p:attrName>ppt_w</p:attrName>
                        </p:attrNameLst>
                      </p:cBhvr>
                      <p:tavLst>
                        <p:tav tm="0">
                          <p:val>
                            <p:fltVal val="0"/>
                          </p:val>
                        </p:tav>
                        <p:tav tm="100000">
                          <p:val>
                            <p:strVal val="#ppt_w"/>
                          </p:val>
                        </p:tav>
                      </p:tavLst>
                    </p:anim>
                    <p:anim calcmode="lin" valueType="num">
                      <p:cBhvr>
                        <p:cTn dur="400" fill="hold"/>
                        <p:tgtEl>
                          <p:spTgt spid="56"/>
                        </p:tgtEl>
                        <p:attrNameLst>
                          <p:attrName>ppt_h</p:attrName>
                        </p:attrNameLst>
                      </p:cBhvr>
                      <p:tavLst>
                        <p:tav tm="0">
                          <p:val>
                            <p:fltVal val="0"/>
                          </p:val>
                        </p:tav>
                        <p:tav tm="100000">
                          <p:val>
                            <p:strVal val="#ppt_h"/>
                          </p:val>
                        </p:tav>
                      </p:tavLst>
                    </p:anim>
                    <p:animEffect transition="in" filter="fade">
                      <p:cBhvr>
                        <p:cTn dur="400"/>
                        <p:tgtEl>
                          <p:spTgt spid="56"/>
                        </p:tgtEl>
                      </p:cBhvr>
                    </p:animEffect>
                  </p:childTnLst>
                </p:cTn>
              </p:par>
            </p:tnLst>
          </p:tmpl>
        </p:tmplLst>
      </p:b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val 6"/>
          <p:cNvSpPr>
            <a:spLocks noChangeAspect="1" noChangeArrowheads="1"/>
          </p:cNvSpPr>
          <p:nvPr/>
        </p:nvSpPr>
        <p:spPr bwMode="auto">
          <a:xfrm>
            <a:off x="3301867" y="1857916"/>
            <a:ext cx="3694289" cy="3692912"/>
          </a:xfrm>
          <a:prstGeom prst="ellipse">
            <a:avLst/>
          </a:prstGeom>
          <a:noFill/>
          <a:ln w="12700">
            <a:solidFill>
              <a:srgbClr val="3C4554"/>
            </a:solidFill>
            <a:prstDash val="dash"/>
            <a:rou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fontAlgn="base">
              <a:spcBef>
                <a:spcPct val="0"/>
              </a:spcBef>
              <a:spcAft>
                <a:spcPct val="0"/>
              </a:spcAft>
              <a:buFontTx/>
              <a:buNone/>
            </a:pPr>
            <a:endParaRPr lang="zh-CN" altLang="en-US" sz="1800">
              <a:solidFill>
                <a:srgbClr val="484849"/>
              </a:solidFill>
              <a:latin typeface="+mn-lt"/>
              <a:ea typeface="+mn-ea"/>
              <a:cs typeface="+mn-ea"/>
              <a:sym typeface="+mn-lt"/>
            </a:endParaRPr>
          </a:p>
        </p:txBody>
      </p:sp>
      <p:sp>
        <p:nvSpPr>
          <p:cNvPr id="11" name="Oval 7"/>
          <p:cNvSpPr>
            <a:spLocks noChangeAspect="1" noChangeArrowheads="1"/>
          </p:cNvSpPr>
          <p:nvPr/>
        </p:nvSpPr>
        <p:spPr bwMode="auto">
          <a:xfrm>
            <a:off x="5176560" y="1857916"/>
            <a:ext cx="3694289" cy="3692912"/>
          </a:xfrm>
          <a:prstGeom prst="ellipse">
            <a:avLst/>
          </a:prstGeom>
          <a:noFill/>
          <a:ln w="12700">
            <a:solidFill>
              <a:srgbClr val="3C4554"/>
            </a:solidFill>
            <a:prstDash val="dash"/>
            <a:rou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fontAlgn="base">
              <a:spcBef>
                <a:spcPct val="0"/>
              </a:spcBef>
              <a:spcAft>
                <a:spcPct val="0"/>
              </a:spcAft>
              <a:buFontTx/>
              <a:buNone/>
            </a:pPr>
            <a:endParaRPr lang="zh-CN" altLang="en-US" sz="1800">
              <a:solidFill>
                <a:srgbClr val="484849"/>
              </a:solidFill>
              <a:latin typeface="+mn-lt"/>
              <a:ea typeface="+mn-ea"/>
              <a:cs typeface="+mn-ea"/>
              <a:sym typeface="+mn-lt"/>
            </a:endParaRPr>
          </a:p>
        </p:txBody>
      </p:sp>
      <p:sp>
        <p:nvSpPr>
          <p:cNvPr id="12" name="Line 16"/>
          <p:cNvSpPr>
            <a:spLocks noChangeAspect="1" noChangeShapeType="1"/>
          </p:cNvSpPr>
          <p:nvPr/>
        </p:nvSpPr>
        <p:spPr bwMode="auto">
          <a:xfrm>
            <a:off x="4213838" y="2807079"/>
            <a:ext cx="651528" cy="374663"/>
          </a:xfrm>
          <a:prstGeom prst="line">
            <a:avLst/>
          </a:prstGeom>
          <a:noFill/>
          <a:ln w="12700">
            <a:solidFill>
              <a:srgbClr val="3C45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cs typeface="+mn-ea"/>
              <a:sym typeface="+mn-lt"/>
            </a:endParaRPr>
          </a:p>
        </p:txBody>
      </p:sp>
      <p:sp>
        <p:nvSpPr>
          <p:cNvPr id="13" name="Line 17"/>
          <p:cNvSpPr>
            <a:spLocks noChangeAspect="1" noChangeShapeType="1"/>
          </p:cNvSpPr>
          <p:nvPr/>
        </p:nvSpPr>
        <p:spPr bwMode="auto">
          <a:xfrm flipV="1">
            <a:off x="4252407" y="4249041"/>
            <a:ext cx="650151" cy="373286"/>
          </a:xfrm>
          <a:prstGeom prst="line">
            <a:avLst/>
          </a:prstGeom>
          <a:noFill/>
          <a:ln w="12700">
            <a:solidFill>
              <a:srgbClr val="3C45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cs typeface="+mn-ea"/>
              <a:sym typeface="+mn-lt"/>
            </a:endParaRPr>
          </a:p>
        </p:txBody>
      </p:sp>
      <p:sp>
        <p:nvSpPr>
          <p:cNvPr id="14" name="Line 18"/>
          <p:cNvSpPr>
            <a:spLocks noChangeAspect="1" noChangeShapeType="1"/>
          </p:cNvSpPr>
          <p:nvPr/>
        </p:nvSpPr>
        <p:spPr bwMode="auto">
          <a:xfrm>
            <a:off x="3829747" y="3732610"/>
            <a:ext cx="865031" cy="0"/>
          </a:xfrm>
          <a:prstGeom prst="line">
            <a:avLst/>
          </a:prstGeom>
          <a:noFill/>
          <a:ln w="12700">
            <a:solidFill>
              <a:srgbClr val="3C45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cs typeface="+mn-ea"/>
              <a:sym typeface="+mn-lt"/>
            </a:endParaRPr>
          </a:p>
        </p:txBody>
      </p:sp>
      <p:sp>
        <p:nvSpPr>
          <p:cNvPr id="15" name="Line 19"/>
          <p:cNvSpPr>
            <a:spLocks noChangeAspect="1" noChangeShapeType="1"/>
          </p:cNvSpPr>
          <p:nvPr/>
        </p:nvSpPr>
        <p:spPr bwMode="auto">
          <a:xfrm flipH="1">
            <a:off x="7312859" y="2807079"/>
            <a:ext cx="651528" cy="374663"/>
          </a:xfrm>
          <a:prstGeom prst="line">
            <a:avLst/>
          </a:prstGeom>
          <a:noFill/>
          <a:ln w="12700">
            <a:solidFill>
              <a:srgbClr val="3C45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cs typeface="+mn-ea"/>
              <a:sym typeface="+mn-lt"/>
            </a:endParaRPr>
          </a:p>
        </p:txBody>
      </p:sp>
      <p:sp>
        <p:nvSpPr>
          <p:cNvPr id="16" name="Line 20"/>
          <p:cNvSpPr>
            <a:spLocks noChangeAspect="1" noChangeShapeType="1"/>
          </p:cNvSpPr>
          <p:nvPr/>
        </p:nvSpPr>
        <p:spPr bwMode="auto">
          <a:xfrm flipH="1" flipV="1">
            <a:off x="7275668" y="4249041"/>
            <a:ext cx="651529" cy="373286"/>
          </a:xfrm>
          <a:prstGeom prst="line">
            <a:avLst/>
          </a:prstGeom>
          <a:noFill/>
          <a:ln w="12700">
            <a:solidFill>
              <a:srgbClr val="3C45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cs typeface="+mn-ea"/>
              <a:sym typeface="+mn-lt"/>
            </a:endParaRPr>
          </a:p>
        </p:txBody>
      </p:sp>
      <p:sp>
        <p:nvSpPr>
          <p:cNvPr id="17" name="Line 21"/>
          <p:cNvSpPr>
            <a:spLocks noChangeAspect="1" noChangeShapeType="1"/>
          </p:cNvSpPr>
          <p:nvPr/>
        </p:nvSpPr>
        <p:spPr bwMode="auto">
          <a:xfrm flipH="1">
            <a:off x="7483447" y="3732610"/>
            <a:ext cx="866408" cy="0"/>
          </a:xfrm>
          <a:prstGeom prst="line">
            <a:avLst/>
          </a:prstGeom>
          <a:noFill/>
          <a:ln w="12700">
            <a:solidFill>
              <a:srgbClr val="3C45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cs typeface="+mn-ea"/>
              <a:sym typeface="+mn-lt"/>
            </a:endParaRPr>
          </a:p>
        </p:txBody>
      </p:sp>
      <p:sp>
        <p:nvSpPr>
          <p:cNvPr id="18" name="Oval 10"/>
          <p:cNvSpPr>
            <a:spLocks noChangeAspect="1" noChangeArrowheads="1"/>
          </p:cNvSpPr>
          <p:nvPr/>
        </p:nvSpPr>
        <p:spPr bwMode="auto">
          <a:xfrm>
            <a:off x="3283194" y="1938876"/>
            <a:ext cx="900844" cy="900845"/>
          </a:xfrm>
          <a:prstGeom prst="ellipse">
            <a:avLst/>
          </a:prstGeom>
          <a:gradFill flip="none" rotWithShape="1">
            <a:gsLst>
              <a:gs pos="0">
                <a:schemeClr val="accent1"/>
              </a:gs>
              <a:gs pos="100000">
                <a:schemeClr val="tx1">
                  <a:lumMod val="95000"/>
                  <a:lumOff val="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cs typeface="+mn-ea"/>
              <a:sym typeface="+mn-lt"/>
            </a:endParaRPr>
          </a:p>
        </p:txBody>
      </p:sp>
      <p:sp>
        <p:nvSpPr>
          <p:cNvPr id="19" name="Oval 12"/>
          <p:cNvSpPr>
            <a:spLocks noChangeAspect="1" noChangeArrowheads="1"/>
          </p:cNvSpPr>
          <p:nvPr/>
        </p:nvSpPr>
        <p:spPr bwMode="auto">
          <a:xfrm>
            <a:off x="2730230" y="3248389"/>
            <a:ext cx="900844" cy="900845"/>
          </a:xfrm>
          <a:prstGeom prst="ellipse">
            <a:avLst/>
          </a:prstGeom>
          <a:gradFill flip="none" rotWithShape="1">
            <a:gsLst>
              <a:gs pos="0">
                <a:schemeClr val="accent1"/>
              </a:gs>
              <a:gs pos="100000">
                <a:schemeClr val="tx1">
                  <a:lumMod val="95000"/>
                  <a:lumOff val="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cs typeface="+mn-ea"/>
              <a:sym typeface="+mn-lt"/>
            </a:endParaRPr>
          </a:p>
        </p:txBody>
      </p:sp>
      <p:sp>
        <p:nvSpPr>
          <p:cNvPr id="20" name="Oval 11"/>
          <p:cNvSpPr>
            <a:spLocks noChangeAspect="1" noChangeArrowheads="1"/>
          </p:cNvSpPr>
          <p:nvPr/>
        </p:nvSpPr>
        <p:spPr bwMode="auto">
          <a:xfrm>
            <a:off x="3282583" y="4470917"/>
            <a:ext cx="900844" cy="902222"/>
          </a:xfrm>
          <a:prstGeom prst="ellipse">
            <a:avLst/>
          </a:prstGeom>
          <a:gradFill flip="none" rotWithShape="1">
            <a:gsLst>
              <a:gs pos="0">
                <a:schemeClr val="accent1"/>
              </a:gs>
              <a:gs pos="100000">
                <a:schemeClr val="tx1">
                  <a:lumMod val="95000"/>
                  <a:lumOff val="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cs typeface="+mn-ea"/>
              <a:sym typeface="+mn-lt"/>
            </a:endParaRPr>
          </a:p>
        </p:txBody>
      </p:sp>
      <p:sp>
        <p:nvSpPr>
          <p:cNvPr id="21" name="Oval 14"/>
          <p:cNvSpPr>
            <a:spLocks noChangeAspect="1" noChangeArrowheads="1"/>
          </p:cNvSpPr>
          <p:nvPr/>
        </p:nvSpPr>
        <p:spPr bwMode="auto">
          <a:xfrm>
            <a:off x="8008572" y="4470917"/>
            <a:ext cx="900844" cy="902222"/>
          </a:xfrm>
          <a:prstGeom prst="ellipse">
            <a:avLst/>
          </a:prstGeom>
          <a:gradFill flip="none" rotWithShape="1">
            <a:gsLst>
              <a:gs pos="0">
                <a:schemeClr val="accent1"/>
              </a:gs>
              <a:gs pos="100000">
                <a:schemeClr val="tx1">
                  <a:lumMod val="95000"/>
                  <a:lumOff val="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cs typeface="+mn-ea"/>
              <a:sym typeface="+mn-lt"/>
            </a:endParaRPr>
          </a:p>
        </p:txBody>
      </p:sp>
      <p:sp>
        <p:nvSpPr>
          <p:cNvPr id="22" name="Oval 15"/>
          <p:cNvSpPr>
            <a:spLocks noChangeAspect="1" noChangeArrowheads="1"/>
          </p:cNvSpPr>
          <p:nvPr/>
        </p:nvSpPr>
        <p:spPr bwMode="auto">
          <a:xfrm>
            <a:off x="8560926" y="3262903"/>
            <a:ext cx="900844" cy="900845"/>
          </a:xfrm>
          <a:prstGeom prst="ellipse">
            <a:avLst/>
          </a:prstGeom>
          <a:gradFill flip="none" rotWithShape="1">
            <a:gsLst>
              <a:gs pos="0">
                <a:schemeClr val="accent1"/>
              </a:gs>
              <a:gs pos="100000">
                <a:schemeClr val="tx1">
                  <a:lumMod val="95000"/>
                  <a:lumOff val="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cs typeface="+mn-ea"/>
              <a:sym typeface="+mn-lt"/>
            </a:endParaRPr>
          </a:p>
        </p:txBody>
      </p:sp>
      <p:sp>
        <p:nvSpPr>
          <p:cNvPr id="23" name="Oval 13"/>
          <p:cNvSpPr>
            <a:spLocks noChangeAspect="1" noChangeArrowheads="1"/>
          </p:cNvSpPr>
          <p:nvPr/>
        </p:nvSpPr>
        <p:spPr bwMode="auto">
          <a:xfrm>
            <a:off x="8008572" y="2025963"/>
            <a:ext cx="900844" cy="900845"/>
          </a:xfrm>
          <a:prstGeom prst="ellipse">
            <a:avLst/>
          </a:prstGeom>
          <a:gradFill flip="none" rotWithShape="1">
            <a:gsLst>
              <a:gs pos="0">
                <a:schemeClr val="accent1"/>
              </a:gs>
              <a:gs pos="100000">
                <a:schemeClr val="tx1">
                  <a:lumMod val="95000"/>
                  <a:lumOff val="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cs typeface="+mn-ea"/>
              <a:sym typeface="+mn-lt"/>
            </a:endParaRPr>
          </a:p>
        </p:txBody>
      </p:sp>
      <p:sp>
        <p:nvSpPr>
          <p:cNvPr id="24" name="Oval 9"/>
          <p:cNvSpPr>
            <a:spLocks noChangeAspect="1" noChangeArrowheads="1"/>
          </p:cNvSpPr>
          <p:nvPr/>
        </p:nvSpPr>
        <p:spPr bwMode="auto">
          <a:xfrm>
            <a:off x="5205487" y="2757384"/>
            <a:ext cx="1761743" cy="1763121"/>
          </a:xfrm>
          <a:prstGeom prst="ellipse">
            <a:avLst/>
          </a:prstGeom>
          <a:gradFill flip="none" rotWithShape="1">
            <a:gsLst>
              <a:gs pos="0">
                <a:schemeClr val="accent1"/>
              </a:gs>
              <a:gs pos="100000">
                <a:schemeClr val="tx1">
                  <a:lumMod val="95000"/>
                  <a:lumOff val="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cs typeface="+mn-ea"/>
              <a:sym typeface="+mn-lt"/>
            </a:endParaRPr>
          </a:p>
        </p:txBody>
      </p:sp>
      <p:sp>
        <p:nvSpPr>
          <p:cNvPr id="25" name="矩形 24"/>
          <p:cNvSpPr/>
          <p:nvPr/>
        </p:nvSpPr>
        <p:spPr>
          <a:xfrm>
            <a:off x="3302958" y="2204632"/>
            <a:ext cx="805475" cy="369332"/>
          </a:xfrm>
          <a:prstGeom prst="rect">
            <a:avLst/>
          </a:prstGeom>
        </p:spPr>
        <p:txBody>
          <a:bodyPr wrap="square">
            <a:spAutoFit/>
          </a:bodyPr>
          <a:lstStyle/>
          <a:p>
            <a:pPr algn="ctr"/>
            <a:r>
              <a:rPr lang="en-US" altLang="zh-CN" b="1" dirty="0">
                <a:solidFill>
                  <a:schemeClr val="bg1"/>
                </a:solidFill>
                <a:cs typeface="+mn-ea"/>
                <a:sym typeface="+mn-lt"/>
              </a:rPr>
              <a:t>01</a:t>
            </a:r>
            <a:endParaRPr lang="zh-CN" altLang="en-US" b="1" dirty="0">
              <a:solidFill>
                <a:schemeClr val="bg1"/>
              </a:solidFill>
              <a:cs typeface="+mn-ea"/>
              <a:sym typeface="+mn-lt"/>
            </a:endParaRPr>
          </a:p>
        </p:txBody>
      </p:sp>
      <p:sp>
        <p:nvSpPr>
          <p:cNvPr id="26" name="矩形 25"/>
          <p:cNvSpPr/>
          <p:nvPr/>
        </p:nvSpPr>
        <p:spPr>
          <a:xfrm>
            <a:off x="1097684" y="1999330"/>
            <a:ext cx="2073403" cy="338554"/>
          </a:xfrm>
          <a:prstGeom prst="rect">
            <a:avLst/>
          </a:prstGeom>
        </p:spPr>
        <p:txBody>
          <a:bodyPr wrap="square">
            <a:spAutoFit/>
          </a:bodyPr>
          <a:lstStyle/>
          <a:p>
            <a:pPr algn="ctr">
              <a:spcBef>
                <a:spcPct val="50000"/>
              </a:spcBef>
              <a:defRPr/>
            </a:pPr>
            <a:r>
              <a:rPr lang="zh-CN" altLang="en-US" sz="1600" dirty="0">
                <a:solidFill>
                  <a:schemeClr val="bg2">
                    <a:lumMod val="10000"/>
                  </a:schemeClr>
                </a:solidFill>
                <a:cs typeface="+mn-ea"/>
                <a:sym typeface="+mn-lt"/>
              </a:rPr>
              <a:t>用心，而不是用脑。</a:t>
            </a:r>
            <a:endParaRPr lang="zh-CN" altLang="en-US" sz="1600" dirty="0">
              <a:solidFill>
                <a:schemeClr val="bg2">
                  <a:lumMod val="10000"/>
                </a:schemeClr>
              </a:solidFill>
              <a:cs typeface="+mn-ea"/>
              <a:sym typeface="+mn-lt"/>
            </a:endParaRPr>
          </a:p>
        </p:txBody>
      </p:sp>
      <p:sp>
        <p:nvSpPr>
          <p:cNvPr id="27" name="矩形 26"/>
          <p:cNvSpPr/>
          <p:nvPr/>
        </p:nvSpPr>
        <p:spPr>
          <a:xfrm>
            <a:off x="5294899" y="3161202"/>
            <a:ext cx="1582919" cy="707886"/>
          </a:xfrm>
          <a:prstGeom prst="rect">
            <a:avLst/>
          </a:prstGeom>
        </p:spPr>
        <p:txBody>
          <a:bodyPr wrap="square">
            <a:spAutoFit/>
          </a:bodyPr>
          <a:lstStyle/>
          <a:p>
            <a:pPr algn="ctr"/>
            <a:r>
              <a:rPr lang="zh-CN" altLang="en-US" sz="2000" noProof="1">
                <a:solidFill>
                  <a:schemeClr val="bg1"/>
                </a:solidFill>
                <a:cs typeface="+mn-ea"/>
                <a:sym typeface="+mn-lt"/>
              </a:rPr>
              <a:t>怎样赢得别人的信任呢？</a:t>
            </a:r>
            <a:endParaRPr lang="zh-CN" altLang="en-US" sz="2000" noProof="1">
              <a:solidFill>
                <a:schemeClr val="bg1"/>
              </a:solidFill>
              <a:cs typeface="+mn-ea"/>
              <a:sym typeface="+mn-lt"/>
            </a:endParaRPr>
          </a:p>
        </p:txBody>
      </p:sp>
      <p:sp>
        <p:nvSpPr>
          <p:cNvPr id="28" name="矩形 27"/>
          <p:cNvSpPr/>
          <p:nvPr/>
        </p:nvSpPr>
        <p:spPr>
          <a:xfrm>
            <a:off x="8052654" y="2269331"/>
            <a:ext cx="805475" cy="369332"/>
          </a:xfrm>
          <a:prstGeom prst="rect">
            <a:avLst/>
          </a:prstGeom>
        </p:spPr>
        <p:txBody>
          <a:bodyPr wrap="square">
            <a:spAutoFit/>
          </a:bodyPr>
          <a:lstStyle/>
          <a:p>
            <a:pPr algn="ctr"/>
            <a:r>
              <a:rPr lang="en-US" altLang="zh-CN" b="1" dirty="0">
                <a:solidFill>
                  <a:schemeClr val="bg1"/>
                </a:solidFill>
                <a:cs typeface="+mn-ea"/>
                <a:sym typeface="+mn-lt"/>
              </a:rPr>
              <a:t>04</a:t>
            </a:r>
            <a:endParaRPr lang="zh-CN" altLang="en-US" b="1" dirty="0">
              <a:solidFill>
                <a:schemeClr val="bg1"/>
              </a:solidFill>
              <a:cs typeface="+mn-ea"/>
              <a:sym typeface="+mn-lt"/>
            </a:endParaRPr>
          </a:p>
        </p:txBody>
      </p:sp>
      <p:sp>
        <p:nvSpPr>
          <p:cNvPr id="29" name="矩形 28"/>
          <p:cNvSpPr/>
          <p:nvPr/>
        </p:nvSpPr>
        <p:spPr>
          <a:xfrm>
            <a:off x="2795872" y="3467500"/>
            <a:ext cx="805475" cy="369332"/>
          </a:xfrm>
          <a:prstGeom prst="rect">
            <a:avLst/>
          </a:prstGeom>
        </p:spPr>
        <p:txBody>
          <a:bodyPr wrap="square">
            <a:spAutoFit/>
          </a:bodyPr>
          <a:lstStyle/>
          <a:p>
            <a:pPr algn="ctr"/>
            <a:r>
              <a:rPr lang="en-US" altLang="zh-CN" b="1" dirty="0">
                <a:solidFill>
                  <a:schemeClr val="bg1"/>
                </a:solidFill>
                <a:cs typeface="+mn-ea"/>
                <a:sym typeface="+mn-lt"/>
              </a:rPr>
              <a:t>02</a:t>
            </a:r>
            <a:endParaRPr lang="zh-CN" altLang="en-US" b="1" dirty="0">
              <a:solidFill>
                <a:schemeClr val="bg1"/>
              </a:solidFill>
              <a:cs typeface="+mn-ea"/>
              <a:sym typeface="+mn-lt"/>
            </a:endParaRPr>
          </a:p>
        </p:txBody>
      </p:sp>
      <p:sp>
        <p:nvSpPr>
          <p:cNvPr id="30" name="矩形 29"/>
          <p:cNvSpPr/>
          <p:nvPr/>
        </p:nvSpPr>
        <p:spPr>
          <a:xfrm>
            <a:off x="3328891" y="4719468"/>
            <a:ext cx="805475" cy="369332"/>
          </a:xfrm>
          <a:prstGeom prst="rect">
            <a:avLst/>
          </a:prstGeom>
        </p:spPr>
        <p:txBody>
          <a:bodyPr wrap="square">
            <a:spAutoFit/>
          </a:bodyPr>
          <a:lstStyle/>
          <a:p>
            <a:pPr algn="ctr"/>
            <a:r>
              <a:rPr lang="en-US" altLang="zh-CN" b="1" dirty="0">
                <a:solidFill>
                  <a:schemeClr val="bg1"/>
                </a:solidFill>
                <a:cs typeface="+mn-ea"/>
                <a:sym typeface="+mn-lt"/>
              </a:rPr>
              <a:t>03</a:t>
            </a:r>
            <a:endParaRPr lang="zh-CN" altLang="en-US" b="1" dirty="0">
              <a:solidFill>
                <a:schemeClr val="bg1"/>
              </a:solidFill>
              <a:cs typeface="+mn-ea"/>
              <a:sym typeface="+mn-lt"/>
            </a:endParaRPr>
          </a:p>
        </p:txBody>
      </p:sp>
      <p:sp>
        <p:nvSpPr>
          <p:cNvPr id="31" name="矩形 30"/>
          <p:cNvSpPr/>
          <p:nvPr/>
        </p:nvSpPr>
        <p:spPr>
          <a:xfrm>
            <a:off x="8608610" y="3525555"/>
            <a:ext cx="805475" cy="369332"/>
          </a:xfrm>
          <a:prstGeom prst="rect">
            <a:avLst/>
          </a:prstGeom>
        </p:spPr>
        <p:txBody>
          <a:bodyPr wrap="square">
            <a:spAutoFit/>
          </a:bodyPr>
          <a:lstStyle/>
          <a:p>
            <a:pPr algn="ctr"/>
            <a:r>
              <a:rPr lang="en-US" altLang="zh-CN" b="1" dirty="0">
                <a:solidFill>
                  <a:schemeClr val="bg1"/>
                </a:solidFill>
                <a:cs typeface="+mn-ea"/>
                <a:sym typeface="+mn-lt"/>
              </a:rPr>
              <a:t>05</a:t>
            </a:r>
            <a:endParaRPr lang="zh-CN" altLang="en-US" b="1" dirty="0">
              <a:solidFill>
                <a:schemeClr val="bg1"/>
              </a:solidFill>
              <a:cs typeface="+mn-ea"/>
              <a:sym typeface="+mn-lt"/>
            </a:endParaRPr>
          </a:p>
        </p:txBody>
      </p:sp>
      <p:sp>
        <p:nvSpPr>
          <p:cNvPr id="32" name="矩形 31"/>
          <p:cNvSpPr/>
          <p:nvPr/>
        </p:nvSpPr>
        <p:spPr>
          <a:xfrm>
            <a:off x="8053017" y="4714974"/>
            <a:ext cx="805475" cy="369332"/>
          </a:xfrm>
          <a:prstGeom prst="rect">
            <a:avLst/>
          </a:prstGeom>
        </p:spPr>
        <p:txBody>
          <a:bodyPr wrap="square">
            <a:spAutoFit/>
          </a:bodyPr>
          <a:lstStyle/>
          <a:p>
            <a:pPr algn="ctr"/>
            <a:r>
              <a:rPr lang="en-US" altLang="zh-CN" b="1" dirty="0">
                <a:solidFill>
                  <a:schemeClr val="bg1"/>
                </a:solidFill>
                <a:cs typeface="+mn-ea"/>
                <a:sym typeface="+mn-lt"/>
              </a:rPr>
              <a:t>06</a:t>
            </a:r>
            <a:endParaRPr lang="zh-CN" altLang="en-US" b="1" dirty="0">
              <a:solidFill>
                <a:schemeClr val="bg1"/>
              </a:solidFill>
              <a:cs typeface="+mn-ea"/>
              <a:sym typeface="+mn-lt"/>
            </a:endParaRPr>
          </a:p>
        </p:txBody>
      </p:sp>
      <p:sp>
        <p:nvSpPr>
          <p:cNvPr id="33" name="矩形 32"/>
          <p:cNvSpPr/>
          <p:nvPr/>
        </p:nvSpPr>
        <p:spPr>
          <a:xfrm>
            <a:off x="574797" y="3475533"/>
            <a:ext cx="2073403" cy="584775"/>
          </a:xfrm>
          <a:prstGeom prst="rect">
            <a:avLst/>
          </a:prstGeom>
        </p:spPr>
        <p:txBody>
          <a:bodyPr wrap="square">
            <a:spAutoFit/>
          </a:bodyPr>
          <a:lstStyle/>
          <a:p>
            <a:pPr algn="ctr">
              <a:spcBef>
                <a:spcPct val="50000"/>
              </a:spcBef>
              <a:defRPr/>
            </a:pPr>
            <a:r>
              <a:rPr lang="zh-CN" altLang="en-US" sz="1600" dirty="0">
                <a:solidFill>
                  <a:schemeClr val="bg2">
                    <a:lumMod val="10000"/>
                  </a:schemeClr>
                </a:solidFill>
                <a:cs typeface="+mn-ea"/>
                <a:sym typeface="+mn-lt"/>
              </a:rPr>
              <a:t>希望别人怎样待我，我就怎样去待别人。</a:t>
            </a:r>
            <a:endParaRPr lang="zh-CN" altLang="en-US" sz="1600" dirty="0">
              <a:solidFill>
                <a:schemeClr val="bg2">
                  <a:lumMod val="10000"/>
                </a:schemeClr>
              </a:solidFill>
              <a:cs typeface="+mn-ea"/>
              <a:sym typeface="+mn-lt"/>
            </a:endParaRPr>
          </a:p>
        </p:txBody>
      </p:sp>
      <p:sp>
        <p:nvSpPr>
          <p:cNvPr id="34" name="矩形 33"/>
          <p:cNvSpPr/>
          <p:nvPr/>
        </p:nvSpPr>
        <p:spPr>
          <a:xfrm>
            <a:off x="665100" y="4781174"/>
            <a:ext cx="2505988" cy="584775"/>
          </a:xfrm>
          <a:prstGeom prst="rect">
            <a:avLst/>
          </a:prstGeom>
        </p:spPr>
        <p:txBody>
          <a:bodyPr wrap="square">
            <a:spAutoFit/>
          </a:bodyPr>
          <a:lstStyle/>
          <a:p>
            <a:pPr algn="ctr">
              <a:spcBef>
                <a:spcPct val="50000"/>
              </a:spcBef>
              <a:defRPr/>
            </a:pPr>
            <a:r>
              <a:rPr lang="zh-CN" altLang="en-US" sz="1600" dirty="0">
                <a:solidFill>
                  <a:schemeClr val="bg2">
                    <a:lumMod val="10000"/>
                  </a:schemeClr>
                </a:solidFill>
                <a:cs typeface="+mn-ea"/>
                <a:sym typeface="+mn-lt"/>
              </a:rPr>
              <a:t>做对方认为重要的，而不是自己认为重要的。</a:t>
            </a:r>
            <a:endParaRPr lang="zh-CN" altLang="en-US" sz="1600" dirty="0">
              <a:solidFill>
                <a:schemeClr val="bg2">
                  <a:lumMod val="10000"/>
                </a:schemeClr>
              </a:solidFill>
              <a:cs typeface="+mn-ea"/>
              <a:sym typeface="+mn-lt"/>
            </a:endParaRPr>
          </a:p>
        </p:txBody>
      </p:sp>
      <p:sp>
        <p:nvSpPr>
          <p:cNvPr id="35" name="矩形 34"/>
          <p:cNvSpPr/>
          <p:nvPr/>
        </p:nvSpPr>
        <p:spPr>
          <a:xfrm>
            <a:off x="9026498" y="1999330"/>
            <a:ext cx="2073403" cy="584775"/>
          </a:xfrm>
          <a:prstGeom prst="rect">
            <a:avLst/>
          </a:prstGeom>
        </p:spPr>
        <p:txBody>
          <a:bodyPr wrap="square">
            <a:spAutoFit/>
          </a:bodyPr>
          <a:lstStyle/>
          <a:p>
            <a:pPr algn="ctr">
              <a:spcBef>
                <a:spcPct val="50000"/>
              </a:spcBef>
              <a:defRPr/>
            </a:pPr>
            <a:r>
              <a:rPr lang="zh-CN" altLang="en-US" sz="1600" dirty="0">
                <a:solidFill>
                  <a:schemeClr val="bg2">
                    <a:lumMod val="10000"/>
                  </a:schemeClr>
                </a:solidFill>
                <a:cs typeface="+mn-ea"/>
                <a:sym typeface="+mn-lt"/>
              </a:rPr>
              <a:t>看人的优点，与别人的优点相处。</a:t>
            </a:r>
            <a:endParaRPr lang="zh-CN" altLang="en-US" sz="1600" dirty="0">
              <a:solidFill>
                <a:schemeClr val="bg2">
                  <a:lumMod val="10000"/>
                </a:schemeClr>
              </a:solidFill>
              <a:cs typeface="+mn-ea"/>
              <a:sym typeface="+mn-lt"/>
            </a:endParaRPr>
          </a:p>
        </p:txBody>
      </p:sp>
      <p:sp>
        <p:nvSpPr>
          <p:cNvPr id="36" name="矩形 35"/>
          <p:cNvSpPr/>
          <p:nvPr/>
        </p:nvSpPr>
        <p:spPr>
          <a:xfrm>
            <a:off x="9509454" y="3550341"/>
            <a:ext cx="2073403" cy="338554"/>
          </a:xfrm>
          <a:prstGeom prst="rect">
            <a:avLst/>
          </a:prstGeom>
        </p:spPr>
        <p:txBody>
          <a:bodyPr wrap="square">
            <a:spAutoFit/>
          </a:bodyPr>
          <a:lstStyle/>
          <a:p>
            <a:pPr algn="ctr">
              <a:spcBef>
                <a:spcPct val="50000"/>
              </a:spcBef>
              <a:defRPr/>
            </a:pPr>
            <a:r>
              <a:rPr lang="zh-CN" altLang="en-US" sz="1600" dirty="0">
                <a:solidFill>
                  <a:schemeClr val="bg2">
                    <a:lumMod val="10000"/>
                  </a:schemeClr>
                </a:solidFill>
                <a:cs typeface="+mn-ea"/>
                <a:sym typeface="+mn-lt"/>
              </a:rPr>
              <a:t>真诚地赞赏他人。</a:t>
            </a:r>
            <a:endParaRPr lang="zh-CN" altLang="en-US" sz="1600" dirty="0">
              <a:solidFill>
                <a:schemeClr val="bg2">
                  <a:lumMod val="10000"/>
                </a:schemeClr>
              </a:solidFill>
              <a:cs typeface="+mn-ea"/>
              <a:sym typeface="+mn-lt"/>
            </a:endParaRPr>
          </a:p>
        </p:txBody>
      </p:sp>
      <p:sp>
        <p:nvSpPr>
          <p:cNvPr id="37" name="矩形 36"/>
          <p:cNvSpPr/>
          <p:nvPr/>
        </p:nvSpPr>
        <p:spPr>
          <a:xfrm>
            <a:off x="9011347" y="4888896"/>
            <a:ext cx="2073403" cy="307777"/>
          </a:xfrm>
          <a:prstGeom prst="rect">
            <a:avLst/>
          </a:prstGeom>
        </p:spPr>
        <p:txBody>
          <a:bodyPr wrap="square">
            <a:spAutoFit/>
          </a:bodyPr>
          <a:lstStyle/>
          <a:p>
            <a:pPr algn="ctr">
              <a:spcBef>
                <a:spcPct val="50000"/>
              </a:spcBef>
              <a:defRPr/>
            </a:pPr>
            <a:r>
              <a:rPr lang="zh-CN" altLang="en-US" sz="1400" dirty="0">
                <a:solidFill>
                  <a:schemeClr val="bg2">
                    <a:lumMod val="10000"/>
                  </a:schemeClr>
                </a:solidFill>
                <a:cs typeface="+mn-ea"/>
                <a:sym typeface="+mn-lt"/>
              </a:rPr>
              <a:t>世上绝无愚蠢的人。</a:t>
            </a:r>
            <a:endParaRPr lang="zh-CN" altLang="en-US" sz="1400" dirty="0">
              <a:solidFill>
                <a:schemeClr val="bg2">
                  <a:lumMod val="10000"/>
                </a:schemeClr>
              </a:solidFill>
              <a:cs typeface="+mn-ea"/>
              <a:sym typeface="+mn-lt"/>
            </a:endParaRPr>
          </a:p>
        </p:txBody>
      </p:sp>
      <p:grpSp>
        <p:nvGrpSpPr>
          <p:cNvPr id="42" name="组合 41"/>
          <p:cNvGrpSpPr/>
          <p:nvPr/>
        </p:nvGrpSpPr>
        <p:grpSpPr>
          <a:xfrm>
            <a:off x="167640" y="389304"/>
            <a:ext cx="8196581" cy="646331"/>
            <a:chOff x="167640" y="141654"/>
            <a:chExt cx="8196581" cy="646331"/>
          </a:xfrm>
        </p:grpSpPr>
        <p:sp>
          <p:nvSpPr>
            <p:cNvPr id="43" name="矩形 42"/>
            <p:cNvSpPr/>
            <p:nvPr/>
          </p:nvSpPr>
          <p:spPr>
            <a:xfrm>
              <a:off x="167640" y="203200"/>
              <a:ext cx="568960" cy="523240"/>
            </a:xfrm>
            <a:prstGeom prst="rect">
              <a:avLst/>
            </a:prstGeom>
            <a:gradFill>
              <a:gsLst>
                <a:gs pos="0">
                  <a:schemeClr val="accent1"/>
                </a:gs>
                <a:gs pos="100000">
                  <a:schemeClr val="tx1">
                    <a:lumMod val="95000"/>
                    <a:lumOff val="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33333"/>
                </a:solidFill>
                <a:cs typeface="+mn-ea"/>
                <a:sym typeface="+mn-lt"/>
              </a:endParaRPr>
            </a:p>
          </p:txBody>
        </p:sp>
        <p:sp>
          <p:nvSpPr>
            <p:cNvPr id="44" name="矩形 43"/>
            <p:cNvSpPr/>
            <p:nvPr/>
          </p:nvSpPr>
          <p:spPr>
            <a:xfrm>
              <a:off x="812800" y="203200"/>
              <a:ext cx="259080" cy="523240"/>
            </a:xfrm>
            <a:prstGeom prst="rect">
              <a:avLst/>
            </a:prstGeom>
            <a:gradFill>
              <a:gsLst>
                <a:gs pos="0">
                  <a:schemeClr val="accent1"/>
                </a:gs>
                <a:gs pos="100000">
                  <a:schemeClr val="tx1">
                    <a:lumMod val="95000"/>
                    <a:lumOff val="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33333"/>
                </a:solidFill>
                <a:cs typeface="+mn-ea"/>
                <a:sym typeface="+mn-lt"/>
              </a:endParaRPr>
            </a:p>
          </p:txBody>
        </p:sp>
        <p:sp>
          <p:nvSpPr>
            <p:cNvPr id="45" name="Rectangle 6"/>
            <p:cNvSpPr>
              <a:spLocks noChangeArrowheads="1"/>
            </p:cNvSpPr>
            <p:nvPr/>
          </p:nvSpPr>
          <p:spPr bwMode="auto">
            <a:xfrm>
              <a:off x="1150888" y="141654"/>
              <a:ext cx="7213333"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zh-CN" altLang="en-US" sz="3600" b="1" dirty="0">
                  <a:solidFill>
                    <a:schemeClr val="tx1">
                      <a:lumMod val="85000"/>
                      <a:lumOff val="15000"/>
                    </a:schemeClr>
                  </a:solidFill>
                  <a:cs typeface="+mn-ea"/>
                  <a:sym typeface="+mn-lt"/>
                </a:rPr>
                <a:t>如何建立高效团队</a:t>
              </a:r>
              <a:endParaRPr lang="zh-CN" altLang="en-US" sz="3600" b="1" dirty="0">
                <a:solidFill>
                  <a:schemeClr val="tx1">
                    <a:lumMod val="85000"/>
                    <a:lumOff val="15000"/>
                  </a:schemeClr>
                </a:solidFill>
                <a:cs typeface="+mn-ea"/>
                <a:sym typeface="+mn-lt"/>
              </a:endParaRPr>
            </a:p>
          </p:txBody>
        </p:sp>
      </p:grpSp>
    </p:spTree>
  </p:cSld>
  <p:clrMapOvr>
    <a:masterClrMapping/>
  </p:clrMapOvr>
  <mc:AlternateContent xmlns:mc="http://schemas.openxmlformats.org/markup-compatibility/2006">
    <mc:Choice xmlns:p14="http://schemas.microsoft.com/office/powerpoint/2010/main" Requires="p14">
      <p:transition spd="slow" p14:dur="3400" advTm="0">
        <p14:reveal/>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400"/>
                                  </p:stCondLst>
                                  <p:childTnLst>
                                    <p:set>
                                      <p:cBhvr>
                                        <p:cTn id="6" dur="1" fill="hold">
                                          <p:stCondLst>
                                            <p:cond delay="0"/>
                                          </p:stCondLst>
                                        </p:cTn>
                                        <p:tgtEl>
                                          <p:spTgt spid="24"/>
                                        </p:tgtEl>
                                        <p:attrNameLst>
                                          <p:attrName>style.visibility</p:attrName>
                                        </p:attrNameLst>
                                      </p:cBhvr>
                                      <p:to>
                                        <p:strVal val="visible"/>
                                      </p:to>
                                    </p:set>
                                    <p:anim calcmode="lin" valueType="num">
                                      <p:cBhvr>
                                        <p:cTn id="7" dur="250" fill="hold"/>
                                        <p:tgtEl>
                                          <p:spTgt spid="24"/>
                                        </p:tgtEl>
                                        <p:attrNameLst>
                                          <p:attrName>ppt_w</p:attrName>
                                        </p:attrNameLst>
                                      </p:cBhvr>
                                      <p:tavLst>
                                        <p:tav tm="0">
                                          <p:val>
                                            <p:fltVal val="0"/>
                                          </p:val>
                                        </p:tav>
                                        <p:tav tm="100000">
                                          <p:val>
                                            <p:strVal val="#ppt_w"/>
                                          </p:val>
                                        </p:tav>
                                      </p:tavLst>
                                    </p:anim>
                                    <p:anim calcmode="lin" valueType="num">
                                      <p:cBhvr>
                                        <p:cTn id="8" dur="250" fill="hold"/>
                                        <p:tgtEl>
                                          <p:spTgt spid="24"/>
                                        </p:tgtEl>
                                        <p:attrNameLst>
                                          <p:attrName>ppt_h</p:attrName>
                                        </p:attrNameLst>
                                      </p:cBhvr>
                                      <p:tavLst>
                                        <p:tav tm="0">
                                          <p:val>
                                            <p:fltVal val="0"/>
                                          </p:val>
                                        </p:tav>
                                        <p:tav tm="100000">
                                          <p:val>
                                            <p:strVal val="#ppt_h"/>
                                          </p:val>
                                        </p:tav>
                                      </p:tavLst>
                                    </p:anim>
                                    <p:animEffect transition="in" filter="fade">
                                      <p:cBhvr>
                                        <p:cTn id="9" dur="250"/>
                                        <p:tgtEl>
                                          <p:spTgt spid="24"/>
                                        </p:tgtEl>
                                      </p:cBhvr>
                                    </p:animEffect>
                                  </p:childTnLst>
                                </p:cTn>
                              </p:par>
                              <p:par>
                                <p:cTn id="10" presetID="6" presetClass="emph" presetSubtype="0" decel="100000" fill="hold" grpId="1" nodeType="withEffect">
                                  <p:stCondLst>
                                    <p:cond delay="600"/>
                                  </p:stCondLst>
                                  <p:childTnLst>
                                    <p:animScale>
                                      <p:cBhvr>
                                        <p:cTn id="11" dur="250" fill="hold"/>
                                        <p:tgtEl>
                                          <p:spTgt spid="24"/>
                                        </p:tgtEl>
                                      </p:cBhvr>
                                      <p:by x="120000" y="120000"/>
                                    </p:animScale>
                                  </p:childTnLst>
                                </p:cTn>
                              </p:par>
                              <p:par>
                                <p:cTn id="12" presetID="6" presetClass="emph" presetSubtype="0" decel="100000" fill="hold" grpId="2" nodeType="withEffect">
                                  <p:stCondLst>
                                    <p:cond delay="800"/>
                                  </p:stCondLst>
                                  <p:childTnLst>
                                    <p:animScale>
                                      <p:cBhvr>
                                        <p:cTn id="13" dur="250" fill="hold"/>
                                        <p:tgtEl>
                                          <p:spTgt spid="24"/>
                                        </p:tgtEl>
                                      </p:cBhvr>
                                      <p:by x="83000" y="83000"/>
                                    </p:animScale>
                                  </p:childTnLst>
                                </p:cTn>
                              </p:par>
                              <p:par>
                                <p:cTn id="14" presetID="53" presetClass="entr" presetSubtype="16" fill="hold" grpId="0" nodeType="withEffect">
                                  <p:stCondLst>
                                    <p:cond delay="600"/>
                                  </p:stCondLst>
                                  <p:childTnLst>
                                    <p:set>
                                      <p:cBhvr>
                                        <p:cTn id="15" dur="1" fill="hold">
                                          <p:stCondLst>
                                            <p:cond delay="0"/>
                                          </p:stCondLst>
                                        </p:cTn>
                                        <p:tgtEl>
                                          <p:spTgt spid="27"/>
                                        </p:tgtEl>
                                        <p:attrNameLst>
                                          <p:attrName>style.visibility</p:attrName>
                                        </p:attrNameLst>
                                      </p:cBhvr>
                                      <p:to>
                                        <p:strVal val="visible"/>
                                      </p:to>
                                    </p:set>
                                    <p:anim calcmode="lin" valueType="num">
                                      <p:cBhvr>
                                        <p:cTn id="16" dur="250" fill="hold"/>
                                        <p:tgtEl>
                                          <p:spTgt spid="27"/>
                                        </p:tgtEl>
                                        <p:attrNameLst>
                                          <p:attrName>ppt_w</p:attrName>
                                        </p:attrNameLst>
                                      </p:cBhvr>
                                      <p:tavLst>
                                        <p:tav tm="0">
                                          <p:val>
                                            <p:fltVal val="0"/>
                                          </p:val>
                                        </p:tav>
                                        <p:tav tm="100000">
                                          <p:val>
                                            <p:strVal val="#ppt_w"/>
                                          </p:val>
                                        </p:tav>
                                      </p:tavLst>
                                    </p:anim>
                                    <p:anim calcmode="lin" valueType="num">
                                      <p:cBhvr>
                                        <p:cTn id="17" dur="250" fill="hold"/>
                                        <p:tgtEl>
                                          <p:spTgt spid="27"/>
                                        </p:tgtEl>
                                        <p:attrNameLst>
                                          <p:attrName>ppt_h</p:attrName>
                                        </p:attrNameLst>
                                      </p:cBhvr>
                                      <p:tavLst>
                                        <p:tav tm="0">
                                          <p:val>
                                            <p:fltVal val="0"/>
                                          </p:val>
                                        </p:tav>
                                        <p:tav tm="100000">
                                          <p:val>
                                            <p:strVal val="#ppt_h"/>
                                          </p:val>
                                        </p:tav>
                                      </p:tavLst>
                                    </p:anim>
                                    <p:animEffect transition="in" filter="fade">
                                      <p:cBhvr>
                                        <p:cTn id="18" dur="250"/>
                                        <p:tgtEl>
                                          <p:spTgt spid="27"/>
                                        </p:tgtEl>
                                      </p:cBhvr>
                                    </p:animEffect>
                                  </p:childTnLst>
                                </p:cTn>
                              </p:par>
                              <p:par>
                                <p:cTn id="19" presetID="6" presetClass="emph" presetSubtype="0" decel="100000" fill="hold" grpId="1" nodeType="withEffect">
                                  <p:stCondLst>
                                    <p:cond delay="800"/>
                                  </p:stCondLst>
                                  <p:childTnLst>
                                    <p:animScale>
                                      <p:cBhvr>
                                        <p:cTn id="20" dur="250" fill="hold"/>
                                        <p:tgtEl>
                                          <p:spTgt spid="27"/>
                                        </p:tgtEl>
                                      </p:cBhvr>
                                      <p:by x="120000" y="120000"/>
                                    </p:animScale>
                                  </p:childTnLst>
                                </p:cTn>
                              </p:par>
                              <p:par>
                                <p:cTn id="21" presetID="6" presetClass="emph" presetSubtype="0" decel="100000" fill="hold" grpId="2" nodeType="withEffect">
                                  <p:stCondLst>
                                    <p:cond delay="1000"/>
                                  </p:stCondLst>
                                  <p:childTnLst>
                                    <p:animScale>
                                      <p:cBhvr>
                                        <p:cTn id="22" dur="250" fill="hold"/>
                                        <p:tgtEl>
                                          <p:spTgt spid="27"/>
                                        </p:tgtEl>
                                      </p:cBhvr>
                                      <p:by x="83000" y="83000"/>
                                    </p:animScale>
                                  </p:childTnLst>
                                </p:cTn>
                              </p:par>
                            </p:childTnLst>
                          </p:cTn>
                        </p:par>
                        <p:par>
                          <p:cTn id="23" fill="hold">
                            <p:stCondLst>
                              <p:cond delay="900"/>
                            </p:stCondLst>
                            <p:childTnLst>
                              <p:par>
                                <p:cTn id="24" presetID="23" presetClass="entr" presetSubtype="528"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p:cTn id="26" dur="500" fill="hold"/>
                                        <p:tgtEl>
                                          <p:spTgt spid="10"/>
                                        </p:tgtEl>
                                        <p:attrNameLst>
                                          <p:attrName>ppt_w</p:attrName>
                                        </p:attrNameLst>
                                      </p:cBhvr>
                                      <p:tavLst>
                                        <p:tav tm="0">
                                          <p:val>
                                            <p:fltVal val="0"/>
                                          </p:val>
                                        </p:tav>
                                        <p:tav tm="100000">
                                          <p:val>
                                            <p:strVal val="#ppt_w"/>
                                          </p:val>
                                        </p:tav>
                                      </p:tavLst>
                                    </p:anim>
                                    <p:anim calcmode="lin" valueType="num">
                                      <p:cBhvr>
                                        <p:cTn id="27" dur="500" fill="hold"/>
                                        <p:tgtEl>
                                          <p:spTgt spid="10"/>
                                        </p:tgtEl>
                                        <p:attrNameLst>
                                          <p:attrName>ppt_h</p:attrName>
                                        </p:attrNameLst>
                                      </p:cBhvr>
                                      <p:tavLst>
                                        <p:tav tm="0">
                                          <p:val>
                                            <p:fltVal val="0"/>
                                          </p:val>
                                        </p:tav>
                                        <p:tav tm="100000">
                                          <p:val>
                                            <p:strVal val="#ppt_h"/>
                                          </p:val>
                                        </p:tav>
                                      </p:tavLst>
                                    </p:anim>
                                    <p:anim calcmode="lin" valueType="num">
                                      <p:cBhvr>
                                        <p:cTn id="28" dur="500" fill="hold"/>
                                        <p:tgtEl>
                                          <p:spTgt spid="10"/>
                                        </p:tgtEl>
                                        <p:attrNameLst>
                                          <p:attrName>ppt_x</p:attrName>
                                        </p:attrNameLst>
                                      </p:cBhvr>
                                      <p:tavLst>
                                        <p:tav tm="0">
                                          <p:val>
                                            <p:fltVal val="0.5"/>
                                          </p:val>
                                        </p:tav>
                                        <p:tav tm="100000">
                                          <p:val>
                                            <p:strVal val="#ppt_x"/>
                                          </p:val>
                                        </p:tav>
                                      </p:tavLst>
                                    </p:anim>
                                    <p:anim calcmode="lin" valueType="num">
                                      <p:cBhvr>
                                        <p:cTn id="29" dur="500" fill="hold"/>
                                        <p:tgtEl>
                                          <p:spTgt spid="10"/>
                                        </p:tgtEl>
                                        <p:attrNameLst>
                                          <p:attrName>ppt_y</p:attrName>
                                        </p:attrNameLst>
                                      </p:cBhvr>
                                      <p:tavLst>
                                        <p:tav tm="0">
                                          <p:val>
                                            <p:fltVal val="0.5"/>
                                          </p:val>
                                        </p:tav>
                                        <p:tav tm="100000">
                                          <p:val>
                                            <p:strVal val="#ppt_y"/>
                                          </p:val>
                                        </p:tav>
                                      </p:tavLst>
                                    </p:anim>
                                  </p:childTnLst>
                                </p:cTn>
                              </p:par>
                              <p:par>
                                <p:cTn id="30" presetID="23" presetClass="entr" presetSubtype="528"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p:cTn id="32" dur="500" fill="hold"/>
                                        <p:tgtEl>
                                          <p:spTgt spid="11"/>
                                        </p:tgtEl>
                                        <p:attrNameLst>
                                          <p:attrName>ppt_w</p:attrName>
                                        </p:attrNameLst>
                                      </p:cBhvr>
                                      <p:tavLst>
                                        <p:tav tm="0">
                                          <p:val>
                                            <p:fltVal val="0"/>
                                          </p:val>
                                        </p:tav>
                                        <p:tav tm="100000">
                                          <p:val>
                                            <p:strVal val="#ppt_w"/>
                                          </p:val>
                                        </p:tav>
                                      </p:tavLst>
                                    </p:anim>
                                    <p:anim calcmode="lin" valueType="num">
                                      <p:cBhvr>
                                        <p:cTn id="33" dur="500" fill="hold"/>
                                        <p:tgtEl>
                                          <p:spTgt spid="11"/>
                                        </p:tgtEl>
                                        <p:attrNameLst>
                                          <p:attrName>ppt_h</p:attrName>
                                        </p:attrNameLst>
                                      </p:cBhvr>
                                      <p:tavLst>
                                        <p:tav tm="0">
                                          <p:val>
                                            <p:fltVal val="0"/>
                                          </p:val>
                                        </p:tav>
                                        <p:tav tm="100000">
                                          <p:val>
                                            <p:strVal val="#ppt_h"/>
                                          </p:val>
                                        </p:tav>
                                      </p:tavLst>
                                    </p:anim>
                                    <p:anim calcmode="lin" valueType="num">
                                      <p:cBhvr>
                                        <p:cTn id="34" dur="500" fill="hold"/>
                                        <p:tgtEl>
                                          <p:spTgt spid="11"/>
                                        </p:tgtEl>
                                        <p:attrNameLst>
                                          <p:attrName>ppt_x</p:attrName>
                                        </p:attrNameLst>
                                      </p:cBhvr>
                                      <p:tavLst>
                                        <p:tav tm="0">
                                          <p:val>
                                            <p:fltVal val="0.5"/>
                                          </p:val>
                                        </p:tav>
                                        <p:tav tm="100000">
                                          <p:val>
                                            <p:strVal val="#ppt_x"/>
                                          </p:val>
                                        </p:tav>
                                      </p:tavLst>
                                    </p:anim>
                                    <p:anim calcmode="lin" valueType="num">
                                      <p:cBhvr>
                                        <p:cTn id="35" dur="500" fill="hold"/>
                                        <p:tgtEl>
                                          <p:spTgt spid="11"/>
                                        </p:tgtEl>
                                        <p:attrNameLst>
                                          <p:attrName>ppt_y</p:attrName>
                                        </p:attrNameLst>
                                      </p:cBhvr>
                                      <p:tavLst>
                                        <p:tav tm="0">
                                          <p:val>
                                            <p:fltVal val="0.5"/>
                                          </p:val>
                                        </p:tav>
                                        <p:tav tm="100000">
                                          <p:val>
                                            <p:strVal val="#ppt_y"/>
                                          </p:val>
                                        </p:tav>
                                      </p:tavLst>
                                    </p:anim>
                                  </p:childTnLst>
                                </p:cTn>
                              </p:par>
                            </p:childTnLst>
                          </p:cTn>
                        </p:par>
                        <p:par>
                          <p:cTn id="36" fill="hold">
                            <p:stCondLst>
                              <p:cond delay="1400"/>
                            </p:stCondLst>
                            <p:childTnLst>
                              <p:par>
                                <p:cTn id="37" presetID="53" presetClass="entr" presetSubtype="16"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p:cTn id="39" dur="500" fill="hold"/>
                                        <p:tgtEl>
                                          <p:spTgt spid="18"/>
                                        </p:tgtEl>
                                        <p:attrNameLst>
                                          <p:attrName>ppt_w</p:attrName>
                                        </p:attrNameLst>
                                      </p:cBhvr>
                                      <p:tavLst>
                                        <p:tav tm="0">
                                          <p:val>
                                            <p:fltVal val="0"/>
                                          </p:val>
                                        </p:tav>
                                        <p:tav tm="100000">
                                          <p:val>
                                            <p:strVal val="#ppt_w"/>
                                          </p:val>
                                        </p:tav>
                                      </p:tavLst>
                                    </p:anim>
                                    <p:anim calcmode="lin" valueType="num">
                                      <p:cBhvr>
                                        <p:cTn id="40" dur="500" fill="hold"/>
                                        <p:tgtEl>
                                          <p:spTgt spid="18"/>
                                        </p:tgtEl>
                                        <p:attrNameLst>
                                          <p:attrName>ppt_h</p:attrName>
                                        </p:attrNameLst>
                                      </p:cBhvr>
                                      <p:tavLst>
                                        <p:tav tm="0">
                                          <p:val>
                                            <p:fltVal val="0"/>
                                          </p:val>
                                        </p:tav>
                                        <p:tav tm="100000">
                                          <p:val>
                                            <p:strVal val="#ppt_h"/>
                                          </p:val>
                                        </p:tav>
                                      </p:tavLst>
                                    </p:anim>
                                    <p:animEffect transition="in" filter="fade">
                                      <p:cBhvr>
                                        <p:cTn id="41" dur="500"/>
                                        <p:tgtEl>
                                          <p:spTgt spid="18"/>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19"/>
                                        </p:tgtEl>
                                        <p:attrNameLst>
                                          <p:attrName>style.visibility</p:attrName>
                                        </p:attrNameLst>
                                      </p:cBhvr>
                                      <p:to>
                                        <p:strVal val="visible"/>
                                      </p:to>
                                    </p:set>
                                    <p:anim calcmode="lin" valueType="num">
                                      <p:cBhvr>
                                        <p:cTn id="44" dur="500" fill="hold"/>
                                        <p:tgtEl>
                                          <p:spTgt spid="19"/>
                                        </p:tgtEl>
                                        <p:attrNameLst>
                                          <p:attrName>ppt_w</p:attrName>
                                        </p:attrNameLst>
                                      </p:cBhvr>
                                      <p:tavLst>
                                        <p:tav tm="0">
                                          <p:val>
                                            <p:fltVal val="0"/>
                                          </p:val>
                                        </p:tav>
                                        <p:tav tm="100000">
                                          <p:val>
                                            <p:strVal val="#ppt_w"/>
                                          </p:val>
                                        </p:tav>
                                      </p:tavLst>
                                    </p:anim>
                                    <p:anim calcmode="lin" valueType="num">
                                      <p:cBhvr>
                                        <p:cTn id="45" dur="500" fill="hold"/>
                                        <p:tgtEl>
                                          <p:spTgt spid="19"/>
                                        </p:tgtEl>
                                        <p:attrNameLst>
                                          <p:attrName>ppt_h</p:attrName>
                                        </p:attrNameLst>
                                      </p:cBhvr>
                                      <p:tavLst>
                                        <p:tav tm="0">
                                          <p:val>
                                            <p:fltVal val="0"/>
                                          </p:val>
                                        </p:tav>
                                        <p:tav tm="100000">
                                          <p:val>
                                            <p:strVal val="#ppt_h"/>
                                          </p:val>
                                        </p:tav>
                                      </p:tavLst>
                                    </p:anim>
                                    <p:animEffect transition="in" filter="fade">
                                      <p:cBhvr>
                                        <p:cTn id="46" dur="500"/>
                                        <p:tgtEl>
                                          <p:spTgt spid="19"/>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Effect transition="in" filter="fade">
                                      <p:cBhvr>
                                        <p:cTn id="51" dur="500"/>
                                        <p:tgtEl>
                                          <p:spTgt spid="20"/>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500" fill="hold"/>
                                        <p:tgtEl>
                                          <p:spTgt spid="21"/>
                                        </p:tgtEl>
                                        <p:attrNameLst>
                                          <p:attrName>ppt_w</p:attrName>
                                        </p:attrNameLst>
                                      </p:cBhvr>
                                      <p:tavLst>
                                        <p:tav tm="0">
                                          <p:val>
                                            <p:fltVal val="0"/>
                                          </p:val>
                                        </p:tav>
                                        <p:tav tm="100000">
                                          <p:val>
                                            <p:strVal val="#ppt_w"/>
                                          </p:val>
                                        </p:tav>
                                      </p:tavLst>
                                    </p:anim>
                                    <p:anim calcmode="lin" valueType="num">
                                      <p:cBhvr>
                                        <p:cTn id="55" dur="500" fill="hold"/>
                                        <p:tgtEl>
                                          <p:spTgt spid="21"/>
                                        </p:tgtEl>
                                        <p:attrNameLst>
                                          <p:attrName>ppt_h</p:attrName>
                                        </p:attrNameLst>
                                      </p:cBhvr>
                                      <p:tavLst>
                                        <p:tav tm="0">
                                          <p:val>
                                            <p:fltVal val="0"/>
                                          </p:val>
                                        </p:tav>
                                        <p:tav tm="100000">
                                          <p:val>
                                            <p:strVal val="#ppt_h"/>
                                          </p:val>
                                        </p:tav>
                                      </p:tavLst>
                                    </p:anim>
                                    <p:animEffect transition="in" filter="fade">
                                      <p:cBhvr>
                                        <p:cTn id="56" dur="500"/>
                                        <p:tgtEl>
                                          <p:spTgt spid="21"/>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22"/>
                                        </p:tgtEl>
                                        <p:attrNameLst>
                                          <p:attrName>style.visibility</p:attrName>
                                        </p:attrNameLst>
                                      </p:cBhvr>
                                      <p:to>
                                        <p:strVal val="visible"/>
                                      </p:to>
                                    </p:set>
                                    <p:anim calcmode="lin" valueType="num">
                                      <p:cBhvr>
                                        <p:cTn id="59" dur="500" fill="hold"/>
                                        <p:tgtEl>
                                          <p:spTgt spid="22"/>
                                        </p:tgtEl>
                                        <p:attrNameLst>
                                          <p:attrName>ppt_w</p:attrName>
                                        </p:attrNameLst>
                                      </p:cBhvr>
                                      <p:tavLst>
                                        <p:tav tm="0">
                                          <p:val>
                                            <p:fltVal val="0"/>
                                          </p:val>
                                        </p:tav>
                                        <p:tav tm="100000">
                                          <p:val>
                                            <p:strVal val="#ppt_w"/>
                                          </p:val>
                                        </p:tav>
                                      </p:tavLst>
                                    </p:anim>
                                    <p:anim calcmode="lin" valueType="num">
                                      <p:cBhvr>
                                        <p:cTn id="60" dur="500" fill="hold"/>
                                        <p:tgtEl>
                                          <p:spTgt spid="22"/>
                                        </p:tgtEl>
                                        <p:attrNameLst>
                                          <p:attrName>ppt_h</p:attrName>
                                        </p:attrNameLst>
                                      </p:cBhvr>
                                      <p:tavLst>
                                        <p:tav tm="0">
                                          <p:val>
                                            <p:fltVal val="0"/>
                                          </p:val>
                                        </p:tav>
                                        <p:tav tm="100000">
                                          <p:val>
                                            <p:strVal val="#ppt_h"/>
                                          </p:val>
                                        </p:tav>
                                      </p:tavLst>
                                    </p:anim>
                                    <p:animEffect transition="in" filter="fade">
                                      <p:cBhvr>
                                        <p:cTn id="61" dur="500"/>
                                        <p:tgtEl>
                                          <p:spTgt spid="22"/>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p:cTn id="64" dur="500" fill="hold"/>
                                        <p:tgtEl>
                                          <p:spTgt spid="23"/>
                                        </p:tgtEl>
                                        <p:attrNameLst>
                                          <p:attrName>ppt_w</p:attrName>
                                        </p:attrNameLst>
                                      </p:cBhvr>
                                      <p:tavLst>
                                        <p:tav tm="0">
                                          <p:val>
                                            <p:fltVal val="0"/>
                                          </p:val>
                                        </p:tav>
                                        <p:tav tm="100000">
                                          <p:val>
                                            <p:strVal val="#ppt_w"/>
                                          </p:val>
                                        </p:tav>
                                      </p:tavLst>
                                    </p:anim>
                                    <p:anim calcmode="lin" valueType="num">
                                      <p:cBhvr>
                                        <p:cTn id="65" dur="500" fill="hold"/>
                                        <p:tgtEl>
                                          <p:spTgt spid="23"/>
                                        </p:tgtEl>
                                        <p:attrNameLst>
                                          <p:attrName>ppt_h</p:attrName>
                                        </p:attrNameLst>
                                      </p:cBhvr>
                                      <p:tavLst>
                                        <p:tav tm="0">
                                          <p:val>
                                            <p:fltVal val="0"/>
                                          </p:val>
                                        </p:tav>
                                        <p:tav tm="100000">
                                          <p:val>
                                            <p:strVal val="#ppt_h"/>
                                          </p:val>
                                        </p:tav>
                                      </p:tavLst>
                                    </p:anim>
                                    <p:animEffect transition="in" filter="fade">
                                      <p:cBhvr>
                                        <p:cTn id="66" dur="500"/>
                                        <p:tgtEl>
                                          <p:spTgt spid="23"/>
                                        </p:tgtEl>
                                      </p:cBhvr>
                                    </p:animEffect>
                                  </p:childTnLst>
                                </p:cTn>
                              </p:par>
                            </p:childTnLst>
                          </p:cTn>
                        </p:par>
                        <p:par>
                          <p:cTn id="67" fill="hold">
                            <p:stCondLst>
                              <p:cond delay="1900"/>
                            </p:stCondLst>
                            <p:childTnLst>
                              <p:par>
                                <p:cTn id="68" presetID="2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Effect transition="in" filter="wipe(right)">
                                      <p:cBhvr>
                                        <p:cTn id="70" dur="500"/>
                                        <p:tgtEl>
                                          <p:spTgt spid="12"/>
                                        </p:tgtEl>
                                      </p:cBhvr>
                                    </p:animEffect>
                                  </p:childTnLst>
                                </p:cTn>
                              </p:par>
                            </p:childTnLst>
                          </p:cTn>
                        </p:par>
                        <p:par>
                          <p:cTn id="71" fill="hold">
                            <p:stCondLst>
                              <p:cond delay="2400"/>
                            </p:stCondLst>
                            <p:childTnLst>
                              <p:par>
                                <p:cTn id="72" presetID="53" presetClass="entr" presetSubtype="16" fill="hold" grpId="0" nodeType="afterEffect">
                                  <p:stCondLst>
                                    <p:cond delay="0"/>
                                  </p:stCondLst>
                                  <p:childTnLst>
                                    <p:set>
                                      <p:cBhvr>
                                        <p:cTn id="73" dur="1" fill="hold">
                                          <p:stCondLst>
                                            <p:cond delay="0"/>
                                          </p:stCondLst>
                                        </p:cTn>
                                        <p:tgtEl>
                                          <p:spTgt spid="25"/>
                                        </p:tgtEl>
                                        <p:attrNameLst>
                                          <p:attrName>style.visibility</p:attrName>
                                        </p:attrNameLst>
                                      </p:cBhvr>
                                      <p:to>
                                        <p:strVal val="visible"/>
                                      </p:to>
                                    </p:set>
                                    <p:anim calcmode="lin" valueType="num">
                                      <p:cBhvr>
                                        <p:cTn id="74" dur="500" fill="hold"/>
                                        <p:tgtEl>
                                          <p:spTgt spid="25"/>
                                        </p:tgtEl>
                                        <p:attrNameLst>
                                          <p:attrName>ppt_w</p:attrName>
                                        </p:attrNameLst>
                                      </p:cBhvr>
                                      <p:tavLst>
                                        <p:tav tm="0">
                                          <p:val>
                                            <p:fltVal val="0"/>
                                          </p:val>
                                        </p:tav>
                                        <p:tav tm="100000">
                                          <p:val>
                                            <p:strVal val="#ppt_w"/>
                                          </p:val>
                                        </p:tav>
                                      </p:tavLst>
                                    </p:anim>
                                    <p:anim calcmode="lin" valueType="num">
                                      <p:cBhvr>
                                        <p:cTn id="75" dur="500" fill="hold"/>
                                        <p:tgtEl>
                                          <p:spTgt spid="25"/>
                                        </p:tgtEl>
                                        <p:attrNameLst>
                                          <p:attrName>ppt_h</p:attrName>
                                        </p:attrNameLst>
                                      </p:cBhvr>
                                      <p:tavLst>
                                        <p:tav tm="0">
                                          <p:val>
                                            <p:fltVal val="0"/>
                                          </p:val>
                                        </p:tav>
                                        <p:tav tm="100000">
                                          <p:val>
                                            <p:strVal val="#ppt_h"/>
                                          </p:val>
                                        </p:tav>
                                      </p:tavLst>
                                    </p:anim>
                                    <p:animEffect transition="in" filter="fade">
                                      <p:cBhvr>
                                        <p:cTn id="76" dur="500"/>
                                        <p:tgtEl>
                                          <p:spTgt spid="25"/>
                                        </p:tgtEl>
                                      </p:cBhvr>
                                    </p:animEffect>
                                  </p:childTnLst>
                                </p:cTn>
                              </p:par>
                            </p:childTnLst>
                          </p:cTn>
                        </p:par>
                        <p:par>
                          <p:cTn id="77" fill="hold">
                            <p:stCondLst>
                              <p:cond delay="2900"/>
                            </p:stCondLst>
                            <p:childTnLst>
                              <p:par>
                                <p:cTn id="78" presetID="53" presetClass="entr" presetSubtype="16" fill="hold" grpId="0" nodeType="afterEffect">
                                  <p:stCondLst>
                                    <p:cond delay="0"/>
                                  </p:stCondLst>
                                  <p:iterate type="lt">
                                    <p:tmPct val="10000"/>
                                  </p:iterate>
                                  <p:childTnLst>
                                    <p:set>
                                      <p:cBhvr>
                                        <p:cTn id="79" dur="1" fill="hold">
                                          <p:stCondLst>
                                            <p:cond delay="0"/>
                                          </p:stCondLst>
                                        </p:cTn>
                                        <p:tgtEl>
                                          <p:spTgt spid="26"/>
                                        </p:tgtEl>
                                        <p:attrNameLst>
                                          <p:attrName>style.visibility</p:attrName>
                                        </p:attrNameLst>
                                      </p:cBhvr>
                                      <p:to>
                                        <p:strVal val="visible"/>
                                      </p:to>
                                    </p:set>
                                    <p:anim calcmode="lin" valueType="num">
                                      <p:cBhvr>
                                        <p:cTn id="80" dur="250" fill="hold"/>
                                        <p:tgtEl>
                                          <p:spTgt spid="26"/>
                                        </p:tgtEl>
                                        <p:attrNameLst>
                                          <p:attrName>ppt_w</p:attrName>
                                        </p:attrNameLst>
                                      </p:cBhvr>
                                      <p:tavLst>
                                        <p:tav tm="0">
                                          <p:val>
                                            <p:fltVal val="0"/>
                                          </p:val>
                                        </p:tav>
                                        <p:tav tm="100000">
                                          <p:val>
                                            <p:strVal val="#ppt_w"/>
                                          </p:val>
                                        </p:tav>
                                      </p:tavLst>
                                    </p:anim>
                                    <p:anim calcmode="lin" valueType="num">
                                      <p:cBhvr>
                                        <p:cTn id="81" dur="250" fill="hold"/>
                                        <p:tgtEl>
                                          <p:spTgt spid="26"/>
                                        </p:tgtEl>
                                        <p:attrNameLst>
                                          <p:attrName>ppt_h</p:attrName>
                                        </p:attrNameLst>
                                      </p:cBhvr>
                                      <p:tavLst>
                                        <p:tav tm="0">
                                          <p:val>
                                            <p:fltVal val="0"/>
                                          </p:val>
                                        </p:tav>
                                        <p:tav tm="100000">
                                          <p:val>
                                            <p:strVal val="#ppt_h"/>
                                          </p:val>
                                        </p:tav>
                                      </p:tavLst>
                                    </p:anim>
                                    <p:animEffect transition="in" filter="fade">
                                      <p:cBhvr>
                                        <p:cTn id="82" dur="250"/>
                                        <p:tgtEl>
                                          <p:spTgt spid="26"/>
                                        </p:tgtEl>
                                      </p:cBhvr>
                                    </p:animEffect>
                                  </p:childTnLst>
                                </p:cTn>
                              </p:par>
                            </p:childTnLst>
                          </p:cTn>
                        </p:par>
                        <p:par>
                          <p:cTn id="83" fill="hold">
                            <p:stCondLst>
                              <p:cond delay="2450"/>
                            </p:stCondLst>
                            <p:childTnLst>
                              <p:par>
                                <p:cTn id="84" presetID="22" presetClass="entr" presetSubtype="2" fill="hold" grpId="0" nodeType="afterEffect">
                                  <p:stCondLst>
                                    <p:cond delay="0"/>
                                  </p:stCondLst>
                                  <p:childTnLst>
                                    <p:set>
                                      <p:cBhvr>
                                        <p:cTn id="85" dur="1" fill="hold">
                                          <p:stCondLst>
                                            <p:cond delay="0"/>
                                          </p:stCondLst>
                                        </p:cTn>
                                        <p:tgtEl>
                                          <p:spTgt spid="14"/>
                                        </p:tgtEl>
                                        <p:attrNameLst>
                                          <p:attrName>style.visibility</p:attrName>
                                        </p:attrNameLst>
                                      </p:cBhvr>
                                      <p:to>
                                        <p:strVal val="visible"/>
                                      </p:to>
                                    </p:set>
                                    <p:animEffect transition="in" filter="wipe(right)">
                                      <p:cBhvr>
                                        <p:cTn id="86" dur="500"/>
                                        <p:tgtEl>
                                          <p:spTgt spid="14"/>
                                        </p:tgtEl>
                                      </p:cBhvr>
                                    </p:animEffect>
                                  </p:childTnLst>
                                </p:cTn>
                              </p:par>
                            </p:childTnLst>
                          </p:cTn>
                        </p:par>
                        <p:par>
                          <p:cTn id="87" fill="hold">
                            <p:stCondLst>
                              <p:cond delay="2950"/>
                            </p:stCondLst>
                            <p:childTnLst>
                              <p:par>
                                <p:cTn id="88" presetID="53" presetClass="entr" presetSubtype="16" fill="hold" grpId="0" nodeType="afterEffect">
                                  <p:stCondLst>
                                    <p:cond delay="0"/>
                                  </p:stCondLst>
                                  <p:childTnLst>
                                    <p:set>
                                      <p:cBhvr>
                                        <p:cTn id="89" dur="1" fill="hold">
                                          <p:stCondLst>
                                            <p:cond delay="0"/>
                                          </p:stCondLst>
                                        </p:cTn>
                                        <p:tgtEl>
                                          <p:spTgt spid="29"/>
                                        </p:tgtEl>
                                        <p:attrNameLst>
                                          <p:attrName>style.visibility</p:attrName>
                                        </p:attrNameLst>
                                      </p:cBhvr>
                                      <p:to>
                                        <p:strVal val="visible"/>
                                      </p:to>
                                    </p:set>
                                    <p:anim calcmode="lin" valueType="num">
                                      <p:cBhvr>
                                        <p:cTn id="90" dur="500" fill="hold"/>
                                        <p:tgtEl>
                                          <p:spTgt spid="29"/>
                                        </p:tgtEl>
                                        <p:attrNameLst>
                                          <p:attrName>ppt_w</p:attrName>
                                        </p:attrNameLst>
                                      </p:cBhvr>
                                      <p:tavLst>
                                        <p:tav tm="0">
                                          <p:val>
                                            <p:fltVal val="0"/>
                                          </p:val>
                                        </p:tav>
                                        <p:tav tm="100000">
                                          <p:val>
                                            <p:strVal val="#ppt_w"/>
                                          </p:val>
                                        </p:tav>
                                      </p:tavLst>
                                    </p:anim>
                                    <p:anim calcmode="lin" valueType="num">
                                      <p:cBhvr>
                                        <p:cTn id="91" dur="500" fill="hold"/>
                                        <p:tgtEl>
                                          <p:spTgt spid="29"/>
                                        </p:tgtEl>
                                        <p:attrNameLst>
                                          <p:attrName>ppt_h</p:attrName>
                                        </p:attrNameLst>
                                      </p:cBhvr>
                                      <p:tavLst>
                                        <p:tav tm="0">
                                          <p:val>
                                            <p:fltVal val="0"/>
                                          </p:val>
                                        </p:tav>
                                        <p:tav tm="100000">
                                          <p:val>
                                            <p:strVal val="#ppt_h"/>
                                          </p:val>
                                        </p:tav>
                                      </p:tavLst>
                                    </p:anim>
                                    <p:animEffect transition="in" filter="fade">
                                      <p:cBhvr>
                                        <p:cTn id="92" dur="500"/>
                                        <p:tgtEl>
                                          <p:spTgt spid="29"/>
                                        </p:tgtEl>
                                      </p:cBhvr>
                                    </p:animEffect>
                                  </p:childTnLst>
                                </p:cTn>
                              </p:par>
                            </p:childTnLst>
                          </p:cTn>
                        </p:par>
                        <p:par>
                          <p:cTn id="93" fill="hold">
                            <p:stCondLst>
                              <p:cond delay="3450"/>
                            </p:stCondLst>
                            <p:childTnLst>
                              <p:par>
                                <p:cTn id="94" presetID="53" presetClass="entr" presetSubtype="16" fill="hold" grpId="0" nodeType="afterEffect">
                                  <p:stCondLst>
                                    <p:cond delay="0"/>
                                  </p:stCondLst>
                                  <p:iterate type="lt">
                                    <p:tmPct val="10000"/>
                                  </p:iterate>
                                  <p:childTnLst>
                                    <p:set>
                                      <p:cBhvr>
                                        <p:cTn id="95" dur="1" fill="hold">
                                          <p:stCondLst>
                                            <p:cond delay="0"/>
                                          </p:stCondLst>
                                        </p:cTn>
                                        <p:tgtEl>
                                          <p:spTgt spid="33"/>
                                        </p:tgtEl>
                                        <p:attrNameLst>
                                          <p:attrName>style.visibility</p:attrName>
                                        </p:attrNameLst>
                                      </p:cBhvr>
                                      <p:to>
                                        <p:strVal val="visible"/>
                                      </p:to>
                                    </p:set>
                                    <p:anim calcmode="lin" valueType="num">
                                      <p:cBhvr>
                                        <p:cTn id="96" dur="250" fill="hold"/>
                                        <p:tgtEl>
                                          <p:spTgt spid="33"/>
                                        </p:tgtEl>
                                        <p:attrNameLst>
                                          <p:attrName>ppt_w</p:attrName>
                                        </p:attrNameLst>
                                      </p:cBhvr>
                                      <p:tavLst>
                                        <p:tav tm="0">
                                          <p:val>
                                            <p:fltVal val="0"/>
                                          </p:val>
                                        </p:tav>
                                        <p:tav tm="100000">
                                          <p:val>
                                            <p:strVal val="#ppt_w"/>
                                          </p:val>
                                        </p:tav>
                                      </p:tavLst>
                                    </p:anim>
                                    <p:anim calcmode="lin" valueType="num">
                                      <p:cBhvr>
                                        <p:cTn id="97" dur="250" fill="hold"/>
                                        <p:tgtEl>
                                          <p:spTgt spid="33"/>
                                        </p:tgtEl>
                                        <p:attrNameLst>
                                          <p:attrName>ppt_h</p:attrName>
                                        </p:attrNameLst>
                                      </p:cBhvr>
                                      <p:tavLst>
                                        <p:tav tm="0">
                                          <p:val>
                                            <p:fltVal val="0"/>
                                          </p:val>
                                        </p:tav>
                                        <p:tav tm="100000">
                                          <p:val>
                                            <p:strVal val="#ppt_h"/>
                                          </p:val>
                                        </p:tav>
                                      </p:tavLst>
                                    </p:anim>
                                    <p:animEffect transition="in" filter="fade">
                                      <p:cBhvr>
                                        <p:cTn id="98" dur="250"/>
                                        <p:tgtEl>
                                          <p:spTgt spid="33"/>
                                        </p:tgtEl>
                                      </p:cBhvr>
                                    </p:animEffect>
                                  </p:childTnLst>
                                </p:cTn>
                              </p:par>
                            </p:childTnLst>
                          </p:cTn>
                        </p:par>
                        <p:par>
                          <p:cTn id="99" fill="hold">
                            <p:stCondLst>
                              <p:cond delay="4125"/>
                            </p:stCondLst>
                            <p:childTnLst>
                              <p:par>
                                <p:cTn id="100" presetID="22" presetClass="entr" presetSubtype="2" fill="hold" grpId="0" nodeType="afterEffect">
                                  <p:stCondLst>
                                    <p:cond delay="0"/>
                                  </p:stCondLst>
                                  <p:childTnLst>
                                    <p:set>
                                      <p:cBhvr>
                                        <p:cTn id="101" dur="1" fill="hold">
                                          <p:stCondLst>
                                            <p:cond delay="0"/>
                                          </p:stCondLst>
                                        </p:cTn>
                                        <p:tgtEl>
                                          <p:spTgt spid="13"/>
                                        </p:tgtEl>
                                        <p:attrNameLst>
                                          <p:attrName>style.visibility</p:attrName>
                                        </p:attrNameLst>
                                      </p:cBhvr>
                                      <p:to>
                                        <p:strVal val="visible"/>
                                      </p:to>
                                    </p:set>
                                    <p:animEffect transition="in" filter="wipe(right)">
                                      <p:cBhvr>
                                        <p:cTn id="102" dur="500"/>
                                        <p:tgtEl>
                                          <p:spTgt spid="13"/>
                                        </p:tgtEl>
                                      </p:cBhvr>
                                    </p:animEffect>
                                  </p:childTnLst>
                                </p:cTn>
                              </p:par>
                            </p:childTnLst>
                          </p:cTn>
                        </p:par>
                        <p:par>
                          <p:cTn id="103" fill="hold">
                            <p:stCondLst>
                              <p:cond delay="4625"/>
                            </p:stCondLst>
                            <p:childTnLst>
                              <p:par>
                                <p:cTn id="104" presetID="53" presetClass="entr" presetSubtype="16" fill="hold" grpId="0" nodeType="afterEffect">
                                  <p:stCondLst>
                                    <p:cond delay="0"/>
                                  </p:stCondLst>
                                  <p:childTnLst>
                                    <p:set>
                                      <p:cBhvr>
                                        <p:cTn id="105" dur="1" fill="hold">
                                          <p:stCondLst>
                                            <p:cond delay="0"/>
                                          </p:stCondLst>
                                        </p:cTn>
                                        <p:tgtEl>
                                          <p:spTgt spid="30"/>
                                        </p:tgtEl>
                                        <p:attrNameLst>
                                          <p:attrName>style.visibility</p:attrName>
                                        </p:attrNameLst>
                                      </p:cBhvr>
                                      <p:to>
                                        <p:strVal val="visible"/>
                                      </p:to>
                                    </p:set>
                                    <p:anim calcmode="lin" valueType="num">
                                      <p:cBhvr>
                                        <p:cTn id="106" dur="500" fill="hold"/>
                                        <p:tgtEl>
                                          <p:spTgt spid="30"/>
                                        </p:tgtEl>
                                        <p:attrNameLst>
                                          <p:attrName>ppt_w</p:attrName>
                                        </p:attrNameLst>
                                      </p:cBhvr>
                                      <p:tavLst>
                                        <p:tav tm="0">
                                          <p:val>
                                            <p:fltVal val="0"/>
                                          </p:val>
                                        </p:tav>
                                        <p:tav tm="100000">
                                          <p:val>
                                            <p:strVal val="#ppt_w"/>
                                          </p:val>
                                        </p:tav>
                                      </p:tavLst>
                                    </p:anim>
                                    <p:anim calcmode="lin" valueType="num">
                                      <p:cBhvr>
                                        <p:cTn id="107" dur="500" fill="hold"/>
                                        <p:tgtEl>
                                          <p:spTgt spid="30"/>
                                        </p:tgtEl>
                                        <p:attrNameLst>
                                          <p:attrName>ppt_h</p:attrName>
                                        </p:attrNameLst>
                                      </p:cBhvr>
                                      <p:tavLst>
                                        <p:tav tm="0">
                                          <p:val>
                                            <p:fltVal val="0"/>
                                          </p:val>
                                        </p:tav>
                                        <p:tav tm="100000">
                                          <p:val>
                                            <p:strVal val="#ppt_h"/>
                                          </p:val>
                                        </p:tav>
                                      </p:tavLst>
                                    </p:anim>
                                    <p:animEffect transition="in" filter="fade">
                                      <p:cBhvr>
                                        <p:cTn id="108" dur="500"/>
                                        <p:tgtEl>
                                          <p:spTgt spid="30"/>
                                        </p:tgtEl>
                                      </p:cBhvr>
                                    </p:animEffect>
                                  </p:childTnLst>
                                </p:cTn>
                              </p:par>
                            </p:childTnLst>
                          </p:cTn>
                        </p:par>
                        <p:par>
                          <p:cTn id="109" fill="hold">
                            <p:stCondLst>
                              <p:cond delay="5125"/>
                            </p:stCondLst>
                            <p:childTnLst>
                              <p:par>
                                <p:cTn id="110" presetID="53" presetClass="entr" presetSubtype="16" fill="hold" grpId="0" nodeType="afterEffect">
                                  <p:stCondLst>
                                    <p:cond delay="0"/>
                                  </p:stCondLst>
                                  <p:iterate type="lt">
                                    <p:tmPct val="10000"/>
                                  </p:iterate>
                                  <p:childTnLst>
                                    <p:set>
                                      <p:cBhvr>
                                        <p:cTn id="111" dur="1" fill="hold">
                                          <p:stCondLst>
                                            <p:cond delay="0"/>
                                          </p:stCondLst>
                                        </p:cTn>
                                        <p:tgtEl>
                                          <p:spTgt spid="34"/>
                                        </p:tgtEl>
                                        <p:attrNameLst>
                                          <p:attrName>style.visibility</p:attrName>
                                        </p:attrNameLst>
                                      </p:cBhvr>
                                      <p:to>
                                        <p:strVal val="visible"/>
                                      </p:to>
                                    </p:set>
                                    <p:anim calcmode="lin" valueType="num">
                                      <p:cBhvr>
                                        <p:cTn id="112" dur="250" fill="hold"/>
                                        <p:tgtEl>
                                          <p:spTgt spid="34"/>
                                        </p:tgtEl>
                                        <p:attrNameLst>
                                          <p:attrName>ppt_w</p:attrName>
                                        </p:attrNameLst>
                                      </p:cBhvr>
                                      <p:tavLst>
                                        <p:tav tm="0">
                                          <p:val>
                                            <p:fltVal val="0"/>
                                          </p:val>
                                        </p:tav>
                                        <p:tav tm="100000">
                                          <p:val>
                                            <p:strVal val="#ppt_w"/>
                                          </p:val>
                                        </p:tav>
                                      </p:tavLst>
                                    </p:anim>
                                    <p:anim calcmode="lin" valueType="num">
                                      <p:cBhvr>
                                        <p:cTn id="113" dur="250" fill="hold"/>
                                        <p:tgtEl>
                                          <p:spTgt spid="34"/>
                                        </p:tgtEl>
                                        <p:attrNameLst>
                                          <p:attrName>ppt_h</p:attrName>
                                        </p:attrNameLst>
                                      </p:cBhvr>
                                      <p:tavLst>
                                        <p:tav tm="0">
                                          <p:val>
                                            <p:fltVal val="0"/>
                                          </p:val>
                                        </p:tav>
                                        <p:tav tm="100000">
                                          <p:val>
                                            <p:strVal val="#ppt_h"/>
                                          </p:val>
                                        </p:tav>
                                      </p:tavLst>
                                    </p:anim>
                                    <p:animEffect transition="in" filter="fade">
                                      <p:cBhvr>
                                        <p:cTn id="114" dur="250"/>
                                        <p:tgtEl>
                                          <p:spTgt spid="34"/>
                                        </p:tgtEl>
                                      </p:cBhvr>
                                    </p:animEffect>
                                  </p:childTnLst>
                                </p:cTn>
                              </p:par>
                            </p:childTnLst>
                          </p:cTn>
                        </p:par>
                        <p:par>
                          <p:cTn id="115" fill="hold">
                            <p:stCondLst>
                              <p:cond delay="5850"/>
                            </p:stCondLst>
                            <p:childTnLst>
                              <p:par>
                                <p:cTn id="116" presetID="22" presetClass="entr" presetSubtype="8" fill="hold" grpId="0" nodeType="afterEffect">
                                  <p:stCondLst>
                                    <p:cond delay="0"/>
                                  </p:stCondLst>
                                  <p:childTnLst>
                                    <p:set>
                                      <p:cBhvr>
                                        <p:cTn id="117" dur="1" fill="hold">
                                          <p:stCondLst>
                                            <p:cond delay="0"/>
                                          </p:stCondLst>
                                        </p:cTn>
                                        <p:tgtEl>
                                          <p:spTgt spid="15"/>
                                        </p:tgtEl>
                                        <p:attrNameLst>
                                          <p:attrName>style.visibility</p:attrName>
                                        </p:attrNameLst>
                                      </p:cBhvr>
                                      <p:to>
                                        <p:strVal val="visible"/>
                                      </p:to>
                                    </p:set>
                                    <p:animEffect transition="in" filter="wipe(left)">
                                      <p:cBhvr>
                                        <p:cTn id="118" dur="500"/>
                                        <p:tgtEl>
                                          <p:spTgt spid="15"/>
                                        </p:tgtEl>
                                      </p:cBhvr>
                                    </p:animEffect>
                                  </p:childTnLst>
                                </p:cTn>
                              </p:par>
                            </p:childTnLst>
                          </p:cTn>
                        </p:par>
                        <p:par>
                          <p:cTn id="119" fill="hold">
                            <p:stCondLst>
                              <p:cond delay="6350"/>
                            </p:stCondLst>
                            <p:childTnLst>
                              <p:par>
                                <p:cTn id="120" presetID="53" presetClass="entr" presetSubtype="16" fill="hold" grpId="0" nodeType="afterEffect">
                                  <p:stCondLst>
                                    <p:cond delay="0"/>
                                  </p:stCondLst>
                                  <p:childTnLst>
                                    <p:set>
                                      <p:cBhvr>
                                        <p:cTn id="121" dur="1" fill="hold">
                                          <p:stCondLst>
                                            <p:cond delay="0"/>
                                          </p:stCondLst>
                                        </p:cTn>
                                        <p:tgtEl>
                                          <p:spTgt spid="28"/>
                                        </p:tgtEl>
                                        <p:attrNameLst>
                                          <p:attrName>style.visibility</p:attrName>
                                        </p:attrNameLst>
                                      </p:cBhvr>
                                      <p:to>
                                        <p:strVal val="visible"/>
                                      </p:to>
                                    </p:set>
                                    <p:anim calcmode="lin" valueType="num">
                                      <p:cBhvr>
                                        <p:cTn id="122" dur="500" fill="hold"/>
                                        <p:tgtEl>
                                          <p:spTgt spid="28"/>
                                        </p:tgtEl>
                                        <p:attrNameLst>
                                          <p:attrName>ppt_w</p:attrName>
                                        </p:attrNameLst>
                                      </p:cBhvr>
                                      <p:tavLst>
                                        <p:tav tm="0">
                                          <p:val>
                                            <p:fltVal val="0"/>
                                          </p:val>
                                        </p:tav>
                                        <p:tav tm="100000">
                                          <p:val>
                                            <p:strVal val="#ppt_w"/>
                                          </p:val>
                                        </p:tav>
                                      </p:tavLst>
                                    </p:anim>
                                    <p:anim calcmode="lin" valueType="num">
                                      <p:cBhvr>
                                        <p:cTn id="123" dur="500" fill="hold"/>
                                        <p:tgtEl>
                                          <p:spTgt spid="28"/>
                                        </p:tgtEl>
                                        <p:attrNameLst>
                                          <p:attrName>ppt_h</p:attrName>
                                        </p:attrNameLst>
                                      </p:cBhvr>
                                      <p:tavLst>
                                        <p:tav tm="0">
                                          <p:val>
                                            <p:fltVal val="0"/>
                                          </p:val>
                                        </p:tav>
                                        <p:tav tm="100000">
                                          <p:val>
                                            <p:strVal val="#ppt_h"/>
                                          </p:val>
                                        </p:tav>
                                      </p:tavLst>
                                    </p:anim>
                                    <p:animEffect transition="in" filter="fade">
                                      <p:cBhvr>
                                        <p:cTn id="124" dur="500"/>
                                        <p:tgtEl>
                                          <p:spTgt spid="28"/>
                                        </p:tgtEl>
                                      </p:cBhvr>
                                    </p:animEffect>
                                  </p:childTnLst>
                                </p:cTn>
                              </p:par>
                            </p:childTnLst>
                          </p:cTn>
                        </p:par>
                        <p:par>
                          <p:cTn id="125" fill="hold">
                            <p:stCondLst>
                              <p:cond delay="6850"/>
                            </p:stCondLst>
                            <p:childTnLst>
                              <p:par>
                                <p:cTn id="126" presetID="53" presetClass="entr" presetSubtype="16" fill="hold" grpId="0" nodeType="afterEffect">
                                  <p:stCondLst>
                                    <p:cond delay="0"/>
                                  </p:stCondLst>
                                  <p:iterate type="lt">
                                    <p:tmPct val="10000"/>
                                  </p:iterate>
                                  <p:childTnLst>
                                    <p:set>
                                      <p:cBhvr>
                                        <p:cTn id="127" dur="1" fill="hold">
                                          <p:stCondLst>
                                            <p:cond delay="0"/>
                                          </p:stCondLst>
                                        </p:cTn>
                                        <p:tgtEl>
                                          <p:spTgt spid="35"/>
                                        </p:tgtEl>
                                        <p:attrNameLst>
                                          <p:attrName>style.visibility</p:attrName>
                                        </p:attrNameLst>
                                      </p:cBhvr>
                                      <p:to>
                                        <p:strVal val="visible"/>
                                      </p:to>
                                    </p:set>
                                    <p:anim calcmode="lin" valueType="num">
                                      <p:cBhvr>
                                        <p:cTn id="128" dur="250" fill="hold"/>
                                        <p:tgtEl>
                                          <p:spTgt spid="35"/>
                                        </p:tgtEl>
                                        <p:attrNameLst>
                                          <p:attrName>ppt_w</p:attrName>
                                        </p:attrNameLst>
                                      </p:cBhvr>
                                      <p:tavLst>
                                        <p:tav tm="0">
                                          <p:val>
                                            <p:fltVal val="0"/>
                                          </p:val>
                                        </p:tav>
                                        <p:tav tm="100000">
                                          <p:val>
                                            <p:strVal val="#ppt_w"/>
                                          </p:val>
                                        </p:tav>
                                      </p:tavLst>
                                    </p:anim>
                                    <p:anim calcmode="lin" valueType="num">
                                      <p:cBhvr>
                                        <p:cTn id="129" dur="250" fill="hold"/>
                                        <p:tgtEl>
                                          <p:spTgt spid="35"/>
                                        </p:tgtEl>
                                        <p:attrNameLst>
                                          <p:attrName>ppt_h</p:attrName>
                                        </p:attrNameLst>
                                      </p:cBhvr>
                                      <p:tavLst>
                                        <p:tav tm="0">
                                          <p:val>
                                            <p:fltVal val="0"/>
                                          </p:val>
                                        </p:tav>
                                        <p:tav tm="100000">
                                          <p:val>
                                            <p:strVal val="#ppt_h"/>
                                          </p:val>
                                        </p:tav>
                                      </p:tavLst>
                                    </p:anim>
                                    <p:animEffect transition="in" filter="fade">
                                      <p:cBhvr>
                                        <p:cTn id="130" dur="250"/>
                                        <p:tgtEl>
                                          <p:spTgt spid="35"/>
                                        </p:tgtEl>
                                      </p:cBhvr>
                                    </p:animEffect>
                                  </p:childTnLst>
                                </p:cTn>
                              </p:par>
                            </p:childTnLst>
                          </p:cTn>
                        </p:par>
                        <p:par>
                          <p:cTn id="131" fill="hold">
                            <p:stCondLst>
                              <p:cond delay="7449"/>
                            </p:stCondLst>
                            <p:childTnLst>
                              <p:par>
                                <p:cTn id="132" presetID="22" presetClass="entr" presetSubtype="8" fill="hold" grpId="0" nodeType="afterEffect">
                                  <p:stCondLst>
                                    <p:cond delay="0"/>
                                  </p:stCondLst>
                                  <p:childTnLst>
                                    <p:set>
                                      <p:cBhvr>
                                        <p:cTn id="133" dur="1" fill="hold">
                                          <p:stCondLst>
                                            <p:cond delay="0"/>
                                          </p:stCondLst>
                                        </p:cTn>
                                        <p:tgtEl>
                                          <p:spTgt spid="17"/>
                                        </p:tgtEl>
                                        <p:attrNameLst>
                                          <p:attrName>style.visibility</p:attrName>
                                        </p:attrNameLst>
                                      </p:cBhvr>
                                      <p:to>
                                        <p:strVal val="visible"/>
                                      </p:to>
                                    </p:set>
                                    <p:animEffect transition="in" filter="wipe(left)">
                                      <p:cBhvr>
                                        <p:cTn id="134" dur="500"/>
                                        <p:tgtEl>
                                          <p:spTgt spid="17"/>
                                        </p:tgtEl>
                                      </p:cBhvr>
                                    </p:animEffect>
                                  </p:childTnLst>
                                </p:cTn>
                              </p:par>
                            </p:childTnLst>
                          </p:cTn>
                        </p:par>
                        <p:par>
                          <p:cTn id="135" fill="hold">
                            <p:stCondLst>
                              <p:cond delay="7949"/>
                            </p:stCondLst>
                            <p:childTnLst>
                              <p:par>
                                <p:cTn id="136" presetID="53" presetClass="entr" presetSubtype="16" fill="hold" grpId="0" nodeType="afterEffect">
                                  <p:stCondLst>
                                    <p:cond delay="0"/>
                                  </p:stCondLst>
                                  <p:childTnLst>
                                    <p:set>
                                      <p:cBhvr>
                                        <p:cTn id="137" dur="1" fill="hold">
                                          <p:stCondLst>
                                            <p:cond delay="0"/>
                                          </p:stCondLst>
                                        </p:cTn>
                                        <p:tgtEl>
                                          <p:spTgt spid="31"/>
                                        </p:tgtEl>
                                        <p:attrNameLst>
                                          <p:attrName>style.visibility</p:attrName>
                                        </p:attrNameLst>
                                      </p:cBhvr>
                                      <p:to>
                                        <p:strVal val="visible"/>
                                      </p:to>
                                    </p:set>
                                    <p:anim calcmode="lin" valueType="num">
                                      <p:cBhvr>
                                        <p:cTn id="138" dur="500" fill="hold"/>
                                        <p:tgtEl>
                                          <p:spTgt spid="31"/>
                                        </p:tgtEl>
                                        <p:attrNameLst>
                                          <p:attrName>ppt_w</p:attrName>
                                        </p:attrNameLst>
                                      </p:cBhvr>
                                      <p:tavLst>
                                        <p:tav tm="0">
                                          <p:val>
                                            <p:fltVal val="0"/>
                                          </p:val>
                                        </p:tav>
                                        <p:tav tm="100000">
                                          <p:val>
                                            <p:strVal val="#ppt_w"/>
                                          </p:val>
                                        </p:tav>
                                      </p:tavLst>
                                    </p:anim>
                                    <p:anim calcmode="lin" valueType="num">
                                      <p:cBhvr>
                                        <p:cTn id="139" dur="500" fill="hold"/>
                                        <p:tgtEl>
                                          <p:spTgt spid="31"/>
                                        </p:tgtEl>
                                        <p:attrNameLst>
                                          <p:attrName>ppt_h</p:attrName>
                                        </p:attrNameLst>
                                      </p:cBhvr>
                                      <p:tavLst>
                                        <p:tav tm="0">
                                          <p:val>
                                            <p:fltVal val="0"/>
                                          </p:val>
                                        </p:tav>
                                        <p:tav tm="100000">
                                          <p:val>
                                            <p:strVal val="#ppt_h"/>
                                          </p:val>
                                        </p:tav>
                                      </p:tavLst>
                                    </p:anim>
                                    <p:animEffect transition="in" filter="fade">
                                      <p:cBhvr>
                                        <p:cTn id="140" dur="500"/>
                                        <p:tgtEl>
                                          <p:spTgt spid="31"/>
                                        </p:tgtEl>
                                      </p:cBhvr>
                                    </p:animEffect>
                                  </p:childTnLst>
                                </p:cTn>
                              </p:par>
                            </p:childTnLst>
                          </p:cTn>
                        </p:par>
                        <p:par>
                          <p:cTn id="141" fill="hold">
                            <p:stCondLst>
                              <p:cond delay="8449"/>
                            </p:stCondLst>
                            <p:childTnLst>
                              <p:par>
                                <p:cTn id="142" presetID="53" presetClass="entr" presetSubtype="16" fill="hold" grpId="0" nodeType="afterEffect">
                                  <p:stCondLst>
                                    <p:cond delay="0"/>
                                  </p:stCondLst>
                                  <p:iterate type="lt">
                                    <p:tmPct val="10000"/>
                                  </p:iterate>
                                  <p:childTnLst>
                                    <p:set>
                                      <p:cBhvr>
                                        <p:cTn id="143" dur="1" fill="hold">
                                          <p:stCondLst>
                                            <p:cond delay="0"/>
                                          </p:stCondLst>
                                        </p:cTn>
                                        <p:tgtEl>
                                          <p:spTgt spid="36"/>
                                        </p:tgtEl>
                                        <p:attrNameLst>
                                          <p:attrName>style.visibility</p:attrName>
                                        </p:attrNameLst>
                                      </p:cBhvr>
                                      <p:to>
                                        <p:strVal val="visible"/>
                                      </p:to>
                                    </p:set>
                                    <p:anim calcmode="lin" valueType="num">
                                      <p:cBhvr>
                                        <p:cTn id="144" dur="250" fill="hold"/>
                                        <p:tgtEl>
                                          <p:spTgt spid="36"/>
                                        </p:tgtEl>
                                        <p:attrNameLst>
                                          <p:attrName>ppt_w</p:attrName>
                                        </p:attrNameLst>
                                      </p:cBhvr>
                                      <p:tavLst>
                                        <p:tav tm="0">
                                          <p:val>
                                            <p:fltVal val="0"/>
                                          </p:val>
                                        </p:tav>
                                        <p:tav tm="100000">
                                          <p:val>
                                            <p:strVal val="#ppt_w"/>
                                          </p:val>
                                        </p:tav>
                                      </p:tavLst>
                                    </p:anim>
                                    <p:anim calcmode="lin" valueType="num">
                                      <p:cBhvr>
                                        <p:cTn id="145" dur="250" fill="hold"/>
                                        <p:tgtEl>
                                          <p:spTgt spid="36"/>
                                        </p:tgtEl>
                                        <p:attrNameLst>
                                          <p:attrName>ppt_h</p:attrName>
                                        </p:attrNameLst>
                                      </p:cBhvr>
                                      <p:tavLst>
                                        <p:tav tm="0">
                                          <p:val>
                                            <p:fltVal val="0"/>
                                          </p:val>
                                        </p:tav>
                                        <p:tav tm="100000">
                                          <p:val>
                                            <p:strVal val="#ppt_h"/>
                                          </p:val>
                                        </p:tav>
                                      </p:tavLst>
                                    </p:anim>
                                    <p:animEffect transition="in" filter="fade">
                                      <p:cBhvr>
                                        <p:cTn id="146" dur="250"/>
                                        <p:tgtEl>
                                          <p:spTgt spid="36"/>
                                        </p:tgtEl>
                                      </p:cBhvr>
                                    </p:animEffect>
                                  </p:childTnLst>
                                </p:cTn>
                              </p:par>
                            </p:childTnLst>
                          </p:cTn>
                        </p:par>
                        <p:par>
                          <p:cTn id="147" fill="hold">
                            <p:stCondLst>
                              <p:cond delay="8875"/>
                            </p:stCondLst>
                            <p:childTnLst>
                              <p:par>
                                <p:cTn id="148" presetID="22" presetClass="entr" presetSubtype="8" fill="hold" grpId="0" nodeType="afterEffect">
                                  <p:stCondLst>
                                    <p:cond delay="0"/>
                                  </p:stCondLst>
                                  <p:childTnLst>
                                    <p:set>
                                      <p:cBhvr>
                                        <p:cTn id="149" dur="1" fill="hold">
                                          <p:stCondLst>
                                            <p:cond delay="0"/>
                                          </p:stCondLst>
                                        </p:cTn>
                                        <p:tgtEl>
                                          <p:spTgt spid="16"/>
                                        </p:tgtEl>
                                        <p:attrNameLst>
                                          <p:attrName>style.visibility</p:attrName>
                                        </p:attrNameLst>
                                      </p:cBhvr>
                                      <p:to>
                                        <p:strVal val="visible"/>
                                      </p:to>
                                    </p:set>
                                    <p:animEffect transition="in" filter="wipe(left)">
                                      <p:cBhvr>
                                        <p:cTn id="150" dur="500"/>
                                        <p:tgtEl>
                                          <p:spTgt spid="16"/>
                                        </p:tgtEl>
                                      </p:cBhvr>
                                    </p:animEffect>
                                  </p:childTnLst>
                                </p:cTn>
                              </p:par>
                            </p:childTnLst>
                          </p:cTn>
                        </p:par>
                        <p:par>
                          <p:cTn id="151" fill="hold">
                            <p:stCondLst>
                              <p:cond delay="9375"/>
                            </p:stCondLst>
                            <p:childTnLst>
                              <p:par>
                                <p:cTn id="152" presetID="53" presetClass="entr" presetSubtype="16" fill="hold" grpId="0" nodeType="afterEffect">
                                  <p:stCondLst>
                                    <p:cond delay="0"/>
                                  </p:stCondLst>
                                  <p:childTnLst>
                                    <p:set>
                                      <p:cBhvr>
                                        <p:cTn id="153" dur="1" fill="hold">
                                          <p:stCondLst>
                                            <p:cond delay="0"/>
                                          </p:stCondLst>
                                        </p:cTn>
                                        <p:tgtEl>
                                          <p:spTgt spid="32"/>
                                        </p:tgtEl>
                                        <p:attrNameLst>
                                          <p:attrName>style.visibility</p:attrName>
                                        </p:attrNameLst>
                                      </p:cBhvr>
                                      <p:to>
                                        <p:strVal val="visible"/>
                                      </p:to>
                                    </p:set>
                                    <p:anim calcmode="lin" valueType="num">
                                      <p:cBhvr>
                                        <p:cTn id="154" dur="500" fill="hold"/>
                                        <p:tgtEl>
                                          <p:spTgt spid="32"/>
                                        </p:tgtEl>
                                        <p:attrNameLst>
                                          <p:attrName>ppt_w</p:attrName>
                                        </p:attrNameLst>
                                      </p:cBhvr>
                                      <p:tavLst>
                                        <p:tav tm="0">
                                          <p:val>
                                            <p:fltVal val="0"/>
                                          </p:val>
                                        </p:tav>
                                        <p:tav tm="100000">
                                          <p:val>
                                            <p:strVal val="#ppt_w"/>
                                          </p:val>
                                        </p:tav>
                                      </p:tavLst>
                                    </p:anim>
                                    <p:anim calcmode="lin" valueType="num">
                                      <p:cBhvr>
                                        <p:cTn id="155" dur="500" fill="hold"/>
                                        <p:tgtEl>
                                          <p:spTgt spid="32"/>
                                        </p:tgtEl>
                                        <p:attrNameLst>
                                          <p:attrName>ppt_h</p:attrName>
                                        </p:attrNameLst>
                                      </p:cBhvr>
                                      <p:tavLst>
                                        <p:tav tm="0">
                                          <p:val>
                                            <p:fltVal val="0"/>
                                          </p:val>
                                        </p:tav>
                                        <p:tav tm="100000">
                                          <p:val>
                                            <p:strVal val="#ppt_h"/>
                                          </p:val>
                                        </p:tav>
                                      </p:tavLst>
                                    </p:anim>
                                    <p:animEffect transition="in" filter="fade">
                                      <p:cBhvr>
                                        <p:cTn id="156" dur="500"/>
                                        <p:tgtEl>
                                          <p:spTgt spid="32"/>
                                        </p:tgtEl>
                                      </p:cBhvr>
                                    </p:animEffect>
                                  </p:childTnLst>
                                </p:cTn>
                              </p:par>
                            </p:childTnLst>
                          </p:cTn>
                        </p:par>
                        <p:par>
                          <p:cTn id="157" fill="hold">
                            <p:stCondLst>
                              <p:cond delay="9875"/>
                            </p:stCondLst>
                            <p:childTnLst>
                              <p:par>
                                <p:cTn id="158" presetID="53" presetClass="entr" presetSubtype="16" fill="hold" grpId="0" nodeType="afterEffect">
                                  <p:stCondLst>
                                    <p:cond delay="0"/>
                                  </p:stCondLst>
                                  <p:iterate type="lt">
                                    <p:tmPct val="10000"/>
                                  </p:iterate>
                                  <p:childTnLst>
                                    <p:set>
                                      <p:cBhvr>
                                        <p:cTn id="159" dur="1" fill="hold">
                                          <p:stCondLst>
                                            <p:cond delay="0"/>
                                          </p:stCondLst>
                                        </p:cTn>
                                        <p:tgtEl>
                                          <p:spTgt spid="37"/>
                                        </p:tgtEl>
                                        <p:attrNameLst>
                                          <p:attrName>style.visibility</p:attrName>
                                        </p:attrNameLst>
                                      </p:cBhvr>
                                      <p:to>
                                        <p:strVal val="visible"/>
                                      </p:to>
                                    </p:set>
                                    <p:anim calcmode="lin" valueType="num">
                                      <p:cBhvr>
                                        <p:cTn id="160" dur="250" fill="hold"/>
                                        <p:tgtEl>
                                          <p:spTgt spid="37"/>
                                        </p:tgtEl>
                                        <p:attrNameLst>
                                          <p:attrName>ppt_w</p:attrName>
                                        </p:attrNameLst>
                                      </p:cBhvr>
                                      <p:tavLst>
                                        <p:tav tm="0">
                                          <p:val>
                                            <p:fltVal val="0"/>
                                          </p:val>
                                        </p:tav>
                                        <p:tav tm="100000">
                                          <p:val>
                                            <p:strVal val="#ppt_w"/>
                                          </p:val>
                                        </p:tav>
                                      </p:tavLst>
                                    </p:anim>
                                    <p:anim calcmode="lin" valueType="num">
                                      <p:cBhvr>
                                        <p:cTn id="161" dur="250" fill="hold"/>
                                        <p:tgtEl>
                                          <p:spTgt spid="37"/>
                                        </p:tgtEl>
                                        <p:attrNameLst>
                                          <p:attrName>ppt_h</p:attrName>
                                        </p:attrNameLst>
                                      </p:cBhvr>
                                      <p:tavLst>
                                        <p:tav tm="0">
                                          <p:val>
                                            <p:fltVal val="0"/>
                                          </p:val>
                                        </p:tav>
                                        <p:tav tm="100000">
                                          <p:val>
                                            <p:strVal val="#ppt_h"/>
                                          </p:val>
                                        </p:tav>
                                      </p:tavLst>
                                    </p:anim>
                                    <p:animEffect transition="in" filter="fade">
                                      <p:cBhvr>
                                        <p:cTn id="162" dur="2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4" grpId="1" animBg="1"/>
      <p:bldP spid="24" grpId="2" animBg="1"/>
      <p:bldP spid="25" grpId="0"/>
      <p:bldP spid="26" grpId="0"/>
      <p:bldP spid="27" grpId="0"/>
      <p:bldP spid="27" grpId="1"/>
      <p:bldP spid="27" grpId="2"/>
      <p:bldP spid="28" grpId="0"/>
      <p:bldP spid="29" grpId="0"/>
      <p:bldP spid="30" grpId="0"/>
      <p:bldP spid="31" grpId="0"/>
      <p:bldP spid="32" grpId="0"/>
      <p:bldP spid="33" grpId="0"/>
      <p:bldP spid="34" grpId="0"/>
      <p:bldP spid="35" grpId="0"/>
      <p:bldP spid="36" grpId="0"/>
      <p:bldP spid="37"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圆角矩形 10"/>
          <p:cNvSpPr/>
          <p:nvPr/>
        </p:nvSpPr>
        <p:spPr>
          <a:xfrm>
            <a:off x="812800" y="1486531"/>
            <a:ext cx="3522804" cy="756855"/>
          </a:xfrm>
          <a:prstGeom prst="roundRect">
            <a:avLst/>
          </a:prstGeom>
          <a:gradFill flip="none" rotWithShape="1">
            <a:gsLst>
              <a:gs pos="0">
                <a:schemeClr val="accent1"/>
              </a:gs>
              <a:gs pos="100000">
                <a:schemeClr val="tx1">
                  <a:lumMod val="95000"/>
                  <a:lumOff val="5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noProof="1">
              <a:cs typeface="+mn-ea"/>
              <a:sym typeface="+mn-lt"/>
            </a:endParaRPr>
          </a:p>
        </p:txBody>
      </p:sp>
      <p:sp>
        <p:nvSpPr>
          <p:cNvPr id="12" name="圆角矩形 11"/>
          <p:cNvSpPr/>
          <p:nvPr/>
        </p:nvSpPr>
        <p:spPr>
          <a:xfrm>
            <a:off x="932727" y="1563797"/>
            <a:ext cx="3282950" cy="555625"/>
          </a:xfrm>
          <a:prstGeom prst="roundRect">
            <a:avLst/>
          </a:prstGeom>
          <a:noFill/>
          <a:ln>
            <a:solidFill>
              <a:schemeClr val="accent6">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68615" tIns="34308" rIns="68615" bIns="34308" anchor="ctr"/>
          <a:lstStyle/>
          <a:p>
            <a:pPr algn="ctr"/>
            <a:endParaRPr lang="zh-CN" altLang="en-US" sz="1015" noProof="1">
              <a:cs typeface="+mn-ea"/>
              <a:sym typeface="+mn-lt"/>
            </a:endParaRPr>
          </a:p>
        </p:txBody>
      </p:sp>
      <p:sp>
        <p:nvSpPr>
          <p:cNvPr id="13" name="文本框 12"/>
          <p:cNvSpPr txBox="1"/>
          <p:nvPr/>
        </p:nvSpPr>
        <p:spPr>
          <a:xfrm flipH="1">
            <a:off x="1290708" y="1496085"/>
            <a:ext cx="2566988" cy="558010"/>
          </a:xfrm>
          <a:prstGeom prst="rect">
            <a:avLst/>
          </a:prstGeom>
          <a:noFill/>
        </p:spPr>
        <p:txBody>
          <a:bodyPr lIns="68615" tIns="34308" rIns="68615" bIns="34308" anchor="ctr">
            <a:spAutoFit/>
          </a:bodyPr>
          <a:lstStyle/>
          <a:p>
            <a:pPr>
              <a:lnSpc>
                <a:spcPct val="150000"/>
              </a:lnSpc>
            </a:pPr>
            <a:r>
              <a:rPr lang="zh-CN" altLang="en-US" sz="2400" noProof="1">
                <a:solidFill>
                  <a:schemeClr val="bg1"/>
                </a:solidFill>
                <a:cs typeface="+mn-ea"/>
                <a:sym typeface="+mn-lt"/>
              </a:rPr>
              <a:t>塑造高绩效团队</a:t>
            </a:r>
            <a:endParaRPr lang="zh-CN" altLang="en-US" sz="2400" noProof="1">
              <a:solidFill>
                <a:schemeClr val="bg1"/>
              </a:solidFill>
              <a:cs typeface="+mn-ea"/>
              <a:sym typeface="+mn-lt"/>
            </a:endParaRPr>
          </a:p>
        </p:txBody>
      </p:sp>
      <p:sp>
        <p:nvSpPr>
          <p:cNvPr id="15" name="椭圆 14"/>
          <p:cNvSpPr>
            <a:spLocks noChangeAspect="1"/>
          </p:cNvSpPr>
          <p:nvPr/>
        </p:nvSpPr>
        <p:spPr>
          <a:xfrm>
            <a:off x="736600" y="2552631"/>
            <a:ext cx="612000" cy="612000"/>
          </a:xfrm>
          <a:prstGeom prst="ellipse">
            <a:avLst/>
          </a:prstGeom>
          <a:gradFill flip="none" rotWithShape="1">
            <a:gsLst>
              <a:gs pos="0">
                <a:schemeClr val="accent1"/>
              </a:gs>
              <a:gs pos="100000">
                <a:schemeClr val="tx1">
                  <a:lumMod val="95000"/>
                  <a:lumOff val="5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cs typeface="+mn-ea"/>
              <a:sym typeface="+mn-lt"/>
            </a:endParaRPr>
          </a:p>
        </p:txBody>
      </p:sp>
      <p:sp>
        <p:nvSpPr>
          <p:cNvPr id="16" name="文本框 15"/>
          <p:cNvSpPr txBox="1"/>
          <p:nvPr/>
        </p:nvSpPr>
        <p:spPr>
          <a:xfrm>
            <a:off x="767525" y="2597021"/>
            <a:ext cx="627095" cy="523220"/>
          </a:xfrm>
          <a:prstGeom prst="rect">
            <a:avLst/>
          </a:prstGeom>
          <a:noFill/>
        </p:spPr>
        <p:txBody>
          <a:bodyPr wrap="none" rtlCol="0">
            <a:spAutoFit/>
          </a:bodyPr>
          <a:lstStyle/>
          <a:p>
            <a:r>
              <a:rPr lang="en-US" altLang="zh-CN" sz="2800" dirty="0">
                <a:solidFill>
                  <a:schemeClr val="bg1"/>
                </a:solidFill>
                <a:cs typeface="+mn-ea"/>
                <a:sym typeface="+mn-lt"/>
              </a:rPr>
              <a:t>01</a:t>
            </a:r>
            <a:endParaRPr lang="zh-CN" altLang="en-US" sz="2800" dirty="0">
              <a:solidFill>
                <a:schemeClr val="bg1"/>
              </a:solidFill>
              <a:cs typeface="+mn-ea"/>
              <a:sym typeface="+mn-lt"/>
            </a:endParaRPr>
          </a:p>
        </p:txBody>
      </p:sp>
      <p:sp>
        <p:nvSpPr>
          <p:cNvPr id="17" name="文本框 16"/>
          <p:cNvSpPr txBox="1"/>
          <p:nvPr/>
        </p:nvSpPr>
        <p:spPr>
          <a:xfrm>
            <a:off x="1522913" y="2567276"/>
            <a:ext cx="3764262" cy="499624"/>
          </a:xfrm>
          <a:prstGeom prst="rect">
            <a:avLst/>
          </a:prstGeom>
          <a:noFill/>
        </p:spPr>
        <p:txBody>
          <a:bodyPr wrap="square" rtlCol="0">
            <a:spAutoFit/>
          </a:bodyPr>
          <a:lstStyle/>
          <a:p>
            <a:pPr>
              <a:lnSpc>
                <a:spcPct val="150000"/>
              </a:lnSpc>
              <a:buClr>
                <a:srgbClr val="8B4C13"/>
              </a:buClr>
            </a:pPr>
            <a:r>
              <a:rPr lang="zh-CN" altLang="en-US" sz="2000" dirty="0">
                <a:solidFill>
                  <a:schemeClr val="bg2">
                    <a:lumMod val="25000"/>
                  </a:schemeClr>
                </a:solidFill>
                <a:cs typeface="+mn-ea"/>
                <a:sym typeface="+mn-lt"/>
              </a:rPr>
              <a:t>加强团队成员之间的合作力度 </a:t>
            </a:r>
            <a:endParaRPr lang="zh-CN" altLang="en-US" sz="2000" dirty="0">
              <a:solidFill>
                <a:schemeClr val="bg2">
                  <a:lumMod val="25000"/>
                </a:schemeClr>
              </a:solidFill>
              <a:cs typeface="+mn-ea"/>
              <a:sym typeface="+mn-lt"/>
            </a:endParaRPr>
          </a:p>
        </p:txBody>
      </p:sp>
      <p:sp>
        <p:nvSpPr>
          <p:cNvPr id="18" name="椭圆 17"/>
          <p:cNvSpPr>
            <a:spLocks noChangeAspect="1"/>
          </p:cNvSpPr>
          <p:nvPr/>
        </p:nvSpPr>
        <p:spPr>
          <a:xfrm>
            <a:off x="751096" y="3356397"/>
            <a:ext cx="612000" cy="612000"/>
          </a:xfrm>
          <a:prstGeom prst="ellipse">
            <a:avLst/>
          </a:prstGeom>
          <a:gradFill flip="none" rotWithShape="1">
            <a:gsLst>
              <a:gs pos="0">
                <a:schemeClr val="accent1"/>
              </a:gs>
              <a:gs pos="100000">
                <a:schemeClr val="tx1">
                  <a:lumMod val="95000"/>
                  <a:lumOff val="5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cs typeface="+mn-ea"/>
              <a:sym typeface="+mn-lt"/>
            </a:endParaRPr>
          </a:p>
        </p:txBody>
      </p:sp>
      <p:sp>
        <p:nvSpPr>
          <p:cNvPr id="19" name="文本框 18"/>
          <p:cNvSpPr txBox="1"/>
          <p:nvPr/>
        </p:nvSpPr>
        <p:spPr>
          <a:xfrm>
            <a:off x="782021" y="3400787"/>
            <a:ext cx="627095" cy="523220"/>
          </a:xfrm>
          <a:prstGeom prst="rect">
            <a:avLst/>
          </a:prstGeom>
          <a:noFill/>
        </p:spPr>
        <p:txBody>
          <a:bodyPr wrap="none" rtlCol="0">
            <a:spAutoFit/>
          </a:bodyPr>
          <a:lstStyle/>
          <a:p>
            <a:r>
              <a:rPr lang="en-US" altLang="zh-CN" sz="2800" dirty="0">
                <a:solidFill>
                  <a:schemeClr val="bg1"/>
                </a:solidFill>
                <a:cs typeface="+mn-ea"/>
                <a:sym typeface="+mn-lt"/>
              </a:rPr>
              <a:t>02</a:t>
            </a:r>
            <a:endParaRPr lang="zh-CN" altLang="en-US" sz="2800" dirty="0">
              <a:solidFill>
                <a:schemeClr val="bg1"/>
              </a:solidFill>
              <a:cs typeface="+mn-ea"/>
              <a:sym typeface="+mn-lt"/>
            </a:endParaRPr>
          </a:p>
        </p:txBody>
      </p:sp>
      <p:sp>
        <p:nvSpPr>
          <p:cNvPr id="20" name="文本框 19"/>
          <p:cNvSpPr txBox="1"/>
          <p:nvPr/>
        </p:nvSpPr>
        <p:spPr>
          <a:xfrm>
            <a:off x="1522913" y="3386273"/>
            <a:ext cx="3764262" cy="499624"/>
          </a:xfrm>
          <a:prstGeom prst="rect">
            <a:avLst/>
          </a:prstGeom>
          <a:noFill/>
        </p:spPr>
        <p:txBody>
          <a:bodyPr wrap="square" rtlCol="0">
            <a:spAutoFit/>
          </a:bodyPr>
          <a:lstStyle/>
          <a:p>
            <a:pPr>
              <a:lnSpc>
                <a:spcPct val="150000"/>
              </a:lnSpc>
              <a:buClr>
                <a:srgbClr val="8B4C13"/>
              </a:buClr>
            </a:pPr>
            <a:r>
              <a:rPr lang="zh-CN" altLang="en-US" sz="2000" dirty="0">
                <a:solidFill>
                  <a:schemeClr val="bg2">
                    <a:lumMod val="25000"/>
                  </a:schemeClr>
                </a:solidFill>
                <a:cs typeface="+mn-ea"/>
                <a:sym typeface="+mn-lt"/>
              </a:rPr>
              <a:t>更有效的管理</a:t>
            </a:r>
            <a:endParaRPr lang="zh-CN" altLang="en-US" sz="2000" dirty="0">
              <a:solidFill>
                <a:schemeClr val="bg2">
                  <a:lumMod val="25000"/>
                </a:schemeClr>
              </a:solidFill>
              <a:cs typeface="+mn-ea"/>
              <a:sym typeface="+mn-lt"/>
            </a:endParaRPr>
          </a:p>
        </p:txBody>
      </p:sp>
      <p:sp>
        <p:nvSpPr>
          <p:cNvPr id="23" name="椭圆 22"/>
          <p:cNvSpPr>
            <a:spLocks noChangeAspect="1"/>
          </p:cNvSpPr>
          <p:nvPr/>
        </p:nvSpPr>
        <p:spPr>
          <a:xfrm>
            <a:off x="767525" y="4211717"/>
            <a:ext cx="612000" cy="612000"/>
          </a:xfrm>
          <a:prstGeom prst="ellipse">
            <a:avLst/>
          </a:prstGeom>
          <a:gradFill flip="none" rotWithShape="1">
            <a:gsLst>
              <a:gs pos="0">
                <a:schemeClr val="accent1"/>
              </a:gs>
              <a:gs pos="100000">
                <a:schemeClr val="tx1">
                  <a:lumMod val="95000"/>
                  <a:lumOff val="5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cs typeface="+mn-ea"/>
              <a:sym typeface="+mn-lt"/>
            </a:endParaRPr>
          </a:p>
        </p:txBody>
      </p:sp>
      <p:sp>
        <p:nvSpPr>
          <p:cNvPr id="24" name="文本框 23"/>
          <p:cNvSpPr txBox="1"/>
          <p:nvPr/>
        </p:nvSpPr>
        <p:spPr>
          <a:xfrm>
            <a:off x="798450" y="4256107"/>
            <a:ext cx="627095" cy="523220"/>
          </a:xfrm>
          <a:prstGeom prst="rect">
            <a:avLst/>
          </a:prstGeom>
          <a:noFill/>
        </p:spPr>
        <p:txBody>
          <a:bodyPr wrap="none" rtlCol="0">
            <a:spAutoFit/>
          </a:bodyPr>
          <a:lstStyle/>
          <a:p>
            <a:r>
              <a:rPr lang="en-US" altLang="zh-CN" sz="2800" dirty="0">
                <a:solidFill>
                  <a:schemeClr val="bg1"/>
                </a:solidFill>
                <a:cs typeface="+mn-ea"/>
                <a:sym typeface="+mn-lt"/>
              </a:rPr>
              <a:t>03</a:t>
            </a:r>
            <a:endParaRPr lang="zh-CN" altLang="en-US" sz="2800" dirty="0">
              <a:solidFill>
                <a:schemeClr val="bg1"/>
              </a:solidFill>
              <a:cs typeface="+mn-ea"/>
              <a:sym typeface="+mn-lt"/>
            </a:endParaRPr>
          </a:p>
        </p:txBody>
      </p:sp>
      <p:sp>
        <p:nvSpPr>
          <p:cNvPr id="25" name="文本框 24"/>
          <p:cNvSpPr txBox="1"/>
          <p:nvPr/>
        </p:nvSpPr>
        <p:spPr>
          <a:xfrm>
            <a:off x="1539342" y="4241593"/>
            <a:ext cx="3764262" cy="499624"/>
          </a:xfrm>
          <a:prstGeom prst="rect">
            <a:avLst/>
          </a:prstGeom>
          <a:noFill/>
        </p:spPr>
        <p:txBody>
          <a:bodyPr wrap="square" rtlCol="0">
            <a:spAutoFit/>
          </a:bodyPr>
          <a:lstStyle/>
          <a:p>
            <a:pPr>
              <a:lnSpc>
                <a:spcPct val="150000"/>
              </a:lnSpc>
              <a:buClr>
                <a:srgbClr val="8B4C13"/>
              </a:buClr>
            </a:pPr>
            <a:r>
              <a:rPr lang="zh-CN" altLang="en-US" sz="2000" dirty="0">
                <a:solidFill>
                  <a:schemeClr val="bg2">
                    <a:lumMod val="25000"/>
                  </a:schemeClr>
                </a:solidFill>
                <a:cs typeface="+mn-ea"/>
                <a:sym typeface="+mn-lt"/>
              </a:rPr>
              <a:t>更好地作出决定</a:t>
            </a:r>
            <a:endParaRPr lang="zh-CN" altLang="en-US" sz="2000" dirty="0">
              <a:solidFill>
                <a:schemeClr val="bg2">
                  <a:lumMod val="25000"/>
                </a:schemeClr>
              </a:solidFill>
              <a:cs typeface="+mn-ea"/>
              <a:sym typeface="+mn-lt"/>
            </a:endParaRPr>
          </a:p>
        </p:txBody>
      </p:sp>
      <p:sp>
        <p:nvSpPr>
          <p:cNvPr id="26" name="椭圆 25"/>
          <p:cNvSpPr>
            <a:spLocks noChangeAspect="1"/>
          </p:cNvSpPr>
          <p:nvPr/>
        </p:nvSpPr>
        <p:spPr>
          <a:xfrm>
            <a:off x="767525" y="5000613"/>
            <a:ext cx="612000" cy="612000"/>
          </a:xfrm>
          <a:prstGeom prst="ellipse">
            <a:avLst/>
          </a:prstGeom>
          <a:gradFill flip="none" rotWithShape="1">
            <a:gsLst>
              <a:gs pos="0">
                <a:schemeClr val="accent1"/>
              </a:gs>
              <a:gs pos="100000">
                <a:schemeClr val="tx1">
                  <a:lumMod val="95000"/>
                  <a:lumOff val="5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cs typeface="+mn-ea"/>
              <a:sym typeface="+mn-lt"/>
            </a:endParaRPr>
          </a:p>
        </p:txBody>
      </p:sp>
      <p:sp>
        <p:nvSpPr>
          <p:cNvPr id="27" name="文本框 26"/>
          <p:cNvSpPr txBox="1"/>
          <p:nvPr/>
        </p:nvSpPr>
        <p:spPr>
          <a:xfrm>
            <a:off x="798450" y="5045003"/>
            <a:ext cx="627095" cy="523220"/>
          </a:xfrm>
          <a:prstGeom prst="rect">
            <a:avLst/>
          </a:prstGeom>
          <a:noFill/>
        </p:spPr>
        <p:txBody>
          <a:bodyPr wrap="none" rtlCol="0">
            <a:spAutoFit/>
          </a:bodyPr>
          <a:lstStyle/>
          <a:p>
            <a:r>
              <a:rPr lang="en-US" altLang="zh-CN" sz="2800" dirty="0">
                <a:solidFill>
                  <a:schemeClr val="bg1"/>
                </a:solidFill>
                <a:cs typeface="+mn-ea"/>
                <a:sym typeface="+mn-lt"/>
              </a:rPr>
              <a:t>04</a:t>
            </a:r>
            <a:endParaRPr lang="zh-CN" altLang="en-US" sz="2800" dirty="0">
              <a:solidFill>
                <a:schemeClr val="bg1"/>
              </a:solidFill>
              <a:cs typeface="+mn-ea"/>
              <a:sym typeface="+mn-lt"/>
            </a:endParaRPr>
          </a:p>
        </p:txBody>
      </p:sp>
      <p:sp>
        <p:nvSpPr>
          <p:cNvPr id="28" name="文本框 27"/>
          <p:cNvSpPr txBox="1"/>
          <p:nvPr/>
        </p:nvSpPr>
        <p:spPr>
          <a:xfrm>
            <a:off x="1539342" y="5030489"/>
            <a:ext cx="3764262" cy="499624"/>
          </a:xfrm>
          <a:prstGeom prst="rect">
            <a:avLst/>
          </a:prstGeom>
          <a:noFill/>
        </p:spPr>
        <p:txBody>
          <a:bodyPr wrap="square" rtlCol="0">
            <a:spAutoFit/>
          </a:bodyPr>
          <a:lstStyle/>
          <a:p>
            <a:pPr>
              <a:lnSpc>
                <a:spcPct val="150000"/>
              </a:lnSpc>
              <a:buClr>
                <a:srgbClr val="8B4C13"/>
              </a:buClr>
            </a:pPr>
            <a:r>
              <a:rPr lang="zh-CN" altLang="en-US" sz="2000" dirty="0">
                <a:solidFill>
                  <a:schemeClr val="bg2">
                    <a:lumMod val="25000"/>
                  </a:schemeClr>
                </a:solidFill>
                <a:cs typeface="+mn-ea"/>
                <a:sym typeface="+mn-lt"/>
              </a:rPr>
              <a:t>更好地提高生产率</a:t>
            </a:r>
            <a:endParaRPr lang="zh-CN" altLang="en-US" sz="2000" dirty="0">
              <a:solidFill>
                <a:schemeClr val="bg2">
                  <a:lumMod val="25000"/>
                </a:schemeClr>
              </a:solidFill>
              <a:cs typeface="+mn-ea"/>
              <a:sym typeface="+mn-lt"/>
            </a:endParaRPr>
          </a:p>
        </p:txBody>
      </p:sp>
      <p:sp>
        <p:nvSpPr>
          <p:cNvPr id="29" name="椭圆 28"/>
          <p:cNvSpPr>
            <a:spLocks noChangeAspect="1"/>
          </p:cNvSpPr>
          <p:nvPr/>
        </p:nvSpPr>
        <p:spPr>
          <a:xfrm>
            <a:off x="783936" y="5795150"/>
            <a:ext cx="612000" cy="612000"/>
          </a:xfrm>
          <a:prstGeom prst="ellipse">
            <a:avLst/>
          </a:prstGeom>
          <a:gradFill flip="none" rotWithShape="1">
            <a:gsLst>
              <a:gs pos="0">
                <a:schemeClr val="accent1"/>
              </a:gs>
              <a:gs pos="100000">
                <a:schemeClr val="tx1">
                  <a:lumMod val="95000"/>
                  <a:lumOff val="5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cs typeface="+mn-ea"/>
              <a:sym typeface="+mn-lt"/>
            </a:endParaRPr>
          </a:p>
        </p:txBody>
      </p:sp>
      <p:sp>
        <p:nvSpPr>
          <p:cNvPr id="30" name="文本框 29"/>
          <p:cNvSpPr txBox="1"/>
          <p:nvPr/>
        </p:nvSpPr>
        <p:spPr>
          <a:xfrm>
            <a:off x="785833" y="5839540"/>
            <a:ext cx="627095" cy="523220"/>
          </a:xfrm>
          <a:prstGeom prst="rect">
            <a:avLst/>
          </a:prstGeom>
          <a:noFill/>
        </p:spPr>
        <p:txBody>
          <a:bodyPr wrap="none" rtlCol="0">
            <a:spAutoFit/>
          </a:bodyPr>
          <a:lstStyle/>
          <a:p>
            <a:r>
              <a:rPr lang="en-US" altLang="zh-CN" sz="2800" dirty="0">
                <a:solidFill>
                  <a:schemeClr val="bg1"/>
                </a:solidFill>
                <a:cs typeface="+mn-ea"/>
                <a:sym typeface="+mn-lt"/>
              </a:rPr>
              <a:t>05</a:t>
            </a:r>
            <a:endParaRPr lang="zh-CN" altLang="en-US" sz="2800" dirty="0">
              <a:solidFill>
                <a:schemeClr val="bg1"/>
              </a:solidFill>
              <a:cs typeface="+mn-ea"/>
              <a:sym typeface="+mn-lt"/>
            </a:endParaRPr>
          </a:p>
        </p:txBody>
      </p:sp>
      <p:sp>
        <p:nvSpPr>
          <p:cNvPr id="31" name="文本框 30"/>
          <p:cNvSpPr txBox="1"/>
          <p:nvPr/>
        </p:nvSpPr>
        <p:spPr>
          <a:xfrm>
            <a:off x="1570267" y="5825026"/>
            <a:ext cx="3764262" cy="499624"/>
          </a:xfrm>
          <a:prstGeom prst="rect">
            <a:avLst/>
          </a:prstGeom>
          <a:noFill/>
        </p:spPr>
        <p:txBody>
          <a:bodyPr wrap="square" rtlCol="0">
            <a:spAutoFit/>
          </a:bodyPr>
          <a:lstStyle/>
          <a:p>
            <a:pPr>
              <a:lnSpc>
                <a:spcPct val="150000"/>
              </a:lnSpc>
              <a:buClr>
                <a:srgbClr val="8B4C13"/>
              </a:buClr>
            </a:pPr>
            <a:r>
              <a:rPr lang="zh-CN" altLang="en-US" sz="2000" dirty="0">
                <a:solidFill>
                  <a:schemeClr val="bg2">
                    <a:lumMod val="25000"/>
                  </a:schemeClr>
                </a:solidFill>
                <a:cs typeface="+mn-ea"/>
                <a:sym typeface="+mn-lt"/>
              </a:rPr>
              <a:t>能有更高的效率和更好地绩效</a:t>
            </a:r>
            <a:endParaRPr lang="zh-CN" altLang="en-US" sz="2000" dirty="0">
              <a:solidFill>
                <a:schemeClr val="bg2">
                  <a:lumMod val="25000"/>
                </a:schemeClr>
              </a:solidFill>
              <a:cs typeface="+mn-ea"/>
              <a:sym typeface="+mn-lt"/>
            </a:endParaRPr>
          </a:p>
        </p:txBody>
      </p:sp>
      <p:grpSp>
        <p:nvGrpSpPr>
          <p:cNvPr id="32" name="组合 31"/>
          <p:cNvGrpSpPr/>
          <p:nvPr/>
        </p:nvGrpSpPr>
        <p:grpSpPr>
          <a:xfrm>
            <a:off x="167640" y="379246"/>
            <a:ext cx="8193773" cy="646331"/>
            <a:chOff x="167640" y="131596"/>
            <a:chExt cx="8193773" cy="646331"/>
          </a:xfrm>
        </p:grpSpPr>
        <p:sp>
          <p:nvSpPr>
            <p:cNvPr id="33" name="矩形 32"/>
            <p:cNvSpPr/>
            <p:nvPr/>
          </p:nvSpPr>
          <p:spPr>
            <a:xfrm>
              <a:off x="167640" y="203200"/>
              <a:ext cx="568960" cy="523240"/>
            </a:xfrm>
            <a:prstGeom prst="rect">
              <a:avLst/>
            </a:prstGeom>
            <a:gradFill>
              <a:gsLst>
                <a:gs pos="0">
                  <a:schemeClr val="accent1"/>
                </a:gs>
                <a:gs pos="100000">
                  <a:schemeClr val="tx1">
                    <a:lumMod val="95000"/>
                    <a:lumOff val="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33333"/>
                </a:solidFill>
                <a:cs typeface="+mn-ea"/>
                <a:sym typeface="+mn-lt"/>
              </a:endParaRPr>
            </a:p>
          </p:txBody>
        </p:sp>
        <p:sp>
          <p:nvSpPr>
            <p:cNvPr id="34" name="矩形 33"/>
            <p:cNvSpPr/>
            <p:nvPr/>
          </p:nvSpPr>
          <p:spPr>
            <a:xfrm>
              <a:off x="812800" y="203200"/>
              <a:ext cx="259080" cy="523240"/>
            </a:xfrm>
            <a:prstGeom prst="rect">
              <a:avLst/>
            </a:prstGeom>
            <a:gradFill>
              <a:gsLst>
                <a:gs pos="0">
                  <a:schemeClr val="accent1"/>
                </a:gs>
                <a:gs pos="100000">
                  <a:schemeClr val="tx1">
                    <a:lumMod val="95000"/>
                    <a:lumOff val="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33333"/>
                </a:solidFill>
                <a:cs typeface="+mn-ea"/>
                <a:sym typeface="+mn-lt"/>
              </a:endParaRPr>
            </a:p>
          </p:txBody>
        </p:sp>
        <p:sp>
          <p:nvSpPr>
            <p:cNvPr id="35" name="Rectangle 6"/>
            <p:cNvSpPr>
              <a:spLocks noChangeArrowheads="1"/>
            </p:cNvSpPr>
            <p:nvPr/>
          </p:nvSpPr>
          <p:spPr bwMode="auto">
            <a:xfrm>
              <a:off x="1148080" y="131596"/>
              <a:ext cx="7213333"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zh-CN" altLang="en-US" sz="3600" b="1" dirty="0">
                  <a:solidFill>
                    <a:schemeClr val="tx1">
                      <a:lumMod val="85000"/>
                      <a:lumOff val="15000"/>
                    </a:schemeClr>
                  </a:solidFill>
                  <a:cs typeface="+mn-ea"/>
                  <a:sym typeface="+mn-lt"/>
                </a:rPr>
                <a:t>有效塑造高效团队</a:t>
              </a:r>
              <a:endParaRPr lang="zh-CN" altLang="en-US" sz="3600" b="1" dirty="0">
                <a:solidFill>
                  <a:schemeClr val="tx1">
                    <a:lumMod val="85000"/>
                    <a:lumOff val="15000"/>
                  </a:schemeClr>
                </a:solidFill>
                <a:cs typeface="+mn-ea"/>
                <a:sym typeface="+mn-lt"/>
              </a:endParaRPr>
            </a:p>
          </p:txBody>
        </p:sp>
      </p:grpSp>
      <p:pic>
        <p:nvPicPr>
          <p:cNvPr id="21" name="图片 20"/>
          <p:cNvPicPr>
            <a:picLocks noChangeAspect="1"/>
          </p:cNvPicPr>
          <p:nvPr/>
        </p:nvPicPr>
        <p:blipFill>
          <a:blip r:embed="rId1"/>
          <a:stretch>
            <a:fillRect/>
          </a:stretch>
        </p:blipFill>
        <p:spPr>
          <a:xfrm>
            <a:off x="5677004" y="2146355"/>
            <a:ext cx="5993651" cy="4190476"/>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3400" advTm="0">
        <p14:reveal/>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250"/>
                                        <p:tgtEl>
                                          <p:spTgt spid="11"/>
                                        </p:tgtEl>
                                      </p:cBhvr>
                                    </p:animEffect>
                                    <p:anim calcmode="lin" valueType="num">
                                      <p:cBhvr>
                                        <p:cTn id="8" dur="250" fill="hold"/>
                                        <p:tgtEl>
                                          <p:spTgt spid="11"/>
                                        </p:tgtEl>
                                        <p:attrNameLst>
                                          <p:attrName>ppt_x</p:attrName>
                                        </p:attrNameLst>
                                      </p:cBhvr>
                                      <p:tavLst>
                                        <p:tav tm="0">
                                          <p:val>
                                            <p:strVal val="#ppt_x"/>
                                          </p:val>
                                        </p:tav>
                                        <p:tav tm="100000">
                                          <p:val>
                                            <p:strVal val="#ppt_x"/>
                                          </p:val>
                                        </p:tav>
                                      </p:tavLst>
                                    </p:anim>
                                    <p:anim calcmode="lin" valueType="num">
                                      <p:cBhvr>
                                        <p:cTn id="9" dur="250" fill="hold"/>
                                        <p:tgtEl>
                                          <p:spTgt spid="11"/>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21" presetClass="entr" presetSubtype="4" fill="hold" grpId="0" nodeType="after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heel(4)">
                                      <p:cBhvr>
                                        <p:cTn id="13" dur="500"/>
                                        <p:tgtEl>
                                          <p:spTgt spid="12"/>
                                        </p:tgtEl>
                                      </p:cBhvr>
                                    </p:animEffect>
                                  </p:childTnLst>
                                </p:cTn>
                              </p:par>
                            </p:childTnLst>
                          </p:cTn>
                        </p:par>
                        <p:par>
                          <p:cTn id="14" fill="hold">
                            <p:stCondLst>
                              <p:cond delay="1000"/>
                            </p:stCondLst>
                            <p:childTnLst>
                              <p:par>
                                <p:cTn id="15" presetID="14" presetClass="entr" presetSubtype="1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randombar(horizontal)">
                                      <p:cBhvr>
                                        <p:cTn id="17" dur="500"/>
                                        <p:tgtEl>
                                          <p:spTgt spid="13"/>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p:cTn id="21" dur="250" fill="hold"/>
                                        <p:tgtEl>
                                          <p:spTgt spid="15"/>
                                        </p:tgtEl>
                                        <p:attrNameLst>
                                          <p:attrName>ppt_w</p:attrName>
                                        </p:attrNameLst>
                                      </p:cBhvr>
                                      <p:tavLst>
                                        <p:tav tm="0">
                                          <p:val>
                                            <p:fltVal val="0"/>
                                          </p:val>
                                        </p:tav>
                                        <p:tav tm="100000">
                                          <p:val>
                                            <p:strVal val="#ppt_w"/>
                                          </p:val>
                                        </p:tav>
                                      </p:tavLst>
                                    </p:anim>
                                    <p:anim calcmode="lin" valueType="num">
                                      <p:cBhvr>
                                        <p:cTn id="22" dur="250" fill="hold"/>
                                        <p:tgtEl>
                                          <p:spTgt spid="15"/>
                                        </p:tgtEl>
                                        <p:attrNameLst>
                                          <p:attrName>ppt_h</p:attrName>
                                        </p:attrNameLst>
                                      </p:cBhvr>
                                      <p:tavLst>
                                        <p:tav tm="0">
                                          <p:val>
                                            <p:fltVal val="0"/>
                                          </p:val>
                                        </p:tav>
                                        <p:tav tm="100000">
                                          <p:val>
                                            <p:strVal val="#ppt_h"/>
                                          </p:val>
                                        </p:tav>
                                      </p:tavLst>
                                    </p:anim>
                                    <p:animEffect transition="in" filter="fade">
                                      <p:cBhvr>
                                        <p:cTn id="23" dur="250"/>
                                        <p:tgtEl>
                                          <p:spTgt spid="15"/>
                                        </p:tgtEl>
                                      </p:cBhvr>
                                    </p:animEffect>
                                  </p:childTnLst>
                                </p:cTn>
                              </p:par>
                              <p:par>
                                <p:cTn id="24" presetID="6" presetClass="emph" presetSubtype="0" decel="100000" fill="hold" grpId="1" nodeType="withEffect">
                                  <p:stCondLst>
                                    <p:cond delay="200"/>
                                  </p:stCondLst>
                                  <p:childTnLst>
                                    <p:animScale>
                                      <p:cBhvr>
                                        <p:cTn id="25" dur="250" fill="hold"/>
                                        <p:tgtEl>
                                          <p:spTgt spid="15"/>
                                        </p:tgtEl>
                                      </p:cBhvr>
                                      <p:by x="120000" y="120000"/>
                                    </p:animScale>
                                  </p:childTnLst>
                                </p:cTn>
                              </p:par>
                              <p:par>
                                <p:cTn id="26" presetID="6" presetClass="emph" presetSubtype="0" decel="100000" fill="hold" grpId="2" nodeType="withEffect">
                                  <p:stCondLst>
                                    <p:cond delay="400"/>
                                  </p:stCondLst>
                                  <p:childTnLst>
                                    <p:animScale>
                                      <p:cBhvr>
                                        <p:cTn id="27" dur="250" fill="hold"/>
                                        <p:tgtEl>
                                          <p:spTgt spid="15"/>
                                        </p:tgtEl>
                                      </p:cBhvr>
                                      <p:by x="83000" y="83000"/>
                                    </p:animScale>
                                  </p:childTnLst>
                                </p:cTn>
                              </p:par>
                              <p:par>
                                <p:cTn id="28" presetID="53" presetClass="entr" presetSubtype="16" fill="hold" grpId="0" nodeType="withEffect">
                                  <p:stCondLst>
                                    <p:cond delay="400"/>
                                  </p:stCondLst>
                                  <p:childTnLst>
                                    <p:set>
                                      <p:cBhvr>
                                        <p:cTn id="29" dur="1" fill="hold">
                                          <p:stCondLst>
                                            <p:cond delay="0"/>
                                          </p:stCondLst>
                                        </p:cTn>
                                        <p:tgtEl>
                                          <p:spTgt spid="16"/>
                                        </p:tgtEl>
                                        <p:attrNameLst>
                                          <p:attrName>style.visibility</p:attrName>
                                        </p:attrNameLst>
                                      </p:cBhvr>
                                      <p:to>
                                        <p:strVal val="visible"/>
                                      </p:to>
                                    </p:set>
                                    <p:anim calcmode="lin" valueType="num">
                                      <p:cBhvr>
                                        <p:cTn id="30" dur="250" fill="hold"/>
                                        <p:tgtEl>
                                          <p:spTgt spid="16"/>
                                        </p:tgtEl>
                                        <p:attrNameLst>
                                          <p:attrName>ppt_w</p:attrName>
                                        </p:attrNameLst>
                                      </p:cBhvr>
                                      <p:tavLst>
                                        <p:tav tm="0">
                                          <p:val>
                                            <p:fltVal val="0"/>
                                          </p:val>
                                        </p:tav>
                                        <p:tav tm="100000">
                                          <p:val>
                                            <p:strVal val="#ppt_w"/>
                                          </p:val>
                                        </p:tav>
                                      </p:tavLst>
                                    </p:anim>
                                    <p:anim calcmode="lin" valueType="num">
                                      <p:cBhvr>
                                        <p:cTn id="31" dur="250" fill="hold"/>
                                        <p:tgtEl>
                                          <p:spTgt spid="16"/>
                                        </p:tgtEl>
                                        <p:attrNameLst>
                                          <p:attrName>ppt_h</p:attrName>
                                        </p:attrNameLst>
                                      </p:cBhvr>
                                      <p:tavLst>
                                        <p:tav tm="0">
                                          <p:val>
                                            <p:fltVal val="0"/>
                                          </p:val>
                                        </p:tav>
                                        <p:tav tm="100000">
                                          <p:val>
                                            <p:strVal val="#ppt_h"/>
                                          </p:val>
                                        </p:tav>
                                      </p:tavLst>
                                    </p:anim>
                                    <p:animEffect transition="in" filter="fade">
                                      <p:cBhvr>
                                        <p:cTn id="32" dur="250"/>
                                        <p:tgtEl>
                                          <p:spTgt spid="16"/>
                                        </p:tgtEl>
                                      </p:cBhvr>
                                    </p:animEffect>
                                  </p:childTnLst>
                                </p:cTn>
                              </p:par>
                              <p:par>
                                <p:cTn id="33" presetID="6" presetClass="emph" presetSubtype="0" decel="100000" fill="hold" grpId="1" nodeType="withEffect">
                                  <p:stCondLst>
                                    <p:cond delay="600"/>
                                  </p:stCondLst>
                                  <p:childTnLst>
                                    <p:animScale>
                                      <p:cBhvr>
                                        <p:cTn id="34" dur="250" fill="hold"/>
                                        <p:tgtEl>
                                          <p:spTgt spid="16"/>
                                        </p:tgtEl>
                                      </p:cBhvr>
                                      <p:by x="120000" y="120000"/>
                                    </p:animScale>
                                  </p:childTnLst>
                                </p:cTn>
                              </p:par>
                              <p:par>
                                <p:cTn id="35" presetID="6" presetClass="emph" presetSubtype="0" decel="100000" fill="hold" grpId="2" nodeType="withEffect">
                                  <p:stCondLst>
                                    <p:cond delay="800"/>
                                  </p:stCondLst>
                                  <p:childTnLst>
                                    <p:animScale>
                                      <p:cBhvr>
                                        <p:cTn id="36" dur="250" fill="hold"/>
                                        <p:tgtEl>
                                          <p:spTgt spid="16"/>
                                        </p:tgtEl>
                                      </p:cBhvr>
                                      <p:by x="83000" y="83000"/>
                                    </p:animScale>
                                  </p:childTnLst>
                                </p:cTn>
                              </p:par>
                              <p:par>
                                <p:cTn id="37" presetID="53" presetClass="entr" presetSubtype="16" fill="hold" grpId="0" nodeType="withEffect">
                                  <p:stCondLst>
                                    <p:cond delay="400"/>
                                  </p:stCondLst>
                                  <p:childTnLst>
                                    <p:set>
                                      <p:cBhvr>
                                        <p:cTn id="38" dur="1" fill="hold">
                                          <p:stCondLst>
                                            <p:cond delay="0"/>
                                          </p:stCondLst>
                                        </p:cTn>
                                        <p:tgtEl>
                                          <p:spTgt spid="17"/>
                                        </p:tgtEl>
                                        <p:attrNameLst>
                                          <p:attrName>style.visibility</p:attrName>
                                        </p:attrNameLst>
                                      </p:cBhvr>
                                      <p:to>
                                        <p:strVal val="visible"/>
                                      </p:to>
                                    </p:set>
                                    <p:anim calcmode="lin" valueType="num">
                                      <p:cBhvr>
                                        <p:cTn id="39" dur="500" fill="hold"/>
                                        <p:tgtEl>
                                          <p:spTgt spid="17"/>
                                        </p:tgtEl>
                                        <p:attrNameLst>
                                          <p:attrName>ppt_w</p:attrName>
                                        </p:attrNameLst>
                                      </p:cBhvr>
                                      <p:tavLst>
                                        <p:tav tm="0">
                                          <p:val>
                                            <p:fltVal val="0"/>
                                          </p:val>
                                        </p:tav>
                                        <p:tav tm="100000">
                                          <p:val>
                                            <p:strVal val="#ppt_w"/>
                                          </p:val>
                                        </p:tav>
                                      </p:tavLst>
                                    </p:anim>
                                    <p:anim calcmode="lin" valueType="num">
                                      <p:cBhvr>
                                        <p:cTn id="40" dur="500" fill="hold"/>
                                        <p:tgtEl>
                                          <p:spTgt spid="17"/>
                                        </p:tgtEl>
                                        <p:attrNameLst>
                                          <p:attrName>ppt_h</p:attrName>
                                        </p:attrNameLst>
                                      </p:cBhvr>
                                      <p:tavLst>
                                        <p:tav tm="0">
                                          <p:val>
                                            <p:fltVal val="0"/>
                                          </p:val>
                                        </p:tav>
                                        <p:tav tm="100000">
                                          <p:val>
                                            <p:strVal val="#ppt_h"/>
                                          </p:val>
                                        </p:tav>
                                      </p:tavLst>
                                    </p:anim>
                                    <p:animEffect transition="in" filter="fade">
                                      <p:cBhvr>
                                        <p:cTn id="41" dur="500"/>
                                        <p:tgtEl>
                                          <p:spTgt spid="17"/>
                                        </p:tgtEl>
                                      </p:cBhvr>
                                    </p:animEffect>
                                  </p:childTnLst>
                                </p:cTn>
                              </p:par>
                              <p:par>
                                <p:cTn id="42" presetID="35" presetClass="path" presetSubtype="0" accel="50000" decel="50000" fill="hold" grpId="1" nodeType="withEffect">
                                  <p:stCondLst>
                                    <p:cond delay="400"/>
                                  </p:stCondLst>
                                  <p:childTnLst>
                                    <p:animMotion origin="layout" path="M 3.125E-6 4.44444E-6 L -0.09453 4.44444E-6 " pathEditMode="relative" rAng="0" ptsTypes="AA">
                                      <p:cBhvr>
                                        <p:cTn id="43" dur="1000" spd="-100000" fill="hold"/>
                                        <p:tgtEl>
                                          <p:spTgt spid="17"/>
                                        </p:tgtEl>
                                        <p:attrNameLst>
                                          <p:attrName>ppt_x</p:attrName>
                                          <p:attrName>ppt_y</p:attrName>
                                        </p:attrNameLst>
                                      </p:cBhvr>
                                      <p:rCtr x="-4727" y="0"/>
                                    </p:animMotion>
                                  </p:childTnLst>
                                </p:cTn>
                              </p:par>
                            </p:childTnLst>
                          </p:cTn>
                        </p:par>
                        <p:par>
                          <p:cTn id="44" fill="hold">
                            <p:stCondLst>
                              <p:cond delay="2000"/>
                            </p:stCondLst>
                            <p:childTnLst>
                              <p:par>
                                <p:cTn id="45" presetID="53" presetClass="entr" presetSubtype="16" fill="hold" grpId="0" nodeType="afterEffect">
                                  <p:stCondLst>
                                    <p:cond delay="0"/>
                                  </p:stCondLst>
                                  <p:childTnLst>
                                    <p:set>
                                      <p:cBhvr>
                                        <p:cTn id="46" dur="1" fill="hold">
                                          <p:stCondLst>
                                            <p:cond delay="0"/>
                                          </p:stCondLst>
                                        </p:cTn>
                                        <p:tgtEl>
                                          <p:spTgt spid="18"/>
                                        </p:tgtEl>
                                        <p:attrNameLst>
                                          <p:attrName>style.visibility</p:attrName>
                                        </p:attrNameLst>
                                      </p:cBhvr>
                                      <p:to>
                                        <p:strVal val="visible"/>
                                      </p:to>
                                    </p:set>
                                    <p:anim calcmode="lin" valueType="num">
                                      <p:cBhvr>
                                        <p:cTn id="47" dur="250" fill="hold"/>
                                        <p:tgtEl>
                                          <p:spTgt spid="18"/>
                                        </p:tgtEl>
                                        <p:attrNameLst>
                                          <p:attrName>ppt_w</p:attrName>
                                        </p:attrNameLst>
                                      </p:cBhvr>
                                      <p:tavLst>
                                        <p:tav tm="0">
                                          <p:val>
                                            <p:fltVal val="0"/>
                                          </p:val>
                                        </p:tav>
                                        <p:tav tm="100000">
                                          <p:val>
                                            <p:strVal val="#ppt_w"/>
                                          </p:val>
                                        </p:tav>
                                      </p:tavLst>
                                    </p:anim>
                                    <p:anim calcmode="lin" valueType="num">
                                      <p:cBhvr>
                                        <p:cTn id="48" dur="250" fill="hold"/>
                                        <p:tgtEl>
                                          <p:spTgt spid="18"/>
                                        </p:tgtEl>
                                        <p:attrNameLst>
                                          <p:attrName>ppt_h</p:attrName>
                                        </p:attrNameLst>
                                      </p:cBhvr>
                                      <p:tavLst>
                                        <p:tav tm="0">
                                          <p:val>
                                            <p:fltVal val="0"/>
                                          </p:val>
                                        </p:tav>
                                        <p:tav tm="100000">
                                          <p:val>
                                            <p:strVal val="#ppt_h"/>
                                          </p:val>
                                        </p:tav>
                                      </p:tavLst>
                                    </p:anim>
                                    <p:animEffect transition="in" filter="fade">
                                      <p:cBhvr>
                                        <p:cTn id="49" dur="250"/>
                                        <p:tgtEl>
                                          <p:spTgt spid="18"/>
                                        </p:tgtEl>
                                      </p:cBhvr>
                                    </p:animEffect>
                                  </p:childTnLst>
                                </p:cTn>
                              </p:par>
                              <p:par>
                                <p:cTn id="50" presetID="6" presetClass="emph" presetSubtype="0" decel="100000" fill="hold" grpId="1" nodeType="withEffect">
                                  <p:stCondLst>
                                    <p:cond delay="200"/>
                                  </p:stCondLst>
                                  <p:childTnLst>
                                    <p:animScale>
                                      <p:cBhvr>
                                        <p:cTn id="51" dur="250" fill="hold"/>
                                        <p:tgtEl>
                                          <p:spTgt spid="18"/>
                                        </p:tgtEl>
                                      </p:cBhvr>
                                      <p:by x="120000" y="120000"/>
                                    </p:animScale>
                                  </p:childTnLst>
                                </p:cTn>
                              </p:par>
                              <p:par>
                                <p:cTn id="52" presetID="6" presetClass="emph" presetSubtype="0" decel="100000" fill="hold" grpId="2" nodeType="withEffect">
                                  <p:stCondLst>
                                    <p:cond delay="400"/>
                                  </p:stCondLst>
                                  <p:childTnLst>
                                    <p:animScale>
                                      <p:cBhvr>
                                        <p:cTn id="53" dur="250" fill="hold"/>
                                        <p:tgtEl>
                                          <p:spTgt spid="18"/>
                                        </p:tgtEl>
                                      </p:cBhvr>
                                      <p:by x="83000" y="83000"/>
                                    </p:animScale>
                                  </p:childTnLst>
                                </p:cTn>
                              </p:par>
                              <p:par>
                                <p:cTn id="54" presetID="53" presetClass="entr" presetSubtype="16" fill="hold" grpId="0" nodeType="withEffect">
                                  <p:stCondLst>
                                    <p:cond delay="400"/>
                                  </p:stCondLst>
                                  <p:childTnLst>
                                    <p:set>
                                      <p:cBhvr>
                                        <p:cTn id="55" dur="1" fill="hold">
                                          <p:stCondLst>
                                            <p:cond delay="0"/>
                                          </p:stCondLst>
                                        </p:cTn>
                                        <p:tgtEl>
                                          <p:spTgt spid="19"/>
                                        </p:tgtEl>
                                        <p:attrNameLst>
                                          <p:attrName>style.visibility</p:attrName>
                                        </p:attrNameLst>
                                      </p:cBhvr>
                                      <p:to>
                                        <p:strVal val="visible"/>
                                      </p:to>
                                    </p:set>
                                    <p:anim calcmode="lin" valueType="num">
                                      <p:cBhvr>
                                        <p:cTn id="56" dur="250" fill="hold"/>
                                        <p:tgtEl>
                                          <p:spTgt spid="19"/>
                                        </p:tgtEl>
                                        <p:attrNameLst>
                                          <p:attrName>ppt_w</p:attrName>
                                        </p:attrNameLst>
                                      </p:cBhvr>
                                      <p:tavLst>
                                        <p:tav tm="0">
                                          <p:val>
                                            <p:fltVal val="0"/>
                                          </p:val>
                                        </p:tav>
                                        <p:tav tm="100000">
                                          <p:val>
                                            <p:strVal val="#ppt_w"/>
                                          </p:val>
                                        </p:tav>
                                      </p:tavLst>
                                    </p:anim>
                                    <p:anim calcmode="lin" valueType="num">
                                      <p:cBhvr>
                                        <p:cTn id="57" dur="250" fill="hold"/>
                                        <p:tgtEl>
                                          <p:spTgt spid="19"/>
                                        </p:tgtEl>
                                        <p:attrNameLst>
                                          <p:attrName>ppt_h</p:attrName>
                                        </p:attrNameLst>
                                      </p:cBhvr>
                                      <p:tavLst>
                                        <p:tav tm="0">
                                          <p:val>
                                            <p:fltVal val="0"/>
                                          </p:val>
                                        </p:tav>
                                        <p:tav tm="100000">
                                          <p:val>
                                            <p:strVal val="#ppt_h"/>
                                          </p:val>
                                        </p:tav>
                                      </p:tavLst>
                                    </p:anim>
                                    <p:animEffect transition="in" filter="fade">
                                      <p:cBhvr>
                                        <p:cTn id="58" dur="250"/>
                                        <p:tgtEl>
                                          <p:spTgt spid="19"/>
                                        </p:tgtEl>
                                      </p:cBhvr>
                                    </p:animEffect>
                                  </p:childTnLst>
                                </p:cTn>
                              </p:par>
                              <p:par>
                                <p:cTn id="59" presetID="6" presetClass="emph" presetSubtype="0" decel="100000" fill="hold" grpId="1" nodeType="withEffect">
                                  <p:stCondLst>
                                    <p:cond delay="600"/>
                                  </p:stCondLst>
                                  <p:childTnLst>
                                    <p:animScale>
                                      <p:cBhvr>
                                        <p:cTn id="60" dur="250" fill="hold"/>
                                        <p:tgtEl>
                                          <p:spTgt spid="19"/>
                                        </p:tgtEl>
                                      </p:cBhvr>
                                      <p:by x="120000" y="120000"/>
                                    </p:animScale>
                                  </p:childTnLst>
                                </p:cTn>
                              </p:par>
                              <p:par>
                                <p:cTn id="61" presetID="6" presetClass="emph" presetSubtype="0" decel="100000" fill="hold" grpId="2" nodeType="withEffect">
                                  <p:stCondLst>
                                    <p:cond delay="800"/>
                                  </p:stCondLst>
                                  <p:childTnLst>
                                    <p:animScale>
                                      <p:cBhvr>
                                        <p:cTn id="62" dur="250" fill="hold"/>
                                        <p:tgtEl>
                                          <p:spTgt spid="19"/>
                                        </p:tgtEl>
                                      </p:cBhvr>
                                      <p:by x="83000" y="83000"/>
                                    </p:animScale>
                                  </p:childTnLst>
                                </p:cTn>
                              </p:par>
                              <p:par>
                                <p:cTn id="63" presetID="53" presetClass="entr" presetSubtype="16" fill="hold" grpId="0" nodeType="withEffect">
                                  <p:stCondLst>
                                    <p:cond delay="400"/>
                                  </p:stCondLst>
                                  <p:childTnLst>
                                    <p:set>
                                      <p:cBhvr>
                                        <p:cTn id="64" dur="1" fill="hold">
                                          <p:stCondLst>
                                            <p:cond delay="0"/>
                                          </p:stCondLst>
                                        </p:cTn>
                                        <p:tgtEl>
                                          <p:spTgt spid="20"/>
                                        </p:tgtEl>
                                        <p:attrNameLst>
                                          <p:attrName>style.visibility</p:attrName>
                                        </p:attrNameLst>
                                      </p:cBhvr>
                                      <p:to>
                                        <p:strVal val="visible"/>
                                      </p:to>
                                    </p:set>
                                    <p:anim calcmode="lin" valueType="num">
                                      <p:cBhvr>
                                        <p:cTn id="65" dur="500" fill="hold"/>
                                        <p:tgtEl>
                                          <p:spTgt spid="20"/>
                                        </p:tgtEl>
                                        <p:attrNameLst>
                                          <p:attrName>ppt_w</p:attrName>
                                        </p:attrNameLst>
                                      </p:cBhvr>
                                      <p:tavLst>
                                        <p:tav tm="0">
                                          <p:val>
                                            <p:fltVal val="0"/>
                                          </p:val>
                                        </p:tav>
                                        <p:tav tm="100000">
                                          <p:val>
                                            <p:strVal val="#ppt_w"/>
                                          </p:val>
                                        </p:tav>
                                      </p:tavLst>
                                    </p:anim>
                                    <p:anim calcmode="lin" valueType="num">
                                      <p:cBhvr>
                                        <p:cTn id="66" dur="500" fill="hold"/>
                                        <p:tgtEl>
                                          <p:spTgt spid="20"/>
                                        </p:tgtEl>
                                        <p:attrNameLst>
                                          <p:attrName>ppt_h</p:attrName>
                                        </p:attrNameLst>
                                      </p:cBhvr>
                                      <p:tavLst>
                                        <p:tav tm="0">
                                          <p:val>
                                            <p:fltVal val="0"/>
                                          </p:val>
                                        </p:tav>
                                        <p:tav tm="100000">
                                          <p:val>
                                            <p:strVal val="#ppt_h"/>
                                          </p:val>
                                        </p:tav>
                                      </p:tavLst>
                                    </p:anim>
                                    <p:animEffect transition="in" filter="fade">
                                      <p:cBhvr>
                                        <p:cTn id="67" dur="500"/>
                                        <p:tgtEl>
                                          <p:spTgt spid="20"/>
                                        </p:tgtEl>
                                      </p:cBhvr>
                                    </p:animEffect>
                                  </p:childTnLst>
                                </p:cTn>
                              </p:par>
                              <p:par>
                                <p:cTn id="68" presetID="35" presetClass="path" presetSubtype="0" accel="50000" decel="50000" fill="hold" grpId="1" nodeType="withEffect">
                                  <p:stCondLst>
                                    <p:cond delay="400"/>
                                  </p:stCondLst>
                                  <p:childTnLst>
                                    <p:animMotion origin="layout" path="M 3.125E-6 0 L -0.09453 0 " pathEditMode="relative" rAng="0" ptsTypes="AA">
                                      <p:cBhvr>
                                        <p:cTn id="69" dur="1000" spd="-100000" fill="hold"/>
                                        <p:tgtEl>
                                          <p:spTgt spid="20"/>
                                        </p:tgtEl>
                                        <p:attrNameLst>
                                          <p:attrName>ppt_x</p:attrName>
                                          <p:attrName>ppt_y</p:attrName>
                                        </p:attrNameLst>
                                      </p:cBhvr>
                                      <p:rCtr x="-4727" y="0"/>
                                    </p:animMotion>
                                  </p:childTnLst>
                                </p:cTn>
                              </p:par>
                            </p:childTnLst>
                          </p:cTn>
                        </p:par>
                        <p:par>
                          <p:cTn id="70" fill="hold">
                            <p:stCondLst>
                              <p:cond delay="2500"/>
                            </p:stCondLst>
                            <p:childTnLst>
                              <p:par>
                                <p:cTn id="71" presetID="53" presetClass="entr" presetSubtype="16" fill="hold" grpId="0" nodeType="afterEffect">
                                  <p:stCondLst>
                                    <p:cond delay="0"/>
                                  </p:stCondLst>
                                  <p:childTnLst>
                                    <p:set>
                                      <p:cBhvr>
                                        <p:cTn id="72" dur="1" fill="hold">
                                          <p:stCondLst>
                                            <p:cond delay="0"/>
                                          </p:stCondLst>
                                        </p:cTn>
                                        <p:tgtEl>
                                          <p:spTgt spid="23"/>
                                        </p:tgtEl>
                                        <p:attrNameLst>
                                          <p:attrName>style.visibility</p:attrName>
                                        </p:attrNameLst>
                                      </p:cBhvr>
                                      <p:to>
                                        <p:strVal val="visible"/>
                                      </p:to>
                                    </p:set>
                                    <p:anim calcmode="lin" valueType="num">
                                      <p:cBhvr>
                                        <p:cTn id="73" dur="250" fill="hold"/>
                                        <p:tgtEl>
                                          <p:spTgt spid="23"/>
                                        </p:tgtEl>
                                        <p:attrNameLst>
                                          <p:attrName>ppt_w</p:attrName>
                                        </p:attrNameLst>
                                      </p:cBhvr>
                                      <p:tavLst>
                                        <p:tav tm="0">
                                          <p:val>
                                            <p:fltVal val="0"/>
                                          </p:val>
                                        </p:tav>
                                        <p:tav tm="100000">
                                          <p:val>
                                            <p:strVal val="#ppt_w"/>
                                          </p:val>
                                        </p:tav>
                                      </p:tavLst>
                                    </p:anim>
                                    <p:anim calcmode="lin" valueType="num">
                                      <p:cBhvr>
                                        <p:cTn id="74" dur="250" fill="hold"/>
                                        <p:tgtEl>
                                          <p:spTgt spid="23"/>
                                        </p:tgtEl>
                                        <p:attrNameLst>
                                          <p:attrName>ppt_h</p:attrName>
                                        </p:attrNameLst>
                                      </p:cBhvr>
                                      <p:tavLst>
                                        <p:tav tm="0">
                                          <p:val>
                                            <p:fltVal val="0"/>
                                          </p:val>
                                        </p:tav>
                                        <p:tav tm="100000">
                                          <p:val>
                                            <p:strVal val="#ppt_h"/>
                                          </p:val>
                                        </p:tav>
                                      </p:tavLst>
                                    </p:anim>
                                    <p:animEffect transition="in" filter="fade">
                                      <p:cBhvr>
                                        <p:cTn id="75" dur="250"/>
                                        <p:tgtEl>
                                          <p:spTgt spid="23"/>
                                        </p:tgtEl>
                                      </p:cBhvr>
                                    </p:animEffect>
                                  </p:childTnLst>
                                </p:cTn>
                              </p:par>
                              <p:par>
                                <p:cTn id="76" presetID="6" presetClass="emph" presetSubtype="0" decel="100000" fill="hold" grpId="1" nodeType="withEffect">
                                  <p:stCondLst>
                                    <p:cond delay="200"/>
                                  </p:stCondLst>
                                  <p:childTnLst>
                                    <p:animScale>
                                      <p:cBhvr>
                                        <p:cTn id="77" dur="250" fill="hold"/>
                                        <p:tgtEl>
                                          <p:spTgt spid="23"/>
                                        </p:tgtEl>
                                      </p:cBhvr>
                                      <p:by x="120000" y="120000"/>
                                    </p:animScale>
                                  </p:childTnLst>
                                </p:cTn>
                              </p:par>
                              <p:par>
                                <p:cTn id="78" presetID="6" presetClass="emph" presetSubtype="0" decel="100000" fill="hold" grpId="2" nodeType="withEffect">
                                  <p:stCondLst>
                                    <p:cond delay="400"/>
                                  </p:stCondLst>
                                  <p:childTnLst>
                                    <p:animScale>
                                      <p:cBhvr>
                                        <p:cTn id="79" dur="250" fill="hold"/>
                                        <p:tgtEl>
                                          <p:spTgt spid="23"/>
                                        </p:tgtEl>
                                      </p:cBhvr>
                                      <p:by x="83000" y="83000"/>
                                    </p:animScale>
                                  </p:childTnLst>
                                </p:cTn>
                              </p:par>
                              <p:par>
                                <p:cTn id="80" presetID="53" presetClass="entr" presetSubtype="16" fill="hold" grpId="0" nodeType="withEffect">
                                  <p:stCondLst>
                                    <p:cond delay="400"/>
                                  </p:stCondLst>
                                  <p:childTnLst>
                                    <p:set>
                                      <p:cBhvr>
                                        <p:cTn id="81" dur="1" fill="hold">
                                          <p:stCondLst>
                                            <p:cond delay="0"/>
                                          </p:stCondLst>
                                        </p:cTn>
                                        <p:tgtEl>
                                          <p:spTgt spid="24"/>
                                        </p:tgtEl>
                                        <p:attrNameLst>
                                          <p:attrName>style.visibility</p:attrName>
                                        </p:attrNameLst>
                                      </p:cBhvr>
                                      <p:to>
                                        <p:strVal val="visible"/>
                                      </p:to>
                                    </p:set>
                                    <p:anim calcmode="lin" valueType="num">
                                      <p:cBhvr>
                                        <p:cTn id="82" dur="250" fill="hold"/>
                                        <p:tgtEl>
                                          <p:spTgt spid="24"/>
                                        </p:tgtEl>
                                        <p:attrNameLst>
                                          <p:attrName>ppt_w</p:attrName>
                                        </p:attrNameLst>
                                      </p:cBhvr>
                                      <p:tavLst>
                                        <p:tav tm="0">
                                          <p:val>
                                            <p:fltVal val="0"/>
                                          </p:val>
                                        </p:tav>
                                        <p:tav tm="100000">
                                          <p:val>
                                            <p:strVal val="#ppt_w"/>
                                          </p:val>
                                        </p:tav>
                                      </p:tavLst>
                                    </p:anim>
                                    <p:anim calcmode="lin" valueType="num">
                                      <p:cBhvr>
                                        <p:cTn id="83" dur="250" fill="hold"/>
                                        <p:tgtEl>
                                          <p:spTgt spid="24"/>
                                        </p:tgtEl>
                                        <p:attrNameLst>
                                          <p:attrName>ppt_h</p:attrName>
                                        </p:attrNameLst>
                                      </p:cBhvr>
                                      <p:tavLst>
                                        <p:tav tm="0">
                                          <p:val>
                                            <p:fltVal val="0"/>
                                          </p:val>
                                        </p:tav>
                                        <p:tav tm="100000">
                                          <p:val>
                                            <p:strVal val="#ppt_h"/>
                                          </p:val>
                                        </p:tav>
                                      </p:tavLst>
                                    </p:anim>
                                    <p:animEffect transition="in" filter="fade">
                                      <p:cBhvr>
                                        <p:cTn id="84" dur="250"/>
                                        <p:tgtEl>
                                          <p:spTgt spid="24"/>
                                        </p:tgtEl>
                                      </p:cBhvr>
                                    </p:animEffect>
                                  </p:childTnLst>
                                </p:cTn>
                              </p:par>
                              <p:par>
                                <p:cTn id="85" presetID="6" presetClass="emph" presetSubtype="0" decel="100000" fill="hold" grpId="1" nodeType="withEffect">
                                  <p:stCondLst>
                                    <p:cond delay="600"/>
                                  </p:stCondLst>
                                  <p:childTnLst>
                                    <p:animScale>
                                      <p:cBhvr>
                                        <p:cTn id="86" dur="250" fill="hold"/>
                                        <p:tgtEl>
                                          <p:spTgt spid="24"/>
                                        </p:tgtEl>
                                      </p:cBhvr>
                                      <p:by x="120000" y="120000"/>
                                    </p:animScale>
                                  </p:childTnLst>
                                </p:cTn>
                              </p:par>
                              <p:par>
                                <p:cTn id="87" presetID="6" presetClass="emph" presetSubtype="0" decel="100000" fill="hold" grpId="2" nodeType="withEffect">
                                  <p:stCondLst>
                                    <p:cond delay="800"/>
                                  </p:stCondLst>
                                  <p:childTnLst>
                                    <p:animScale>
                                      <p:cBhvr>
                                        <p:cTn id="88" dur="250" fill="hold"/>
                                        <p:tgtEl>
                                          <p:spTgt spid="24"/>
                                        </p:tgtEl>
                                      </p:cBhvr>
                                      <p:by x="83000" y="83000"/>
                                    </p:animScale>
                                  </p:childTnLst>
                                </p:cTn>
                              </p:par>
                              <p:par>
                                <p:cTn id="89" presetID="53" presetClass="entr" presetSubtype="16" fill="hold" grpId="0" nodeType="withEffect">
                                  <p:stCondLst>
                                    <p:cond delay="400"/>
                                  </p:stCondLst>
                                  <p:childTnLst>
                                    <p:set>
                                      <p:cBhvr>
                                        <p:cTn id="90" dur="1" fill="hold">
                                          <p:stCondLst>
                                            <p:cond delay="0"/>
                                          </p:stCondLst>
                                        </p:cTn>
                                        <p:tgtEl>
                                          <p:spTgt spid="25"/>
                                        </p:tgtEl>
                                        <p:attrNameLst>
                                          <p:attrName>style.visibility</p:attrName>
                                        </p:attrNameLst>
                                      </p:cBhvr>
                                      <p:to>
                                        <p:strVal val="visible"/>
                                      </p:to>
                                    </p:set>
                                    <p:anim calcmode="lin" valueType="num">
                                      <p:cBhvr>
                                        <p:cTn id="91" dur="500" fill="hold"/>
                                        <p:tgtEl>
                                          <p:spTgt spid="25"/>
                                        </p:tgtEl>
                                        <p:attrNameLst>
                                          <p:attrName>ppt_w</p:attrName>
                                        </p:attrNameLst>
                                      </p:cBhvr>
                                      <p:tavLst>
                                        <p:tav tm="0">
                                          <p:val>
                                            <p:fltVal val="0"/>
                                          </p:val>
                                        </p:tav>
                                        <p:tav tm="100000">
                                          <p:val>
                                            <p:strVal val="#ppt_w"/>
                                          </p:val>
                                        </p:tav>
                                      </p:tavLst>
                                    </p:anim>
                                    <p:anim calcmode="lin" valueType="num">
                                      <p:cBhvr>
                                        <p:cTn id="92" dur="500" fill="hold"/>
                                        <p:tgtEl>
                                          <p:spTgt spid="25"/>
                                        </p:tgtEl>
                                        <p:attrNameLst>
                                          <p:attrName>ppt_h</p:attrName>
                                        </p:attrNameLst>
                                      </p:cBhvr>
                                      <p:tavLst>
                                        <p:tav tm="0">
                                          <p:val>
                                            <p:fltVal val="0"/>
                                          </p:val>
                                        </p:tav>
                                        <p:tav tm="100000">
                                          <p:val>
                                            <p:strVal val="#ppt_h"/>
                                          </p:val>
                                        </p:tav>
                                      </p:tavLst>
                                    </p:anim>
                                    <p:animEffect transition="in" filter="fade">
                                      <p:cBhvr>
                                        <p:cTn id="93" dur="500"/>
                                        <p:tgtEl>
                                          <p:spTgt spid="25"/>
                                        </p:tgtEl>
                                      </p:cBhvr>
                                    </p:animEffect>
                                  </p:childTnLst>
                                </p:cTn>
                              </p:par>
                              <p:par>
                                <p:cTn id="94" presetID="35" presetClass="path" presetSubtype="0" accel="50000" decel="50000" fill="hold" grpId="1" nodeType="withEffect">
                                  <p:stCondLst>
                                    <p:cond delay="400"/>
                                  </p:stCondLst>
                                  <p:childTnLst>
                                    <p:animMotion origin="layout" path="M 1.04167E-6 1.48148E-6 L -0.09453 1.48148E-6 " pathEditMode="relative" rAng="0" ptsTypes="AA">
                                      <p:cBhvr>
                                        <p:cTn id="95" dur="1000" spd="-100000" fill="hold"/>
                                        <p:tgtEl>
                                          <p:spTgt spid="25"/>
                                        </p:tgtEl>
                                        <p:attrNameLst>
                                          <p:attrName>ppt_x</p:attrName>
                                          <p:attrName>ppt_y</p:attrName>
                                        </p:attrNameLst>
                                      </p:cBhvr>
                                      <p:rCtr x="-4727" y="0"/>
                                    </p:animMotion>
                                  </p:childTnLst>
                                </p:cTn>
                              </p:par>
                            </p:childTnLst>
                          </p:cTn>
                        </p:par>
                        <p:par>
                          <p:cTn id="96" fill="hold">
                            <p:stCondLst>
                              <p:cond delay="3000"/>
                            </p:stCondLst>
                            <p:childTnLst>
                              <p:par>
                                <p:cTn id="97" presetID="53" presetClass="entr" presetSubtype="16"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 calcmode="lin" valueType="num">
                                      <p:cBhvr>
                                        <p:cTn id="99" dur="250" fill="hold"/>
                                        <p:tgtEl>
                                          <p:spTgt spid="26"/>
                                        </p:tgtEl>
                                        <p:attrNameLst>
                                          <p:attrName>ppt_w</p:attrName>
                                        </p:attrNameLst>
                                      </p:cBhvr>
                                      <p:tavLst>
                                        <p:tav tm="0">
                                          <p:val>
                                            <p:fltVal val="0"/>
                                          </p:val>
                                        </p:tav>
                                        <p:tav tm="100000">
                                          <p:val>
                                            <p:strVal val="#ppt_w"/>
                                          </p:val>
                                        </p:tav>
                                      </p:tavLst>
                                    </p:anim>
                                    <p:anim calcmode="lin" valueType="num">
                                      <p:cBhvr>
                                        <p:cTn id="100" dur="250" fill="hold"/>
                                        <p:tgtEl>
                                          <p:spTgt spid="26"/>
                                        </p:tgtEl>
                                        <p:attrNameLst>
                                          <p:attrName>ppt_h</p:attrName>
                                        </p:attrNameLst>
                                      </p:cBhvr>
                                      <p:tavLst>
                                        <p:tav tm="0">
                                          <p:val>
                                            <p:fltVal val="0"/>
                                          </p:val>
                                        </p:tav>
                                        <p:tav tm="100000">
                                          <p:val>
                                            <p:strVal val="#ppt_h"/>
                                          </p:val>
                                        </p:tav>
                                      </p:tavLst>
                                    </p:anim>
                                    <p:animEffect transition="in" filter="fade">
                                      <p:cBhvr>
                                        <p:cTn id="101" dur="250"/>
                                        <p:tgtEl>
                                          <p:spTgt spid="26"/>
                                        </p:tgtEl>
                                      </p:cBhvr>
                                    </p:animEffect>
                                  </p:childTnLst>
                                </p:cTn>
                              </p:par>
                              <p:par>
                                <p:cTn id="102" presetID="6" presetClass="emph" presetSubtype="0" decel="100000" fill="hold" grpId="1" nodeType="withEffect">
                                  <p:stCondLst>
                                    <p:cond delay="200"/>
                                  </p:stCondLst>
                                  <p:childTnLst>
                                    <p:animScale>
                                      <p:cBhvr>
                                        <p:cTn id="103" dur="250" fill="hold"/>
                                        <p:tgtEl>
                                          <p:spTgt spid="26"/>
                                        </p:tgtEl>
                                      </p:cBhvr>
                                      <p:by x="120000" y="120000"/>
                                    </p:animScale>
                                  </p:childTnLst>
                                </p:cTn>
                              </p:par>
                              <p:par>
                                <p:cTn id="104" presetID="6" presetClass="emph" presetSubtype="0" decel="100000" fill="hold" grpId="2" nodeType="withEffect">
                                  <p:stCondLst>
                                    <p:cond delay="400"/>
                                  </p:stCondLst>
                                  <p:childTnLst>
                                    <p:animScale>
                                      <p:cBhvr>
                                        <p:cTn id="105" dur="250" fill="hold"/>
                                        <p:tgtEl>
                                          <p:spTgt spid="26"/>
                                        </p:tgtEl>
                                      </p:cBhvr>
                                      <p:by x="83000" y="83000"/>
                                    </p:animScale>
                                  </p:childTnLst>
                                </p:cTn>
                              </p:par>
                              <p:par>
                                <p:cTn id="106" presetID="53" presetClass="entr" presetSubtype="16" fill="hold" grpId="0" nodeType="withEffect">
                                  <p:stCondLst>
                                    <p:cond delay="400"/>
                                  </p:stCondLst>
                                  <p:childTnLst>
                                    <p:set>
                                      <p:cBhvr>
                                        <p:cTn id="107" dur="1" fill="hold">
                                          <p:stCondLst>
                                            <p:cond delay="0"/>
                                          </p:stCondLst>
                                        </p:cTn>
                                        <p:tgtEl>
                                          <p:spTgt spid="27"/>
                                        </p:tgtEl>
                                        <p:attrNameLst>
                                          <p:attrName>style.visibility</p:attrName>
                                        </p:attrNameLst>
                                      </p:cBhvr>
                                      <p:to>
                                        <p:strVal val="visible"/>
                                      </p:to>
                                    </p:set>
                                    <p:anim calcmode="lin" valueType="num">
                                      <p:cBhvr>
                                        <p:cTn id="108" dur="250" fill="hold"/>
                                        <p:tgtEl>
                                          <p:spTgt spid="27"/>
                                        </p:tgtEl>
                                        <p:attrNameLst>
                                          <p:attrName>ppt_w</p:attrName>
                                        </p:attrNameLst>
                                      </p:cBhvr>
                                      <p:tavLst>
                                        <p:tav tm="0">
                                          <p:val>
                                            <p:fltVal val="0"/>
                                          </p:val>
                                        </p:tav>
                                        <p:tav tm="100000">
                                          <p:val>
                                            <p:strVal val="#ppt_w"/>
                                          </p:val>
                                        </p:tav>
                                      </p:tavLst>
                                    </p:anim>
                                    <p:anim calcmode="lin" valueType="num">
                                      <p:cBhvr>
                                        <p:cTn id="109" dur="250" fill="hold"/>
                                        <p:tgtEl>
                                          <p:spTgt spid="27"/>
                                        </p:tgtEl>
                                        <p:attrNameLst>
                                          <p:attrName>ppt_h</p:attrName>
                                        </p:attrNameLst>
                                      </p:cBhvr>
                                      <p:tavLst>
                                        <p:tav tm="0">
                                          <p:val>
                                            <p:fltVal val="0"/>
                                          </p:val>
                                        </p:tav>
                                        <p:tav tm="100000">
                                          <p:val>
                                            <p:strVal val="#ppt_h"/>
                                          </p:val>
                                        </p:tav>
                                      </p:tavLst>
                                    </p:anim>
                                    <p:animEffect transition="in" filter="fade">
                                      <p:cBhvr>
                                        <p:cTn id="110" dur="250"/>
                                        <p:tgtEl>
                                          <p:spTgt spid="27"/>
                                        </p:tgtEl>
                                      </p:cBhvr>
                                    </p:animEffect>
                                  </p:childTnLst>
                                </p:cTn>
                              </p:par>
                              <p:par>
                                <p:cTn id="111" presetID="6" presetClass="emph" presetSubtype="0" decel="100000" fill="hold" grpId="1" nodeType="withEffect">
                                  <p:stCondLst>
                                    <p:cond delay="600"/>
                                  </p:stCondLst>
                                  <p:childTnLst>
                                    <p:animScale>
                                      <p:cBhvr>
                                        <p:cTn id="112" dur="250" fill="hold"/>
                                        <p:tgtEl>
                                          <p:spTgt spid="27"/>
                                        </p:tgtEl>
                                      </p:cBhvr>
                                      <p:by x="120000" y="120000"/>
                                    </p:animScale>
                                  </p:childTnLst>
                                </p:cTn>
                              </p:par>
                              <p:par>
                                <p:cTn id="113" presetID="6" presetClass="emph" presetSubtype="0" decel="100000" fill="hold" grpId="2" nodeType="withEffect">
                                  <p:stCondLst>
                                    <p:cond delay="800"/>
                                  </p:stCondLst>
                                  <p:childTnLst>
                                    <p:animScale>
                                      <p:cBhvr>
                                        <p:cTn id="114" dur="250" fill="hold"/>
                                        <p:tgtEl>
                                          <p:spTgt spid="27"/>
                                        </p:tgtEl>
                                      </p:cBhvr>
                                      <p:by x="83000" y="83000"/>
                                    </p:animScale>
                                  </p:childTnLst>
                                </p:cTn>
                              </p:par>
                              <p:par>
                                <p:cTn id="115" presetID="53" presetClass="entr" presetSubtype="16" fill="hold" grpId="0" nodeType="withEffect">
                                  <p:stCondLst>
                                    <p:cond delay="400"/>
                                  </p:stCondLst>
                                  <p:childTnLst>
                                    <p:set>
                                      <p:cBhvr>
                                        <p:cTn id="116" dur="1" fill="hold">
                                          <p:stCondLst>
                                            <p:cond delay="0"/>
                                          </p:stCondLst>
                                        </p:cTn>
                                        <p:tgtEl>
                                          <p:spTgt spid="28"/>
                                        </p:tgtEl>
                                        <p:attrNameLst>
                                          <p:attrName>style.visibility</p:attrName>
                                        </p:attrNameLst>
                                      </p:cBhvr>
                                      <p:to>
                                        <p:strVal val="visible"/>
                                      </p:to>
                                    </p:set>
                                    <p:anim calcmode="lin" valueType="num">
                                      <p:cBhvr>
                                        <p:cTn id="117" dur="500" fill="hold"/>
                                        <p:tgtEl>
                                          <p:spTgt spid="28"/>
                                        </p:tgtEl>
                                        <p:attrNameLst>
                                          <p:attrName>ppt_w</p:attrName>
                                        </p:attrNameLst>
                                      </p:cBhvr>
                                      <p:tavLst>
                                        <p:tav tm="0">
                                          <p:val>
                                            <p:fltVal val="0"/>
                                          </p:val>
                                        </p:tav>
                                        <p:tav tm="100000">
                                          <p:val>
                                            <p:strVal val="#ppt_w"/>
                                          </p:val>
                                        </p:tav>
                                      </p:tavLst>
                                    </p:anim>
                                    <p:anim calcmode="lin" valueType="num">
                                      <p:cBhvr>
                                        <p:cTn id="118" dur="500" fill="hold"/>
                                        <p:tgtEl>
                                          <p:spTgt spid="28"/>
                                        </p:tgtEl>
                                        <p:attrNameLst>
                                          <p:attrName>ppt_h</p:attrName>
                                        </p:attrNameLst>
                                      </p:cBhvr>
                                      <p:tavLst>
                                        <p:tav tm="0">
                                          <p:val>
                                            <p:fltVal val="0"/>
                                          </p:val>
                                        </p:tav>
                                        <p:tav tm="100000">
                                          <p:val>
                                            <p:strVal val="#ppt_h"/>
                                          </p:val>
                                        </p:tav>
                                      </p:tavLst>
                                    </p:anim>
                                    <p:animEffect transition="in" filter="fade">
                                      <p:cBhvr>
                                        <p:cTn id="119" dur="500"/>
                                        <p:tgtEl>
                                          <p:spTgt spid="28"/>
                                        </p:tgtEl>
                                      </p:cBhvr>
                                    </p:animEffect>
                                  </p:childTnLst>
                                </p:cTn>
                              </p:par>
                              <p:par>
                                <p:cTn id="120" presetID="35" presetClass="path" presetSubtype="0" accel="50000" decel="50000" fill="hold" grpId="1" nodeType="withEffect">
                                  <p:stCondLst>
                                    <p:cond delay="400"/>
                                  </p:stCondLst>
                                  <p:childTnLst>
                                    <p:animMotion origin="layout" path="M 1.04167E-6 -4.81481E-6 L -0.09453 -4.81481E-6 " pathEditMode="relative" rAng="0" ptsTypes="AA">
                                      <p:cBhvr>
                                        <p:cTn id="121" dur="1000" spd="-100000" fill="hold"/>
                                        <p:tgtEl>
                                          <p:spTgt spid="28"/>
                                        </p:tgtEl>
                                        <p:attrNameLst>
                                          <p:attrName>ppt_x</p:attrName>
                                          <p:attrName>ppt_y</p:attrName>
                                        </p:attrNameLst>
                                      </p:cBhvr>
                                      <p:rCtr x="-4727" y="0"/>
                                    </p:animMotion>
                                  </p:childTnLst>
                                </p:cTn>
                              </p:par>
                            </p:childTnLst>
                          </p:cTn>
                        </p:par>
                        <p:par>
                          <p:cTn id="122" fill="hold">
                            <p:stCondLst>
                              <p:cond delay="3500"/>
                            </p:stCondLst>
                            <p:childTnLst>
                              <p:par>
                                <p:cTn id="123" presetID="53" presetClass="entr" presetSubtype="16" fill="hold" grpId="0" nodeType="afterEffect">
                                  <p:stCondLst>
                                    <p:cond delay="0"/>
                                  </p:stCondLst>
                                  <p:childTnLst>
                                    <p:set>
                                      <p:cBhvr>
                                        <p:cTn id="124" dur="1" fill="hold">
                                          <p:stCondLst>
                                            <p:cond delay="0"/>
                                          </p:stCondLst>
                                        </p:cTn>
                                        <p:tgtEl>
                                          <p:spTgt spid="29"/>
                                        </p:tgtEl>
                                        <p:attrNameLst>
                                          <p:attrName>style.visibility</p:attrName>
                                        </p:attrNameLst>
                                      </p:cBhvr>
                                      <p:to>
                                        <p:strVal val="visible"/>
                                      </p:to>
                                    </p:set>
                                    <p:anim calcmode="lin" valueType="num">
                                      <p:cBhvr>
                                        <p:cTn id="125" dur="250" fill="hold"/>
                                        <p:tgtEl>
                                          <p:spTgt spid="29"/>
                                        </p:tgtEl>
                                        <p:attrNameLst>
                                          <p:attrName>ppt_w</p:attrName>
                                        </p:attrNameLst>
                                      </p:cBhvr>
                                      <p:tavLst>
                                        <p:tav tm="0">
                                          <p:val>
                                            <p:fltVal val="0"/>
                                          </p:val>
                                        </p:tav>
                                        <p:tav tm="100000">
                                          <p:val>
                                            <p:strVal val="#ppt_w"/>
                                          </p:val>
                                        </p:tav>
                                      </p:tavLst>
                                    </p:anim>
                                    <p:anim calcmode="lin" valueType="num">
                                      <p:cBhvr>
                                        <p:cTn id="126" dur="250" fill="hold"/>
                                        <p:tgtEl>
                                          <p:spTgt spid="29"/>
                                        </p:tgtEl>
                                        <p:attrNameLst>
                                          <p:attrName>ppt_h</p:attrName>
                                        </p:attrNameLst>
                                      </p:cBhvr>
                                      <p:tavLst>
                                        <p:tav tm="0">
                                          <p:val>
                                            <p:fltVal val="0"/>
                                          </p:val>
                                        </p:tav>
                                        <p:tav tm="100000">
                                          <p:val>
                                            <p:strVal val="#ppt_h"/>
                                          </p:val>
                                        </p:tav>
                                      </p:tavLst>
                                    </p:anim>
                                    <p:animEffect transition="in" filter="fade">
                                      <p:cBhvr>
                                        <p:cTn id="127" dur="250"/>
                                        <p:tgtEl>
                                          <p:spTgt spid="29"/>
                                        </p:tgtEl>
                                      </p:cBhvr>
                                    </p:animEffect>
                                  </p:childTnLst>
                                </p:cTn>
                              </p:par>
                              <p:par>
                                <p:cTn id="128" presetID="6" presetClass="emph" presetSubtype="0" decel="100000" fill="hold" grpId="1" nodeType="withEffect">
                                  <p:stCondLst>
                                    <p:cond delay="200"/>
                                  </p:stCondLst>
                                  <p:childTnLst>
                                    <p:animScale>
                                      <p:cBhvr>
                                        <p:cTn id="129" dur="250" fill="hold"/>
                                        <p:tgtEl>
                                          <p:spTgt spid="29"/>
                                        </p:tgtEl>
                                      </p:cBhvr>
                                      <p:by x="120000" y="120000"/>
                                    </p:animScale>
                                  </p:childTnLst>
                                </p:cTn>
                              </p:par>
                              <p:par>
                                <p:cTn id="130" presetID="6" presetClass="emph" presetSubtype="0" decel="100000" fill="hold" grpId="2" nodeType="withEffect">
                                  <p:stCondLst>
                                    <p:cond delay="400"/>
                                  </p:stCondLst>
                                  <p:childTnLst>
                                    <p:animScale>
                                      <p:cBhvr>
                                        <p:cTn id="131" dur="250" fill="hold"/>
                                        <p:tgtEl>
                                          <p:spTgt spid="29"/>
                                        </p:tgtEl>
                                      </p:cBhvr>
                                      <p:by x="83000" y="83000"/>
                                    </p:animScale>
                                  </p:childTnLst>
                                </p:cTn>
                              </p:par>
                              <p:par>
                                <p:cTn id="132" presetID="53" presetClass="entr" presetSubtype="16" fill="hold" grpId="0" nodeType="withEffect">
                                  <p:stCondLst>
                                    <p:cond delay="400"/>
                                  </p:stCondLst>
                                  <p:childTnLst>
                                    <p:set>
                                      <p:cBhvr>
                                        <p:cTn id="133" dur="1" fill="hold">
                                          <p:stCondLst>
                                            <p:cond delay="0"/>
                                          </p:stCondLst>
                                        </p:cTn>
                                        <p:tgtEl>
                                          <p:spTgt spid="30"/>
                                        </p:tgtEl>
                                        <p:attrNameLst>
                                          <p:attrName>style.visibility</p:attrName>
                                        </p:attrNameLst>
                                      </p:cBhvr>
                                      <p:to>
                                        <p:strVal val="visible"/>
                                      </p:to>
                                    </p:set>
                                    <p:anim calcmode="lin" valueType="num">
                                      <p:cBhvr>
                                        <p:cTn id="134" dur="250" fill="hold"/>
                                        <p:tgtEl>
                                          <p:spTgt spid="30"/>
                                        </p:tgtEl>
                                        <p:attrNameLst>
                                          <p:attrName>ppt_w</p:attrName>
                                        </p:attrNameLst>
                                      </p:cBhvr>
                                      <p:tavLst>
                                        <p:tav tm="0">
                                          <p:val>
                                            <p:fltVal val="0"/>
                                          </p:val>
                                        </p:tav>
                                        <p:tav tm="100000">
                                          <p:val>
                                            <p:strVal val="#ppt_w"/>
                                          </p:val>
                                        </p:tav>
                                      </p:tavLst>
                                    </p:anim>
                                    <p:anim calcmode="lin" valueType="num">
                                      <p:cBhvr>
                                        <p:cTn id="135" dur="250" fill="hold"/>
                                        <p:tgtEl>
                                          <p:spTgt spid="30"/>
                                        </p:tgtEl>
                                        <p:attrNameLst>
                                          <p:attrName>ppt_h</p:attrName>
                                        </p:attrNameLst>
                                      </p:cBhvr>
                                      <p:tavLst>
                                        <p:tav tm="0">
                                          <p:val>
                                            <p:fltVal val="0"/>
                                          </p:val>
                                        </p:tav>
                                        <p:tav tm="100000">
                                          <p:val>
                                            <p:strVal val="#ppt_h"/>
                                          </p:val>
                                        </p:tav>
                                      </p:tavLst>
                                    </p:anim>
                                    <p:animEffect transition="in" filter="fade">
                                      <p:cBhvr>
                                        <p:cTn id="136" dur="250"/>
                                        <p:tgtEl>
                                          <p:spTgt spid="30"/>
                                        </p:tgtEl>
                                      </p:cBhvr>
                                    </p:animEffect>
                                  </p:childTnLst>
                                </p:cTn>
                              </p:par>
                              <p:par>
                                <p:cTn id="137" presetID="6" presetClass="emph" presetSubtype="0" decel="100000" fill="hold" grpId="1" nodeType="withEffect">
                                  <p:stCondLst>
                                    <p:cond delay="600"/>
                                  </p:stCondLst>
                                  <p:childTnLst>
                                    <p:animScale>
                                      <p:cBhvr>
                                        <p:cTn id="138" dur="250" fill="hold"/>
                                        <p:tgtEl>
                                          <p:spTgt spid="30"/>
                                        </p:tgtEl>
                                      </p:cBhvr>
                                      <p:by x="120000" y="120000"/>
                                    </p:animScale>
                                  </p:childTnLst>
                                </p:cTn>
                              </p:par>
                              <p:par>
                                <p:cTn id="139" presetID="6" presetClass="emph" presetSubtype="0" decel="100000" fill="hold" grpId="2" nodeType="withEffect">
                                  <p:stCondLst>
                                    <p:cond delay="800"/>
                                  </p:stCondLst>
                                  <p:childTnLst>
                                    <p:animScale>
                                      <p:cBhvr>
                                        <p:cTn id="140" dur="250" fill="hold"/>
                                        <p:tgtEl>
                                          <p:spTgt spid="30"/>
                                        </p:tgtEl>
                                      </p:cBhvr>
                                      <p:by x="83000" y="83000"/>
                                    </p:animScale>
                                  </p:childTnLst>
                                </p:cTn>
                              </p:par>
                              <p:par>
                                <p:cTn id="141" presetID="53" presetClass="entr" presetSubtype="16" fill="hold" grpId="0" nodeType="withEffect">
                                  <p:stCondLst>
                                    <p:cond delay="400"/>
                                  </p:stCondLst>
                                  <p:childTnLst>
                                    <p:set>
                                      <p:cBhvr>
                                        <p:cTn id="142" dur="1" fill="hold">
                                          <p:stCondLst>
                                            <p:cond delay="0"/>
                                          </p:stCondLst>
                                        </p:cTn>
                                        <p:tgtEl>
                                          <p:spTgt spid="31"/>
                                        </p:tgtEl>
                                        <p:attrNameLst>
                                          <p:attrName>style.visibility</p:attrName>
                                        </p:attrNameLst>
                                      </p:cBhvr>
                                      <p:to>
                                        <p:strVal val="visible"/>
                                      </p:to>
                                    </p:set>
                                    <p:anim calcmode="lin" valueType="num">
                                      <p:cBhvr>
                                        <p:cTn id="143" dur="500" fill="hold"/>
                                        <p:tgtEl>
                                          <p:spTgt spid="31"/>
                                        </p:tgtEl>
                                        <p:attrNameLst>
                                          <p:attrName>ppt_w</p:attrName>
                                        </p:attrNameLst>
                                      </p:cBhvr>
                                      <p:tavLst>
                                        <p:tav tm="0">
                                          <p:val>
                                            <p:fltVal val="0"/>
                                          </p:val>
                                        </p:tav>
                                        <p:tav tm="100000">
                                          <p:val>
                                            <p:strVal val="#ppt_w"/>
                                          </p:val>
                                        </p:tav>
                                      </p:tavLst>
                                    </p:anim>
                                    <p:anim calcmode="lin" valueType="num">
                                      <p:cBhvr>
                                        <p:cTn id="144" dur="500" fill="hold"/>
                                        <p:tgtEl>
                                          <p:spTgt spid="31"/>
                                        </p:tgtEl>
                                        <p:attrNameLst>
                                          <p:attrName>ppt_h</p:attrName>
                                        </p:attrNameLst>
                                      </p:cBhvr>
                                      <p:tavLst>
                                        <p:tav tm="0">
                                          <p:val>
                                            <p:fltVal val="0"/>
                                          </p:val>
                                        </p:tav>
                                        <p:tav tm="100000">
                                          <p:val>
                                            <p:strVal val="#ppt_h"/>
                                          </p:val>
                                        </p:tav>
                                      </p:tavLst>
                                    </p:anim>
                                    <p:animEffect transition="in" filter="fade">
                                      <p:cBhvr>
                                        <p:cTn id="145" dur="500"/>
                                        <p:tgtEl>
                                          <p:spTgt spid="31"/>
                                        </p:tgtEl>
                                      </p:cBhvr>
                                    </p:animEffect>
                                  </p:childTnLst>
                                </p:cTn>
                              </p:par>
                              <p:par>
                                <p:cTn id="146" presetID="35" presetClass="path" presetSubtype="0" accel="50000" decel="50000" fill="hold" grpId="1" nodeType="withEffect">
                                  <p:stCondLst>
                                    <p:cond delay="400"/>
                                  </p:stCondLst>
                                  <p:childTnLst>
                                    <p:animMotion origin="layout" path="M -2.91667E-6 4.44444E-6 L -0.09453 4.44444E-6 " pathEditMode="relative" rAng="0" ptsTypes="AA">
                                      <p:cBhvr>
                                        <p:cTn id="147" dur="1000" spd="-100000" fill="hold"/>
                                        <p:tgtEl>
                                          <p:spTgt spid="31"/>
                                        </p:tgtEl>
                                        <p:attrNameLst>
                                          <p:attrName>ppt_x</p:attrName>
                                          <p:attrName>ppt_y</p:attrName>
                                        </p:attrNameLst>
                                      </p:cBhvr>
                                      <p:rCtr x="-4727"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p:bldP spid="15" grpId="0" animBg="1"/>
      <p:bldP spid="15" grpId="1" animBg="1"/>
      <p:bldP spid="15" grpId="2" animBg="1"/>
      <p:bldP spid="16" grpId="0"/>
      <p:bldP spid="16" grpId="1"/>
      <p:bldP spid="16" grpId="2"/>
      <p:bldP spid="17" grpId="0"/>
      <p:bldP spid="17" grpId="1"/>
      <p:bldP spid="18" grpId="0" animBg="1"/>
      <p:bldP spid="18" grpId="1" animBg="1"/>
      <p:bldP spid="18" grpId="2" animBg="1"/>
      <p:bldP spid="19" grpId="0"/>
      <p:bldP spid="19" grpId="1"/>
      <p:bldP spid="19" grpId="2"/>
      <p:bldP spid="20" grpId="0"/>
      <p:bldP spid="20" grpId="1"/>
      <p:bldP spid="23" grpId="0" animBg="1"/>
      <p:bldP spid="23" grpId="1" animBg="1"/>
      <p:bldP spid="23" grpId="2" animBg="1"/>
      <p:bldP spid="24" grpId="0"/>
      <p:bldP spid="24" grpId="1"/>
      <p:bldP spid="24" grpId="2"/>
      <p:bldP spid="25" grpId="0"/>
      <p:bldP spid="25" grpId="1"/>
      <p:bldP spid="26" grpId="0" animBg="1"/>
      <p:bldP spid="26" grpId="1" animBg="1"/>
      <p:bldP spid="26" grpId="2" animBg="1"/>
      <p:bldP spid="27" grpId="0"/>
      <p:bldP spid="27" grpId="1"/>
      <p:bldP spid="27" grpId="2"/>
      <p:bldP spid="28" grpId="0"/>
      <p:bldP spid="28" grpId="1"/>
      <p:bldP spid="29" grpId="0" animBg="1"/>
      <p:bldP spid="29" grpId="1" animBg="1"/>
      <p:bldP spid="29" grpId="2" animBg="1"/>
      <p:bldP spid="30" grpId="0"/>
      <p:bldP spid="30" grpId="1"/>
      <p:bldP spid="30" grpId="2"/>
      <p:bldP spid="31" grpId="0"/>
      <p:bldP spid="31" grpId="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bwMode="auto">
          <a:xfrm>
            <a:off x="1395021" y="1359330"/>
            <a:ext cx="2951162" cy="635000"/>
            <a:chOff x="6402758" y="1340767"/>
            <a:chExt cx="3522804" cy="756855"/>
          </a:xfrm>
        </p:grpSpPr>
        <p:sp>
          <p:nvSpPr>
            <p:cNvPr id="11" name="圆角矩形 10"/>
            <p:cNvSpPr/>
            <p:nvPr/>
          </p:nvSpPr>
          <p:spPr>
            <a:xfrm>
              <a:off x="6402758" y="1340767"/>
              <a:ext cx="3522804" cy="756855"/>
            </a:xfrm>
            <a:prstGeom prst="roundRect">
              <a:avLst/>
            </a:prstGeom>
            <a:gradFill flip="none" rotWithShape="1">
              <a:gsLst>
                <a:gs pos="0">
                  <a:schemeClr val="accent1"/>
                </a:gs>
                <a:gs pos="100000">
                  <a:schemeClr val="tx1">
                    <a:lumMod val="95000"/>
                    <a:lumOff val="5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noProof="1">
                <a:cs typeface="+mn-ea"/>
                <a:sym typeface="+mn-lt"/>
              </a:endParaRPr>
            </a:p>
          </p:txBody>
        </p:sp>
        <p:sp>
          <p:nvSpPr>
            <p:cNvPr id="12" name="圆角矩形 11"/>
            <p:cNvSpPr/>
            <p:nvPr/>
          </p:nvSpPr>
          <p:spPr>
            <a:xfrm>
              <a:off x="6522142" y="1444835"/>
              <a:ext cx="3284035" cy="556288"/>
            </a:xfrm>
            <a:prstGeom prst="roundRect">
              <a:avLst/>
            </a:prstGeom>
            <a:gradFill flip="none" rotWithShape="1">
              <a:gsLst>
                <a:gs pos="0">
                  <a:schemeClr val="accent1"/>
                </a:gs>
                <a:gs pos="100000">
                  <a:schemeClr val="tx1">
                    <a:lumMod val="95000"/>
                    <a:lumOff val="5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noProof="1">
                <a:cs typeface="+mn-ea"/>
                <a:sym typeface="+mn-lt"/>
              </a:endParaRPr>
            </a:p>
          </p:txBody>
        </p:sp>
        <p:sp>
          <p:nvSpPr>
            <p:cNvPr id="13" name="文本框 12"/>
            <p:cNvSpPr txBox="1"/>
            <p:nvPr/>
          </p:nvSpPr>
          <p:spPr>
            <a:xfrm flipH="1">
              <a:off x="6522142" y="1484435"/>
              <a:ext cx="3284035" cy="4695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zh-CN" altLang="en-US" noProof="1">
                  <a:cs typeface="+mn-ea"/>
                  <a:sym typeface="+mn-lt"/>
                </a:rPr>
                <a:t>有愿意为之奋斗的共同目标</a:t>
              </a:r>
              <a:endParaRPr lang="zh-CN" altLang="en-US" noProof="1">
                <a:cs typeface="+mn-ea"/>
                <a:sym typeface="+mn-lt"/>
              </a:endParaRPr>
            </a:p>
          </p:txBody>
        </p:sp>
      </p:grpSp>
      <p:grpSp>
        <p:nvGrpSpPr>
          <p:cNvPr id="14" name="组合 13"/>
          <p:cNvGrpSpPr/>
          <p:nvPr/>
        </p:nvGrpSpPr>
        <p:grpSpPr bwMode="auto">
          <a:xfrm>
            <a:off x="712788" y="2679855"/>
            <a:ext cx="2952750" cy="635000"/>
            <a:chOff x="6402758" y="1340767"/>
            <a:chExt cx="3522804" cy="756855"/>
          </a:xfrm>
        </p:grpSpPr>
        <p:sp>
          <p:nvSpPr>
            <p:cNvPr id="15" name="圆角矩形 14"/>
            <p:cNvSpPr/>
            <p:nvPr/>
          </p:nvSpPr>
          <p:spPr>
            <a:xfrm>
              <a:off x="6402758" y="1340767"/>
              <a:ext cx="3522804" cy="756855"/>
            </a:xfrm>
            <a:prstGeom prst="roundRect">
              <a:avLst/>
            </a:prstGeom>
            <a:gradFill flip="none" rotWithShape="1">
              <a:gsLst>
                <a:gs pos="0">
                  <a:schemeClr val="accent1"/>
                </a:gs>
                <a:gs pos="100000">
                  <a:schemeClr val="tx1">
                    <a:lumMod val="95000"/>
                    <a:lumOff val="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noProof="1">
                <a:cs typeface="+mn-ea"/>
                <a:sym typeface="+mn-lt"/>
              </a:endParaRPr>
            </a:p>
          </p:txBody>
        </p:sp>
        <p:sp>
          <p:nvSpPr>
            <p:cNvPr id="16" name="圆角矩形 15"/>
            <p:cNvSpPr/>
            <p:nvPr/>
          </p:nvSpPr>
          <p:spPr>
            <a:xfrm>
              <a:off x="6522078" y="1444834"/>
              <a:ext cx="3284162" cy="556288"/>
            </a:xfrm>
            <a:prstGeom prst="roundRect">
              <a:avLst/>
            </a:prstGeom>
            <a:gradFill flip="none" rotWithShape="1">
              <a:gsLst>
                <a:gs pos="0">
                  <a:schemeClr val="accent1"/>
                </a:gs>
                <a:gs pos="100000">
                  <a:schemeClr val="tx1">
                    <a:lumMod val="95000"/>
                    <a:lumOff val="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noProof="1">
                <a:cs typeface="+mn-ea"/>
                <a:sym typeface="+mn-lt"/>
              </a:endParaRPr>
            </a:p>
          </p:txBody>
        </p:sp>
        <p:sp>
          <p:nvSpPr>
            <p:cNvPr id="17" name="文本框 16"/>
            <p:cNvSpPr txBox="1"/>
            <p:nvPr/>
          </p:nvSpPr>
          <p:spPr>
            <a:xfrm flipH="1">
              <a:off x="6522078" y="1436095"/>
              <a:ext cx="3284162" cy="566197"/>
            </a:xfrm>
            <a:prstGeom prst="rect">
              <a:avLst/>
            </a:prstGeom>
            <a:gradFill flip="none" rotWithShape="1">
              <a:gsLst>
                <a:gs pos="0">
                  <a:schemeClr val="accent1"/>
                </a:gs>
                <a:gs pos="100000">
                  <a:schemeClr val="tx1">
                    <a:lumMod val="95000"/>
                    <a:lumOff val="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zh-CN" altLang="en-US" noProof="1">
                  <a:cs typeface="+mn-ea"/>
                  <a:sym typeface="+mn-lt"/>
                </a:rPr>
                <a:t>有效的工作流程</a:t>
              </a:r>
              <a:endParaRPr lang="zh-CN" altLang="en-US" noProof="1">
                <a:cs typeface="+mn-ea"/>
                <a:sym typeface="+mn-lt"/>
              </a:endParaRPr>
            </a:p>
          </p:txBody>
        </p:sp>
      </p:grpSp>
      <p:grpSp>
        <p:nvGrpSpPr>
          <p:cNvPr id="18" name="组合 17"/>
          <p:cNvGrpSpPr/>
          <p:nvPr/>
        </p:nvGrpSpPr>
        <p:grpSpPr bwMode="auto">
          <a:xfrm>
            <a:off x="692213" y="4350772"/>
            <a:ext cx="2951163" cy="635000"/>
            <a:chOff x="6402758" y="1340767"/>
            <a:chExt cx="3522804" cy="756855"/>
          </a:xfrm>
        </p:grpSpPr>
        <p:sp>
          <p:nvSpPr>
            <p:cNvPr id="19" name="圆角矩形 18"/>
            <p:cNvSpPr/>
            <p:nvPr/>
          </p:nvSpPr>
          <p:spPr>
            <a:xfrm>
              <a:off x="6402758" y="1340767"/>
              <a:ext cx="3522804" cy="756855"/>
            </a:xfrm>
            <a:prstGeom prst="roundRect">
              <a:avLst/>
            </a:prstGeom>
            <a:gradFill flip="none" rotWithShape="1">
              <a:gsLst>
                <a:gs pos="0">
                  <a:schemeClr val="accent1"/>
                </a:gs>
                <a:gs pos="100000">
                  <a:schemeClr val="tx1">
                    <a:lumMod val="95000"/>
                    <a:lumOff val="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noProof="1">
                <a:cs typeface="+mn-ea"/>
                <a:sym typeface="+mn-lt"/>
              </a:endParaRPr>
            </a:p>
          </p:txBody>
        </p:sp>
        <p:sp>
          <p:nvSpPr>
            <p:cNvPr id="20" name="圆角矩形 19"/>
            <p:cNvSpPr/>
            <p:nvPr/>
          </p:nvSpPr>
          <p:spPr>
            <a:xfrm>
              <a:off x="6522144" y="1444835"/>
              <a:ext cx="3284033" cy="556288"/>
            </a:xfrm>
            <a:prstGeom prst="roundRect">
              <a:avLst/>
            </a:prstGeom>
            <a:gradFill flip="none" rotWithShape="1">
              <a:gsLst>
                <a:gs pos="0">
                  <a:schemeClr val="accent1"/>
                </a:gs>
                <a:gs pos="100000">
                  <a:schemeClr val="tx1">
                    <a:lumMod val="95000"/>
                    <a:lumOff val="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noProof="1">
                <a:cs typeface="+mn-ea"/>
                <a:sym typeface="+mn-lt"/>
              </a:endParaRPr>
            </a:p>
          </p:txBody>
        </p:sp>
        <p:sp>
          <p:nvSpPr>
            <p:cNvPr id="21" name="文本框 20"/>
            <p:cNvSpPr txBox="1"/>
            <p:nvPr/>
          </p:nvSpPr>
          <p:spPr>
            <a:xfrm flipH="1">
              <a:off x="6522144" y="1436096"/>
              <a:ext cx="3284033" cy="5661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lstStyle>
            <a:p>
              <a:r>
                <a:rPr lang="zh-CN" altLang="en-US" noProof="1">
                  <a:cs typeface="+mn-ea"/>
                  <a:sym typeface="+mn-lt"/>
                </a:rPr>
                <a:t>灵活和适应</a:t>
              </a:r>
              <a:endParaRPr lang="zh-CN" altLang="en-US" noProof="1">
                <a:cs typeface="+mn-ea"/>
                <a:sym typeface="+mn-lt"/>
              </a:endParaRPr>
            </a:p>
          </p:txBody>
        </p:sp>
      </p:grpSp>
      <p:grpSp>
        <p:nvGrpSpPr>
          <p:cNvPr id="22" name="组合 21"/>
          <p:cNvGrpSpPr/>
          <p:nvPr/>
        </p:nvGrpSpPr>
        <p:grpSpPr bwMode="auto">
          <a:xfrm>
            <a:off x="812800" y="5444035"/>
            <a:ext cx="2952750" cy="635000"/>
            <a:chOff x="6402758" y="1340767"/>
            <a:chExt cx="3522804" cy="756855"/>
          </a:xfrm>
        </p:grpSpPr>
        <p:sp>
          <p:nvSpPr>
            <p:cNvPr id="23" name="圆角矩形 22"/>
            <p:cNvSpPr/>
            <p:nvPr/>
          </p:nvSpPr>
          <p:spPr>
            <a:xfrm>
              <a:off x="6402758" y="1340767"/>
              <a:ext cx="3522804" cy="756855"/>
            </a:xfrm>
            <a:prstGeom prst="roundRect">
              <a:avLst/>
            </a:prstGeom>
            <a:gradFill flip="none" rotWithShape="1">
              <a:gsLst>
                <a:gs pos="0">
                  <a:schemeClr val="accent1"/>
                </a:gs>
                <a:gs pos="100000">
                  <a:schemeClr val="tx1">
                    <a:lumMod val="95000"/>
                    <a:lumOff val="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noProof="1">
                <a:cs typeface="+mn-ea"/>
                <a:sym typeface="+mn-lt"/>
              </a:endParaRPr>
            </a:p>
          </p:txBody>
        </p:sp>
        <p:sp>
          <p:nvSpPr>
            <p:cNvPr id="24" name="圆角矩形 23"/>
            <p:cNvSpPr/>
            <p:nvPr/>
          </p:nvSpPr>
          <p:spPr>
            <a:xfrm>
              <a:off x="6522079" y="1444835"/>
              <a:ext cx="3284162" cy="556288"/>
            </a:xfrm>
            <a:prstGeom prst="roundRect">
              <a:avLst/>
            </a:prstGeom>
            <a:gradFill flip="none" rotWithShape="1">
              <a:gsLst>
                <a:gs pos="0">
                  <a:schemeClr val="accent1"/>
                </a:gs>
                <a:gs pos="100000">
                  <a:schemeClr val="tx1">
                    <a:lumMod val="95000"/>
                    <a:lumOff val="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noProof="1">
                <a:cs typeface="+mn-ea"/>
                <a:sym typeface="+mn-lt"/>
              </a:endParaRPr>
            </a:p>
          </p:txBody>
        </p:sp>
        <p:sp>
          <p:nvSpPr>
            <p:cNvPr id="25" name="文本框 24"/>
            <p:cNvSpPr txBox="1"/>
            <p:nvPr/>
          </p:nvSpPr>
          <p:spPr>
            <a:xfrm flipH="1">
              <a:off x="6522079" y="1436096"/>
              <a:ext cx="3284162" cy="566197"/>
            </a:xfrm>
            <a:prstGeom prst="rect">
              <a:avLst/>
            </a:prstGeom>
            <a:gradFill flip="none" rotWithShape="1">
              <a:gsLst>
                <a:gs pos="0">
                  <a:schemeClr val="accent1"/>
                </a:gs>
                <a:gs pos="100000">
                  <a:schemeClr val="tx1">
                    <a:lumMod val="95000"/>
                    <a:lumOff val="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zh-CN" altLang="en-US" noProof="1">
                  <a:cs typeface="+mn-ea"/>
                  <a:sym typeface="+mn-lt"/>
                </a:rPr>
                <a:t>持续的学习</a:t>
              </a:r>
              <a:endParaRPr lang="zh-CN" altLang="en-US" noProof="1">
                <a:cs typeface="+mn-ea"/>
                <a:sym typeface="+mn-lt"/>
              </a:endParaRPr>
            </a:p>
          </p:txBody>
        </p:sp>
      </p:grpSp>
      <p:grpSp>
        <p:nvGrpSpPr>
          <p:cNvPr id="26" name="组合 25"/>
          <p:cNvGrpSpPr/>
          <p:nvPr/>
        </p:nvGrpSpPr>
        <p:grpSpPr bwMode="auto">
          <a:xfrm>
            <a:off x="8714407" y="5434418"/>
            <a:ext cx="2952750" cy="633412"/>
            <a:chOff x="6402758" y="1340767"/>
            <a:chExt cx="3522804" cy="756855"/>
          </a:xfrm>
        </p:grpSpPr>
        <p:sp>
          <p:nvSpPr>
            <p:cNvPr id="27" name="圆角矩形 26"/>
            <p:cNvSpPr/>
            <p:nvPr/>
          </p:nvSpPr>
          <p:spPr>
            <a:xfrm>
              <a:off x="6402758" y="1340767"/>
              <a:ext cx="3522804" cy="756855"/>
            </a:xfrm>
            <a:prstGeom prst="roundRect">
              <a:avLst/>
            </a:prstGeom>
            <a:gradFill flip="none" rotWithShape="1">
              <a:gsLst>
                <a:gs pos="0">
                  <a:schemeClr val="accent1"/>
                </a:gs>
                <a:gs pos="100000">
                  <a:schemeClr val="tx1">
                    <a:lumMod val="95000"/>
                    <a:lumOff val="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noProof="1">
                <a:cs typeface="+mn-ea"/>
                <a:sym typeface="+mn-lt"/>
              </a:endParaRPr>
            </a:p>
          </p:txBody>
        </p:sp>
        <p:sp>
          <p:nvSpPr>
            <p:cNvPr id="28" name="圆角矩形 27"/>
            <p:cNvSpPr/>
            <p:nvPr/>
          </p:nvSpPr>
          <p:spPr>
            <a:xfrm>
              <a:off x="6522079" y="1445095"/>
              <a:ext cx="3284162" cy="555787"/>
            </a:xfrm>
            <a:prstGeom prst="roundRect">
              <a:avLst/>
            </a:prstGeom>
            <a:gradFill flip="none" rotWithShape="1">
              <a:gsLst>
                <a:gs pos="0">
                  <a:schemeClr val="accent1"/>
                </a:gs>
                <a:gs pos="100000">
                  <a:schemeClr val="tx1">
                    <a:lumMod val="95000"/>
                    <a:lumOff val="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noProof="1">
                <a:cs typeface="+mn-ea"/>
                <a:sym typeface="+mn-lt"/>
              </a:endParaRPr>
            </a:p>
          </p:txBody>
        </p:sp>
        <p:sp>
          <p:nvSpPr>
            <p:cNvPr id="29" name="文本框 28"/>
            <p:cNvSpPr txBox="1"/>
            <p:nvPr/>
          </p:nvSpPr>
          <p:spPr>
            <a:xfrm flipH="1">
              <a:off x="6522079" y="1435386"/>
              <a:ext cx="3284162" cy="5676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zh-CN" altLang="en-US" noProof="1">
                  <a:cs typeface="+mn-ea"/>
                  <a:sym typeface="+mn-lt"/>
                </a:rPr>
                <a:t>共享的领导</a:t>
              </a:r>
              <a:endParaRPr lang="zh-CN" altLang="en-US" noProof="1">
                <a:cs typeface="+mn-ea"/>
                <a:sym typeface="+mn-lt"/>
              </a:endParaRPr>
            </a:p>
          </p:txBody>
        </p:sp>
      </p:grpSp>
      <p:grpSp>
        <p:nvGrpSpPr>
          <p:cNvPr id="30" name="组合 29"/>
          <p:cNvGrpSpPr/>
          <p:nvPr/>
        </p:nvGrpSpPr>
        <p:grpSpPr bwMode="auto">
          <a:xfrm>
            <a:off x="8547037" y="4108605"/>
            <a:ext cx="2952750" cy="635000"/>
            <a:chOff x="6402758" y="1340767"/>
            <a:chExt cx="3522804" cy="756855"/>
          </a:xfrm>
        </p:grpSpPr>
        <p:sp>
          <p:nvSpPr>
            <p:cNvPr id="31" name="圆角矩形 30"/>
            <p:cNvSpPr/>
            <p:nvPr/>
          </p:nvSpPr>
          <p:spPr>
            <a:xfrm>
              <a:off x="6402758" y="1340767"/>
              <a:ext cx="3522804" cy="756855"/>
            </a:xfrm>
            <a:prstGeom prst="roundRect">
              <a:avLst/>
            </a:prstGeom>
            <a:gradFill flip="none" rotWithShape="1">
              <a:gsLst>
                <a:gs pos="0">
                  <a:schemeClr val="accent1"/>
                </a:gs>
                <a:gs pos="100000">
                  <a:schemeClr val="tx1">
                    <a:lumMod val="95000"/>
                    <a:lumOff val="5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noProof="1">
                <a:cs typeface="+mn-ea"/>
                <a:sym typeface="+mn-lt"/>
              </a:endParaRPr>
            </a:p>
          </p:txBody>
        </p:sp>
        <p:sp>
          <p:nvSpPr>
            <p:cNvPr id="32" name="圆角矩形 31"/>
            <p:cNvSpPr/>
            <p:nvPr/>
          </p:nvSpPr>
          <p:spPr>
            <a:xfrm>
              <a:off x="6522078" y="1444834"/>
              <a:ext cx="3284162" cy="556288"/>
            </a:xfrm>
            <a:prstGeom prst="roundRect">
              <a:avLst/>
            </a:prstGeom>
            <a:gradFill flip="none" rotWithShape="1">
              <a:gsLst>
                <a:gs pos="0">
                  <a:schemeClr val="accent1"/>
                </a:gs>
                <a:gs pos="100000">
                  <a:schemeClr val="tx1">
                    <a:lumMod val="95000"/>
                    <a:lumOff val="5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noProof="1">
                <a:cs typeface="+mn-ea"/>
                <a:sym typeface="+mn-lt"/>
              </a:endParaRPr>
            </a:p>
          </p:txBody>
        </p:sp>
        <p:sp>
          <p:nvSpPr>
            <p:cNvPr id="33" name="文本框 32"/>
            <p:cNvSpPr txBox="1"/>
            <p:nvPr/>
          </p:nvSpPr>
          <p:spPr>
            <a:xfrm flipH="1">
              <a:off x="6522078" y="1436095"/>
              <a:ext cx="3284162" cy="5661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zh-CN" altLang="en-US" noProof="1">
                  <a:cs typeface="+mn-ea"/>
                  <a:sym typeface="+mn-lt"/>
                </a:rPr>
                <a:t>尊重差异化</a:t>
              </a:r>
              <a:endParaRPr lang="zh-CN" altLang="en-US" noProof="1">
                <a:cs typeface="+mn-ea"/>
                <a:sym typeface="+mn-lt"/>
              </a:endParaRPr>
            </a:p>
          </p:txBody>
        </p:sp>
      </p:grpSp>
      <p:grpSp>
        <p:nvGrpSpPr>
          <p:cNvPr id="34" name="组合 33"/>
          <p:cNvGrpSpPr/>
          <p:nvPr/>
        </p:nvGrpSpPr>
        <p:grpSpPr bwMode="auto">
          <a:xfrm>
            <a:off x="8547037" y="2679855"/>
            <a:ext cx="2952750" cy="633412"/>
            <a:chOff x="6402758" y="1340767"/>
            <a:chExt cx="3522804" cy="756855"/>
          </a:xfrm>
        </p:grpSpPr>
        <p:sp>
          <p:nvSpPr>
            <p:cNvPr id="35" name="圆角矩形 34"/>
            <p:cNvSpPr/>
            <p:nvPr/>
          </p:nvSpPr>
          <p:spPr>
            <a:xfrm>
              <a:off x="6402758" y="1340767"/>
              <a:ext cx="3522804" cy="756855"/>
            </a:xfrm>
            <a:prstGeom prst="roundRect">
              <a:avLst/>
            </a:prstGeom>
            <a:gradFill flip="none" rotWithShape="1">
              <a:gsLst>
                <a:gs pos="0">
                  <a:schemeClr val="accent1"/>
                </a:gs>
                <a:gs pos="100000">
                  <a:schemeClr val="tx1">
                    <a:lumMod val="95000"/>
                    <a:lumOff val="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noProof="1">
                <a:cs typeface="+mn-ea"/>
                <a:sym typeface="+mn-lt"/>
              </a:endParaRPr>
            </a:p>
          </p:txBody>
        </p:sp>
        <p:sp>
          <p:nvSpPr>
            <p:cNvPr id="36" name="圆角矩形 35"/>
            <p:cNvSpPr/>
            <p:nvPr/>
          </p:nvSpPr>
          <p:spPr>
            <a:xfrm>
              <a:off x="6522078" y="1445095"/>
              <a:ext cx="3284162" cy="555787"/>
            </a:xfrm>
            <a:prstGeom prst="roundRect">
              <a:avLst/>
            </a:prstGeom>
            <a:gradFill flip="none" rotWithShape="1">
              <a:gsLst>
                <a:gs pos="0">
                  <a:schemeClr val="accent1"/>
                </a:gs>
                <a:gs pos="100000">
                  <a:schemeClr val="tx1">
                    <a:lumMod val="95000"/>
                    <a:lumOff val="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noProof="1">
                <a:cs typeface="+mn-ea"/>
                <a:sym typeface="+mn-lt"/>
              </a:endParaRPr>
            </a:p>
          </p:txBody>
        </p:sp>
        <p:sp>
          <p:nvSpPr>
            <p:cNvPr id="37" name="文本框 36"/>
            <p:cNvSpPr txBox="1"/>
            <p:nvPr/>
          </p:nvSpPr>
          <p:spPr>
            <a:xfrm flipH="1">
              <a:off x="6522078" y="1435386"/>
              <a:ext cx="3284162" cy="5676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zh-CN" altLang="en-US" noProof="1">
                  <a:cs typeface="+mn-ea"/>
                  <a:sym typeface="+mn-lt"/>
                </a:rPr>
                <a:t>相互信任和尊重</a:t>
              </a:r>
              <a:endParaRPr lang="zh-CN" altLang="en-US" noProof="1">
                <a:cs typeface="+mn-ea"/>
                <a:sym typeface="+mn-lt"/>
              </a:endParaRPr>
            </a:p>
          </p:txBody>
        </p:sp>
      </p:grpSp>
      <p:grpSp>
        <p:nvGrpSpPr>
          <p:cNvPr id="38" name="组合 37"/>
          <p:cNvGrpSpPr/>
          <p:nvPr/>
        </p:nvGrpSpPr>
        <p:grpSpPr bwMode="auto">
          <a:xfrm>
            <a:off x="6970649" y="1370167"/>
            <a:ext cx="2952750" cy="635000"/>
            <a:chOff x="6402758" y="1340767"/>
            <a:chExt cx="3522804" cy="756855"/>
          </a:xfrm>
        </p:grpSpPr>
        <p:sp>
          <p:nvSpPr>
            <p:cNvPr id="39" name="圆角矩形 38"/>
            <p:cNvSpPr/>
            <p:nvPr/>
          </p:nvSpPr>
          <p:spPr>
            <a:xfrm>
              <a:off x="6402758" y="1340767"/>
              <a:ext cx="3522804" cy="756855"/>
            </a:xfrm>
            <a:prstGeom prst="roundRect">
              <a:avLst/>
            </a:prstGeom>
            <a:gradFill flip="none" rotWithShape="1">
              <a:gsLst>
                <a:gs pos="0">
                  <a:schemeClr val="accent1"/>
                </a:gs>
                <a:gs pos="100000">
                  <a:schemeClr val="tx1">
                    <a:lumMod val="95000"/>
                    <a:lumOff val="5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noProof="1">
                <a:cs typeface="+mn-ea"/>
                <a:sym typeface="+mn-lt"/>
              </a:endParaRPr>
            </a:p>
          </p:txBody>
        </p:sp>
        <p:sp>
          <p:nvSpPr>
            <p:cNvPr id="40" name="圆角矩形 39"/>
            <p:cNvSpPr/>
            <p:nvPr/>
          </p:nvSpPr>
          <p:spPr>
            <a:xfrm>
              <a:off x="6522079" y="1444835"/>
              <a:ext cx="3284162" cy="556288"/>
            </a:xfrm>
            <a:prstGeom prst="roundRect">
              <a:avLst/>
            </a:prstGeom>
            <a:gradFill flip="none" rotWithShape="1">
              <a:gsLst>
                <a:gs pos="0">
                  <a:schemeClr val="accent1"/>
                </a:gs>
                <a:gs pos="100000">
                  <a:schemeClr val="tx1">
                    <a:lumMod val="95000"/>
                    <a:lumOff val="5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noProof="1">
                <a:cs typeface="+mn-ea"/>
                <a:sym typeface="+mn-lt"/>
              </a:endParaRPr>
            </a:p>
          </p:txBody>
        </p:sp>
        <p:sp>
          <p:nvSpPr>
            <p:cNvPr id="41" name="文本框 40"/>
            <p:cNvSpPr txBox="1"/>
            <p:nvPr/>
          </p:nvSpPr>
          <p:spPr>
            <a:xfrm flipH="1">
              <a:off x="6522079" y="1436096"/>
              <a:ext cx="3284162" cy="5661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zh-CN" altLang="en-US" noProof="1">
                  <a:cs typeface="+mn-ea"/>
                  <a:sym typeface="+mn-lt"/>
                </a:rPr>
                <a:t>开放的沟通</a:t>
              </a:r>
              <a:endParaRPr lang="zh-CN" altLang="en-US" noProof="1">
                <a:cs typeface="+mn-ea"/>
                <a:sym typeface="+mn-lt"/>
              </a:endParaRPr>
            </a:p>
          </p:txBody>
        </p:sp>
      </p:grpSp>
      <p:pic>
        <p:nvPicPr>
          <p:cNvPr id="42" name="图片 41"/>
          <p:cNvPicPr>
            <a:picLocks noChangeAspect="1" noChangeArrowheads="1"/>
          </p:cNvPicPr>
          <p:nvPr/>
        </p:nvPicPr>
        <p:blipFill>
          <a:blip r:embed="rId1"/>
          <a:srcRect/>
          <a:stretch>
            <a:fillRect/>
          </a:stretch>
        </p:blipFill>
        <p:spPr bwMode="auto">
          <a:xfrm>
            <a:off x="3222438" y="2092480"/>
            <a:ext cx="5659339" cy="4264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 name="矩形 42"/>
          <p:cNvSpPr>
            <a:spLocks noChangeArrowheads="1"/>
          </p:cNvSpPr>
          <p:nvPr/>
        </p:nvSpPr>
        <p:spPr bwMode="auto">
          <a:xfrm>
            <a:off x="4882556" y="4904810"/>
            <a:ext cx="233910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2400" dirty="0">
                <a:solidFill>
                  <a:schemeClr val="bg1"/>
                </a:solidFill>
                <a:cs typeface="+mn-ea"/>
                <a:sym typeface="+mn-lt"/>
              </a:rPr>
              <a:t>高效团队的特征</a:t>
            </a:r>
            <a:endParaRPr lang="zh-CN" altLang="en-US" sz="2400" dirty="0">
              <a:solidFill>
                <a:schemeClr val="bg1"/>
              </a:solidFill>
              <a:cs typeface="+mn-ea"/>
              <a:sym typeface="+mn-lt"/>
            </a:endParaRPr>
          </a:p>
        </p:txBody>
      </p:sp>
      <p:grpSp>
        <p:nvGrpSpPr>
          <p:cNvPr id="44" name="组合 43"/>
          <p:cNvGrpSpPr/>
          <p:nvPr/>
        </p:nvGrpSpPr>
        <p:grpSpPr>
          <a:xfrm>
            <a:off x="167640" y="364388"/>
            <a:ext cx="8193773" cy="646331"/>
            <a:chOff x="167640" y="116738"/>
            <a:chExt cx="8193773" cy="646331"/>
          </a:xfrm>
        </p:grpSpPr>
        <p:sp>
          <p:nvSpPr>
            <p:cNvPr id="45" name="矩形 44"/>
            <p:cNvSpPr/>
            <p:nvPr/>
          </p:nvSpPr>
          <p:spPr>
            <a:xfrm>
              <a:off x="167640" y="203200"/>
              <a:ext cx="568960" cy="523240"/>
            </a:xfrm>
            <a:prstGeom prst="rect">
              <a:avLst/>
            </a:prstGeom>
            <a:gradFill>
              <a:gsLst>
                <a:gs pos="0">
                  <a:schemeClr val="accent1"/>
                </a:gs>
                <a:gs pos="100000">
                  <a:schemeClr val="tx1">
                    <a:lumMod val="95000"/>
                    <a:lumOff val="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33333"/>
                </a:solidFill>
                <a:cs typeface="+mn-ea"/>
                <a:sym typeface="+mn-lt"/>
              </a:endParaRPr>
            </a:p>
          </p:txBody>
        </p:sp>
        <p:sp>
          <p:nvSpPr>
            <p:cNvPr id="46" name="矩形 45"/>
            <p:cNvSpPr/>
            <p:nvPr/>
          </p:nvSpPr>
          <p:spPr>
            <a:xfrm>
              <a:off x="812800" y="203200"/>
              <a:ext cx="259080" cy="523240"/>
            </a:xfrm>
            <a:prstGeom prst="rect">
              <a:avLst/>
            </a:prstGeom>
            <a:gradFill>
              <a:gsLst>
                <a:gs pos="0">
                  <a:schemeClr val="accent1"/>
                </a:gs>
                <a:gs pos="100000">
                  <a:schemeClr val="tx1">
                    <a:lumMod val="95000"/>
                    <a:lumOff val="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33333"/>
                </a:solidFill>
                <a:cs typeface="+mn-ea"/>
                <a:sym typeface="+mn-lt"/>
              </a:endParaRPr>
            </a:p>
          </p:txBody>
        </p:sp>
        <p:sp>
          <p:nvSpPr>
            <p:cNvPr id="47" name="Rectangle 6"/>
            <p:cNvSpPr>
              <a:spLocks noChangeArrowheads="1"/>
            </p:cNvSpPr>
            <p:nvPr/>
          </p:nvSpPr>
          <p:spPr bwMode="auto">
            <a:xfrm>
              <a:off x="1148080" y="116738"/>
              <a:ext cx="7213333"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zh-CN" altLang="en-US" sz="3600" b="1" dirty="0">
                  <a:solidFill>
                    <a:schemeClr val="tx1">
                      <a:lumMod val="85000"/>
                      <a:lumOff val="15000"/>
                    </a:schemeClr>
                  </a:solidFill>
                  <a:cs typeface="+mn-ea"/>
                  <a:sym typeface="+mn-lt"/>
                </a:rPr>
                <a:t>高效团队的特征</a:t>
              </a:r>
              <a:endParaRPr lang="zh-CN" altLang="en-US" sz="3600" b="1" dirty="0">
                <a:solidFill>
                  <a:schemeClr val="tx1">
                    <a:lumMod val="85000"/>
                    <a:lumOff val="15000"/>
                  </a:schemeClr>
                </a:solidFill>
                <a:cs typeface="+mn-ea"/>
                <a:sym typeface="+mn-lt"/>
              </a:endParaRPr>
            </a:p>
          </p:txBody>
        </p:sp>
      </p:grpSp>
    </p:spTree>
  </p:cSld>
  <p:clrMapOvr>
    <a:masterClrMapping/>
  </p:clrMapOvr>
  <mc:AlternateContent xmlns:mc="http://schemas.openxmlformats.org/markup-compatibility/2006">
    <mc:Choice xmlns:p14="http://schemas.microsoft.com/office/powerpoint/2010/main" Requires="p14">
      <p:transition spd="slow" p14:dur="3400" advTm="0">
        <p14:reveal/>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p:cTn id="7" dur="500" fill="hold"/>
                                        <p:tgtEl>
                                          <p:spTgt spid="42"/>
                                        </p:tgtEl>
                                        <p:attrNameLst>
                                          <p:attrName>ppt_w</p:attrName>
                                        </p:attrNameLst>
                                      </p:cBhvr>
                                      <p:tavLst>
                                        <p:tav tm="0">
                                          <p:val>
                                            <p:fltVal val="0"/>
                                          </p:val>
                                        </p:tav>
                                        <p:tav tm="100000">
                                          <p:val>
                                            <p:strVal val="#ppt_w"/>
                                          </p:val>
                                        </p:tav>
                                      </p:tavLst>
                                    </p:anim>
                                    <p:anim calcmode="lin" valueType="num">
                                      <p:cBhvr>
                                        <p:cTn id="8" dur="500" fill="hold"/>
                                        <p:tgtEl>
                                          <p:spTgt spid="42"/>
                                        </p:tgtEl>
                                        <p:attrNameLst>
                                          <p:attrName>ppt_h</p:attrName>
                                        </p:attrNameLst>
                                      </p:cBhvr>
                                      <p:tavLst>
                                        <p:tav tm="0">
                                          <p:val>
                                            <p:fltVal val="0"/>
                                          </p:val>
                                        </p:tav>
                                        <p:tav tm="100000">
                                          <p:val>
                                            <p:strVal val="#ppt_h"/>
                                          </p:val>
                                        </p:tav>
                                      </p:tavLst>
                                    </p:anim>
                                    <p:animEffect transition="in" filter="fade">
                                      <p:cBhvr>
                                        <p:cTn id="9" dur="500"/>
                                        <p:tgtEl>
                                          <p:spTgt spid="42"/>
                                        </p:tgtEl>
                                      </p:cBhvr>
                                    </p:animEffect>
                                  </p:childTnLst>
                                </p:cTn>
                              </p:par>
                            </p:childTnLst>
                          </p:cTn>
                        </p:par>
                        <p:par>
                          <p:cTn id="10" fill="hold">
                            <p:stCondLst>
                              <p:cond delay="500"/>
                            </p:stCondLst>
                            <p:childTnLst>
                              <p:par>
                                <p:cTn id="11" presetID="23" presetClass="entr" presetSubtype="32" fill="hold" grpId="0" nodeType="afterEffect">
                                  <p:stCondLst>
                                    <p:cond delay="0"/>
                                  </p:stCondLst>
                                  <p:childTnLst>
                                    <p:set>
                                      <p:cBhvr>
                                        <p:cTn id="12" dur="1" fill="hold">
                                          <p:stCondLst>
                                            <p:cond delay="0"/>
                                          </p:stCondLst>
                                        </p:cTn>
                                        <p:tgtEl>
                                          <p:spTgt spid="43"/>
                                        </p:tgtEl>
                                        <p:attrNameLst>
                                          <p:attrName>style.visibility</p:attrName>
                                        </p:attrNameLst>
                                      </p:cBhvr>
                                      <p:to>
                                        <p:strVal val="visible"/>
                                      </p:to>
                                    </p:set>
                                    <p:anim calcmode="lin" valueType="num">
                                      <p:cBhvr>
                                        <p:cTn id="13" dur="500" fill="hold"/>
                                        <p:tgtEl>
                                          <p:spTgt spid="43"/>
                                        </p:tgtEl>
                                        <p:attrNameLst>
                                          <p:attrName>ppt_w</p:attrName>
                                        </p:attrNameLst>
                                      </p:cBhvr>
                                      <p:tavLst>
                                        <p:tav tm="0">
                                          <p:val>
                                            <p:strVal val="4*#ppt_w"/>
                                          </p:val>
                                        </p:tav>
                                        <p:tav tm="100000">
                                          <p:val>
                                            <p:strVal val="#ppt_w"/>
                                          </p:val>
                                        </p:tav>
                                      </p:tavLst>
                                    </p:anim>
                                    <p:anim calcmode="lin" valueType="num">
                                      <p:cBhvr>
                                        <p:cTn id="14" dur="500" fill="hold"/>
                                        <p:tgtEl>
                                          <p:spTgt spid="43"/>
                                        </p:tgtEl>
                                        <p:attrNameLst>
                                          <p:attrName>ppt_h</p:attrName>
                                        </p:attrNameLst>
                                      </p:cBhvr>
                                      <p:tavLst>
                                        <p:tav tm="0">
                                          <p:val>
                                            <p:strVal val="4*#ppt_h"/>
                                          </p:val>
                                        </p:tav>
                                        <p:tav tm="100000">
                                          <p:val>
                                            <p:strVal val="#ppt_h"/>
                                          </p:val>
                                        </p:tav>
                                      </p:tavLst>
                                    </p:anim>
                                  </p:childTnLst>
                                </p:cTn>
                              </p:par>
                            </p:childTnLst>
                          </p:cTn>
                        </p:par>
                        <p:par>
                          <p:cTn id="15" fill="hold">
                            <p:stCondLst>
                              <p:cond delay="1000"/>
                            </p:stCondLst>
                            <p:childTnLst>
                              <p:par>
                                <p:cTn id="16" presetID="53" presetClass="entr" presetSubtype="528" fill="hold"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ppt_w</p:attrName>
                                        </p:attrNameLst>
                                      </p:cBhvr>
                                      <p:tavLst>
                                        <p:tav tm="0">
                                          <p:val>
                                            <p:fltVal val="0"/>
                                          </p:val>
                                        </p:tav>
                                        <p:tav tm="100000">
                                          <p:val>
                                            <p:strVal val="#ppt_w"/>
                                          </p:val>
                                        </p:tav>
                                      </p:tavLst>
                                    </p:anim>
                                    <p:anim calcmode="lin" valueType="num">
                                      <p:cBhvr>
                                        <p:cTn id="19" dur="500" fill="hold"/>
                                        <p:tgtEl>
                                          <p:spTgt spid="10"/>
                                        </p:tgtEl>
                                        <p:attrNameLst>
                                          <p:attrName>ppt_h</p:attrName>
                                        </p:attrNameLst>
                                      </p:cBhvr>
                                      <p:tavLst>
                                        <p:tav tm="0">
                                          <p:val>
                                            <p:fltVal val="0"/>
                                          </p:val>
                                        </p:tav>
                                        <p:tav tm="100000">
                                          <p:val>
                                            <p:strVal val="#ppt_h"/>
                                          </p:val>
                                        </p:tav>
                                      </p:tavLst>
                                    </p:anim>
                                    <p:animEffect transition="in" filter="fade">
                                      <p:cBhvr>
                                        <p:cTn id="20" dur="500"/>
                                        <p:tgtEl>
                                          <p:spTgt spid="10"/>
                                        </p:tgtEl>
                                      </p:cBhvr>
                                    </p:animEffect>
                                    <p:anim calcmode="lin" valueType="num">
                                      <p:cBhvr>
                                        <p:cTn id="21" dur="500" fill="hold"/>
                                        <p:tgtEl>
                                          <p:spTgt spid="10"/>
                                        </p:tgtEl>
                                        <p:attrNameLst>
                                          <p:attrName>ppt_x</p:attrName>
                                        </p:attrNameLst>
                                      </p:cBhvr>
                                      <p:tavLst>
                                        <p:tav tm="0">
                                          <p:val>
                                            <p:fltVal val="0.5"/>
                                          </p:val>
                                        </p:tav>
                                        <p:tav tm="100000">
                                          <p:val>
                                            <p:strVal val="#ppt_x"/>
                                          </p:val>
                                        </p:tav>
                                      </p:tavLst>
                                    </p:anim>
                                    <p:anim calcmode="lin" valueType="num">
                                      <p:cBhvr>
                                        <p:cTn id="22" dur="500" fill="hold"/>
                                        <p:tgtEl>
                                          <p:spTgt spid="10"/>
                                        </p:tgtEl>
                                        <p:attrNameLst>
                                          <p:attrName>ppt_y</p:attrName>
                                        </p:attrNameLst>
                                      </p:cBhvr>
                                      <p:tavLst>
                                        <p:tav tm="0">
                                          <p:val>
                                            <p:fltVal val="0.5"/>
                                          </p:val>
                                        </p:tav>
                                        <p:tav tm="100000">
                                          <p:val>
                                            <p:strVal val="#ppt_y"/>
                                          </p:val>
                                        </p:tav>
                                      </p:tavLst>
                                    </p:anim>
                                  </p:childTnLst>
                                </p:cTn>
                              </p:par>
                            </p:childTnLst>
                          </p:cTn>
                        </p:par>
                        <p:par>
                          <p:cTn id="23" fill="hold">
                            <p:stCondLst>
                              <p:cond delay="1500"/>
                            </p:stCondLst>
                            <p:childTnLst>
                              <p:par>
                                <p:cTn id="24" presetID="53" presetClass="entr" presetSubtype="528" fill="hold"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anim calcmode="lin" valueType="num">
                                      <p:cBhvr>
                                        <p:cTn id="29" dur="500" fill="hold"/>
                                        <p:tgtEl>
                                          <p:spTgt spid="14"/>
                                        </p:tgtEl>
                                        <p:attrNameLst>
                                          <p:attrName>ppt_x</p:attrName>
                                        </p:attrNameLst>
                                      </p:cBhvr>
                                      <p:tavLst>
                                        <p:tav tm="0">
                                          <p:val>
                                            <p:fltVal val="0.5"/>
                                          </p:val>
                                        </p:tav>
                                        <p:tav tm="100000">
                                          <p:val>
                                            <p:strVal val="#ppt_x"/>
                                          </p:val>
                                        </p:tav>
                                      </p:tavLst>
                                    </p:anim>
                                    <p:anim calcmode="lin" valueType="num">
                                      <p:cBhvr>
                                        <p:cTn id="30" dur="500" fill="hold"/>
                                        <p:tgtEl>
                                          <p:spTgt spid="14"/>
                                        </p:tgtEl>
                                        <p:attrNameLst>
                                          <p:attrName>ppt_y</p:attrName>
                                        </p:attrNameLst>
                                      </p:cBhvr>
                                      <p:tavLst>
                                        <p:tav tm="0">
                                          <p:val>
                                            <p:fltVal val="0.5"/>
                                          </p:val>
                                        </p:tav>
                                        <p:tav tm="100000">
                                          <p:val>
                                            <p:strVal val="#ppt_y"/>
                                          </p:val>
                                        </p:tav>
                                      </p:tavLst>
                                    </p:anim>
                                  </p:childTnLst>
                                </p:cTn>
                              </p:par>
                            </p:childTnLst>
                          </p:cTn>
                        </p:par>
                        <p:par>
                          <p:cTn id="31" fill="hold">
                            <p:stCondLst>
                              <p:cond delay="2000"/>
                            </p:stCondLst>
                            <p:childTnLst>
                              <p:par>
                                <p:cTn id="32" presetID="53" presetClass="entr" presetSubtype="528" fill="hold"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animEffect transition="in" filter="fade">
                                      <p:cBhvr>
                                        <p:cTn id="36" dur="500"/>
                                        <p:tgtEl>
                                          <p:spTgt spid="18"/>
                                        </p:tgtEl>
                                      </p:cBhvr>
                                    </p:animEffect>
                                    <p:anim calcmode="lin" valueType="num">
                                      <p:cBhvr>
                                        <p:cTn id="37" dur="500" fill="hold"/>
                                        <p:tgtEl>
                                          <p:spTgt spid="18"/>
                                        </p:tgtEl>
                                        <p:attrNameLst>
                                          <p:attrName>ppt_x</p:attrName>
                                        </p:attrNameLst>
                                      </p:cBhvr>
                                      <p:tavLst>
                                        <p:tav tm="0">
                                          <p:val>
                                            <p:fltVal val="0.5"/>
                                          </p:val>
                                        </p:tav>
                                        <p:tav tm="100000">
                                          <p:val>
                                            <p:strVal val="#ppt_x"/>
                                          </p:val>
                                        </p:tav>
                                      </p:tavLst>
                                    </p:anim>
                                    <p:anim calcmode="lin" valueType="num">
                                      <p:cBhvr>
                                        <p:cTn id="38" dur="500" fill="hold"/>
                                        <p:tgtEl>
                                          <p:spTgt spid="18"/>
                                        </p:tgtEl>
                                        <p:attrNameLst>
                                          <p:attrName>ppt_y</p:attrName>
                                        </p:attrNameLst>
                                      </p:cBhvr>
                                      <p:tavLst>
                                        <p:tav tm="0">
                                          <p:val>
                                            <p:fltVal val="0.5"/>
                                          </p:val>
                                        </p:tav>
                                        <p:tav tm="100000">
                                          <p:val>
                                            <p:strVal val="#ppt_y"/>
                                          </p:val>
                                        </p:tav>
                                      </p:tavLst>
                                    </p:anim>
                                  </p:childTnLst>
                                </p:cTn>
                              </p:par>
                            </p:childTnLst>
                          </p:cTn>
                        </p:par>
                        <p:par>
                          <p:cTn id="39" fill="hold">
                            <p:stCondLst>
                              <p:cond delay="2500"/>
                            </p:stCondLst>
                            <p:childTnLst>
                              <p:par>
                                <p:cTn id="40" presetID="53" presetClass="entr" presetSubtype="528"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anim calcmode="lin" valueType="num">
                                      <p:cBhvr>
                                        <p:cTn id="45" dur="500" fill="hold"/>
                                        <p:tgtEl>
                                          <p:spTgt spid="22"/>
                                        </p:tgtEl>
                                        <p:attrNameLst>
                                          <p:attrName>ppt_x</p:attrName>
                                        </p:attrNameLst>
                                      </p:cBhvr>
                                      <p:tavLst>
                                        <p:tav tm="0">
                                          <p:val>
                                            <p:fltVal val="0.5"/>
                                          </p:val>
                                        </p:tav>
                                        <p:tav tm="100000">
                                          <p:val>
                                            <p:strVal val="#ppt_x"/>
                                          </p:val>
                                        </p:tav>
                                      </p:tavLst>
                                    </p:anim>
                                    <p:anim calcmode="lin" valueType="num">
                                      <p:cBhvr>
                                        <p:cTn id="46" dur="500" fill="hold"/>
                                        <p:tgtEl>
                                          <p:spTgt spid="22"/>
                                        </p:tgtEl>
                                        <p:attrNameLst>
                                          <p:attrName>ppt_y</p:attrName>
                                        </p:attrNameLst>
                                      </p:cBhvr>
                                      <p:tavLst>
                                        <p:tav tm="0">
                                          <p:val>
                                            <p:fltVal val="0.5"/>
                                          </p:val>
                                        </p:tav>
                                        <p:tav tm="100000">
                                          <p:val>
                                            <p:strVal val="#ppt_y"/>
                                          </p:val>
                                        </p:tav>
                                      </p:tavLst>
                                    </p:anim>
                                  </p:childTnLst>
                                </p:cTn>
                              </p:par>
                            </p:childTnLst>
                          </p:cTn>
                        </p:par>
                        <p:par>
                          <p:cTn id="47" fill="hold">
                            <p:stCondLst>
                              <p:cond delay="3000"/>
                            </p:stCondLst>
                            <p:childTnLst>
                              <p:par>
                                <p:cTn id="48" presetID="53" presetClass="entr" presetSubtype="528" fill="hold" nodeType="afterEffect">
                                  <p:stCondLst>
                                    <p:cond delay="0"/>
                                  </p:stCondLst>
                                  <p:childTnLst>
                                    <p:set>
                                      <p:cBhvr>
                                        <p:cTn id="49" dur="1" fill="hold">
                                          <p:stCondLst>
                                            <p:cond delay="0"/>
                                          </p:stCondLst>
                                        </p:cTn>
                                        <p:tgtEl>
                                          <p:spTgt spid="38"/>
                                        </p:tgtEl>
                                        <p:attrNameLst>
                                          <p:attrName>style.visibility</p:attrName>
                                        </p:attrNameLst>
                                      </p:cBhvr>
                                      <p:to>
                                        <p:strVal val="visible"/>
                                      </p:to>
                                    </p:set>
                                    <p:anim calcmode="lin" valueType="num">
                                      <p:cBhvr>
                                        <p:cTn id="50" dur="500" fill="hold"/>
                                        <p:tgtEl>
                                          <p:spTgt spid="38"/>
                                        </p:tgtEl>
                                        <p:attrNameLst>
                                          <p:attrName>ppt_w</p:attrName>
                                        </p:attrNameLst>
                                      </p:cBhvr>
                                      <p:tavLst>
                                        <p:tav tm="0">
                                          <p:val>
                                            <p:fltVal val="0"/>
                                          </p:val>
                                        </p:tav>
                                        <p:tav tm="100000">
                                          <p:val>
                                            <p:strVal val="#ppt_w"/>
                                          </p:val>
                                        </p:tav>
                                      </p:tavLst>
                                    </p:anim>
                                    <p:anim calcmode="lin" valueType="num">
                                      <p:cBhvr>
                                        <p:cTn id="51" dur="500" fill="hold"/>
                                        <p:tgtEl>
                                          <p:spTgt spid="38"/>
                                        </p:tgtEl>
                                        <p:attrNameLst>
                                          <p:attrName>ppt_h</p:attrName>
                                        </p:attrNameLst>
                                      </p:cBhvr>
                                      <p:tavLst>
                                        <p:tav tm="0">
                                          <p:val>
                                            <p:fltVal val="0"/>
                                          </p:val>
                                        </p:tav>
                                        <p:tav tm="100000">
                                          <p:val>
                                            <p:strVal val="#ppt_h"/>
                                          </p:val>
                                        </p:tav>
                                      </p:tavLst>
                                    </p:anim>
                                    <p:animEffect transition="in" filter="fade">
                                      <p:cBhvr>
                                        <p:cTn id="52" dur="500"/>
                                        <p:tgtEl>
                                          <p:spTgt spid="38"/>
                                        </p:tgtEl>
                                      </p:cBhvr>
                                    </p:animEffect>
                                    <p:anim calcmode="lin" valueType="num">
                                      <p:cBhvr>
                                        <p:cTn id="53" dur="500" fill="hold"/>
                                        <p:tgtEl>
                                          <p:spTgt spid="38"/>
                                        </p:tgtEl>
                                        <p:attrNameLst>
                                          <p:attrName>ppt_x</p:attrName>
                                        </p:attrNameLst>
                                      </p:cBhvr>
                                      <p:tavLst>
                                        <p:tav tm="0">
                                          <p:val>
                                            <p:fltVal val="0.5"/>
                                          </p:val>
                                        </p:tav>
                                        <p:tav tm="100000">
                                          <p:val>
                                            <p:strVal val="#ppt_x"/>
                                          </p:val>
                                        </p:tav>
                                      </p:tavLst>
                                    </p:anim>
                                    <p:anim calcmode="lin" valueType="num">
                                      <p:cBhvr>
                                        <p:cTn id="54" dur="500" fill="hold"/>
                                        <p:tgtEl>
                                          <p:spTgt spid="38"/>
                                        </p:tgtEl>
                                        <p:attrNameLst>
                                          <p:attrName>ppt_y</p:attrName>
                                        </p:attrNameLst>
                                      </p:cBhvr>
                                      <p:tavLst>
                                        <p:tav tm="0">
                                          <p:val>
                                            <p:fltVal val="0.5"/>
                                          </p:val>
                                        </p:tav>
                                        <p:tav tm="100000">
                                          <p:val>
                                            <p:strVal val="#ppt_y"/>
                                          </p:val>
                                        </p:tav>
                                      </p:tavLst>
                                    </p:anim>
                                  </p:childTnLst>
                                </p:cTn>
                              </p:par>
                            </p:childTnLst>
                          </p:cTn>
                        </p:par>
                        <p:par>
                          <p:cTn id="55" fill="hold">
                            <p:stCondLst>
                              <p:cond delay="3500"/>
                            </p:stCondLst>
                            <p:childTnLst>
                              <p:par>
                                <p:cTn id="56" presetID="53" presetClass="entr" presetSubtype="528" fill="hold" nodeType="afterEffect">
                                  <p:stCondLst>
                                    <p:cond delay="0"/>
                                  </p:stCondLst>
                                  <p:childTnLst>
                                    <p:set>
                                      <p:cBhvr>
                                        <p:cTn id="57" dur="1" fill="hold">
                                          <p:stCondLst>
                                            <p:cond delay="0"/>
                                          </p:stCondLst>
                                        </p:cTn>
                                        <p:tgtEl>
                                          <p:spTgt spid="34"/>
                                        </p:tgtEl>
                                        <p:attrNameLst>
                                          <p:attrName>style.visibility</p:attrName>
                                        </p:attrNameLst>
                                      </p:cBhvr>
                                      <p:to>
                                        <p:strVal val="visible"/>
                                      </p:to>
                                    </p:set>
                                    <p:anim calcmode="lin" valueType="num">
                                      <p:cBhvr>
                                        <p:cTn id="58" dur="500" fill="hold"/>
                                        <p:tgtEl>
                                          <p:spTgt spid="34"/>
                                        </p:tgtEl>
                                        <p:attrNameLst>
                                          <p:attrName>ppt_w</p:attrName>
                                        </p:attrNameLst>
                                      </p:cBhvr>
                                      <p:tavLst>
                                        <p:tav tm="0">
                                          <p:val>
                                            <p:fltVal val="0"/>
                                          </p:val>
                                        </p:tav>
                                        <p:tav tm="100000">
                                          <p:val>
                                            <p:strVal val="#ppt_w"/>
                                          </p:val>
                                        </p:tav>
                                      </p:tavLst>
                                    </p:anim>
                                    <p:anim calcmode="lin" valueType="num">
                                      <p:cBhvr>
                                        <p:cTn id="59" dur="500" fill="hold"/>
                                        <p:tgtEl>
                                          <p:spTgt spid="34"/>
                                        </p:tgtEl>
                                        <p:attrNameLst>
                                          <p:attrName>ppt_h</p:attrName>
                                        </p:attrNameLst>
                                      </p:cBhvr>
                                      <p:tavLst>
                                        <p:tav tm="0">
                                          <p:val>
                                            <p:fltVal val="0"/>
                                          </p:val>
                                        </p:tav>
                                        <p:tav tm="100000">
                                          <p:val>
                                            <p:strVal val="#ppt_h"/>
                                          </p:val>
                                        </p:tav>
                                      </p:tavLst>
                                    </p:anim>
                                    <p:animEffect transition="in" filter="fade">
                                      <p:cBhvr>
                                        <p:cTn id="60" dur="500"/>
                                        <p:tgtEl>
                                          <p:spTgt spid="34"/>
                                        </p:tgtEl>
                                      </p:cBhvr>
                                    </p:animEffect>
                                    <p:anim calcmode="lin" valueType="num">
                                      <p:cBhvr>
                                        <p:cTn id="61" dur="500" fill="hold"/>
                                        <p:tgtEl>
                                          <p:spTgt spid="34"/>
                                        </p:tgtEl>
                                        <p:attrNameLst>
                                          <p:attrName>ppt_x</p:attrName>
                                        </p:attrNameLst>
                                      </p:cBhvr>
                                      <p:tavLst>
                                        <p:tav tm="0">
                                          <p:val>
                                            <p:fltVal val="0.5"/>
                                          </p:val>
                                        </p:tav>
                                        <p:tav tm="100000">
                                          <p:val>
                                            <p:strVal val="#ppt_x"/>
                                          </p:val>
                                        </p:tav>
                                      </p:tavLst>
                                    </p:anim>
                                    <p:anim calcmode="lin" valueType="num">
                                      <p:cBhvr>
                                        <p:cTn id="62" dur="500" fill="hold"/>
                                        <p:tgtEl>
                                          <p:spTgt spid="34"/>
                                        </p:tgtEl>
                                        <p:attrNameLst>
                                          <p:attrName>ppt_y</p:attrName>
                                        </p:attrNameLst>
                                      </p:cBhvr>
                                      <p:tavLst>
                                        <p:tav tm="0">
                                          <p:val>
                                            <p:fltVal val="0.5"/>
                                          </p:val>
                                        </p:tav>
                                        <p:tav tm="100000">
                                          <p:val>
                                            <p:strVal val="#ppt_y"/>
                                          </p:val>
                                        </p:tav>
                                      </p:tavLst>
                                    </p:anim>
                                  </p:childTnLst>
                                </p:cTn>
                              </p:par>
                            </p:childTnLst>
                          </p:cTn>
                        </p:par>
                        <p:par>
                          <p:cTn id="63" fill="hold">
                            <p:stCondLst>
                              <p:cond delay="4000"/>
                            </p:stCondLst>
                            <p:childTnLst>
                              <p:par>
                                <p:cTn id="64" presetID="53" presetClass="entr" presetSubtype="528" fill="hold" nodeType="afterEffect">
                                  <p:stCondLst>
                                    <p:cond delay="0"/>
                                  </p:stCondLst>
                                  <p:childTnLst>
                                    <p:set>
                                      <p:cBhvr>
                                        <p:cTn id="65" dur="1" fill="hold">
                                          <p:stCondLst>
                                            <p:cond delay="0"/>
                                          </p:stCondLst>
                                        </p:cTn>
                                        <p:tgtEl>
                                          <p:spTgt spid="30"/>
                                        </p:tgtEl>
                                        <p:attrNameLst>
                                          <p:attrName>style.visibility</p:attrName>
                                        </p:attrNameLst>
                                      </p:cBhvr>
                                      <p:to>
                                        <p:strVal val="visible"/>
                                      </p:to>
                                    </p:set>
                                    <p:anim calcmode="lin" valueType="num">
                                      <p:cBhvr>
                                        <p:cTn id="66" dur="500" fill="hold"/>
                                        <p:tgtEl>
                                          <p:spTgt spid="30"/>
                                        </p:tgtEl>
                                        <p:attrNameLst>
                                          <p:attrName>ppt_w</p:attrName>
                                        </p:attrNameLst>
                                      </p:cBhvr>
                                      <p:tavLst>
                                        <p:tav tm="0">
                                          <p:val>
                                            <p:fltVal val="0"/>
                                          </p:val>
                                        </p:tav>
                                        <p:tav tm="100000">
                                          <p:val>
                                            <p:strVal val="#ppt_w"/>
                                          </p:val>
                                        </p:tav>
                                      </p:tavLst>
                                    </p:anim>
                                    <p:anim calcmode="lin" valueType="num">
                                      <p:cBhvr>
                                        <p:cTn id="67" dur="500" fill="hold"/>
                                        <p:tgtEl>
                                          <p:spTgt spid="30"/>
                                        </p:tgtEl>
                                        <p:attrNameLst>
                                          <p:attrName>ppt_h</p:attrName>
                                        </p:attrNameLst>
                                      </p:cBhvr>
                                      <p:tavLst>
                                        <p:tav tm="0">
                                          <p:val>
                                            <p:fltVal val="0"/>
                                          </p:val>
                                        </p:tav>
                                        <p:tav tm="100000">
                                          <p:val>
                                            <p:strVal val="#ppt_h"/>
                                          </p:val>
                                        </p:tav>
                                      </p:tavLst>
                                    </p:anim>
                                    <p:animEffect transition="in" filter="fade">
                                      <p:cBhvr>
                                        <p:cTn id="68" dur="500"/>
                                        <p:tgtEl>
                                          <p:spTgt spid="30"/>
                                        </p:tgtEl>
                                      </p:cBhvr>
                                    </p:animEffect>
                                    <p:anim calcmode="lin" valueType="num">
                                      <p:cBhvr>
                                        <p:cTn id="69" dur="500" fill="hold"/>
                                        <p:tgtEl>
                                          <p:spTgt spid="30"/>
                                        </p:tgtEl>
                                        <p:attrNameLst>
                                          <p:attrName>ppt_x</p:attrName>
                                        </p:attrNameLst>
                                      </p:cBhvr>
                                      <p:tavLst>
                                        <p:tav tm="0">
                                          <p:val>
                                            <p:fltVal val="0.5"/>
                                          </p:val>
                                        </p:tav>
                                        <p:tav tm="100000">
                                          <p:val>
                                            <p:strVal val="#ppt_x"/>
                                          </p:val>
                                        </p:tav>
                                      </p:tavLst>
                                    </p:anim>
                                    <p:anim calcmode="lin" valueType="num">
                                      <p:cBhvr>
                                        <p:cTn id="70" dur="500" fill="hold"/>
                                        <p:tgtEl>
                                          <p:spTgt spid="30"/>
                                        </p:tgtEl>
                                        <p:attrNameLst>
                                          <p:attrName>ppt_y</p:attrName>
                                        </p:attrNameLst>
                                      </p:cBhvr>
                                      <p:tavLst>
                                        <p:tav tm="0">
                                          <p:val>
                                            <p:fltVal val="0.5"/>
                                          </p:val>
                                        </p:tav>
                                        <p:tav tm="100000">
                                          <p:val>
                                            <p:strVal val="#ppt_y"/>
                                          </p:val>
                                        </p:tav>
                                      </p:tavLst>
                                    </p:anim>
                                  </p:childTnLst>
                                </p:cTn>
                              </p:par>
                            </p:childTnLst>
                          </p:cTn>
                        </p:par>
                        <p:par>
                          <p:cTn id="71" fill="hold">
                            <p:stCondLst>
                              <p:cond delay="4500"/>
                            </p:stCondLst>
                            <p:childTnLst>
                              <p:par>
                                <p:cTn id="72" presetID="53" presetClass="entr" presetSubtype="528" fill="hold" nodeType="afterEffect">
                                  <p:stCondLst>
                                    <p:cond delay="0"/>
                                  </p:stCondLst>
                                  <p:childTnLst>
                                    <p:set>
                                      <p:cBhvr>
                                        <p:cTn id="73" dur="1" fill="hold">
                                          <p:stCondLst>
                                            <p:cond delay="0"/>
                                          </p:stCondLst>
                                        </p:cTn>
                                        <p:tgtEl>
                                          <p:spTgt spid="26"/>
                                        </p:tgtEl>
                                        <p:attrNameLst>
                                          <p:attrName>style.visibility</p:attrName>
                                        </p:attrNameLst>
                                      </p:cBhvr>
                                      <p:to>
                                        <p:strVal val="visible"/>
                                      </p:to>
                                    </p:set>
                                    <p:anim calcmode="lin" valueType="num">
                                      <p:cBhvr>
                                        <p:cTn id="74" dur="500" fill="hold"/>
                                        <p:tgtEl>
                                          <p:spTgt spid="26"/>
                                        </p:tgtEl>
                                        <p:attrNameLst>
                                          <p:attrName>ppt_w</p:attrName>
                                        </p:attrNameLst>
                                      </p:cBhvr>
                                      <p:tavLst>
                                        <p:tav tm="0">
                                          <p:val>
                                            <p:fltVal val="0"/>
                                          </p:val>
                                        </p:tav>
                                        <p:tav tm="100000">
                                          <p:val>
                                            <p:strVal val="#ppt_w"/>
                                          </p:val>
                                        </p:tav>
                                      </p:tavLst>
                                    </p:anim>
                                    <p:anim calcmode="lin" valueType="num">
                                      <p:cBhvr>
                                        <p:cTn id="75" dur="500" fill="hold"/>
                                        <p:tgtEl>
                                          <p:spTgt spid="26"/>
                                        </p:tgtEl>
                                        <p:attrNameLst>
                                          <p:attrName>ppt_h</p:attrName>
                                        </p:attrNameLst>
                                      </p:cBhvr>
                                      <p:tavLst>
                                        <p:tav tm="0">
                                          <p:val>
                                            <p:fltVal val="0"/>
                                          </p:val>
                                        </p:tav>
                                        <p:tav tm="100000">
                                          <p:val>
                                            <p:strVal val="#ppt_h"/>
                                          </p:val>
                                        </p:tav>
                                      </p:tavLst>
                                    </p:anim>
                                    <p:animEffect transition="in" filter="fade">
                                      <p:cBhvr>
                                        <p:cTn id="76" dur="500"/>
                                        <p:tgtEl>
                                          <p:spTgt spid="26"/>
                                        </p:tgtEl>
                                      </p:cBhvr>
                                    </p:animEffect>
                                    <p:anim calcmode="lin" valueType="num">
                                      <p:cBhvr>
                                        <p:cTn id="77" dur="500" fill="hold"/>
                                        <p:tgtEl>
                                          <p:spTgt spid="26"/>
                                        </p:tgtEl>
                                        <p:attrNameLst>
                                          <p:attrName>ppt_x</p:attrName>
                                        </p:attrNameLst>
                                      </p:cBhvr>
                                      <p:tavLst>
                                        <p:tav tm="0">
                                          <p:val>
                                            <p:fltVal val="0.5"/>
                                          </p:val>
                                        </p:tav>
                                        <p:tav tm="100000">
                                          <p:val>
                                            <p:strVal val="#ppt_x"/>
                                          </p:val>
                                        </p:tav>
                                      </p:tavLst>
                                    </p:anim>
                                    <p:anim calcmode="lin" valueType="num">
                                      <p:cBhvr>
                                        <p:cTn id="78" dur="500" fill="hold"/>
                                        <p:tgtEl>
                                          <p:spTgt spid="2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bwMode="auto">
          <a:xfrm>
            <a:off x="6387729" y="1927831"/>
            <a:ext cx="5400675" cy="633413"/>
            <a:chOff x="6402758" y="1340767"/>
            <a:chExt cx="3522804" cy="756855"/>
          </a:xfrm>
        </p:grpSpPr>
        <p:sp>
          <p:nvSpPr>
            <p:cNvPr id="11" name="圆角矩形 10"/>
            <p:cNvSpPr/>
            <p:nvPr/>
          </p:nvSpPr>
          <p:spPr>
            <a:xfrm>
              <a:off x="6402758" y="1340767"/>
              <a:ext cx="3522804" cy="756855"/>
            </a:xfrm>
            <a:prstGeom prst="roundRect">
              <a:avLst/>
            </a:prstGeom>
            <a:gradFill flip="none" rotWithShape="1">
              <a:gsLst>
                <a:gs pos="0">
                  <a:schemeClr val="accent1"/>
                </a:gs>
                <a:gs pos="100000">
                  <a:schemeClr val="tx1">
                    <a:lumMod val="95000"/>
                    <a:lumOff val="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noProof="1">
                <a:cs typeface="+mn-ea"/>
                <a:sym typeface="+mn-lt"/>
              </a:endParaRPr>
            </a:p>
          </p:txBody>
        </p:sp>
        <p:sp>
          <p:nvSpPr>
            <p:cNvPr id="12" name="圆角矩形 11"/>
            <p:cNvSpPr/>
            <p:nvPr/>
          </p:nvSpPr>
          <p:spPr>
            <a:xfrm>
              <a:off x="6496989" y="1445096"/>
              <a:ext cx="3334341" cy="555785"/>
            </a:xfrm>
            <a:prstGeom prst="roundRect">
              <a:avLst/>
            </a:prstGeom>
            <a:gradFill flip="none" rotWithShape="1">
              <a:gsLst>
                <a:gs pos="0">
                  <a:schemeClr val="accent1"/>
                </a:gs>
                <a:gs pos="100000">
                  <a:schemeClr val="tx1">
                    <a:lumMod val="95000"/>
                    <a:lumOff val="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noProof="1">
                <a:cs typeface="+mn-ea"/>
                <a:sym typeface="+mn-lt"/>
              </a:endParaRPr>
            </a:p>
          </p:txBody>
        </p:sp>
        <p:sp>
          <p:nvSpPr>
            <p:cNvPr id="13" name="文本框 12"/>
            <p:cNvSpPr txBox="1"/>
            <p:nvPr/>
          </p:nvSpPr>
          <p:spPr>
            <a:xfrm flipH="1">
              <a:off x="6465924" y="1386292"/>
              <a:ext cx="3237003" cy="665805"/>
            </a:xfrm>
            <a:prstGeom prst="rect">
              <a:avLst/>
            </a:prstGeom>
            <a:gradFill flip="none" rotWithShape="1">
              <a:gsLst>
                <a:gs pos="0">
                  <a:schemeClr val="accent1"/>
                </a:gs>
                <a:gs pos="100000">
                  <a:schemeClr val="tx1">
                    <a:lumMod val="95000"/>
                    <a:lumOff val="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zh-CN" altLang="en-US" noProof="1">
                  <a:cs typeface="+mn-ea"/>
                  <a:sym typeface="+mn-lt"/>
                </a:rPr>
                <a:t>头脑风暴法规则</a:t>
              </a:r>
              <a:endParaRPr lang="zh-CN" altLang="en-US" noProof="1">
                <a:cs typeface="+mn-ea"/>
                <a:sym typeface="+mn-lt"/>
              </a:endParaRPr>
            </a:p>
          </p:txBody>
        </p:sp>
      </p:grpSp>
      <p:sp>
        <p:nvSpPr>
          <p:cNvPr id="14" name="Text Box 8"/>
          <p:cNvSpPr txBox="1">
            <a:spLocks noChangeArrowheads="1"/>
          </p:cNvSpPr>
          <p:nvPr/>
        </p:nvSpPr>
        <p:spPr bwMode="auto">
          <a:xfrm>
            <a:off x="7135239" y="3524757"/>
            <a:ext cx="4800600" cy="2122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spcBef>
                <a:spcPct val="50000"/>
              </a:spcBef>
              <a:defRPr/>
            </a:pPr>
            <a:r>
              <a:rPr lang="zh-CN" altLang="en-US" sz="2400" b="0" dirty="0">
                <a:cs typeface="+mn-ea"/>
                <a:sym typeface="+mn-lt"/>
              </a:rPr>
              <a:t>－不批评別人的意见；</a:t>
            </a:r>
            <a:endParaRPr lang="zh-CN" altLang="en-US" sz="2400" b="0" dirty="0">
              <a:cs typeface="+mn-ea"/>
              <a:sym typeface="+mn-lt"/>
            </a:endParaRPr>
          </a:p>
          <a:p>
            <a:pPr eaLnBrk="1" hangingPunct="1">
              <a:spcBef>
                <a:spcPct val="50000"/>
              </a:spcBef>
              <a:defRPr/>
            </a:pPr>
            <a:r>
              <a:rPr lang="zh-CN" altLang="en-US" sz="2400" b="0" dirty="0">
                <a:cs typeface="+mn-ea"/>
                <a:sym typeface="+mn-lt"/>
              </a:rPr>
              <a:t>－欢迎奇特的构思；</a:t>
            </a:r>
            <a:endParaRPr lang="zh-CN" altLang="en-US" sz="2400" b="0" dirty="0">
              <a:cs typeface="+mn-ea"/>
              <a:sym typeface="+mn-lt"/>
            </a:endParaRPr>
          </a:p>
          <a:p>
            <a:pPr eaLnBrk="1" hangingPunct="1">
              <a:spcBef>
                <a:spcPct val="50000"/>
              </a:spcBef>
              <a:defRPr/>
            </a:pPr>
            <a:r>
              <a:rPr lang="zh-CN" altLang="en-US" sz="2400" b="0" dirty="0">
                <a:cs typeface="+mn-ea"/>
                <a:sym typeface="+mn-lt"/>
              </a:rPr>
              <a:t>－不突出个人表现，人人参与；</a:t>
            </a:r>
            <a:endParaRPr lang="zh-CN" altLang="en-US" sz="2400" b="0" dirty="0">
              <a:cs typeface="+mn-ea"/>
              <a:sym typeface="+mn-lt"/>
            </a:endParaRPr>
          </a:p>
          <a:p>
            <a:pPr eaLnBrk="1" hangingPunct="1">
              <a:spcBef>
                <a:spcPct val="50000"/>
              </a:spcBef>
              <a:defRPr/>
            </a:pPr>
            <a:r>
              <a:rPr lang="zh-CN" altLang="en-US" sz="2400" b="0" dirty="0">
                <a:cs typeface="+mn-ea"/>
                <a:sym typeface="+mn-lt"/>
              </a:rPr>
              <a:t>－注重质量而不是数量。</a:t>
            </a:r>
            <a:endParaRPr lang="zh-CN" altLang="en-US" sz="2400" b="0" dirty="0">
              <a:cs typeface="+mn-ea"/>
              <a:sym typeface="+mn-lt"/>
            </a:endParaRPr>
          </a:p>
        </p:txBody>
      </p:sp>
      <p:sp>
        <p:nvSpPr>
          <p:cNvPr id="15" name="Text Box 6"/>
          <p:cNvSpPr txBox="1">
            <a:spLocks noChangeArrowheads="1"/>
          </p:cNvSpPr>
          <p:nvPr/>
        </p:nvSpPr>
        <p:spPr bwMode="auto">
          <a:xfrm>
            <a:off x="1556121" y="1342043"/>
            <a:ext cx="3529013"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p>
            <a:pPr algn="ctr">
              <a:spcBef>
                <a:spcPct val="50000"/>
              </a:spcBef>
              <a:defRPr/>
            </a:pPr>
            <a:r>
              <a:rPr lang="zh-CN" altLang="en-US" sz="3200" dirty="0">
                <a:solidFill>
                  <a:schemeClr val="bg2">
                    <a:lumMod val="10000"/>
                  </a:schemeClr>
                </a:solidFill>
                <a:cs typeface="+mn-ea"/>
                <a:sym typeface="+mn-lt"/>
              </a:rPr>
              <a:t>利用群体的智慧</a:t>
            </a:r>
            <a:endParaRPr lang="zh-CN" altLang="en-US" sz="3200" dirty="0">
              <a:solidFill>
                <a:schemeClr val="bg2">
                  <a:lumMod val="10000"/>
                </a:schemeClr>
              </a:solidFill>
              <a:cs typeface="+mn-ea"/>
              <a:sym typeface="+mn-lt"/>
            </a:endParaRPr>
          </a:p>
        </p:txBody>
      </p:sp>
      <p:pic>
        <p:nvPicPr>
          <p:cNvPr id="16" name="图片 15"/>
          <p:cNvPicPr>
            <a:picLocks noChangeAspect="1" noChangeArrowheads="1"/>
          </p:cNvPicPr>
          <p:nvPr/>
        </p:nvPicPr>
        <p:blipFill>
          <a:blip r:embed="rId1" cstate="screen"/>
          <a:srcRect/>
          <a:stretch>
            <a:fillRect/>
          </a:stretch>
        </p:blipFill>
        <p:spPr bwMode="auto">
          <a:xfrm>
            <a:off x="1052089" y="1981097"/>
            <a:ext cx="4537075" cy="453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7" name="组合 16"/>
          <p:cNvGrpSpPr/>
          <p:nvPr/>
        </p:nvGrpSpPr>
        <p:grpSpPr>
          <a:xfrm>
            <a:off x="167640" y="390197"/>
            <a:ext cx="8188693" cy="646331"/>
            <a:chOff x="167640" y="142547"/>
            <a:chExt cx="8188693" cy="646331"/>
          </a:xfrm>
        </p:grpSpPr>
        <p:sp>
          <p:nvSpPr>
            <p:cNvPr id="18" name="矩形 17"/>
            <p:cNvSpPr/>
            <p:nvPr/>
          </p:nvSpPr>
          <p:spPr>
            <a:xfrm>
              <a:off x="167640" y="203200"/>
              <a:ext cx="568960" cy="523240"/>
            </a:xfrm>
            <a:prstGeom prst="rect">
              <a:avLst/>
            </a:prstGeom>
            <a:gradFill>
              <a:gsLst>
                <a:gs pos="0">
                  <a:schemeClr val="accent1"/>
                </a:gs>
                <a:gs pos="100000">
                  <a:schemeClr val="tx1">
                    <a:lumMod val="95000"/>
                    <a:lumOff val="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33333"/>
                </a:solidFill>
                <a:cs typeface="+mn-ea"/>
                <a:sym typeface="+mn-lt"/>
              </a:endParaRPr>
            </a:p>
          </p:txBody>
        </p:sp>
        <p:sp>
          <p:nvSpPr>
            <p:cNvPr id="19" name="矩形 18"/>
            <p:cNvSpPr/>
            <p:nvPr/>
          </p:nvSpPr>
          <p:spPr>
            <a:xfrm>
              <a:off x="812800" y="203200"/>
              <a:ext cx="259080" cy="523240"/>
            </a:xfrm>
            <a:prstGeom prst="rect">
              <a:avLst/>
            </a:prstGeom>
            <a:gradFill>
              <a:gsLst>
                <a:gs pos="0">
                  <a:schemeClr val="accent1"/>
                </a:gs>
                <a:gs pos="100000">
                  <a:schemeClr val="tx1">
                    <a:lumMod val="95000"/>
                    <a:lumOff val="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33333"/>
                </a:solidFill>
                <a:cs typeface="+mn-ea"/>
                <a:sym typeface="+mn-lt"/>
              </a:endParaRPr>
            </a:p>
          </p:txBody>
        </p:sp>
        <p:sp>
          <p:nvSpPr>
            <p:cNvPr id="20" name="Rectangle 6"/>
            <p:cNvSpPr>
              <a:spLocks noChangeArrowheads="1"/>
            </p:cNvSpPr>
            <p:nvPr/>
          </p:nvSpPr>
          <p:spPr bwMode="auto">
            <a:xfrm>
              <a:off x="1143000" y="142547"/>
              <a:ext cx="7213333"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zh-CN" altLang="en-US" sz="3600" b="1" dirty="0">
                  <a:solidFill>
                    <a:schemeClr val="tx1">
                      <a:lumMod val="85000"/>
                      <a:lumOff val="15000"/>
                    </a:schemeClr>
                  </a:solidFill>
                  <a:cs typeface="+mn-ea"/>
                  <a:sym typeface="+mn-lt"/>
                </a:rPr>
                <a:t>集思广益的团队原则</a:t>
              </a:r>
              <a:endParaRPr lang="zh-CN" altLang="en-US" sz="3600" b="1" dirty="0">
                <a:solidFill>
                  <a:schemeClr val="tx1">
                    <a:lumMod val="85000"/>
                    <a:lumOff val="15000"/>
                  </a:schemeClr>
                </a:solidFill>
                <a:cs typeface="+mn-ea"/>
                <a:sym typeface="+mn-lt"/>
              </a:endParaRPr>
            </a:p>
          </p:txBody>
        </p:sp>
      </p:grpSp>
    </p:spTree>
  </p:cSld>
  <p:clrMapOvr>
    <a:masterClrMapping/>
  </p:clrMapOvr>
  <mc:AlternateContent xmlns:mc="http://schemas.openxmlformats.org/markup-compatibility/2006">
    <mc:Choice xmlns:p14="http://schemas.microsoft.com/office/powerpoint/2010/main" Requires="p14">
      <p:transition spd="slow" p14:dur="3400" advTm="0">
        <p14:reveal/>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500" fill="hold"/>
                                        <p:tgtEl>
                                          <p:spTgt spid="15"/>
                                        </p:tgtEl>
                                        <p:attrNameLst>
                                          <p:attrName>ppt_w</p:attrName>
                                        </p:attrNameLst>
                                      </p:cBhvr>
                                      <p:tavLst>
                                        <p:tav tm="0">
                                          <p:val>
                                            <p:fltVal val="0"/>
                                          </p:val>
                                        </p:tav>
                                        <p:tav tm="100000">
                                          <p:val>
                                            <p:strVal val="#ppt_w"/>
                                          </p:val>
                                        </p:tav>
                                      </p:tavLst>
                                    </p:anim>
                                    <p:anim calcmode="lin" valueType="num">
                                      <p:cBhvr>
                                        <p:cTn id="18" dur="500" fill="hold"/>
                                        <p:tgtEl>
                                          <p:spTgt spid="15"/>
                                        </p:tgtEl>
                                        <p:attrNameLst>
                                          <p:attrName>ppt_h</p:attrName>
                                        </p:attrNameLst>
                                      </p:cBhvr>
                                      <p:tavLst>
                                        <p:tav tm="0">
                                          <p:val>
                                            <p:fltVal val="0"/>
                                          </p:val>
                                        </p:tav>
                                        <p:tav tm="100000">
                                          <p:val>
                                            <p:strVal val="#ppt_h"/>
                                          </p:val>
                                        </p:tav>
                                      </p:tavLst>
                                    </p:anim>
                                    <p:animEffect transition="in" filter="fade">
                                      <p:cBhvr>
                                        <p:cTn id="19" dur="500"/>
                                        <p:tgtEl>
                                          <p:spTgt spid="15"/>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up)">
                                      <p:cBhvr>
                                        <p:cTn id="23" dur="1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flipV="1">
            <a:off x="10733412" y="1739901"/>
            <a:ext cx="1458588" cy="3378200"/>
            <a:chOff x="10388520" y="407701"/>
            <a:chExt cx="1803479" cy="4176999"/>
          </a:xfrm>
        </p:grpSpPr>
        <p:sp>
          <p:nvSpPr>
            <p:cNvPr id="2" name="任意多边形: 形状 1"/>
            <p:cNvSpPr/>
            <p:nvPr/>
          </p:nvSpPr>
          <p:spPr>
            <a:xfrm flipH="1" flipV="1">
              <a:off x="10388520" y="1716461"/>
              <a:ext cx="1803479" cy="2868239"/>
            </a:xfrm>
            <a:custGeom>
              <a:avLst/>
              <a:gdLst>
                <a:gd name="connsiteX0" fmla="*/ 0 w 1917700"/>
                <a:gd name="connsiteY0" fmla="*/ 0 h 3049896"/>
                <a:gd name="connsiteX1" fmla="*/ 1917700 w 1917700"/>
                <a:gd name="connsiteY1" fmla="*/ 1747238 h 3049896"/>
                <a:gd name="connsiteX2" fmla="*/ 1628322 w 1917700"/>
                <a:gd name="connsiteY2" fmla="*/ 3049896 h 3049896"/>
                <a:gd name="connsiteX3" fmla="*/ 0 w 1917700"/>
                <a:gd name="connsiteY3" fmla="*/ 2054166 h 3049896"/>
              </a:gdLst>
              <a:ahLst/>
              <a:cxnLst>
                <a:cxn ang="0">
                  <a:pos x="connsiteX0" y="connsiteY0"/>
                </a:cxn>
                <a:cxn ang="0">
                  <a:pos x="connsiteX1" y="connsiteY1"/>
                </a:cxn>
                <a:cxn ang="0">
                  <a:pos x="connsiteX2" y="connsiteY2"/>
                </a:cxn>
                <a:cxn ang="0">
                  <a:pos x="connsiteX3" y="connsiteY3"/>
                </a:cxn>
              </a:cxnLst>
              <a:rect l="l" t="t" r="r" b="b"/>
              <a:pathLst>
                <a:path w="1917700" h="3049896">
                  <a:moveTo>
                    <a:pt x="0" y="0"/>
                  </a:moveTo>
                  <a:lnTo>
                    <a:pt x="1917700" y="1747238"/>
                  </a:lnTo>
                  <a:lnTo>
                    <a:pt x="1628322" y="3049896"/>
                  </a:lnTo>
                  <a:lnTo>
                    <a:pt x="0" y="2054166"/>
                  </a:lnTo>
                  <a:close/>
                </a:path>
              </a:pathLst>
            </a:custGeom>
            <a:gradFill flip="none" rotWithShape="1">
              <a:gsLst>
                <a:gs pos="0">
                  <a:schemeClr val="accent1"/>
                </a:gs>
                <a:gs pos="100000">
                  <a:schemeClr val="tx1">
                    <a:lumMod val="95000"/>
                    <a:lumOff val="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3" name="任意多边形: 形状 2"/>
            <p:cNvSpPr/>
            <p:nvPr/>
          </p:nvSpPr>
          <p:spPr>
            <a:xfrm flipH="1" flipV="1">
              <a:off x="10388520" y="407701"/>
              <a:ext cx="1803479" cy="2527431"/>
            </a:xfrm>
            <a:custGeom>
              <a:avLst/>
              <a:gdLst>
                <a:gd name="connsiteX0" fmla="*/ 1917700 w 1917700"/>
                <a:gd name="connsiteY0" fmla="*/ 0 h 2687503"/>
                <a:gd name="connsiteX1" fmla="*/ 1888672 w 1917700"/>
                <a:gd name="connsiteY1" fmla="*/ 1480457 h 2687503"/>
                <a:gd name="connsiteX2" fmla="*/ 0 w 1917700"/>
                <a:gd name="connsiteY2" fmla="*/ 2687503 h 2687503"/>
                <a:gd name="connsiteX3" fmla="*/ 0 w 1917700"/>
                <a:gd name="connsiteY3" fmla="*/ 1030407 h 2687503"/>
              </a:gdLst>
              <a:ahLst/>
              <a:cxnLst>
                <a:cxn ang="0">
                  <a:pos x="connsiteX0" y="connsiteY0"/>
                </a:cxn>
                <a:cxn ang="0">
                  <a:pos x="connsiteX1" y="connsiteY1"/>
                </a:cxn>
                <a:cxn ang="0">
                  <a:pos x="connsiteX2" y="connsiteY2"/>
                </a:cxn>
                <a:cxn ang="0">
                  <a:pos x="connsiteX3" y="connsiteY3"/>
                </a:cxn>
              </a:cxnLst>
              <a:rect l="l" t="t" r="r" b="b"/>
              <a:pathLst>
                <a:path w="1917700" h="2687503">
                  <a:moveTo>
                    <a:pt x="1917700" y="0"/>
                  </a:moveTo>
                  <a:lnTo>
                    <a:pt x="1888672" y="1480457"/>
                  </a:lnTo>
                  <a:lnTo>
                    <a:pt x="0" y="2687503"/>
                  </a:lnTo>
                  <a:lnTo>
                    <a:pt x="0" y="1030407"/>
                  </a:lnTo>
                  <a:close/>
                </a:path>
              </a:pathLst>
            </a:custGeom>
            <a:gradFill>
              <a:gsLst>
                <a:gs pos="0">
                  <a:schemeClr val="accent1"/>
                </a:gs>
                <a:gs pos="100000">
                  <a:schemeClr val="tx1">
                    <a:lumMod val="95000"/>
                    <a:lumOff val="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grpSp>
      <p:grpSp>
        <p:nvGrpSpPr>
          <p:cNvPr id="5" name="组合 4"/>
          <p:cNvGrpSpPr/>
          <p:nvPr/>
        </p:nvGrpSpPr>
        <p:grpSpPr>
          <a:xfrm flipH="1">
            <a:off x="0" y="1739901"/>
            <a:ext cx="1458586" cy="3378200"/>
            <a:chOff x="10388520" y="407701"/>
            <a:chExt cx="1803479" cy="4176999"/>
          </a:xfrm>
        </p:grpSpPr>
        <p:sp>
          <p:nvSpPr>
            <p:cNvPr id="6" name="任意多边形: 形状 5"/>
            <p:cNvSpPr/>
            <p:nvPr/>
          </p:nvSpPr>
          <p:spPr>
            <a:xfrm flipH="1" flipV="1">
              <a:off x="10388520" y="1716461"/>
              <a:ext cx="1803479" cy="2868239"/>
            </a:xfrm>
            <a:custGeom>
              <a:avLst/>
              <a:gdLst>
                <a:gd name="connsiteX0" fmla="*/ 0 w 1917700"/>
                <a:gd name="connsiteY0" fmla="*/ 0 h 3049896"/>
                <a:gd name="connsiteX1" fmla="*/ 1917700 w 1917700"/>
                <a:gd name="connsiteY1" fmla="*/ 1747238 h 3049896"/>
                <a:gd name="connsiteX2" fmla="*/ 1628322 w 1917700"/>
                <a:gd name="connsiteY2" fmla="*/ 3049896 h 3049896"/>
                <a:gd name="connsiteX3" fmla="*/ 0 w 1917700"/>
                <a:gd name="connsiteY3" fmla="*/ 2054166 h 3049896"/>
              </a:gdLst>
              <a:ahLst/>
              <a:cxnLst>
                <a:cxn ang="0">
                  <a:pos x="connsiteX0" y="connsiteY0"/>
                </a:cxn>
                <a:cxn ang="0">
                  <a:pos x="connsiteX1" y="connsiteY1"/>
                </a:cxn>
                <a:cxn ang="0">
                  <a:pos x="connsiteX2" y="connsiteY2"/>
                </a:cxn>
                <a:cxn ang="0">
                  <a:pos x="connsiteX3" y="connsiteY3"/>
                </a:cxn>
              </a:cxnLst>
              <a:rect l="l" t="t" r="r" b="b"/>
              <a:pathLst>
                <a:path w="1917700" h="3049896">
                  <a:moveTo>
                    <a:pt x="0" y="0"/>
                  </a:moveTo>
                  <a:lnTo>
                    <a:pt x="1917700" y="1747238"/>
                  </a:lnTo>
                  <a:lnTo>
                    <a:pt x="1628322" y="3049896"/>
                  </a:lnTo>
                  <a:lnTo>
                    <a:pt x="0" y="2054166"/>
                  </a:lnTo>
                  <a:close/>
                </a:path>
              </a:pathLst>
            </a:custGeom>
            <a:gradFill flip="none" rotWithShape="1">
              <a:gsLst>
                <a:gs pos="0">
                  <a:schemeClr val="accent1"/>
                </a:gs>
                <a:gs pos="100000">
                  <a:schemeClr val="tx1">
                    <a:lumMod val="95000"/>
                    <a:lumOff val="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7" name="任意多边形: 形状 6"/>
            <p:cNvSpPr/>
            <p:nvPr/>
          </p:nvSpPr>
          <p:spPr>
            <a:xfrm flipH="1" flipV="1">
              <a:off x="10388520" y="407701"/>
              <a:ext cx="1803479" cy="2527431"/>
            </a:xfrm>
            <a:custGeom>
              <a:avLst/>
              <a:gdLst>
                <a:gd name="connsiteX0" fmla="*/ 1917700 w 1917700"/>
                <a:gd name="connsiteY0" fmla="*/ 0 h 2687503"/>
                <a:gd name="connsiteX1" fmla="*/ 1888672 w 1917700"/>
                <a:gd name="connsiteY1" fmla="*/ 1480457 h 2687503"/>
                <a:gd name="connsiteX2" fmla="*/ 0 w 1917700"/>
                <a:gd name="connsiteY2" fmla="*/ 2687503 h 2687503"/>
                <a:gd name="connsiteX3" fmla="*/ 0 w 1917700"/>
                <a:gd name="connsiteY3" fmla="*/ 1030407 h 2687503"/>
              </a:gdLst>
              <a:ahLst/>
              <a:cxnLst>
                <a:cxn ang="0">
                  <a:pos x="connsiteX0" y="connsiteY0"/>
                </a:cxn>
                <a:cxn ang="0">
                  <a:pos x="connsiteX1" y="connsiteY1"/>
                </a:cxn>
                <a:cxn ang="0">
                  <a:pos x="connsiteX2" y="connsiteY2"/>
                </a:cxn>
                <a:cxn ang="0">
                  <a:pos x="connsiteX3" y="connsiteY3"/>
                </a:cxn>
              </a:cxnLst>
              <a:rect l="l" t="t" r="r" b="b"/>
              <a:pathLst>
                <a:path w="1917700" h="2687503">
                  <a:moveTo>
                    <a:pt x="1917700" y="0"/>
                  </a:moveTo>
                  <a:lnTo>
                    <a:pt x="1888672" y="1480457"/>
                  </a:lnTo>
                  <a:lnTo>
                    <a:pt x="0" y="2687503"/>
                  </a:lnTo>
                  <a:lnTo>
                    <a:pt x="0" y="1030407"/>
                  </a:lnTo>
                  <a:close/>
                </a:path>
              </a:pathLst>
            </a:custGeom>
            <a:gradFill>
              <a:gsLst>
                <a:gs pos="0">
                  <a:schemeClr val="accent1"/>
                </a:gs>
                <a:gs pos="100000">
                  <a:schemeClr val="tx1">
                    <a:lumMod val="95000"/>
                    <a:lumOff val="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grpSp>
      <p:sp>
        <p:nvSpPr>
          <p:cNvPr id="8" name="文本框 7"/>
          <p:cNvSpPr txBox="1"/>
          <p:nvPr/>
        </p:nvSpPr>
        <p:spPr>
          <a:xfrm>
            <a:off x="2409371" y="2899763"/>
            <a:ext cx="7823199" cy="1015663"/>
          </a:xfrm>
          <a:prstGeom prst="rect">
            <a:avLst/>
          </a:prstGeom>
          <a:noFill/>
        </p:spPr>
        <p:txBody>
          <a:bodyPr wrap="square" rtlCol="0">
            <a:spAutoFit/>
            <a:scene3d>
              <a:camera prst="orthographicFront"/>
              <a:lightRig rig="threePt" dir="t"/>
            </a:scene3d>
            <a:sp3d contourW="12700"/>
          </a:bodyPr>
          <a:lstStyle/>
          <a:p>
            <a:pPr algn="dist"/>
            <a:r>
              <a:rPr lang="zh-CN" altLang="en-US" sz="6000" b="1" dirty="0">
                <a:solidFill>
                  <a:schemeClr val="tx1">
                    <a:lumMod val="85000"/>
                    <a:lumOff val="15000"/>
                  </a:schemeClr>
                </a:solidFill>
                <a:cs typeface="+mn-ea"/>
                <a:sym typeface="+mn-lt"/>
              </a:rPr>
              <a:t>团队士气、冲突与评估</a:t>
            </a:r>
            <a:endParaRPr lang="zh-CN" altLang="en-US" sz="6000" b="1" dirty="0">
              <a:solidFill>
                <a:schemeClr val="tx1">
                  <a:lumMod val="85000"/>
                  <a:lumOff val="15000"/>
                </a:schemeClr>
              </a:solidFill>
              <a:cs typeface="+mn-ea"/>
              <a:sym typeface="+mn-lt"/>
            </a:endParaRPr>
          </a:p>
        </p:txBody>
      </p:sp>
      <p:sp>
        <p:nvSpPr>
          <p:cNvPr id="9" name="文本框 8"/>
          <p:cNvSpPr txBox="1"/>
          <p:nvPr/>
        </p:nvSpPr>
        <p:spPr>
          <a:xfrm>
            <a:off x="3264134" y="4261431"/>
            <a:ext cx="5663730" cy="286873"/>
          </a:xfrm>
          <a:prstGeom prst="rect">
            <a:avLst/>
          </a:prstGeom>
          <a:noFill/>
        </p:spPr>
        <p:txBody>
          <a:bodyPr wrap="square" rtlCol="0">
            <a:spAutoFit/>
            <a:scene3d>
              <a:camera prst="orthographicFront"/>
              <a:lightRig rig="threePt" dir="t"/>
            </a:scene3d>
            <a:sp3d contourW="12700"/>
          </a:bodyPr>
          <a:lstStyle/>
          <a:p>
            <a:pPr algn="ctr">
              <a:lnSpc>
                <a:spcPct val="114000"/>
              </a:lnSpc>
            </a:pPr>
            <a:r>
              <a:rPr lang="en-US" altLang="zh-CN" sz="1200" dirty="0">
                <a:cs typeface="+mn-ea"/>
                <a:sym typeface="+mn-lt"/>
              </a:rPr>
              <a:t>Team morale conflict and evaluation</a:t>
            </a:r>
            <a:endParaRPr lang="en-US" altLang="zh-CN" sz="1200" dirty="0">
              <a:solidFill>
                <a:schemeClr val="bg1">
                  <a:lumMod val="50000"/>
                </a:schemeClr>
              </a:solidFill>
              <a:cs typeface="+mn-ea"/>
              <a:sym typeface="+mn-lt"/>
            </a:endParaRPr>
          </a:p>
        </p:txBody>
      </p:sp>
      <p:sp>
        <p:nvSpPr>
          <p:cNvPr id="10" name="文本框 9"/>
          <p:cNvSpPr txBox="1"/>
          <p:nvPr/>
        </p:nvSpPr>
        <p:spPr>
          <a:xfrm>
            <a:off x="3704916" y="2050502"/>
            <a:ext cx="4778684" cy="923330"/>
          </a:xfrm>
          <a:prstGeom prst="rect">
            <a:avLst/>
          </a:prstGeom>
          <a:noFill/>
        </p:spPr>
        <p:txBody>
          <a:bodyPr wrap="square" rtlCol="0">
            <a:spAutoFit/>
            <a:scene3d>
              <a:camera prst="orthographicFront"/>
              <a:lightRig rig="threePt" dir="t"/>
            </a:scene3d>
            <a:sp3d contourW="12700"/>
          </a:bodyPr>
          <a:lstStyle/>
          <a:p>
            <a:pPr algn="ctr"/>
            <a:r>
              <a:rPr lang="en-US" altLang="zh-CN" sz="5400" dirty="0">
                <a:gradFill>
                  <a:gsLst>
                    <a:gs pos="0">
                      <a:schemeClr val="accent1"/>
                    </a:gs>
                    <a:gs pos="100000">
                      <a:schemeClr val="tx1">
                        <a:lumMod val="95000"/>
                        <a:lumOff val="5000"/>
                      </a:schemeClr>
                    </a:gs>
                  </a:gsLst>
                  <a:lin ang="5400000" scaled="1"/>
                </a:gradFill>
                <a:cs typeface="+mn-ea"/>
                <a:sym typeface="+mn-lt"/>
              </a:rPr>
              <a:t>PART 06</a:t>
            </a:r>
            <a:endParaRPr lang="zh-CN" altLang="en-US" sz="5400" dirty="0">
              <a:gradFill>
                <a:gsLst>
                  <a:gs pos="0">
                    <a:schemeClr val="accent1"/>
                  </a:gs>
                  <a:gs pos="100000">
                    <a:schemeClr val="tx1">
                      <a:lumMod val="95000"/>
                      <a:lumOff val="5000"/>
                    </a:schemeClr>
                  </a:gs>
                </a:gsLst>
                <a:lin ang="5400000" scaled="1"/>
              </a:gradFill>
              <a:cs typeface="+mn-ea"/>
              <a:sym typeface="+mn-lt"/>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Tm="0">
        <p15:prstTrans prst="wind"/>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par>
                                <p:cTn id="17" presetID="35" presetClass="path" presetSubtype="0" fill="hold" grpId="1" nodeType="withEffect">
                                  <p:stCondLst>
                                    <p:cond delay="0"/>
                                  </p:stCondLst>
                                  <p:childTnLst>
                                    <p:animMotion origin="layout" path="M -0.0819 -0.00324 L 4.16667E-7 7.40741E-7 " pathEditMode="relative" rAng="0" ptsTypes="AA">
                                      <p:cBhvr>
                                        <p:cTn id="18" dur="500" fill="hold"/>
                                        <p:tgtEl>
                                          <p:spTgt spid="8"/>
                                        </p:tgtEl>
                                        <p:attrNameLst>
                                          <p:attrName>ppt_x</p:attrName>
                                          <p:attrName>ppt_y</p:attrName>
                                        </p:attrNameLst>
                                      </p:cBhvr>
                                      <p:rCtr x="4089" y="162"/>
                                    </p:animMotion>
                                  </p:childTnLst>
                                </p:cTn>
                              </p:par>
                              <p:par>
                                <p:cTn id="19" presetID="10"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par>
                                <p:cTn id="22" presetID="35" presetClass="path" presetSubtype="0" fill="hold" grpId="1" nodeType="withEffect">
                                  <p:stCondLst>
                                    <p:cond delay="0"/>
                                  </p:stCondLst>
                                  <p:childTnLst>
                                    <p:animMotion origin="layout" path="M 0.06953 -0.00116 L 0 3.7037E-7 " pathEditMode="relative" rAng="0" ptsTypes="AA">
                                      <p:cBhvr>
                                        <p:cTn id="23" dur="500" fill="hold"/>
                                        <p:tgtEl>
                                          <p:spTgt spid="9"/>
                                        </p:tgtEl>
                                        <p:attrNameLst>
                                          <p:attrName>ppt_x</p:attrName>
                                          <p:attrName>ppt_y</p:attrName>
                                        </p:attrNameLst>
                                      </p:cBhvr>
                                      <p:rCtr x="-3477" y="46"/>
                                    </p:animMotion>
                                  </p:childTnLst>
                                </p:cTn>
                              </p:par>
                              <p:par>
                                <p:cTn id="24" presetID="10"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500"/>
                                        <p:tgtEl>
                                          <p:spTgt spid="10"/>
                                        </p:tgtEl>
                                      </p:cBhvr>
                                    </p:animEffect>
                                  </p:childTnLst>
                                </p:cTn>
                              </p:par>
                              <p:par>
                                <p:cTn id="27" presetID="35" presetClass="path" presetSubtype="0" fill="hold" grpId="1" nodeType="withEffect">
                                  <p:stCondLst>
                                    <p:cond delay="0"/>
                                  </p:stCondLst>
                                  <p:childTnLst>
                                    <p:animMotion origin="layout" path="M 0.00013 -0.09606 L 2.08333E-7 -3.7037E-6 " pathEditMode="relative" rAng="0" ptsTypes="AA">
                                      <p:cBhvr>
                                        <p:cTn id="28" dur="500" fill="hold"/>
                                        <p:tgtEl>
                                          <p:spTgt spid="10"/>
                                        </p:tgtEl>
                                        <p:attrNameLst>
                                          <p:attrName>ppt_x</p:attrName>
                                          <p:attrName>ppt_y</p:attrName>
                                        </p:attrNameLst>
                                      </p:cBhvr>
                                      <p:rCtr x="-13" y="479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9" grpId="0"/>
      <p:bldP spid="9" grpId="1"/>
      <p:bldP spid="10" grpId="0"/>
      <p:bldP spid="10" grpId="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a:spLocks noChangeArrowheads="1"/>
          </p:cNvSpPr>
          <p:nvPr/>
        </p:nvSpPr>
        <p:spPr bwMode="auto">
          <a:xfrm>
            <a:off x="1324593" y="3533966"/>
            <a:ext cx="3864882" cy="874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eaLnBrk="1" hangingPunct="1">
              <a:lnSpc>
                <a:spcPct val="150000"/>
              </a:lnSpc>
              <a:defRPr/>
            </a:pPr>
            <a:r>
              <a:rPr lang="zh-CN" altLang="en-US" b="0" dirty="0">
                <a:cs typeface="+mn-ea"/>
                <a:sym typeface="+mn-lt"/>
              </a:rPr>
              <a:t>团队成员愿意为实现团队目标而奋斗的精神状态和工作风气</a:t>
            </a:r>
            <a:endParaRPr lang="zh-CN" altLang="en-US" b="0" dirty="0">
              <a:cs typeface="+mn-ea"/>
              <a:sym typeface="+mn-lt"/>
            </a:endParaRPr>
          </a:p>
        </p:txBody>
      </p:sp>
      <p:grpSp>
        <p:nvGrpSpPr>
          <p:cNvPr id="11" name="组合 10"/>
          <p:cNvGrpSpPr/>
          <p:nvPr/>
        </p:nvGrpSpPr>
        <p:grpSpPr bwMode="auto">
          <a:xfrm>
            <a:off x="1049110" y="1767293"/>
            <a:ext cx="5400675" cy="633412"/>
            <a:chOff x="6402758" y="1340767"/>
            <a:chExt cx="3522804" cy="756855"/>
          </a:xfrm>
        </p:grpSpPr>
        <p:sp>
          <p:nvSpPr>
            <p:cNvPr id="12" name="圆角矩形 11"/>
            <p:cNvSpPr/>
            <p:nvPr/>
          </p:nvSpPr>
          <p:spPr>
            <a:xfrm>
              <a:off x="6402758" y="1340767"/>
              <a:ext cx="3522804" cy="756855"/>
            </a:xfrm>
            <a:prstGeom prst="roundRect">
              <a:avLst/>
            </a:prstGeom>
            <a:gradFill>
              <a:gsLst>
                <a:gs pos="0">
                  <a:schemeClr val="accent1"/>
                </a:gs>
                <a:gs pos="100000">
                  <a:schemeClr val="tx1">
                    <a:lumMod val="95000"/>
                    <a:lumOff val="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noProof="1">
                <a:cs typeface="+mn-ea"/>
                <a:sym typeface="+mn-lt"/>
              </a:endParaRPr>
            </a:p>
          </p:txBody>
        </p:sp>
        <p:sp>
          <p:nvSpPr>
            <p:cNvPr id="13" name="圆角矩形 12"/>
            <p:cNvSpPr/>
            <p:nvPr/>
          </p:nvSpPr>
          <p:spPr>
            <a:xfrm>
              <a:off x="6496989" y="1445095"/>
              <a:ext cx="3334341" cy="555787"/>
            </a:xfrm>
            <a:prstGeom prst="roundRect">
              <a:avLst/>
            </a:prstGeom>
            <a:gradFill>
              <a:gsLst>
                <a:gs pos="0">
                  <a:schemeClr val="accent1"/>
                </a:gs>
                <a:gs pos="100000">
                  <a:schemeClr val="tx1">
                    <a:lumMod val="95000"/>
                    <a:lumOff val="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noProof="1">
                <a:cs typeface="+mn-ea"/>
                <a:sym typeface="+mn-lt"/>
              </a:endParaRPr>
            </a:p>
          </p:txBody>
        </p:sp>
        <p:sp>
          <p:nvSpPr>
            <p:cNvPr id="14" name="文本框 13"/>
            <p:cNvSpPr txBox="1"/>
            <p:nvPr/>
          </p:nvSpPr>
          <p:spPr>
            <a:xfrm flipH="1">
              <a:off x="6465924" y="1386292"/>
              <a:ext cx="3237003" cy="665805"/>
            </a:xfrm>
            <a:prstGeom prst="rect">
              <a:avLst/>
            </a:prstGeom>
            <a:gradFill>
              <a:gsLst>
                <a:gs pos="0">
                  <a:schemeClr val="accent1"/>
                </a:gs>
                <a:gs pos="100000">
                  <a:schemeClr val="tx1">
                    <a:lumMod val="95000"/>
                    <a:lumOff val="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zh-CN" altLang="en-US" noProof="1">
                  <a:cs typeface="+mn-ea"/>
                  <a:sym typeface="+mn-lt"/>
                </a:rPr>
                <a:t>团队士气即团队精神</a:t>
              </a:r>
              <a:endParaRPr lang="zh-CN" altLang="en-US" noProof="1">
                <a:cs typeface="+mn-ea"/>
                <a:sym typeface="+mn-lt"/>
              </a:endParaRPr>
            </a:p>
          </p:txBody>
        </p:sp>
      </p:grpSp>
      <p:pic>
        <p:nvPicPr>
          <p:cNvPr id="15" name="图片 14"/>
          <p:cNvPicPr>
            <a:picLocks noChangeAspect="1" noChangeArrowheads="1"/>
          </p:cNvPicPr>
          <p:nvPr/>
        </p:nvPicPr>
        <p:blipFill>
          <a:blip r:embed="rId1" cstate="screen"/>
          <a:srcRect/>
          <a:stretch>
            <a:fillRect/>
          </a:stretch>
        </p:blipFill>
        <p:spPr bwMode="auto">
          <a:xfrm>
            <a:off x="6558477" y="2180381"/>
            <a:ext cx="4472227" cy="410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6" name="组合 15"/>
          <p:cNvGrpSpPr/>
          <p:nvPr/>
        </p:nvGrpSpPr>
        <p:grpSpPr>
          <a:xfrm>
            <a:off x="167640" y="389304"/>
            <a:ext cx="8193773" cy="646331"/>
            <a:chOff x="167640" y="141654"/>
            <a:chExt cx="8193773" cy="646331"/>
          </a:xfrm>
        </p:grpSpPr>
        <p:sp>
          <p:nvSpPr>
            <p:cNvPr id="17" name="矩形 16"/>
            <p:cNvSpPr/>
            <p:nvPr/>
          </p:nvSpPr>
          <p:spPr>
            <a:xfrm>
              <a:off x="167640" y="203200"/>
              <a:ext cx="568960" cy="523240"/>
            </a:xfrm>
            <a:prstGeom prst="rect">
              <a:avLst/>
            </a:prstGeom>
            <a:gradFill>
              <a:gsLst>
                <a:gs pos="0">
                  <a:schemeClr val="accent1"/>
                </a:gs>
                <a:gs pos="100000">
                  <a:schemeClr val="tx1">
                    <a:lumMod val="95000"/>
                    <a:lumOff val="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33333"/>
                </a:solidFill>
                <a:cs typeface="+mn-ea"/>
                <a:sym typeface="+mn-lt"/>
              </a:endParaRPr>
            </a:p>
          </p:txBody>
        </p:sp>
        <p:sp>
          <p:nvSpPr>
            <p:cNvPr id="18" name="矩形 17"/>
            <p:cNvSpPr/>
            <p:nvPr/>
          </p:nvSpPr>
          <p:spPr>
            <a:xfrm>
              <a:off x="812800" y="203200"/>
              <a:ext cx="259080" cy="523240"/>
            </a:xfrm>
            <a:prstGeom prst="rect">
              <a:avLst/>
            </a:prstGeom>
            <a:gradFill>
              <a:gsLst>
                <a:gs pos="0">
                  <a:schemeClr val="accent1"/>
                </a:gs>
                <a:gs pos="100000">
                  <a:schemeClr val="tx1">
                    <a:lumMod val="95000"/>
                    <a:lumOff val="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33333"/>
                </a:solidFill>
                <a:cs typeface="+mn-ea"/>
                <a:sym typeface="+mn-lt"/>
              </a:endParaRPr>
            </a:p>
          </p:txBody>
        </p:sp>
        <p:sp>
          <p:nvSpPr>
            <p:cNvPr id="19" name="Rectangle 6"/>
            <p:cNvSpPr>
              <a:spLocks noChangeArrowheads="1"/>
            </p:cNvSpPr>
            <p:nvPr/>
          </p:nvSpPr>
          <p:spPr bwMode="auto">
            <a:xfrm>
              <a:off x="1148080" y="141654"/>
              <a:ext cx="7213333"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zh-CN" altLang="en-US" sz="3600" b="1" dirty="0">
                  <a:solidFill>
                    <a:schemeClr val="tx1">
                      <a:lumMod val="85000"/>
                      <a:lumOff val="15000"/>
                    </a:schemeClr>
                  </a:solidFill>
                  <a:cs typeface="+mn-ea"/>
                  <a:sym typeface="+mn-lt"/>
                </a:rPr>
                <a:t>团队士气的定义</a:t>
              </a:r>
              <a:endParaRPr lang="zh-CN" altLang="en-US" sz="3600" b="1" dirty="0">
                <a:solidFill>
                  <a:schemeClr val="tx1">
                    <a:lumMod val="85000"/>
                    <a:lumOff val="15000"/>
                  </a:schemeClr>
                </a:solidFill>
                <a:cs typeface="+mn-ea"/>
                <a:sym typeface="+mn-lt"/>
              </a:endParaRPr>
            </a:p>
          </p:txBody>
        </p:sp>
      </p:grpSp>
    </p:spTree>
  </p:cSld>
  <p:clrMapOvr>
    <a:masterClrMapping/>
  </p:clrMapOvr>
  <mc:AlternateContent xmlns:mc="http://schemas.openxmlformats.org/markup-compatibility/2006">
    <mc:Choice xmlns:p14="http://schemas.microsoft.com/office/powerpoint/2010/main" Requires="p14">
      <p:transition spd="slow" p14:dur="3400" advTm="0">
        <p14:reveal/>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ppt_x</p:attrName>
                                        </p:attrNameLst>
                                      </p:cBhvr>
                                      <p:tavLst>
                                        <p:tav tm="0">
                                          <p:val>
                                            <p:strVal val="0-#ppt_w/2"/>
                                          </p:val>
                                        </p:tav>
                                        <p:tav tm="100000">
                                          <p:val>
                                            <p:strVal val="#ppt_x"/>
                                          </p:val>
                                        </p:tav>
                                      </p:tavLst>
                                    </p:anim>
                                    <p:anim calcmode="lin" valueType="num">
                                      <p:cBhvr>
                                        <p:cTn id="8" dur="500" fill="hold"/>
                                        <p:tgtEl>
                                          <p:spTgt spid="1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animEffect transition="in" filter="fade">
                                      <p:cBhvr>
                                        <p:cTn id="14" dur="500"/>
                                        <p:tgtEl>
                                          <p:spTgt spid="11"/>
                                        </p:tgtEl>
                                      </p:cBhvr>
                                    </p:animEffect>
                                  </p:childTnLst>
                                </p:cTn>
                              </p:par>
                            </p:childTnLst>
                          </p:cTn>
                        </p:par>
                        <p:par>
                          <p:cTn id="15" fill="hold">
                            <p:stCondLst>
                              <p:cond delay="1000"/>
                            </p:stCondLst>
                            <p:childTnLst>
                              <p:par>
                                <p:cTn id="16" presetID="22" presetClass="entr" presetSubtype="1"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up)">
                                      <p:cBhvr>
                                        <p:cTn id="18" dur="1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7990295" y="1869959"/>
            <a:ext cx="3258275" cy="571605"/>
            <a:chOff x="8386921" y="2192795"/>
            <a:chExt cx="3258275" cy="571605"/>
          </a:xfrm>
        </p:grpSpPr>
        <p:sp>
          <p:nvSpPr>
            <p:cNvPr id="11" name="矩形 10"/>
            <p:cNvSpPr/>
            <p:nvPr/>
          </p:nvSpPr>
          <p:spPr>
            <a:xfrm>
              <a:off x="8386921" y="2192795"/>
              <a:ext cx="3258275" cy="458908"/>
            </a:xfrm>
            <a:prstGeom prst="rect">
              <a:avLst/>
            </a:prstGeom>
          </p:spPr>
          <p:txBody>
            <a:bodyPr wrap="square">
              <a:spAutoFit/>
              <a:scene3d>
                <a:camera prst="orthographicFront"/>
                <a:lightRig rig="threePt" dir="t"/>
              </a:scene3d>
              <a:sp3d contourW="12700"/>
            </a:bodyPr>
            <a:lstStyle/>
            <a:p>
              <a:pPr>
                <a:lnSpc>
                  <a:spcPct val="150000"/>
                </a:lnSpc>
                <a:buClr>
                  <a:srgbClr val="8B4C13"/>
                </a:buClr>
                <a:defRPr/>
              </a:pPr>
              <a:r>
                <a:rPr lang="zh-CN" altLang="en-US" dirty="0">
                  <a:cs typeface="+mn-ea"/>
                  <a:sym typeface="+mn-lt"/>
                </a:rPr>
                <a:t>优秀的领导者及领导集体</a:t>
              </a:r>
              <a:endParaRPr lang="zh-CN" altLang="en-US" dirty="0">
                <a:cs typeface="+mn-ea"/>
                <a:sym typeface="+mn-lt"/>
              </a:endParaRPr>
            </a:p>
          </p:txBody>
        </p:sp>
        <p:sp>
          <p:nvSpPr>
            <p:cNvPr id="12" name="文本框 11"/>
            <p:cNvSpPr txBox="1"/>
            <p:nvPr/>
          </p:nvSpPr>
          <p:spPr>
            <a:xfrm>
              <a:off x="8491759" y="2542352"/>
              <a:ext cx="2965476" cy="222048"/>
            </a:xfrm>
            <a:prstGeom prst="rect">
              <a:avLst/>
            </a:prstGeom>
            <a:noFill/>
          </p:spPr>
          <p:txBody>
            <a:bodyPr wrap="square" rtlCol="0">
              <a:spAutoFit/>
              <a:scene3d>
                <a:camera prst="orthographicFront"/>
                <a:lightRig rig="threePt" dir="t"/>
              </a:scene3d>
              <a:sp3d contourW="12700"/>
            </a:bodyPr>
            <a:lstStyle/>
            <a:p>
              <a:pPr>
                <a:lnSpc>
                  <a:spcPct val="114000"/>
                </a:lnSpc>
              </a:pPr>
              <a:endParaRPr lang="en-US" altLang="zh-CN" sz="800" dirty="0">
                <a:solidFill>
                  <a:schemeClr val="bg1">
                    <a:lumMod val="50000"/>
                  </a:schemeClr>
                </a:solidFill>
                <a:cs typeface="+mn-ea"/>
                <a:sym typeface="+mn-lt"/>
              </a:endParaRPr>
            </a:p>
          </p:txBody>
        </p:sp>
      </p:grpSp>
      <p:grpSp>
        <p:nvGrpSpPr>
          <p:cNvPr id="13" name="组合 12"/>
          <p:cNvGrpSpPr/>
          <p:nvPr/>
        </p:nvGrpSpPr>
        <p:grpSpPr>
          <a:xfrm>
            <a:off x="7990296" y="5042844"/>
            <a:ext cx="2965476" cy="571604"/>
            <a:chOff x="8386922" y="2192795"/>
            <a:chExt cx="2965476" cy="571604"/>
          </a:xfrm>
        </p:grpSpPr>
        <p:sp>
          <p:nvSpPr>
            <p:cNvPr id="14" name="矩形 13"/>
            <p:cNvSpPr/>
            <p:nvPr/>
          </p:nvSpPr>
          <p:spPr>
            <a:xfrm>
              <a:off x="8386922" y="2192795"/>
              <a:ext cx="2501951" cy="458908"/>
            </a:xfrm>
            <a:prstGeom prst="rect">
              <a:avLst/>
            </a:prstGeom>
          </p:spPr>
          <p:txBody>
            <a:bodyPr wrap="square">
              <a:spAutoFit/>
              <a:scene3d>
                <a:camera prst="orthographicFront"/>
                <a:lightRig rig="threePt" dir="t"/>
              </a:scene3d>
              <a:sp3d contourW="12700"/>
            </a:bodyPr>
            <a:lstStyle/>
            <a:p>
              <a:pPr>
                <a:lnSpc>
                  <a:spcPct val="150000"/>
                </a:lnSpc>
                <a:buClr>
                  <a:srgbClr val="8B4C13"/>
                </a:buClr>
                <a:defRPr/>
              </a:pPr>
              <a:r>
                <a:rPr lang="zh-CN" altLang="en-US" dirty="0">
                  <a:cs typeface="+mn-ea"/>
                  <a:sym typeface="+mn-lt"/>
                </a:rPr>
                <a:t>良好的信息沟通</a:t>
              </a:r>
              <a:endParaRPr lang="zh-CN" altLang="en-US" dirty="0">
                <a:cs typeface="+mn-ea"/>
                <a:sym typeface="+mn-lt"/>
              </a:endParaRPr>
            </a:p>
          </p:txBody>
        </p:sp>
        <p:sp>
          <p:nvSpPr>
            <p:cNvPr id="15" name="文本框 14"/>
            <p:cNvSpPr txBox="1"/>
            <p:nvPr/>
          </p:nvSpPr>
          <p:spPr>
            <a:xfrm>
              <a:off x="8386922" y="2542351"/>
              <a:ext cx="2965476" cy="222048"/>
            </a:xfrm>
            <a:prstGeom prst="rect">
              <a:avLst/>
            </a:prstGeom>
            <a:noFill/>
          </p:spPr>
          <p:txBody>
            <a:bodyPr wrap="square" rtlCol="0">
              <a:spAutoFit/>
              <a:scene3d>
                <a:camera prst="orthographicFront"/>
                <a:lightRig rig="threePt" dir="t"/>
              </a:scene3d>
              <a:sp3d contourW="12700"/>
            </a:bodyPr>
            <a:lstStyle/>
            <a:p>
              <a:pPr>
                <a:lnSpc>
                  <a:spcPct val="114000"/>
                </a:lnSpc>
              </a:pPr>
              <a:endParaRPr lang="en-US" altLang="zh-CN" sz="800" dirty="0">
                <a:solidFill>
                  <a:schemeClr val="bg1">
                    <a:lumMod val="50000"/>
                  </a:schemeClr>
                </a:solidFill>
                <a:cs typeface="+mn-ea"/>
                <a:sym typeface="+mn-lt"/>
              </a:endParaRPr>
            </a:p>
          </p:txBody>
        </p:sp>
      </p:grpSp>
      <p:grpSp>
        <p:nvGrpSpPr>
          <p:cNvPr id="16" name="组合 15"/>
          <p:cNvGrpSpPr/>
          <p:nvPr/>
        </p:nvGrpSpPr>
        <p:grpSpPr>
          <a:xfrm>
            <a:off x="1437805" y="1930590"/>
            <a:ext cx="2965476" cy="571604"/>
            <a:chOff x="8386922" y="2192795"/>
            <a:chExt cx="2965476" cy="571604"/>
          </a:xfrm>
        </p:grpSpPr>
        <p:sp>
          <p:nvSpPr>
            <p:cNvPr id="17" name="矩形 16"/>
            <p:cNvSpPr/>
            <p:nvPr/>
          </p:nvSpPr>
          <p:spPr>
            <a:xfrm>
              <a:off x="8850447" y="2192795"/>
              <a:ext cx="2501951" cy="458908"/>
            </a:xfrm>
            <a:prstGeom prst="rect">
              <a:avLst/>
            </a:prstGeom>
          </p:spPr>
          <p:txBody>
            <a:bodyPr wrap="square">
              <a:spAutoFit/>
              <a:scene3d>
                <a:camera prst="orthographicFront"/>
                <a:lightRig rig="threePt" dir="t"/>
              </a:scene3d>
              <a:sp3d contourW="12700"/>
            </a:bodyPr>
            <a:lstStyle/>
            <a:p>
              <a:pPr>
                <a:lnSpc>
                  <a:spcPct val="150000"/>
                </a:lnSpc>
                <a:buClr>
                  <a:srgbClr val="8B4C13"/>
                </a:buClr>
                <a:defRPr/>
              </a:pPr>
              <a:r>
                <a:rPr lang="zh-CN" altLang="en-US" dirty="0">
                  <a:cs typeface="+mn-ea"/>
                  <a:sym typeface="+mn-lt"/>
                </a:rPr>
                <a:t>对团队目标的认同</a:t>
              </a:r>
              <a:endParaRPr lang="zh-CN" altLang="en-US" dirty="0">
                <a:cs typeface="+mn-ea"/>
                <a:sym typeface="+mn-lt"/>
              </a:endParaRPr>
            </a:p>
          </p:txBody>
        </p:sp>
        <p:sp>
          <p:nvSpPr>
            <p:cNvPr id="18" name="文本框 17"/>
            <p:cNvSpPr txBox="1"/>
            <p:nvPr/>
          </p:nvSpPr>
          <p:spPr>
            <a:xfrm>
              <a:off x="8386922" y="2542351"/>
              <a:ext cx="2965476" cy="222048"/>
            </a:xfrm>
            <a:prstGeom prst="rect">
              <a:avLst/>
            </a:prstGeom>
            <a:noFill/>
          </p:spPr>
          <p:txBody>
            <a:bodyPr wrap="square" rtlCol="0">
              <a:spAutoFit/>
              <a:scene3d>
                <a:camera prst="orthographicFront"/>
                <a:lightRig rig="threePt" dir="t"/>
              </a:scene3d>
              <a:sp3d contourW="12700"/>
            </a:bodyPr>
            <a:lstStyle/>
            <a:p>
              <a:pPr algn="r">
                <a:lnSpc>
                  <a:spcPct val="114000"/>
                </a:lnSpc>
              </a:pPr>
              <a:endParaRPr lang="en-US" altLang="zh-CN" sz="800" dirty="0">
                <a:solidFill>
                  <a:schemeClr val="bg1">
                    <a:lumMod val="50000"/>
                  </a:schemeClr>
                </a:solidFill>
                <a:cs typeface="+mn-ea"/>
                <a:sym typeface="+mn-lt"/>
              </a:endParaRPr>
            </a:p>
          </p:txBody>
        </p:sp>
      </p:grpSp>
      <p:grpSp>
        <p:nvGrpSpPr>
          <p:cNvPr id="19" name="组合 18"/>
          <p:cNvGrpSpPr/>
          <p:nvPr/>
        </p:nvGrpSpPr>
        <p:grpSpPr>
          <a:xfrm>
            <a:off x="1263975" y="4785317"/>
            <a:ext cx="2965476" cy="874407"/>
            <a:chOff x="8386922" y="2192795"/>
            <a:chExt cx="2965476" cy="874407"/>
          </a:xfrm>
        </p:grpSpPr>
        <p:sp>
          <p:nvSpPr>
            <p:cNvPr id="20" name="矩形 19"/>
            <p:cNvSpPr/>
            <p:nvPr/>
          </p:nvSpPr>
          <p:spPr>
            <a:xfrm>
              <a:off x="8850447" y="2192795"/>
              <a:ext cx="2501951" cy="874407"/>
            </a:xfrm>
            <a:prstGeom prst="rect">
              <a:avLst/>
            </a:prstGeom>
          </p:spPr>
          <p:txBody>
            <a:bodyPr wrap="square">
              <a:spAutoFit/>
              <a:scene3d>
                <a:camera prst="orthographicFront"/>
                <a:lightRig rig="threePt" dir="t"/>
              </a:scene3d>
              <a:sp3d contourW="12700"/>
            </a:bodyPr>
            <a:lstStyle/>
            <a:p>
              <a:pPr algn="ctr">
                <a:lnSpc>
                  <a:spcPct val="150000"/>
                </a:lnSpc>
                <a:buClr>
                  <a:srgbClr val="8B4C13"/>
                </a:buClr>
                <a:defRPr/>
              </a:pPr>
              <a:r>
                <a:rPr lang="zh-CN" altLang="en-US" dirty="0">
                  <a:cs typeface="+mn-ea"/>
                  <a:sym typeface="+mn-lt"/>
                </a:rPr>
                <a:t>团队成员对工作产生的满意度</a:t>
              </a:r>
              <a:endParaRPr lang="zh-CN" altLang="en-US" dirty="0">
                <a:cs typeface="+mn-ea"/>
                <a:sym typeface="+mn-lt"/>
              </a:endParaRPr>
            </a:p>
          </p:txBody>
        </p:sp>
        <p:sp>
          <p:nvSpPr>
            <p:cNvPr id="21" name="文本框 20"/>
            <p:cNvSpPr txBox="1"/>
            <p:nvPr/>
          </p:nvSpPr>
          <p:spPr>
            <a:xfrm>
              <a:off x="8386922" y="2542351"/>
              <a:ext cx="2965476" cy="222048"/>
            </a:xfrm>
            <a:prstGeom prst="rect">
              <a:avLst/>
            </a:prstGeom>
            <a:noFill/>
          </p:spPr>
          <p:txBody>
            <a:bodyPr wrap="square" rtlCol="0">
              <a:spAutoFit/>
              <a:scene3d>
                <a:camera prst="orthographicFront"/>
                <a:lightRig rig="threePt" dir="t"/>
              </a:scene3d>
              <a:sp3d contourW="12700"/>
            </a:bodyPr>
            <a:lstStyle/>
            <a:p>
              <a:pPr algn="r">
                <a:lnSpc>
                  <a:spcPct val="114000"/>
                </a:lnSpc>
              </a:pPr>
              <a:endParaRPr lang="en-US" altLang="zh-CN" sz="800" dirty="0">
                <a:solidFill>
                  <a:schemeClr val="bg1">
                    <a:lumMod val="50000"/>
                  </a:schemeClr>
                </a:solidFill>
                <a:cs typeface="+mn-ea"/>
                <a:sym typeface="+mn-lt"/>
              </a:endParaRPr>
            </a:p>
          </p:txBody>
        </p:sp>
      </p:grpSp>
      <p:grpSp>
        <p:nvGrpSpPr>
          <p:cNvPr id="22" name="组合 21"/>
          <p:cNvGrpSpPr/>
          <p:nvPr/>
        </p:nvGrpSpPr>
        <p:grpSpPr>
          <a:xfrm>
            <a:off x="7990296" y="3456402"/>
            <a:ext cx="2965476" cy="571604"/>
            <a:chOff x="8386922" y="2192795"/>
            <a:chExt cx="2965476" cy="571604"/>
          </a:xfrm>
        </p:grpSpPr>
        <p:sp>
          <p:nvSpPr>
            <p:cNvPr id="23" name="矩形 22"/>
            <p:cNvSpPr/>
            <p:nvPr/>
          </p:nvSpPr>
          <p:spPr>
            <a:xfrm>
              <a:off x="8386922" y="2192795"/>
              <a:ext cx="2501951" cy="458908"/>
            </a:xfrm>
            <a:prstGeom prst="rect">
              <a:avLst/>
            </a:prstGeom>
          </p:spPr>
          <p:txBody>
            <a:bodyPr wrap="square">
              <a:spAutoFit/>
              <a:scene3d>
                <a:camera prst="orthographicFront"/>
                <a:lightRig rig="threePt" dir="t"/>
              </a:scene3d>
              <a:sp3d contourW="12700"/>
            </a:bodyPr>
            <a:lstStyle/>
            <a:p>
              <a:pPr>
                <a:lnSpc>
                  <a:spcPct val="150000"/>
                </a:lnSpc>
                <a:buClr>
                  <a:srgbClr val="8B4C13"/>
                </a:buClr>
                <a:defRPr/>
              </a:pPr>
              <a:r>
                <a:rPr lang="zh-CN" altLang="en-US" dirty="0">
                  <a:cs typeface="+mn-ea"/>
                  <a:sym typeface="+mn-lt"/>
                </a:rPr>
                <a:t>团队内部团结和谐</a:t>
              </a:r>
              <a:endParaRPr lang="zh-CN" altLang="en-US" dirty="0">
                <a:cs typeface="+mn-ea"/>
                <a:sym typeface="+mn-lt"/>
              </a:endParaRPr>
            </a:p>
          </p:txBody>
        </p:sp>
        <p:sp>
          <p:nvSpPr>
            <p:cNvPr id="24" name="文本框 23"/>
            <p:cNvSpPr txBox="1"/>
            <p:nvPr/>
          </p:nvSpPr>
          <p:spPr>
            <a:xfrm>
              <a:off x="8386922" y="2542351"/>
              <a:ext cx="2965476" cy="222048"/>
            </a:xfrm>
            <a:prstGeom prst="rect">
              <a:avLst/>
            </a:prstGeom>
            <a:noFill/>
          </p:spPr>
          <p:txBody>
            <a:bodyPr wrap="square" rtlCol="0">
              <a:spAutoFit/>
              <a:scene3d>
                <a:camera prst="orthographicFront"/>
                <a:lightRig rig="threePt" dir="t"/>
              </a:scene3d>
              <a:sp3d contourW="12700"/>
            </a:bodyPr>
            <a:lstStyle/>
            <a:p>
              <a:pPr>
                <a:lnSpc>
                  <a:spcPct val="114000"/>
                </a:lnSpc>
              </a:pPr>
              <a:endParaRPr lang="en-US" altLang="zh-CN" sz="800" dirty="0">
                <a:solidFill>
                  <a:schemeClr val="bg1">
                    <a:lumMod val="50000"/>
                  </a:schemeClr>
                </a:solidFill>
                <a:cs typeface="+mn-ea"/>
                <a:sym typeface="+mn-lt"/>
              </a:endParaRPr>
            </a:p>
          </p:txBody>
        </p:sp>
      </p:grpSp>
      <p:grpSp>
        <p:nvGrpSpPr>
          <p:cNvPr id="25" name="组合 24"/>
          <p:cNvGrpSpPr/>
          <p:nvPr/>
        </p:nvGrpSpPr>
        <p:grpSpPr>
          <a:xfrm>
            <a:off x="1455853" y="3413587"/>
            <a:ext cx="2965476" cy="571604"/>
            <a:chOff x="8386922" y="2192795"/>
            <a:chExt cx="2965476" cy="571604"/>
          </a:xfrm>
        </p:grpSpPr>
        <p:sp>
          <p:nvSpPr>
            <p:cNvPr id="26" name="矩形 25"/>
            <p:cNvSpPr/>
            <p:nvPr/>
          </p:nvSpPr>
          <p:spPr>
            <a:xfrm>
              <a:off x="8850447" y="2192795"/>
              <a:ext cx="2501951" cy="458908"/>
            </a:xfrm>
            <a:prstGeom prst="rect">
              <a:avLst/>
            </a:prstGeom>
          </p:spPr>
          <p:txBody>
            <a:bodyPr wrap="square">
              <a:spAutoFit/>
              <a:scene3d>
                <a:camera prst="orthographicFront"/>
                <a:lightRig rig="threePt" dir="t"/>
              </a:scene3d>
              <a:sp3d contourW="12700"/>
            </a:bodyPr>
            <a:lstStyle/>
            <a:p>
              <a:pPr>
                <a:lnSpc>
                  <a:spcPct val="150000"/>
                </a:lnSpc>
                <a:buClr>
                  <a:srgbClr val="8B4C13"/>
                </a:buClr>
                <a:defRPr/>
              </a:pPr>
              <a:r>
                <a:rPr lang="zh-CN" altLang="en-US" dirty="0">
                  <a:cs typeface="+mn-ea"/>
                  <a:sym typeface="+mn-lt"/>
                </a:rPr>
                <a:t>利益分配的合理性</a:t>
              </a:r>
              <a:endParaRPr lang="zh-CN" altLang="en-US" dirty="0">
                <a:cs typeface="+mn-ea"/>
                <a:sym typeface="+mn-lt"/>
              </a:endParaRPr>
            </a:p>
          </p:txBody>
        </p:sp>
        <p:sp>
          <p:nvSpPr>
            <p:cNvPr id="27" name="文本框 26"/>
            <p:cNvSpPr txBox="1"/>
            <p:nvPr/>
          </p:nvSpPr>
          <p:spPr>
            <a:xfrm>
              <a:off x="8386922" y="2542351"/>
              <a:ext cx="2965476" cy="222048"/>
            </a:xfrm>
            <a:prstGeom prst="rect">
              <a:avLst/>
            </a:prstGeom>
            <a:noFill/>
          </p:spPr>
          <p:txBody>
            <a:bodyPr wrap="square" rtlCol="0">
              <a:spAutoFit/>
              <a:scene3d>
                <a:camera prst="orthographicFront"/>
                <a:lightRig rig="threePt" dir="t"/>
              </a:scene3d>
              <a:sp3d contourW="12700"/>
            </a:bodyPr>
            <a:lstStyle/>
            <a:p>
              <a:pPr algn="r">
                <a:lnSpc>
                  <a:spcPct val="114000"/>
                </a:lnSpc>
              </a:pPr>
              <a:endParaRPr lang="en-US" altLang="zh-CN" sz="800" dirty="0">
                <a:solidFill>
                  <a:schemeClr val="bg1">
                    <a:lumMod val="50000"/>
                  </a:schemeClr>
                </a:solidFill>
                <a:cs typeface="+mn-ea"/>
                <a:sym typeface="+mn-lt"/>
              </a:endParaRPr>
            </a:p>
          </p:txBody>
        </p:sp>
      </p:grpSp>
      <p:grpSp>
        <p:nvGrpSpPr>
          <p:cNvPr id="28" name="组合 27"/>
          <p:cNvGrpSpPr/>
          <p:nvPr/>
        </p:nvGrpSpPr>
        <p:grpSpPr>
          <a:xfrm>
            <a:off x="4537806" y="1883606"/>
            <a:ext cx="3115403" cy="3775668"/>
            <a:chOff x="4537806" y="1883606"/>
            <a:chExt cx="3115403" cy="3775668"/>
          </a:xfrm>
        </p:grpSpPr>
        <p:sp>
          <p:nvSpPr>
            <p:cNvPr id="29" name="isļîḋè"/>
            <p:cNvSpPr/>
            <p:nvPr/>
          </p:nvSpPr>
          <p:spPr bwMode="auto">
            <a:xfrm>
              <a:off x="6064499" y="3181496"/>
              <a:ext cx="62969" cy="62016"/>
            </a:xfrm>
            <a:custGeom>
              <a:avLst/>
              <a:gdLst>
                <a:gd name="T0" fmla="*/ 0 w 39"/>
                <a:gd name="T1" fmla="*/ 20 h 39"/>
                <a:gd name="T2" fmla="*/ 19 w 39"/>
                <a:gd name="T3" fmla="*/ 39 h 39"/>
                <a:gd name="T4" fmla="*/ 39 w 39"/>
                <a:gd name="T5" fmla="*/ 20 h 39"/>
                <a:gd name="T6" fmla="*/ 19 w 39"/>
                <a:gd name="T7" fmla="*/ 0 h 39"/>
                <a:gd name="T8" fmla="*/ 0 w 39"/>
                <a:gd name="T9" fmla="*/ 20 h 39"/>
                <a:gd name="T10" fmla="*/ 19 w 39"/>
                <a:gd name="T11" fmla="*/ 8 h 39"/>
                <a:gd name="T12" fmla="*/ 30 w 39"/>
                <a:gd name="T13" fmla="*/ 20 h 39"/>
                <a:gd name="T14" fmla="*/ 19 w 39"/>
                <a:gd name="T15" fmla="*/ 31 h 39"/>
                <a:gd name="T16" fmla="*/ 8 w 39"/>
                <a:gd name="T17" fmla="*/ 20 h 39"/>
                <a:gd name="T18" fmla="*/ 19 w 39"/>
                <a:gd name="T19"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 h="39">
                  <a:moveTo>
                    <a:pt x="0" y="20"/>
                  </a:moveTo>
                  <a:cubicBezTo>
                    <a:pt x="0" y="30"/>
                    <a:pt x="9" y="39"/>
                    <a:pt x="19" y="39"/>
                  </a:cubicBezTo>
                  <a:cubicBezTo>
                    <a:pt x="30" y="39"/>
                    <a:pt x="39" y="30"/>
                    <a:pt x="39" y="20"/>
                  </a:cubicBezTo>
                  <a:cubicBezTo>
                    <a:pt x="39" y="9"/>
                    <a:pt x="30" y="0"/>
                    <a:pt x="19" y="0"/>
                  </a:cubicBezTo>
                  <a:cubicBezTo>
                    <a:pt x="9" y="0"/>
                    <a:pt x="0" y="9"/>
                    <a:pt x="0" y="20"/>
                  </a:cubicBezTo>
                  <a:close/>
                  <a:moveTo>
                    <a:pt x="19" y="8"/>
                  </a:moveTo>
                  <a:cubicBezTo>
                    <a:pt x="25" y="8"/>
                    <a:pt x="30" y="13"/>
                    <a:pt x="30" y="20"/>
                  </a:cubicBezTo>
                  <a:cubicBezTo>
                    <a:pt x="30" y="26"/>
                    <a:pt x="25" y="31"/>
                    <a:pt x="19" y="31"/>
                  </a:cubicBezTo>
                  <a:cubicBezTo>
                    <a:pt x="13" y="31"/>
                    <a:pt x="8" y="26"/>
                    <a:pt x="8" y="20"/>
                  </a:cubicBezTo>
                  <a:cubicBezTo>
                    <a:pt x="8" y="13"/>
                    <a:pt x="13" y="8"/>
                    <a:pt x="19" y="8"/>
                  </a:cubicBezTo>
                  <a:close/>
                </a:path>
              </a:pathLst>
            </a:custGeom>
            <a:solidFill>
              <a:schemeClr val="accent2">
                <a:lumMod val="10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cs typeface="+mn-ea"/>
                <a:sym typeface="+mn-lt"/>
              </a:endParaRPr>
            </a:p>
          </p:txBody>
        </p:sp>
        <p:sp>
          <p:nvSpPr>
            <p:cNvPr id="30" name="ïṥ1ïďê"/>
            <p:cNvSpPr/>
            <p:nvPr/>
          </p:nvSpPr>
          <p:spPr bwMode="auto">
            <a:xfrm>
              <a:off x="5578874" y="3461997"/>
              <a:ext cx="62016" cy="62969"/>
            </a:xfrm>
            <a:custGeom>
              <a:avLst/>
              <a:gdLst>
                <a:gd name="T0" fmla="*/ 39 w 39"/>
                <a:gd name="T1" fmla="*/ 19 h 39"/>
                <a:gd name="T2" fmla="*/ 19 w 39"/>
                <a:gd name="T3" fmla="*/ 0 h 39"/>
                <a:gd name="T4" fmla="*/ 0 w 39"/>
                <a:gd name="T5" fmla="*/ 19 h 39"/>
                <a:gd name="T6" fmla="*/ 19 w 39"/>
                <a:gd name="T7" fmla="*/ 39 h 39"/>
                <a:gd name="T8" fmla="*/ 39 w 39"/>
                <a:gd name="T9" fmla="*/ 19 h 39"/>
                <a:gd name="T10" fmla="*/ 19 w 39"/>
                <a:gd name="T11" fmla="*/ 30 h 39"/>
                <a:gd name="T12" fmla="*/ 8 w 39"/>
                <a:gd name="T13" fmla="*/ 19 h 39"/>
                <a:gd name="T14" fmla="*/ 19 w 39"/>
                <a:gd name="T15" fmla="*/ 8 h 39"/>
                <a:gd name="T16" fmla="*/ 30 w 39"/>
                <a:gd name="T17" fmla="*/ 19 h 39"/>
                <a:gd name="T18" fmla="*/ 19 w 39"/>
                <a:gd name="T19" fmla="*/ 3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 h="39">
                  <a:moveTo>
                    <a:pt x="39" y="19"/>
                  </a:moveTo>
                  <a:cubicBezTo>
                    <a:pt x="39" y="8"/>
                    <a:pt x="30" y="0"/>
                    <a:pt x="19" y="0"/>
                  </a:cubicBezTo>
                  <a:cubicBezTo>
                    <a:pt x="9" y="0"/>
                    <a:pt x="0" y="8"/>
                    <a:pt x="0" y="19"/>
                  </a:cubicBezTo>
                  <a:cubicBezTo>
                    <a:pt x="0" y="30"/>
                    <a:pt x="9" y="39"/>
                    <a:pt x="19" y="39"/>
                  </a:cubicBezTo>
                  <a:cubicBezTo>
                    <a:pt x="30" y="39"/>
                    <a:pt x="39" y="30"/>
                    <a:pt x="39" y="19"/>
                  </a:cubicBezTo>
                  <a:close/>
                  <a:moveTo>
                    <a:pt x="19" y="30"/>
                  </a:moveTo>
                  <a:cubicBezTo>
                    <a:pt x="13" y="30"/>
                    <a:pt x="8" y="25"/>
                    <a:pt x="8" y="19"/>
                  </a:cubicBezTo>
                  <a:cubicBezTo>
                    <a:pt x="8" y="13"/>
                    <a:pt x="13" y="8"/>
                    <a:pt x="19" y="8"/>
                  </a:cubicBezTo>
                  <a:cubicBezTo>
                    <a:pt x="25" y="8"/>
                    <a:pt x="30" y="13"/>
                    <a:pt x="30" y="19"/>
                  </a:cubicBezTo>
                  <a:cubicBezTo>
                    <a:pt x="30" y="25"/>
                    <a:pt x="25" y="30"/>
                    <a:pt x="19" y="30"/>
                  </a:cubicBezTo>
                  <a:close/>
                </a:path>
              </a:pathLst>
            </a:custGeom>
            <a:solidFill>
              <a:schemeClr val="accent1">
                <a:lumMod val="10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cs typeface="+mn-ea"/>
                <a:sym typeface="+mn-lt"/>
              </a:endParaRPr>
            </a:p>
          </p:txBody>
        </p:sp>
        <p:sp>
          <p:nvSpPr>
            <p:cNvPr id="31" name="ïŝľíḑe"/>
            <p:cNvSpPr/>
            <p:nvPr/>
          </p:nvSpPr>
          <p:spPr bwMode="auto">
            <a:xfrm>
              <a:off x="5578874" y="4022997"/>
              <a:ext cx="62016" cy="62016"/>
            </a:xfrm>
            <a:custGeom>
              <a:avLst/>
              <a:gdLst>
                <a:gd name="T0" fmla="*/ 39 w 39"/>
                <a:gd name="T1" fmla="*/ 19 h 39"/>
                <a:gd name="T2" fmla="*/ 19 w 39"/>
                <a:gd name="T3" fmla="*/ 0 h 39"/>
                <a:gd name="T4" fmla="*/ 0 w 39"/>
                <a:gd name="T5" fmla="*/ 19 h 39"/>
                <a:gd name="T6" fmla="*/ 19 w 39"/>
                <a:gd name="T7" fmla="*/ 39 h 39"/>
                <a:gd name="T8" fmla="*/ 39 w 39"/>
                <a:gd name="T9" fmla="*/ 19 h 39"/>
                <a:gd name="T10" fmla="*/ 19 w 39"/>
                <a:gd name="T11" fmla="*/ 30 h 39"/>
                <a:gd name="T12" fmla="*/ 8 w 39"/>
                <a:gd name="T13" fmla="*/ 19 h 39"/>
                <a:gd name="T14" fmla="*/ 19 w 39"/>
                <a:gd name="T15" fmla="*/ 8 h 39"/>
                <a:gd name="T16" fmla="*/ 30 w 39"/>
                <a:gd name="T17" fmla="*/ 19 h 39"/>
                <a:gd name="T18" fmla="*/ 19 w 39"/>
                <a:gd name="T19" fmla="*/ 3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 h="39">
                  <a:moveTo>
                    <a:pt x="39" y="19"/>
                  </a:moveTo>
                  <a:cubicBezTo>
                    <a:pt x="39" y="9"/>
                    <a:pt x="30" y="0"/>
                    <a:pt x="19" y="0"/>
                  </a:cubicBezTo>
                  <a:cubicBezTo>
                    <a:pt x="9" y="0"/>
                    <a:pt x="0" y="9"/>
                    <a:pt x="0" y="19"/>
                  </a:cubicBezTo>
                  <a:cubicBezTo>
                    <a:pt x="0" y="30"/>
                    <a:pt x="9" y="39"/>
                    <a:pt x="19" y="39"/>
                  </a:cubicBezTo>
                  <a:cubicBezTo>
                    <a:pt x="30" y="39"/>
                    <a:pt x="39" y="30"/>
                    <a:pt x="39" y="19"/>
                  </a:cubicBezTo>
                  <a:close/>
                  <a:moveTo>
                    <a:pt x="19" y="30"/>
                  </a:moveTo>
                  <a:cubicBezTo>
                    <a:pt x="13" y="30"/>
                    <a:pt x="8" y="25"/>
                    <a:pt x="8" y="19"/>
                  </a:cubicBezTo>
                  <a:cubicBezTo>
                    <a:pt x="8" y="13"/>
                    <a:pt x="13" y="8"/>
                    <a:pt x="19" y="8"/>
                  </a:cubicBezTo>
                  <a:cubicBezTo>
                    <a:pt x="25" y="8"/>
                    <a:pt x="30" y="13"/>
                    <a:pt x="30" y="19"/>
                  </a:cubicBezTo>
                  <a:cubicBezTo>
                    <a:pt x="30" y="25"/>
                    <a:pt x="25" y="30"/>
                    <a:pt x="19" y="30"/>
                  </a:cubicBezTo>
                  <a:close/>
                </a:path>
              </a:pathLst>
            </a:custGeom>
            <a:solidFill>
              <a:schemeClr val="accent6">
                <a:lumMod val="10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cs typeface="+mn-ea"/>
                <a:sym typeface="+mn-lt"/>
              </a:endParaRPr>
            </a:p>
          </p:txBody>
        </p:sp>
        <p:sp>
          <p:nvSpPr>
            <p:cNvPr id="32" name="ïṩḷîḓè"/>
            <p:cNvSpPr/>
            <p:nvPr/>
          </p:nvSpPr>
          <p:spPr bwMode="auto">
            <a:xfrm>
              <a:off x="6064499" y="4302544"/>
              <a:ext cx="62969" cy="62016"/>
            </a:xfrm>
            <a:custGeom>
              <a:avLst/>
              <a:gdLst>
                <a:gd name="T0" fmla="*/ 0 w 39"/>
                <a:gd name="T1" fmla="*/ 20 h 39"/>
                <a:gd name="T2" fmla="*/ 19 w 39"/>
                <a:gd name="T3" fmla="*/ 39 h 39"/>
                <a:gd name="T4" fmla="*/ 39 w 39"/>
                <a:gd name="T5" fmla="*/ 20 h 39"/>
                <a:gd name="T6" fmla="*/ 19 w 39"/>
                <a:gd name="T7" fmla="*/ 0 h 39"/>
                <a:gd name="T8" fmla="*/ 0 w 39"/>
                <a:gd name="T9" fmla="*/ 20 h 39"/>
                <a:gd name="T10" fmla="*/ 19 w 39"/>
                <a:gd name="T11" fmla="*/ 9 h 39"/>
                <a:gd name="T12" fmla="*/ 30 w 39"/>
                <a:gd name="T13" fmla="*/ 20 h 39"/>
                <a:gd name="T14" fmla="*/ 19 w 39"/>
                <a:gd name="T15" fmla="*/ 31 h 39"/>
                <a:gd name="T16" fmla="*/ 8 w 39"/>
                <a:gd name="T17" fmla="*/ 20 h 39"/>
                <a:gd name="T18" fmla="*/ 19 w 39"/>
                <a:gd name="T19"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 h="39">
                  <a:moveTo>
                    <a:pt x="0" y="20"/>
                  </a:moveTo>
                  <a:cubicBezTo>
                    <a:pt x="0" y="31"/>
                    <a:pt x="9" y="39"/>
                    <a:pt x="19" y="39"/>
                  </a:cubicBezTo>
                  <a:cubicBezTo>
                    <a:pt x="30" y="39"/>
                    <a:pt x="39" y="30"/>
                    <a:pt x="39" y="20"/>
                  </a:cubicBezTo>
                  <a:cubicBezTo>
                    <a:pt x="39" y="9"/>
                    <a:pt x="30" y="0"/>
                    <a:pt x="19" y="0"/>
                  </a:cubicBezTo>
                  <a:cubicBezTo>
                    <a:pt x="9" y="0"/>
                    <a:pt x="0" y="9"/>
                    <a:pt x="0" y="20"/>
                  </a:cubicBezTo>
                  <a:close/>
                  <a:moveTo>
                    <a:pt x="19" y="9"/>
                  </a:moveTo>
                  <a:cubicBezTo>
                    <a:pt x="25" y="9"/>
                    <a:pt x="30" y="14"/>
                    <a:pt x="30" y="20"/>
                  </a:cubicBezTo>
                  <a:cubicBezTo>
                    <a:pt x="30" y="26"/>
                    <a:pt x="25" y="31"/>
                    <a:pt x="19" y="31"/>
                  </a:cubicBezTo>
                  <a:cubicBezTo>
                    <a:pt x="13" y="31"/>
                    <a:pt x="8" y="26"/>
                    <a:pt x="8" y="20"/>
                  </a:cubicBezTo>
                  <a:cubicBezTo>
                    <a:pt x="8" y="14"/>
                    <a:pt x="13" y="9"/>
                    <a:pt x="19" y="9"/>
                  </a:cubicBezTo>
                  <a:close/>
                </a:path>
              </a:pathLst>
            </a:custGeom>
            <a:solidFill>
              <a:schemeClr val="accent5">
                <a:lumMod val="10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cs typeface="+mn-ea"/>
                <a:sym typeface="+mn-lt"/>
              </a:endParaRPr>
            </a:p>
          </p:txBody>
        </p:sp>
        <p:sp>
          <p:nvSpPr>
            <p:cNvPr id="33" name="ïṡḷïḓê"/>
            <p:cNvSpPr/>
            <p:nvPr/>
          </p:nvSpPr>
          <p:spPr bwMode="auto">
            <a:xfrm>
              <a:off x="6551080" y="4022997"/>
              <a:ext cx="62969" cy="62016"/>
            </a:xfrm>
            <a:custGeom>
              <a:avLst/>
              <a:gdLst>
                <a:gd name="T0" fmla="*/ 0 w 39"/>
                <a:gd name="T1" fmla="*/ 19 h 39"/>
                <a:gd name="T2" fmla="*/ 19 w 39"/>
                <a:gd name="T3" fmla="*/ 39 h 39"/>
                <a:gd name="T4" fmla="*/ 39 w 39"/>
                <a:gd name="T5" fmla="*/ 19 h 39"/>
                <a:gd name="T6" fmla="*/ 19 w 39"/>
                <a:gd name="T7" fmla="*/ 0 h 39"/>
                <a:gd name="T8" fmla="*/ 0 w 39"/>
                <a:gd name="T9" fmla="*/ 19 h 39"/>
                <a:gd name="T10" fmla="*/ 19 w 39"/>
                <a:gd name="T11" fmla="*/ 8 h 39"/>
                <a:gd name="T12" fmla="*/ 31 w 39"/>
                <a:gd name="T13" fmla="*/ 19 h 39"/>
                <a:gd name="T14" fmla="*/ 19 w 39"/>
                <a:gd name="T15" fmla="*/ 30 h 39"/>
                <a:gd name="T16" fmla="*/ 8 w 39"/>
                <a:gd name="T17" fmla="*/ 19 h 39"/>
                <a:gd name="T18" fmla="*/ 19 w 39"/>
                <a:gd name="T19"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 h="39">
                  <a:moveTo>
                    <a:pt x="0" y="19"/>
                  </a:moveTo>
                  <a:cubicBezTo>
                    <a:pt x="0" y="30"/>
                    <a:pt x="9" y="39"/>
                    <a:pt x="19" y="39"/>
                  </a:cubicBezTo>
                  <a:cubicBezTo>
                    <a:pt x="30" y="39"/>
                    <a:pt x="39" y="30"/>
                    <a:pt x="39" y="19"/>
                  </a:cubicBezTo>
                  <a:cubicBezTo>
                    <a:pt x="39" y="9"/>
                    <a:pt x="30" y="0"/>
                    <a:pt x="19" y="0"/>
                  </a:cubicBezTo>
                  <a:cubicBezTo>
                    <a:pt x="9" y="0"/>
                    <a:pt x="0" y="9"/>
                    <a:pt x="0" y="19"/>
                  </a:cubicBezTo>
                  <a:close/>
                  <a:moveTo>
                    <a:pt x="19" y="8"/>
                  </a:moveTo>
                  <a:cubicBezTo>
                    <a:pt x="26" y="8"/>
                    <a:pt x="31" y="13"/>
                    <a:pt x="31" y="19"/>
                  </a:cubicBezTo>
                  <a:cubicBezTo>
                    <a:pt x="31" y="25"/>
                    <a:pt x="26" y="30"/>
                    <a:pt x="19" y="30"/>
                  </a:cubicBezTo>
                  <a:cubicBezTo>
                    <a:pt x="13" y="30"/>
                    <a:pt x="8" y="25"/>
                    <a:pt x="8" y="19"/>
                  </a:cubicBezTo>
                  <a:cubicBezTo>
                    <a:pt x="8" y="13"/>
                    <a:pt x="13" y="8"/>
                    <a:pt x="19" y="8"/>
                  </a:cubicBezTo>
                  <a:close/>
                </a:path>
              </a:pathLst>
            </a:custGeom>
            <a:solidFill>
              <a:schemeClr val="accent4">
                <a:lumMod val="10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cs typeface="+mn-ea"/>
                <a:sym typeface="+mn-lt"/>
              </a:endParaRPr>
            </a:p>
          </p:txBody>
        </p:sp>
        <p:sp>
          <p:nvSpPr>
            <p:cNvPr id="34" name="ïṧļiḓe"/>
            <p:cNvSpPr/>
            <p:nvPr/>
          </p:nvSpPr>
          <p:spPr bwMode="auto">
            <a:xfrm>
              <a:off x="6551080" y="3461997"/>
              <a:ext cx="62969" cy="61061"/>
            </a:xfrm>
            <a:custGeom>
              <a:avLst/>
              <a:gdLst>
                <a:gd name="T0" fmla="*/ 0 w 39"/>
                <a:gd name="T1" fmla="*/ 19 h 38"/>
                <a:gd name="T2" fmla="*/ 19 w 39"/>
                <a:gd name="T3" fmla="*/ 38 h 38"/>
                <a:gd name="T4" fmla="*/ 39 w 39"/>
                <a:gd name="T5" fmla="*/ 19 h 38"/>
                <a:gd name="T6" fmla="*/ 19 w 39"/>
                <a:gd name="T7" fmla="*/ 0 h 38"/>
                <a:gd name="T8" fmla="*/ 0 w 39"/>
                <a:gd name="T9" fmla="*/ 19 h 38"/>
                <a:gd name="T10" fmla="*/ 19 w 39"/>
                <a:gd name="T11" fmla="*/ 8 h 38"/>
                <a:gd name="T12" fmla="*/ 31 w 39"/>
                <a:gd name="T13" fmla="*/ 19 h 38"/>
                <a:gd name="T14" fmla="*/ 19 w 39"/>
                <a:gd name="T15" fmla="*/ 30 h 38"/>
                <a:gd name="T16" fmla="*/ 8 w 39"/>
                <a:gd name="T17" fmla="*/ 19 h 38"/>
                <a:gd name="T18" fmla="*/ 19 w 39"/>
                <a:gd name="T19" fmla="*/ 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 h="38">
                  <a:moveTo>
                    <a:pt x="0" y="19"/>
                  </a:moveTo>
                  <a:cubicBezTo>
                    <a:pt x="0" y="30"/>
                    <a:pt x="9" y="38"/>
                    <a:pt x="19" y="38"/>
                  </a:cubicBezTo>
                  <a:cubicBezTo>
                    <a:pt x="30" y="38"/>
                    <a:pt x="39" y="30"/>
                    <a:pt x="39" y="19"/>
                  </a:cubicBezTo>
                  <a:cubicBezTo>
                    <a:pt x="39" y="8"/>
                    <a:pt x="30" y="0"/>
                    <a:pt x="19" y="0"/>
                  </a:cubicBezTo>
                  <a:cubicBezTo>
                    <a:pt x="9" y="0"/>
                    <a:pt x="0" y="8"/>
                    <a:pt x="0" y="19"/>
                  </a:cubicBezTo>
                  <a:close/>
                  <a:moveTo>
                    <a:pt x="19" y="8"/>
                  </a:moveTo>
                  <a:cubicBezTo>
                    <a:pt x="26" y="8"/>
                    <a:pt x="31" y="13"/>
                    <a:pt x="31" y="19"/>
                  </a:cubicBezTo>
                  <a:cubicBezTo>
                    <a:pt x="31" y="25"/>
                    <a:pt x="26" y="30"/>
                    <a:pt x="19" y="30"/>
                  </a:cubicBezTo>
                  <a:cubicBezTo>
                    <a:pt x="13" y="30"/>
                    <a:pt x="8" y="25"/>
                    <a:pt x="8" y="19"/>
                  </a:cubicBezTo>
                  <a:cubicBezTo>
                    <a:pt x="8" y="13"/>
                    <a:pt x="13" y="8"/>
                    <a:pt x="19" y="8"/>
                  </a:cubicBezTo>
                  <a:close/>
                </a:path>
              </a:pathLst>
            </a:custGeom>
            <a:solidFill>
              <a:schemeClr val="accent3">
                <a:lumMod val="10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cs typeface="+mn-ea"/>
                <a:sym typeface="+mn-lt"/>
              </a:endParaRPr>
            </a:p>
          </p:txBody>
        </p:sp>
        <p:sp>
          <p:nvSpPr>
            <p:cNvPr id="35" name="íŝliḓê"/>
            <p:cNvSpPr/>
            <p:nvPr/>
          </p:nvSpPr>
          <p:spPr bwMode="auto">
            <a:xfrm>
              <a:off x="5578874" y="3461997"/>
              <a:ext cx="62016" cy="62969"/>
            </a:xfrm>
            <a:custGeom>
              <a:avLst/>
              <a:gdLst>
                <a:gd name="T0" fmla="*/ 19 w 39"/>
                <a:gd name="T1" fmla="*/ 0 h 39"/>
                <a:gd name="T2" fmla="*/ 0 w 39"/>
                <a:gd name="T3" fmla="*/ 19 h 39"/>
                <a:gd name="T4" fmla="*/ 19 w 39"/>
                <a:gd name="T5" fmla="*/ 39 h 39"/>
                <a:gd name="T6" fmla="*/ 39 w 39"/>
                <a:gd name="T7" fmla="*/ 19 h 39"/>
                <a:gd name="T8" fmla="*/ 19 w 39"/>
                <a:gd name="T9" fmla="*/ 0 h 39"/>
                <a:gd name="T10" fmla="*/ 30 w 39"/>
                <a:gd name="T11" fmla="*/ 19 h 39"/>
                <a:gd name="T12" fmla="*/ 19 w 39"/>
                <a:gd name="T13" fmla="*/ 30 h 39"/>
                <a:gd name="T14" fmla="*/ 8 w 39"/>
                <a:gd name="T15" fmla="*/ 19 h 39"/>
                <a:gd name="T16" fmla="*/ 19 w 39"/>
                <a:gd name="T17" fmla="*/ 8 h 39"/>
                <a:gd name="T18" fmla="*/ 30 w 39"/>
                <a:gd name="T19" fmla="*/ 1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 h="39">
                  <a:moveTo>
                    <a:pt x="19" y="0"/>
                  </a:moveTo>
                  <a:cubicBezTo>
                    <a:pt x="9" y="0"/>
                    <a:pt x="0" y="8"/>
                    <a:pt x="0" y="19"/>
                  </a:cubicBezTo>
                  <a:cubicBezTo>
                    <a:pt x="0" y="30"/>
                    <a:pt x="9" y="39"/>
                    <a:pt x="19" y="39"/>
                  </a:cubicBezTo>
                  <a:cubicBezTo>
                    <a:pt x="30" y="39"/>
                    <a:pt x="39" y="30"/>
                    <a:pt x="39" y="19"/>
                  </a:cubicBezTo>
                  <a:cubicBezTo>
                    <a:pt x="39" y="8"/>
                    <a:pt x="30" y="0"/>
                    <a:pt x="19" y="0"/>
                  </a:cubicBezTo>
                  <a:close/>
                  <a:moveTo>
                    <a:pt x="30" y="19"/>
                  </a:moveTo>
                  <a:cubicBezTo>
                    <a:pt x="30" y="25"/>
                    <a:pt x="25" y="30"/>
                    <a:pt x="19" y="30"/>
                  </a:cubicBezTo>
                  <a:cubicBezTo>
                    <a:pt x="13" y="30"/>
                    <a:pt x="8" y="25"/>
                    <a:pt x="8" y="19"/>
                  </a:cubicBezTo>
                  <a:cubicBezTo>
                    <a:pt x="8" y="13"/>
                    <a:pt x="13" y="8"/>
                    <a:pt x="19" y="8"/>
                  </a:cubicBezTo>
                  <a:cubicBezTo>
                    <a:pt x="25" y="8"/>
                    <a:pt x="30" y="13"/>
                    <a:pt x="30" y="19"/>
                  </a:cubicBezTo>
                  <a:close/>
                </a:path>
              </a:pathLst>
            </a:custGeom>
            <a:solidFill>
              <a:schemeClr val="accent1">
                <a:lumMod val="10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cs typeface="+mn-ea"/>
                <a:sym typeface="+mn-lt"/>
              </a:endParaRPr>
            </a:p>
          </p:txBody>
        </p:sp>
        <p:sp>
          <p:nvSpPr>
            <p:cNvPr id="36" name="任意多边形 35"/>
            <p:cNvSpPr/>
            <p:nvPr/>
          </p:nvSpPr>
          <p:spPr bwMode="auto">
            <a:xfrm>
              <a:off x="4537806" y="2422832"/>
              <a:ext cx="1141246" cy="1140297"/>
            </a:xfrm>
            <a:custGeom>
              <a:avLst/>
              <a:gdLst>
                <a:gd name="connsiteX0" fmla="*/ 1071121 w 1141246"/>
                <a:gd name="connsiteY0" fmla="*/ 1023162 h 1140297"/>
                <a:gd name="connsiteX1" fmla="*/ 1024902 w 1141246"/>
                <a:gd name="connsiteY1" fmla="*/ 1069695 h 1140297"/>
                <a:gd name="connsiteX2" fmla="*/ 1071121 w 1141246"/>
                <a:gd name="connsiteY2" fmla="*/ 1116228 h 1140297"/>
                <a:gd name="connsiteX3" fmla="*/ 1118934 w 1141246"/>
                <a:gd name="connsiteY3" fmla="*/ 1069695 h 1140297"/>
                <a:gd name="connsiteX4" fmla="*/ 1071121 w 1141246"/>
                <a:gd name="connsiteY4" fmla="*/ 1023162 h 1140297"/>
                <a:gd name="connsiteX5" fmla="*/ 436968 w 1141246"/>
                <a:gd name="connsiteY5" fmla="*/ 0 h 1140297"/>
                <a:gd name="connsiteX6" fmla="*/ 873936 w 1141246"/>
                <a:gd name="connsiteY6" fmla="*/ 436016 h 1140297"/>
                <a:gd name="connsiteX7" fmla="*/ 839597 w 1141246"/>
                <a:gd name="connsiteY7" fmla="*/ 605733 h 1140297"/>
                <a:gd name="connsiteX8" fmla="*/ 833605 w 1141246"/>
                <a:gd name="connsiteY8" fmla="*/ 616749 h 1140297"/>
                <a:gd name="connsiteX9" fmla="*/ 819260 w 1141246"/>
                <a:gd name="connsiteY9" fmla="*/ 665206 h 1140297"/>
                <a:gd name="connsiteX10" fmla="*/ 899150 w 1141246"/>
                <a:gd name="connsiteY10" fmla="*/ 882013 h 1140297"/>
                <a:gd name="connsiteX11" fmla="*/ 905551 w 1141246"/>
                <a:gd name="connsiteY11" fmla="*/ 888410 h 1140297"/>
                <a:gd name="connsiteX12" fmla="*/ 1060830 w 1141246"/>
                <a:gd name="connsiteY12" fmla="*/ 997713 h 1140297"/>
                <a:gd name="connsiteX13" fmla="*/ 1068614 w 1141246"/>
                <a:gd name="connsiteY13" fmla="*/ 999613 h 1140297"/>
                <a:gd name="connsiteX14" fmla="*/ 1071121 w 1141246"/>
                <a:gd name="connsiteY14" fmla="*/ 999093 h 1140297"/>
                <a:gd name="connsiteX15" fmla="*/ 1141246 w 1141246"/>
                <a:gd name="connsiteY15" fmla="*/ 1069695 h 1140297"/>
                <a:gd name="connsiteX16" fmla="*/ 1071121 w 1141246"/>
                <a:gd name="connsiteY16" fmla="*/ 1140297 h 1140297"/>
                <a:gd name="connsiteX17" fmla="*/ 1000996 w 1141246"/>
                <a:gd name="connsiteY17" fmla="*/ 1069695 h 1140297"/>
                <a:gd name="connsiteX18" fmla="*/ 1001175 w 1141246"/>
                <a:gd name="connsiteY18" fmla="*/ 1068820 h 1140297"/>
                <a:gd name="connsiteX19" fmla="*/ 998918 w 1141246"/>
                <a:gd name="connsiteY19" fmla="*/ 1059587 h 1140297"/>
                <a:gd name="connsiteX20" fmla="*/ 889548 w 1141246"/>
                <a:gd name="connsiteY20" fmla="*/ 904403 h 1140297"/>
                <a:gd name="connsiteX21" fmla="*/ 883147 w 1141246"/>
                <a:gd name="connsiteY21" fmla="*/ 898006 h 1140297"/>
                <a:gd name="connsiteX22" fmla="*/ 666207 w 1141246"/>
                <a:gd name="connsiteY22" fmla="*/ 818165 h 1140297"/>
                <a:gd name="connsiteX23" fmla="*/ 615651 w 1141246"/>
                <a:gd name="connsiteY23" fmla="*/ 833113 h 1140297"/>
                <a:gd name="connsiteX24" fmla="*/ 607056 w 1141246"/>
                <a:gd name="connsiteY24" fmla="*/ 837768 h 1140297"/>
                <a:gd name="connsiteX25" fmla="*/ 436968 w 1141246"/>
                <a:gd name="connsiteY25" fmla="*/ 872032 h 1140297"/>
                <a:gd name="connsiteX26" fmla="*/ 0 w 1141246"/>
                <a:gd name="connsiteY26" fmla="*/ 436016 h 1140297"/>
                <a:gd name="connsiteX27" fmla="*/ 436968 w 1141246"/>
                <a:gd name="connsiteY27" fmla="*/ 0 h 1140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141246" h="1140297">
                  <a:moveTo>
                    <a:pt x="1071121" y="1023162"/>
                  </a:moveTo>
                  <a:cubicBezTo>
                    <a:pt x="1045621" y="1023162"/>
                    <a:pt x="1024902" y="1044022"/>
                    <a:pt x="1024902" y="1069695"/>
                  </a:cubicBezTo>
                  <a:cubicBezTo>
                    <a:pt x="1024902" y="1095369"/>
                    <a:pt x="1045621" y="1116228"/>
                    <a:pt x="1071121" y="1116228"/>
                  </a:cubicBezTo>
                  <a:cubicBezTo>
                    <a:pt x="1096621" y="1116228"/>
                    <a:pt x="1118934" y="1095369"/>
                    <a:pt x="1118934" y="1069695"/>
                  </a:cubicBezTo>
                  <a:cubicBezTo>
                    <a:pt x="1118934" y="1044022"/>
                    <a:pt x="1096621" y="1023162"/>
                    <a:pt x="1071121" y="1023162"/>
                  </a:cubicBezTo>
                  <a:close/>
                  <a:moveTo>
                    <a:pt x="436968" y="0"/>
                  </a:moveTo>
                  <a:cubicBezTo>
                    <a:pt x="678299" y="0"/>
                    <a:pt x="873936" y="195211"/>
                    <a:pt x="873936" y="436016"/>
                  </a:cubicBezTo>
                  <a:cubicBezTo>
                    <a:pt x="873936" y="496217"/>
                    <a:pt x="861709" y="553569"/>
                    <a:pt x="839597" y="605733"/>
                  </a:cubicBezTo>
                  <a:lnTo>
                    <a:pt x="833605" y="616749"/>
                  </a:lnTo>
                  <a:lnTo>
                    <a:pt x="819260" y="665206"/>
                  </a:lnTo>
                  <a:cubicBezTo>
                    <a:pt x="800432" y="736575"/>
                    <a:pt x="804333" y="787253"/>
                    <a:pt x="899150" y="882013"/>
                  </a:cubicBezTo>
                  <a:cubicBezTo>
                    <a:pt x="905551" y="888410"/>
                    <a:pt x="905551" y="888410"/>
                    <a:pt x="905551" y="888410"/>
                  </a:cubicBezTo>
                  <a:cubicBezTo>
                    <a:pt x="977564" y="960379"/>
                    <a:pt x="1029774" y="987367"/>
                    <a:pt x="1060830" y="997713"/>
                  </a:cubicBezTo>
                  <a:lnTo>
                    <a:pt x="1068614" y="999613"/>
                  </a:lnTo>
                  <a:lnTo>
                    <a:pt x="1071121" y="999093"/>
                  </a:lnTo>
                  <a:cubicBezTo>
                    <a:pt x="1109371" y="999093"/>
                    <a:pt x="1141246" y="1031185"/>
                    <a:pt x="1141246" y="1069695"/>
                  </a:cubicBezTo>
                  <a:cubicBezTo>
                    <a:pt x="1141246" y="1108205"/>
                    <a:pt x="1109371" y="1140297"/>
                    <a:pt x="1071121" y="1140297"/>
                  </a:cubicBezTo>
                  <a:cubicBezTo>
                    <a:pt x="1032871" y="1140297"/>
                    <a:pt x="1000996" y="1108205"/>
                    <a:pt x="1000996" y="1069695"/>
                  </a:cubicBezTo>
                  <a:lnTo>
                    <a:pt x="1001175" y="1068820"/>
                  </a:lnTo>
                  <a:lnTo>
                    <a:pt x="998918" y="1059587"/>
                  </a:lnTo>
                  <a:cubicBezTo>
                    <a:pt x="988566" y="1028550"/>
                    <a:pt x="961561" y="976372"/>
                    <a:pt x="889548" y="904403"/>
                  </a:cubicBezTo>
                  <a:cubicBezTo>
                    <a:pt x="883147" y="898006"/>
                    <a:pt x="883147" y="898006"/>
                    <a:pt x="883147" y="898006"/>
                  </a:cubicBezTo>
                  <a:cubicBezTo>
                    <a:pt x="788329" y="803246"/>
                    <a:pt x="737620" y="799348"/>
                    <a:pt x="666207" y="818165"/>
                  </a:cubicBezTo>
                  <a:lnTo>
                    <a:pt x="615651" y="833113"/>
                  </a:lnTo>
                  <a:lnTo>
                    <a:pt x="607056" y="837768"/>
                  </a:lnTo>
                  <a:cubicBezTo>
                    <a:pt x="554778" y="859831"/>
                    <a:pt x="497301" y="872032"/>
                    <a:pt x="436968" y="872032"/>
                  </a:cubicBezTo>
                  <a:cubicBezTo>
                    <a:pt x="195637" y="872032"/>
                    <a:pt x="0" y="676821"/>
                    <a:pt x="0" y="436016"/>
                  </a:cubicBezTo>
                  <a:cubicBezTo>
                    <a:pt x="0" y="195211"/>
                    <a:pt x="195637" y="0"/>
                    <a:pt x="436968" y="0"/>
                  </a:cubicBezTo>
                  <a:close/>
                </a:path>
              </a:pathLst>
            </a:custGeom>
            <a:gradFill flip="none" rotWithShape="1">
              <a:gsLst>
                <a:gs pos="0">
                  <a:schemeClr val="accent1"/>
                </a:gs>
                <a:gs pos="100000">
                  <a:schemeClr val="tx1">
                    <a:lumMod val="95000"/>
                    <a:lumOff val="5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dirty="0">
                <a:solidFill>
                  <a:schemeClr val="lt1"/>
                </a:solidFill>
                <a:cs typeface="+mn-ea"/>
                <a:sym typeface="+mn-lt"/>
              </a:endParaRPr>
            </a:p>
          </p:txBody>
        </p:sp>
        <p:sp>
          <p:nvSpPr>
            <p:cNvPr id="37" name="任意多边形 36"/>
            <p:cNvSpPr/>
            <p:nvPr/>
          </p:nvSpPr>
          <p:spPr bwMode="auto">
            <a:xfrm>
              <a:off x="4537806" y="3982926"/>
              <a:ext cx="1141246" cy="1140298"/>
            </a:xfrm>
            <a:custGeom>
              <a:avLst/>
              <a:gdLst>
                <a:gd name="connsiteX0" fmla="*/ 1071121 w 1141246"/>
                <a:gd name="connsiteY0" fmla="*/ 23906 h 1140298"/>
                <a:gd name="connsiteX1" fmla="*/ 1024902 w 1141246"/>
                <a:gd name="connsiteY1" fmla="*/ 70125 h 1140298"/>
                <a:gd name="connsiteX2" fmla="*/ 1071121 w 1141246"/>
                <a:gd name="connsiteY2" fmla="*/ 117938 h 1140298"/>
                <a:gd name="connsiteX3" fmla="*/ 1118934 w 1141246"/>
                <a:gd name="connsiteY3" fmla="*/ 70125 h 1140298"/>
                <a:gd name="connsiteX4" fmla="*/ 1071121 w 1141246"/>
                <a:gd name="connsiteY4" fmla="*/ 23906 h 1140298"/>
                <a:gd name="connsiteX5" fmla="*/ 1071121 w 1141246"/>
                <a:gd name="connsiteY5" fmla="*/ 0 h 1140298"/>
                <a:gd name="connsiteX6" fmla="*/ 1141246 w 1141246"/>
                <a:gd name="connsiteY6" fmla="*/ 70125 h 1140298"/>
                <a:gd name="connsiteX7" fmla="*/ 1098215 w 1141246"/>
                <a:gd name="connsiteY7" fmla="*/ 134672 h 1140298"/>
                <a:gd name="connsiteX8" fmla="*/ 1071847 w 1141246"/>
                <a:gd name="connsiteY8" fmla="*/ 140101 h 1140298"/>
                <a:gd name="connsiteX9" fmla="*/ 1060830 w 1141246"/>
                <a:gd name="connsiteY9" fmla="*/ 143095 h 1140298"/>
                <a:gd name="connsiteX10" fmla="*/ 905551 w 1141246"/>
                <a:gd name="connsiteY10" fmla="*/ 251515 h 1140298"/>
                <a:gd name="connsiteX11" fmla="*/ 899150 w 1141246"/>
                <a:gd name="connsiteY11" fmla="*/ 259496 h 1140298"/>
                <a:gd name="connsiteX12" fmla="*/ 819260 w 1141246"/>
                <a:gd name="connsiteY12" fmla="*/ 474542 h 1140298"/>
                <a:gd name="connsiteX13" fmla="*/ 833683 w 1141246"/>
                <a:gd name="connsiteY13" fmla="*/ 523018 h 1140298"/>
                <a:gd name="connsiteX14" fmla="*/ 839597 w 1141246"/>
                <a:gd name="connsiteY14" fmla="*/ 533903 h 1140298"/>
                <a:gd name="connsiteX15" fmla="*/ 873936 w 1141246"/>
                <a:gd name="connsiteY15" fmla="*/ 703805 h 1140298"/>
                <a:gd name="connsiteX16" fmla="*/ 436968 w 1141246"/>
                <a:gd name="connsiteY16" fmla="*/ 1140298 h 1140298"/>
                <a:gd name="connsiteX17" fmla="*/ 0 w 1141246"/>
                <a:gd name="connsiteY17" fmla="*/ 703805 h 1140298"/>
                <a:gd name="connsiteX18" fmla="*/ 436968 w 1141246"/>
                <a:gd name="connsiteY18" fmla="*/ 267312 h 1140298"/>
                <a:gd name="connsiteX19" fmla="*/ 607056 w 1141246"/>
                <a:gd name="connsiteY19" fmla="*/ 301614 h 1140298"/>
                <a:gd name="connsiteX20" fmla="*/ 618949 w 1141246"/>
                <a:gd name="connsiteY20" fmla="*/ 308063 h 1140298"/>
                <a:gd name="connsiteX21" fmla="*/ 666207 w 1141246"/>
                <a:gd name="connsiteY21" fmla="*/ 322549 h 1140298"/>
                <a:gd name="connsiteX22" fmla="*/ 883147 w 1141246"/>
                <a:gd name="connsiteY22" fmla="*/ 243534 h 1140298"/>
                <a:gd name="connsiteX23" fmla="*/ 889548 w 1141246"/>
                <a:gd name="connsiteY23" fmla="*/ 235552 h 1140298"/>
                <a:gd name="connsiteX24" fmla="*/ 998918 w 1141246"/>
                <a:gd name="connsiteY24" fmla="*/ 81340 h 1140298"/>
                <a:gd name="connsiteX25" fmla="*/ 1001271 w 1141246"/>
                <a:gd name="connsiteY25" fmla="*/ 71461 h 1140298"/>
                <a:gd name="connsiteX26" fmla="*/ 1000996 w 1141246"/>
                <a:gd name="connsiteY26" fmla="*/ 70125 h 1140298"/>
                <a:gd name="connsiteX27" fmla="*/ 1071121 w 1141246"/>
                <a:gd name="connsiteY27" fmla="*/ 0 h 1140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141246" h="1140298">
                  <a:moveTo>
                    <a:pt x="1071121" y="23906"/>
                  </a:moveTo>
                  <a:cubicBezTo>
                    <a:pt x="1045621" y="23906"/>
                    <a:pt x="1024902" y="44625"/>
                    <a:pt x="1024902" y="70125"/>
                  </a:cubicBezTo>
                  <a:cubicBezTo>
                    <a:pt x="1024902" y="95625"/>
                    <a:pt x="1045621" y="117938"/>
                    <a:pt x="1071121" y="117938"/>
                  </a:cubicBezTo>
                  <a:cubicBezTo>
                    <a:pt x="1096621" y="117938"/>
                    <a:pt x="1118934" y="95625"/>
                    <a:pt x="1118934" y="70125"/>
                  </a:cubicBezTo>
                  <a:cubicBezTo>
                    <a:pt x="1118934" y="44625"/>
                    <a:pt x="1096621" y="23906"/>
                    <a:pt x="1071121" y="23906"/>
                  </a:cubicBezTo>
                  <a:close/>
                  <a:moveTo>
                    <a:pt x="1071121" y="0"/>
                  </a:moveTo>
                  <a:cubicBezTo>
                    <a:pt x="1109371" y="0"/>
                    <a:pt x="1141246" y="31875"/>
                    <a:pt x="1141246" y="70125"/>
                  </a:cubicBezTo>
                  <a:cubicBezTo>
                    <a:pt x="1141246" y="98813"/>
                    <a:pt x="1123317" y="123914"/>
                    <a:pt x="1098215" y="134672"/>
                  </a:cubicBezTo>
                  <a:lnTo>
                    <a:pt x="1071847" y="140101"/>
                  </a:lnTo>
                  <a:lnTo>
                    <a:pt x="1060830" y="143095"/>
                  </a:lnTo>
                  <a:cubicBezTo>
                    <a:pt x="1029774" y="153645"/>
                    <a:pt x="977565" y="179684"/>
                    <a:pt x="905551" y="251515"/>
                  </a:cubicBezTo>
                  <a:cubicBezTo>
                    <a:pt x="905551" y="251515"/>
                    <a:pt x="905551" y="251515"/>
                    <a:pt x="899150" y="259496"/>
                  </a:cubicBezTo>
                  <a:cubicBezTo>
                    <a:pt x="804333" y="354075"/>
                    <a:pt x="800432" y="403758"/>
                    <a:pt x="819260" y="474542"/>
                  </a:cubicBezTo>
                  <a:lnTo>
                    <a:pt x="833683" y="523018"/>
                  </a:lnTo>
                  <a:lnTo>
                    <a:pt x="839597" y="533903"/>
                  </a:lnTo>
                  <a:cubicBezTo>
                    <a:pt x="861709" y="586124"/>
                    <a:pt x="873936" y="643538"/>
                    <a:pt x="873936" y="703805"/>
                  </a:cubicBezTo>
                  <a:cubicBezTo>
                    <a:pt x="873936" y="944873"/>
                    <a:pt x="678299" y="1140298"/>
                    <a:pt x="436968" y="1140298"/>
                  </a:cubicBezTo>
                  <a:cubicBezTo>
                    <a:pt x="195637" y="1140298"/>
                    <a:pt x="0" y="944873"/>
                    <a:pt x="0" y="703805"/>
                  </a:cubicBezTo>
                  <a:cubicBezTo>
                    <a:pt x="0" y="462737"/>
                    <a:pt x="195637" y="267312"/>
                    <a:pt x="436968" y="267312"/>
                  </a:cubicBezTo>
                  <a:cubicBezTo>
                    <a:pt x="497301" y="267312"/>
                    <a:pt x="554778" y="279526"/>
                    <a:pt x="607056" y="301614"/>
                  </a:cubicBezTo>
                  <a:lnTo>
                    <a:pt x="618949" y="308063"/>
                  </a:lnTo>
                  <a:lnTo>
                    <a:pt x="666207" y="322549"/>
                  </a:lnTo>
                  <a:cubicBezTo>
                    <a:pt x="737620" y="342003"/>
                    <a:pt x="788329" y="338112"/>
                    <a:pt x="883147" y="243534"/>
                  </a:cubicBezTo>
                  <a:cubicBezTo>
                    <a:pt x="883147" y="243534"/>
                    <a:pt x="883147" y="243534"/>
                    <a:pt x="889548" y="235552"/>
                  </a:cubicBezTo>
                  <a:cubicBezTo>
                    <a:pt x="961562" y="163721"/>
                    <a:pt x="988567" y="112541"/>
                    <a:pt x="998918" y="81340"/>
                  </a:cubicBezTo>
                  <a:lnTo>
                    <a:pt x="1001271" y="71461"/>
                  </a:lnTo>
                  <a:lnTo>
                    <a:pt x="1000996" y="70125"/>
                  </a:lnTo>
                  <a:cubicBezTo>
                    <a:pt x="1000996" y="31875"/>
                    <a:pt x="1032871" y="0"/>
                    <a:pt x="1071121" y="0"/>
                  </a:cubicBezTo>
                  <a:close/>
                </a:path>
              </a:pathLst>
            </a:custGeom>
            <a:gradFill flip="none" rotWithShape="1">
              <a:gsLst>
                <a:gs pos="0">
                  <a:schemeClr val="accent1"/>
                </a:gs>
                <a:gs pos="100000">
                  <a:schemeClr val="tx1">
                    <a:lumMod val="95000"/>
                    <a:lumOff val="5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solidFill>
                  <a:schemeClr val="lt1"/>
                </a:solidFill>
                <a:cs typeface="+mn-ea"/>
                <a:sym typeface="+mn-lt"/>
              </a:endParaRPr>
            </a:p>
          </p:txBody>
        </p:sp>
        <p:sp>
          <p:nvSpPr>
            <p:cNvPr id="38" name="íśľîḑe"/>
            <p:cNvSpPr/>
            <p:nvPr/>
          </p:nvSpPr>
          <p:spPr bwMode="auto">
            <a:xfrm>
              <a:off x="5578874" y="4022997"/>
              <a:ext cx="62016" cy="62016"/>
            </a:xfrm>
            <a:custGeom>
              <a:avLst/>
              <a:gdLst>
                <a:gd name="T0" fmla="*/ 39 w 39"/>
                <a:gd name="T1" fmla="*/ 19 h 39"/>
                <a:gd name="T2" fmla="*/ 19 w 39"/>
                <a:gd name="T3" fmla="*/ 0 h 39"/>
                <a:gd name="T4" fmla="*/ 0 w 39"/>
                <a:gd name="T5" fmla="*/ 19 h 39"/>
                <a:gd name="T6" fmla="*/ 19 w 39"/>
                <a:gd name="T7" fmla="*/ 39 h 39"/>
                <a:gd name="T8" fmla="*/ 39 w 39"/>
                <a:gd name="T9" fmla="*/ 19 h 39"/>
                <a:gd name="T10" fmla="*/ 19 w 39"/>
                <a:gd name="T11" fmla="*/ 30 h 39"/>
                <a:gd name="T12" fmla="*/ 8 w 39"/>
                <a:gd name="T13" fmla="*/ 19 h 39"/>
                <a:gd name="T14" fmla="*/ 19 w 39"/>
                <a:gd name="T15" fmla="*/ 8 h 39"/>
                <a:gd name="T16" fmla="*/ 30 w 39"/>
                <a:gd name="T17" fmla="*/ 19 h 39"/>
                <a:gd name="T18" fmla="*/ 19 w 39"/>
                <a:gd name="T19" fmla="*/ 3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 h="39">
                  <a:moveTo>
                    <a:pt x="39" y="19"/>
                  </a:moveTo>
                  <a:cubicBezTo>
                    <a:pt x="39" y="9"/>
                    <a:pt x="30" y="0"/>
                    <a:pt x="19" y="0"/>
                  </a:cubicBezTo>
                  <a:cubicBezTo>
                    <a:pt x="8" y="0"/>
                    <a:pt x="0" y="9"/>
                    <a:pt x="0" y="19"/>
                  </a:cubicBezTo>
                  <a:cubicBezTo>
                    <a:pt x="0" y="30"/>
                    <a:pt x="8" y="39"/>
                    <a:pt x="19" y="39"/>
                  </a:cubicBezTo>
                  <a:cubicBezTo>
                    <a:pt x="30" y="39"/>
                    <a:pt x="39" y="30"/>
                    <a:pt x="39" y="19"/>
                  </a:cubicBezTo>
                  <a:close/>
                  <a:moveTo>
                    <a:pt x="19" y="30"/>
                  </a:moveTo>
                  <a:cubicBezTo>
                    <a:pt x="13" y="30"/>
                    <a:pt x="8" y="25"/>
                    <a:pt x="8" y="19"/>
                  </a:cubicBezTo>
                  <a:cubicBezTo>
                    <a:pt x="8" y="13"/>
                    <a:pt x="13" y="8"/>
                    <a:pt x="19" y="8"/>
                  </a:cubicBezTo>
                  <a:cubicBezTo>
                    <a:pt x="25" y="8"/>
                    <a:pt x="30" y="13"/>
                    <a:pt x="30" y="19"/>
                  </a:cubicBezTo>
                  <a:cubicBezTo>
                    <a:pt x="30" y="25"/>
                    <a:pt x="25" y="30"/>
                    <a:pt x="19" y="30"/>
                  </a:cubicBezTo>
                  <a:close/>
                </a:path>
              </a:pathLst>
            </a:custGeom>
            <a:solidFill>
              <a:schemeClr val="accent6">
                <a:lumMod val="10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cs typeface="+mn-ea"/>
                <a:sym typeface="+mn-lt"/>
              </a:endParaRPr>
            </a:p>
          </p:txBody>
        </p:sp>
        <p:sp>
          <p:nvSpPr>
            <p:cNvPr id="39" name="任意多边形 38"/>
            <p:cNvSpPr/>
            <p:nvPr/>
          </p:nvSpPr>
          <p:spPr bwMode="auto">
            <a:xfrm>
              <a:off x="5658062" y="4264381"/>
              <a:ext cx="873936" cy="1394893"/>
            </a:xfrm>
            <a:custGeom>
              <a:avLst/>
              <a:gdLst>
                <a:gd name="connsiteX0" fmla="*/ 470154 w 873936"/>
                <a:gd name="connsiteY0" fmla="*/ 126534 h 1394893"/>
                <a:gd name="connsiteX1" fmla="*/ 469299 w 873936"/>
                <a:gd name="connsiteY1" fmla="*/ 126893 h 1394893"/>
                <a:gd name="connsiteX2" fmla="*/ 469937 w 873936"/>
                <a:gd name="connsiteY2" fmla="*/ 126726 h 1394893"/>
                <a:gd name="connsiteX3" fmla="*/ 437446 w 873936"/>
                <a:gd name="connsiteY3" fmla="*/ 22312 h 1394893"/>
                <a:gd name="connsiteX4" fmla="*/ 391227 w 873936"/>
                <a:gd name="connsiteY4" fmla="*/ 70125 h 1394893"/>
                <a:gd name="connsiteX5" fmla="*/ 437446 w 873936"/>
                <a:gd name="connsiteY5" fmla="*/ 116344 h 1394893"/>
                <a:gd name="connsiteX6" fmla="*/ 485259 w 873936"/>
                <a:gd name="connsiteY6" fmla="*/ 70125 h 1394893"/>
                <a:gd name="connsiteX7" fmla="*/ 437446 w 873936"/>
                <a:gd name="connsiteY7" fmla="*/ 22312 h 1394893"/>
                <a:gd name="connsiteX8" fmla="*/ 437446 w 873936"/>
                <a:gd name="connsiteY8" fmla="*/ 0 h 1394893"/>
                <a:gd name="connsiteX9" fmla="*/ 507571 w 873936"/>
                <a:gd name="connsiteY9" fmla="*/ 70125 h 1394893"/>
                <a:gd name="connsiteX10" fmla="*/ 486852 w 873936"/>
                <a:gd name="connsiteY10" fmla="*/ 119532 h 1394893"/>
                <a:gd name="connsiteX11" fmla="*/ 485112 w 873936"/>
                <a:gd name="connsiteY11" fmla="*/ 120261 h 1394893"/>
                <a:gd name="connsiteX12" fmla="*/ 481201 w 873936"/>
                <a:gd name="connsiteY12" fmla="*/ 126627 h 1394893"/>
                <a:gd name="connsiteX13" fmla="*/ 448157 w 873936"/>
                <a:gd name="connsiteY13" fmla="*/ 312666 h 1394893"/>
                <a:gd name="connsiteX14" fmla="*/ 448157 w 873936"/>
                <a:gd name="connsiteY14" fmla="*/ 323850 h 1394893"/>
                <a:gd name="connsiteX15" fmla="*/ 545266 w 873936"/>
                <a:gd name="connsiteY15" fmla="*/ 532359 h 1394893"/>
                <a:gd name="connsiteX16" fmla="*/ 566642 w 873936"/>
                <a:gd name="connsiteY16" fmla="*/ 543678 h 1394893"/>
                <a:gd name="connsiteX17" fmla="*/ 607056 w 873936"/>
                <a:gd name="connsiteY17" fmla="*/ 556209 h 1394893"/>
                <a:gd name="connsiteX18" fmla="*/ 873936 w 873936"/>
                <a:gd name="connsiteY18" fmla="*/ 958400 h 1394893"/>
                <a:gd name="connsiteX19" fmla="*/ 436968 w 873936"/>
                <a:gd name="connsiteY19" fmla="*/ 1394893 h 1394893"/>
                <a:gd name="connsiteX20" fmla="*/ 0 w 873936"/>
                <a:gd name="connsiteY20" fmla="*/ 958400 h 1394893"/>
                <a:gd name="connsiteX21" fmla="*/ 266880 w 873936"/>
                <a:gd name="connsiteY21" fmla="*/ 556209 h 1394893"/>
                <a:gd name="connsiteX22" fmla="*/ 308464 w 873936"/>
                <a:gd name="connsiteY22" fmla="*/ 543315 h 1394893"/>
                <a:gd name="connsiteX23" fmla="*/ 329344 w 873936"/>
                <a:gd name="connsiteY23" fmla="*/ 532359 h 1394893"/>
                <a:gd name="connsiteX24" fmla="*/ 425778 w 873936"/>
                <a:gd name="connsiteY24" fmla="*/ 323850 h 1394893"/>
                <a:gd name="connsiteX25" fmla="*/ 425778 w 873936"/>
                <a:gd name="connsiteY25" fmla="*/ 312666 h 1394893"/>
                <a:gd name="connsiteX26" fmla="*/ 393409 w 873936"/>
                <a:gd name="connsiteY26" fmla="*/ 126627 h 1394893"/>
                <a:gd name="connsiteX27" fmla="*/ 389766 w 873936"/>
                <a:gd name="connsiteY27" fmla="*/ 120255 h 1394893"/>
                <a:gd name="connsiteX28" fmla="*/ 388040 w 873936"/>
                <a:gd name="connsiteY28" fmla="*/ 119532 h 1394893"/>
                <a:gd name="connsiteX29" fmla="*/ 367321 w 873936"/>
                <a:gd name="connsiteY29" fmla="*/ 70125 h 1394893"/>
                <a:gd name="connsiteX30" fmla="*/ 437446 w 873936"/>
                <a:gd name="connsiteY30" fmla="*/ 0 h 1394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873936" h="1394893">
                  <a:moveTo>
                    <a:pt x="470154" y="126534"/>
                  </a:moveTo>
                  <a:lnTo>
                    <a:pt x="469299" y="126893"/>
                  </a:lnTo>
                  <a:lnTo>
                    <a:pt x="469937" y="126726"/>
                  </a:lnTo>
                  <a:close/>
                  <a:moveTo>
                    <a:pt x="437446" y="22312"/>
                  </a:moveTo>
                  <a:cubicBezTo>
                    <a:pt x="411946" y="22312"/>
                    <a:pt x="391227" y="44625"/>
                    <a:pt x="391227" y="70125"/>
                  </a:cubicBezTo>
                  <a:cubicBezTo>
                    <a:pt x="391227" y="95625"/>
                    <a:pt x="411946" y="116344"/>
                    <a:pt x="437446" y="116344"/>
                  </a:cubicBezTo>
                  <a:cubicBezTo>
                    <a:pt x="462946" y="116344"/>
                    <a:pt x="485259" y="95625"/>
                    <a:pt x="485259" y="70125"/>
                  </a:cubicBezTo>
                  <a:cubicBezTo>
                    <a:pt x="485259" y="44625"/>
                    <a:pt x="462946" y="22312"/>
                    <a:pt x="437446" y="22312"/>
                  </a:cubicBezTo>
                  <a:close/>
                  <a:moveTo>
                    <a:pt x="437446" y="0"/>
                  </a:moveTo>
                  <a:cubicBezTo>
                    <a:pt x="475696" y="0"/>
                    <a:pt x="507571" y="31875"/>
                    <a:pt x="507571" y="70125"/>
                  </a:cubicBezTo>
                  <a:cubicBezTo>
                    <a:pt x="507571" y="89250"/>
                    <a:pt x="499602" y="106782"/>
                    <a:pt x="486852" y="119532"/>
                  </a:cubicBezTo>
                  <a:lnTo>
                    <a:pt x="485112" y="120261"/>
                  </a:lnTo>
                  <a:lnTo>
                    <a:pt x="481201" y="126627"/>
                  </a:lnTo>
                  <a:cubicBezTo>
                    <a:pt x="466140" y="156285"/>
                    <a:pt x="448157" y="212007"/>
                    <a:pt x="448157" y="312666"/>
                  </a:cubicBezTo>
                  <a:cubicBezTo>
                    <a:pt x="448157" y="323850"/>
                    <a:pt x="448157" y="323850"/>
                    <a:pt x="448157" y="323850"/>
                  </a:cubicBezTo>
                  <a:cubicBezTo>
                    <a:pt x="448157" y="458062"/>
                    <a:pt x="481426" y="496109"/>
                    <a:pt x="545266" y="532359"/>
                  </a:cubicBezTo>
                  <a:lnTo>
                    <a:pt x="566642" y="543678"/>
                  </a:lnTo>
                  <a:lnTo>
                    <a:pt x="607056" y="556209"/>
                  </a:lnTo>
                  <a:cubicBezTo>
                    <a:pt x="763890" y="622472"/>
                    <a:pt x="873936" y="777599"/>
                    <a:pt x="873936" y="958400"/>
                  </a:cubicBezTo>
                  <a:cubicBezTo>
                    <a:pt x="873936" y="1199468"/>
                    <a:pt x="678299" y="1394893"/>
                    <a:pt x="436968" y="1394893"/>
                  </a:cubicBezTo>
                  <a:cubicBezTo>
                    <a:pt x="195637" y="1394893"/>
                    <a:pt x="0" y="1199468"/>
                    <a:pt x="0" y="958400"/>
                  </a:cubicBezTo>
                  <a:cubicBezTo>
                    <a:pt x="0" y="777599"/>
                    <a:pt x="110046" y="622472"/>
                    <a:pt x="266880" y="556209"/>
                  </a:cubicBezTo>
                  <a:lnTo>
                    <a:pt x="308464" y="543315"/>
                  </a:lnTo>
                  <a:lnTo>
                    <a:pt x="329344" y="532359"/>
                  </a:lnTo>
                  <a:cubicBezTo>
                    <a:pt x="393409" y="496109"/>
                    <a:pt x="425778" y="458062"/>
                    <a:pt x="425778" y="323850"/>
                  </a:cubicBezTo>
                  <a:cubicBezTo>
                    <a:pt x="425778" y="312666"/>
                    <a:pt x="425778" y="312666"/>
                    <a:pt x="425778" y="312666"/>
                  </a:cubicBezTo>
                  <a:cubicBezTo>
                    <a:pt x="425778" y="212007"/>
                    <a:pt x="407795" y="156285"/>
                    <a:pt x="393409" y="126627"/>
                  </a:cubicBezTo>
                  <a:lnTo>
                    <a:pt x="389766" y="120255"/>
                  </a:lnTo>
                  <a:lnTo>
                    <a:pt x="388040" y="119532"/>
                  </a:lnTo>
                  <a:cubicBezTo>
                    <a:pt x="375290" y="106782"/>
                    <a:pt x="367321" y="89250"/>
                    <a:pt x="367321" y="70125"/>
                  </a:cubicBezTo>
                  <a:cubicBezTo>
                    <a:pt x="367321" y="31875"/>
                    <a:pt x="399196" y="0"/>
                    <a:pt x="437446" y="0"/>
                  </a:cubicBezTo>
                  <a:close/>
                </a:path>
              </a:pathLst>
            </a:custGeom>
            <a:gradFill flip="none" rotWithShape="1">
              <a:gsLst>
                <a:gs pos="0">
                  <a:schemeClr val="accent1"/>
                </a:gs>
                <a:gs pos="100000">
                  <a:schemeClr val="tx1">
                    <a:lumMod val="95000"/>
                    <a:lumOff val="5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solidFill>
                  <a:schemeClr val="lt1"/>
                </a:solidFill>
                <a:cs typeface="+mn-ea"/>
                <a:sym typeface="+mn-lt"/>
              </a:endParaRPr>
            </a:p>
          </p:txBody>
        </p:sp>
        <p:sp>
          <p:nvSpPr>
            <p:cNvPr id="40" name="îŝ1ïḋè"/>
            <p:cNvSpPr/>
            <p:nvPr/>
          </p:nvSpPr>
          <p:spPr bwMode="auto">
            <a:xfrm>
              <a:off x="6039693" y="4374100"/>
              <a:ext cx="113535" cy="3816"/>
            </a:xfrm>
            <a:custGeom>
              <a:avLst/>
              <a:gdLst>
                <a:gd name="T0" fmla="*/ 0 w 71"/>
                <a:gd name="T1" fmla="*/ 0 h 2"/>
                <a:gd name="T2" fmla="*/ 0 w 71"/>
                <a:gd name="T3" fmla="*/ 0 h 2"/>
                <a:gd name="T4" fmla="*/ 1 w 71"/>
                <a:gd name="T5" fmla="*/ 2 h 2"/>
                <a:gd name="T6" fmla="*/ 1 w 71"/>
                <a:gd name="T7" fmla="*/ 2 h 2"/>
                <a:gd name="T8" fmla="*/ 0 w 71"/>
                <a:gd name="T9" fmla="*/ 0 h 2"/>
                <a:gd name="T10" fmla="*/ 0 w 71"/>
                <a:gd name="T11" fmla="*/ 0 h 2"/>
                <a:gd name="T12" fmla="*/ 71 w 71"/>
                <a:gd name="T13" fmla="*/ 0 h 2"/>
                <a:gd name="T14" fmla="*/ 71 w 71"/>
                <a:gd name="T15" fmla="*/ 0 h 2"/>
                <a:gd name="T16" fmla="*/ 70 w 71"/>
                <a:gd name="T17" fmla="*/ 1 h 2"/>
                <a:gd name="T18" fmla="*/ 71 w 71"/>
                <a:gd name="T19"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 h="2">
                  <a:moveTo>
                    <a:pt x="0" y="0"/>
                  </a:moveTo>
                  <a:cubicBezTo>
                    <a:pt x="0" y="0"/>
                    <a:pt x="0" y="0"/>
                    <a:pt x="0" y="0"/>
                  </a:cubicBezTo>
                  <a:cubicBezTo>
                    <a:pt x="0" y="1"/>
                    <a:pt x="1" y="1"/>
                    <a:pt x="1" y="2"/>
                  </a:cubicBezTo>
                  <a:cubicBezTo>
                    <a:pt x="1" y="2"/>
                    <a:pt x="1" y="2"/>
                    <a:pt x="1" y="2"/>
                  </a:cubicBezTo>
                  <a:cubicBezTo>
                    <a:pt x="1" y="1"/>
                    <a:pt x="0" y="1"/>
                    <a:pt x="0" y="0"/>
                  </a:cubicBezTo>
                  <a:cubicBezTo>
                    <a:pt x="0" y="0"/>
                    <a:pt x="0" y="0"/>
                    <a:pt x="0" y="0"/>
                  </a:cubicBezTo>
                  <a:moveTo>
                    <a:pt x="71" y="0"/>
                  </a:moveTo>
                  <a:cubicBezTo>
                    <a:pt x="71" y="0"/>
                    <a:pt x="71" y="0"/>
                    <a:pt x="71" y="0"/>
                  </a:cubicBezTo>
                  <a:cubicBezTo>
                    <a:pt x="71" y="0"/>
                    <a:pt x="71" y="1"/>
                    <a:pt x="70" y="1"/>
                  </a:cubicBezTo>
                  <a:cubicBezTo>
                    <a:pt x="71" y="1"/>
                    <a:pt x="71" y="0"/>
                    <a:pt x="71" y="0"/>
                  </a:cubicBezTo>
                </a:path>
              </a:pathLst>
            </a:custGeom>
            <a:solidFill>
              <a:schemeClr val="accent5">
                <a:lumMod val="10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cs typeface="+mn-ea"/>
                <a:sym typeface="+mn-lt"/>
              </a:endParaRPr>
            </a:p>
          </p:txBody>
        </p:sp>
        <p:sp>
          <p:nvSpPr>
            <p:cNvPr id="41" name="iślïḍe"/>
            <p:cNvSpPr/>
            <p:nvPr/>
          </p:nvSpPr>
          <p:spPr bwMode="auto">
            <a:xfrm>
              <a:off x="6039693" y="4374100"/>
              <a:ext cx="55337" cy="30531"/>
            </a:xfrm>
            <a:custGeom>
              <a:avLst/>
              <a:gdLst>
                <a:gd name="T0" fmla="*/ 0 w 35"/>
                <a:gd name="T1" fmla="*/ 0 h 19"/>
                <a:gd name="T2" fmla="*/ 0 w 35"/>
                <a:gd name="T3" fmla="*/ 0 h 19"/>
                <a:gd name="T4" fmla="*/ 0 w 35"/>
                <a:gd name="T5" fmla="*/ 0 h 19"/>
                <a:gd name="T6" fmla="*/ 1 w 35"/>
                <a:gd name="T7" fmla="*/ 2 h 19"/>
                <a:gd name="T8" fmla="*/ 35 w 35"/>
                <a:gd name="T9" fmla="*/ 19 h 19"/>
                <a:gd name="T10" fmla="*/ 0 w 35"/>
                <a:gd name="T11" fmla="*/ 0 h 19"/>
              </a:gdLst>
              <a:ahLst/>
              <a:cxnLst>
                <a:cxn ang="0">
                  <a:pos x="T0" y="T1"/>
                </a:cxn>
                <a:cxn ang="0">
                  <a:pos x="T2" y="T3"/>
                </a:cxn>
                <a:cxn ang="0">
                  <a:pos x="T4" y="T5"/>
                </a:cxn>
                <a:cxn ang="0">
                  <a:pos x="T6" y="T7"/>
                </a:cxn>
                <a:cxn ang="0">
                  <a:pos x="T8" y="T9"/>
                </a:cxn>
                <a:cxn ang="0">
                  <a:pos x="T10" y="T11"/>
                </a:cxn>
              </a:cxnLst>
              <a:rect l="0" t="0" r="r" b="b"/>
              <a:pathLst>
                <a:path w="35" h="19">
                  <a:moveTo>
                    <a:pt x="0" y="0"/>
                  </a:moveTo>
                  <a:cubicBezTo>
                    <a:pt x="0" y="0"/>
                    <a:pt x="0" y="0"/>
                    <a:pt x="0" y="0"/>
                  </a:cubicBezTo>
                  <a:cubicBezTo>
                    <a:pt x="0" y="0"/>
                    <a:pt x="0" y="0"/>
                    <a:pt x="0" y="0"/>
                  </a:cubicBezTo>
                  <a:cubicBezTo>
                    <a:pt x="0" y="1"/>
                    <a:pt x="1" y="1"/>
                    <a:pt x="1" y="2"/>
                  </a:cubicBezTo>
                  <a:cubicBezTo>
                    <a:pt x="9" y="12"/>
                    <a:pt x="21" y="18"/>
                    <a:pt x="35" y="19"/>
                  </a:cubicBezTo>
                  <a:cubicBezTo>
                    <a:pt x="20" y="18"/>
                    <a:pt x="7" y="11"/>
                    <a:pt x="0" y="0"/>
                  </a:cubicBezTo>
                </a:path>
              </a:pathLst>
            </a:custGeom>
            <a:solidFill>
              <a:schemeClr val="accent5">
                <a:lumMod val="10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cs typeface="+mn-ea"/>
                <a:sym typeface="+mn-lt"/>
              </a:endParaRPr>
            </a:p>
          </p:txBody>
        </p:sp>
        <p:sp>
          <p:nvSpPr>
            <p:cNvPr id="42" name="íşḻíḋé"/>
            <p:cNvSpPr/>
            <p:nvPr/>
          </p:nvSpPr>
          <p:spPr bwMode="auto">
            <a:xfrm>
              <a:off x="6149412" y="4376008"/>
              <a:ext cx="1908" cy="1908"/>
            </a:xfrm>
            <a:custGeom>
              <a:avLst/>
              <a:gdLst>
                <a:gd name="T0" fmla="*/ 1 w 1"/>
                <a:gd name="T1" fmla="*/ 0 h 1"/>
                <a:gd name="T2" fmla="*/ 1 w 1"/>
                <a:gd name="T3" fmla="*/ 0 h 1"/>
                <a:gd name="T4" fmla="*/ 0 w 1"/>
                <a:gd name="T5" fmla="*/ 1 h 1"/>
                <a:gd name="T6" fmla="*/ 0 w 1"/>
                <a:gd name="T7" fmla="*/ 1 h 1"/>
                <a:gd name="T8" fmla="*/ 1 w 1"/>
                <a:gd name="T9" fmla="*/ 0 h 1"/>
              </a:gdLst>
              <a:ahLst/>
              <a:cxnLst>
                <a:cxn ang="0">
                  <a:pos x="T0" y="T1"/>
                </a:cxn>
                <a:cxn ang="0">
                  <a:pos x="T2" y="T3"/>
                </a:cxn>
                <a:cxn ang="0">
                  <a:pos x="T4" y="T5"/>
                </a:cxn>
                <a:cxn ang="0">
                  <a:pos x="T6" y="T7"/>
                </a:cxn>
                <a:cxn ang="0">
                  <a:pos x="T8" y="T9"/>
                </a:cxn>
              </a:cxnLst>
              <a:rect l="0" t="0" r="r" b="b"/>
              <a:pathLst>
                <a:path w="1" h="1">
                  <a:moveTo>
                    <a:pt x="1" y="0"/>
                  </a:moveTo>
                  <a:cubicBezTo>
                    <a:pt x="1" y="0"/>
                    <a:pt x="1" y="0"/>
                    <a:pt x="1" y="0"/>
                  </a:cubicBezTo>
                  <a:cubicBezTo>
                    <a:pt x="1" y="0"/>
                    <a:pt x="1" y="1"/>
                    <a:pt x="0" y="1"/>
                  </a:cubicBezTo>
                  <a:cubicBezTo>
                    <a:pt x="0" y="1"/>
                    <a:pt x="0" y="1"/>
                    <a:pt x="0" y="1"/>
                  </a:cubicBezTo>
                  <a:cubicBezTo>
                    <a:pt x="1" y="1"/>
                    <a:pt x="1" y="0"/>
                    <a:pt x="1" y="0"/>
                  </a:cubicBezTo>
                </a:path>
              </a:pathLst>
            </a:custGeom>
            <a:solidFill>
              <a:schemeClr val="accent5">
                <a:lumMod val="10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cs typeface="+mn-ea"/>
                <a:sym typeface="+mn-lt"/>
              </a:endParaRPr>
            </a:p>
          </p:txBody>
        </p:sp>
        <p:sp>
          <p:nvSpPr>
            <p:cNvPr id="43" name="íś1ide"/>
            <p:cNvSpPr/>
            <p:nvPr/>
          </p:nvSpPr>
          <p:spPr bwMode="auto">
            <a:xfrm>
              <a:off x="6096938" y="4376008"/>
              <a:ext cx="54383" cy="28623"/>
            </a:xfrm>
            <a:custGeom>
              <a:avLst/>
              <a:gdLst>
                <a:gd name="T0" fmla="*/ 0 w 34"/>
                <a:gd name="T1" fmla="*/ 18 h 18"/>
                <a:gd name="T2" fmla="*/ 0 w 34"/>
                <a:gd name="T3" fmla="*/ 18 h 18"/>
                <a:gd name="T4" fmla="*/ 0 w 34"/>
                <a:gd name="T5" fmla="*/ 18 h 18"/>
                <a:gd name="T6" fmla="*/ 34 w 34"/>
                <a:gd name="T7" fmla="*/ 0 h 18"/>
                <a:gd name="T8" fmla="*/ 0 w 34"/>
                <a:gd name="T9" fmla="*/ 18 h 18"/>
                <a:gd name="T10" fmla="*/ 33 w 34"/>
                <a:gd name="T11" fmla="*/ 1 h 18"/>
                <a:gd name="T12" fmla="*/ 34 w 34"/>
                <a:gd name="T13" fmla="*/ 0 h 18"/>
              </a:gdLst>
              <a:ahLst/>
              <a:cxnLst>
                <a:cxn ang="0">
                  <a:pos x="T0" y="T1"/>
                </a:cxn>
                <a:cxn ang="0">
                  <a:pos x="T2" y="T3"/>
                </a:cxn>
                <a:cxn ang="0">
                  <a:pos x="T4" y="T5"/>
                </a:cxn>
                <a:cxn ang="0">
                  <a:pos x="T6" y="T7"/>
                </a:cxn>
                <a:cxn ang="0">
                  <a:pos x="T8" y="T9"/>
                </a:cxn>
                <a:cxn ang="0">
                  <a:pos x="T10" y="T11"/>
                </a:cxn>
                <a:cxn ang="0">
                  <a:pos x="T12" y="T13"/>
                </a:cxn>
              </a:cxnLst>
              <a:rect l="0" t="0" r="r" b="b"/>
              <a:pathLst>
                <a:path w="34" h="18">
                  <a:moveTo>
                    <a:pt x="0" y="18"/>
                  </a:moveTo>
                  <a:cubicBezTo>
                    <a:pt x="0" y="18"/>
                    <a:pt x="0" y="18"/>
                    <a:pt x="0" y="18"/>
                  </a:cubicBezTo>
                  <a:cubicBezTo>
                    <a:pt x="0" y="18"/>
                    <a:pt x="0" y="18"/>
                    <a:pt x="0" y="18"/>
                  </a:cubicBezTo>
                  <a:moveTo>
                    <a:pt x="34" y="0"/>
                  </a:moveTo>
                  <a:cubicBezTo>
                    <a:pt x="26" y="10"/>
                    <a:pt x="14" y="17"/>
                    <a:pt x="0" y="18"/>
                  </a:cubicBezTo>
                  <a:cubicBezTo>
                    <a:pt x="13" y="17"/>
                    <a:pt x="26" y="11"/>
                    <a:pt x="33" y="1"/>
                  </a:cubicBezTo>
                  <a:cubicBezTo>
                    <a:pt x="34" y="1"/>
                    <a:pt x="34" y="0"/>
                    <a:pt x="34" y="0"/>
                  </a:cubicBezTo>
                </a:path>
              </a:pathLst>
            </a:custGeom>
            <a:solidFill>
              <a:schemeClr val="accent5">
                <a:lumMod val="10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cs typeface="+mn-ea"/>
                <a:sym typeface="+mn-lt"/>
              </a:endParaRPr>
            </a:p>
          </p:txBody>
        </p:sp>
        <p:sp>
          <p:nvSpPr>
            <p:cNvPr id="44" name="iŝḻíďè"/>
            <p:cNvSpPr/>
            <p:nvPr/>
          </p:nvSpPr>
          <p:spPr bwMode="auto">
            <a:xfrm>
              <a:off x="6064499" y="4302544"/>
              <a:ext cx="62969" cy="62016"/>
            </a:xfrm>
            <a:custGeom>
              <a:avLst/>
              <a:gdLst>
                <a:gd name="T0" fmla="*/ 19 w 39"/>
                <a:gd name="T1" fmla="*/ 39 h 39"/>
                <a:gd name="T2" fmla="*/ 39 w 39"/>
                <a:gd name="T3" fmla="*/ 20 h 39"/>
                <a:gd name="T4" fmla="*/ 19 w 39"/>
                <a:gd name="T5" fmla="*/ 0 h 39"/>
                <a:gd name="T6" fmla="*/ 0 w 39"/>
                <a:gd name="T7" fmla="*/ 20 h 39"/>
                <a:gd name="T8" fmla="*/ 19 w 39"/>
                <a:gd name="T9" fmla="*/ 39 h 39"/>
                <a:gd name="T10" fmla="*/ 8 w 39"/>
                <a:gd name="T11" fmla="*/ 20 h 39"/>
                <a:gd name="T12" fmla="*/ 19 w 39"/>
                <a:gd name="T13" fmla="*/ 9 h 39"/>
                <a:gd name="T14" fmla="*/ 30 w 39"/>
                <a:gd name="T15" fmla="*/ 20 h 39"/>
                <a:gd name="T16" fmla="*/ 19 w 39"/>
                <a:gd name="T17" fmla="*/ 31 h 39"/>
                <a:gd name="T18" fmla="*/ 8 w 39"/>
                <a:gd name="T19" fmla="*/ 2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 h="39">
                  <a:moveTo>
                    <a:pt x="19" y="39"/>
                  </a:moveTo>
                  <a:cubicBezTo>
                    <a:pt x="30" y="39"/>
                    <a:pt x="39" y="30"/>
                    <a:pt x="39" y="20"/>
                  </a:cubicBezTo>
                  <a:cubicBezTo>
                    <a:pt x="39" y="9"/>
                    <a:pt x="30" y="0"/>
                    <a:pt x="19" y="0"/>
                  </a:cubicBezTo>
                  <a:cubicBezTo>
                    <a:pt x="9" y="0"/>
                    <a:pt x="0" y="9"/>
                    <a:pt x="0" y="20"/>
                  </a:cubicBezTo>
                  <a:cubicBezTo>
                    <a:pt x="0" y="30"/>
                    <a:pt x="9" y="39"/>
                    <a:pt x="19" y="39"/>
                  </a:cubicBezTo>
                  <a:close/>
                  <a:moveTo>
                    <a:pt x="8" y="20"/>
                  </a:moveTo>
                  <a:cubicBezTo>
                    <a:pt x="8" y="14"/>
                    <a:pt x="13" y="9"/>
                    <a:pt x="19" y="9"/>
                  </a:cubicBezTo>
                  <a:cubicBezTo>
                    <a:pt x="25" y="9"/>
                    <a:pt x="30" y="14"/>
                    <a:pt x="30" y="20"/>
                  </a:cubicBezTo>
                  <a:cubicBezTo>
                    <a:pt x="30" y="26"/>
                    <a:pt x="25" y="31"/>
                    <a:pt x="19" y="31"/>
                  </a:cubicBezTo>
                  <a:cubicBezTo>
                    <a:pt x="13" y="31"/>
                    <a:pt x="8" y="26"/>
                    <a:pt x="8" y="20"/>
                  </a:cubicBezTo>
                  <a:close/>
                </a:path>
              </a:pathLst>
            </a:custGeom>
            <a:solidFill>
              <a:schemeClr val="accent5">
                <a:lumMod val="10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cs typeface="+mn-ea"/>
                <a:sym typeface="+mn-lt"/>
              </a:endParaRPr>
            </a:p>
          </p:txBody>
        </p:sp>
        <p:sp>
          <p:nvSpPr>
            <p:cNvPr id="45" name="îSľïḍe"/>
            <p:cNvSpPr/>
            <p:nvPr/>
          </p:nvSpPr>
          <p:spPr bwMode="auto">
            <a:xfrm>
              <a:off x="6634084" y="4042079"/>
              <a:ext cx="18128" cy="57245"/>
            </a:xfrm>
            <a:custGeom>
              <a:avLst/>
              <a:gdLst>
                <a:gd name="T0" fmla="*/ 10 w 11"/>
                <a:gd name="T1" fmla="*/ 17 h 36"/>
                <a:gd name="T2" fmla="*/ 0 w 11"/>
                <a:gd name="T3" fmla="*/ 36 h 36"/>
                <a:gd name="T4" fmla="*/ 0 w 11"/>
                <a:gd name="T5" fmla="*/ 36 h 36"/>
                <a:gd name="T6" fmla="*/ 0 w 11"/>
                <a:gd name="T7" fmla="*/ 36 h 36"/>
                <a:gd name="T8" fmla="*/ 0 w 11"/>
                <a:gd name="T9" fmla="*/ 36 h 36"/>
                <a:gd name="T10" fmla="*/ 10 w 11"/>
                <a:gd name="T11" fmla="*/ 17 h 36"/>
                <a:gd name="T12" fmla="*/ 10 w 11"/>
                <a:gd name="T13" fmla="*/ 1 h 36"/>
                <a:gd name="T14" fmla="*/ 11 w 11"/>
                <a:gd name="T15" fmla="*/ 1 h 36"/>
                <a:gd name="T16" fmla="*/ 11 w 11"/>
                <a:gd name="T17" fmla="*/ 3 h 36"/>
                <a:gd name="T18" fmla="*/ 11 w 11"/>
                <a:gd name="T19" fmla="*/ 2 h 36"/>
                <a:gd name="T20" fmla="*/ 10 w 11"/>
                <a:gd name="T21" fmla="*/ 1 h 36"/>
                <a:gd name="T22" fmla="*/ 10 w 11"/>
                <a:gd name="T23" fmla="*/ 0 h 36"/>
                <a:gd name="T24" fmla="*/ 10 w 11"/>
                <a:gd name="T25" fmla="*/ 0 h 36"/>
                <a:gd name="T26" fmla="*/ 10 w 11"/>
                <a:gd name="T27" fmla="*/ 1 h 36"/>
                <a:gd name="T28" fmla="*/ 10 w 11"/>
                <a:gd name="T29"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 h="36">
                  <a:moveTo>
                    <a:pt x="10" y="17"/>
                  </a:moveTo>
                  <a:cubicBezTo>
                    <a:pt x="8" y="24"/>
                    <a:pt x="5" y="31"/>
                    <a:pt x="0" y="36"/>
                  </a:cubicBezTo>
                  <a:cubicBezTo>
                    <a:pt x="0" y="36"/>
                    <a:pt x="0" y="36"/>
                    <a:pt x="0" y="36"/>
                  </a:cubicBezTo>
                  <a:cubicBezTo>
                    <a:pt x="0" y="36"/>
                    <a:pt x="0" y="36"/>
                    <a:pt x="0" y="36"/>
                  </a:cubicBezTo>
                  <a:cubicBezTo>
                    <a:pt x="0" y="36"/>
                    <a:pt x="0" y="36"/>
                    <a:pt x="0" y="36"/>
                  </a:cubicBezTo>
                  <a:cubicBezTo>
                    <a:pt x="5" y="31"/>
                    <a:pt x="8" y="24"/>
                    <a:pt x="10" y="17"/>
                  </a:cubicBezTo>
                  <a:moveTo>
                    <a:pt x="10" y="1"/>
                  </a:moveTo>
                  <a:cubicBezTo>
                    <a:pt x="11" y="1"/>
                    <a:pt x="11" y="1"/>
                    <a:pt x="11" y="1"/>
                  </a:cubicBezTo>
                  <a:cubicBezTo>
                    <a:pt x="11" y="1"/>
                    <a:pt x="11" y="2"/>
                    <a:pt x="11" y="3"/>
                  </a:cubicBezTo>
                  <a:cubicBezTo>
                    <a:pt x="11" y="2"/>
                    <a:pt x="11" y="2"/>
                    <a:pt x="11" y="2"/>
                  </a:cubicBezTo>
                  <a:cubicBezTo>
                    <a:pt x="11" y="2"/>
                    <a:pt x="11" y="1"/>
                    <a:pt x="10" y="1"/>
                  </a:cubicBezTo>
                  <a:moveTo>
                    <a:pt x="10" y="0"/>
                  </a:moveTo>
                  <a:cubicBezTo>
                    <a:pt x="10" y="0"/>
                    <a:pt x="10" y="0"/>
                    <a:pt x="10" y="0"/>
                  </a:cubicBezTo>
                  <a:cubicBezTo>
                    <a:pt x="10" y="0"/>
                    <a:pt x="10" y="0"/>
                    <a:pt x="10" y="1"/>
                  </a:cubicBezTo>
                  <a:cubicBezTo>
                    <a:pt x="10" y="0"/>
                    <a:pt x="10" y="0"/>
                    <a:pt x="10" y="0"/>
                  </a:cubicBezTo>
                </a:path>
              </a:pathLst>
            </a:custGeom>
            <a:solidFill>
              <a:schemeClr val="accent4">
                <a:lumMod val="10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cs typeface="+mn-ea"/>
                <a:sym typeface="+mn-lt"/>
              </a:endParaRPr>
            </a:p>
          </p:txBody>
        </p:sp>
        <p:sp>
          <p:nvSpPr>
            <p:cNvPr id="46" name="iślidè"/>
            <p:cNvSpPr/>
            <p:nvPr/>
          </p:nvSpPr>
          <p:spPr bwMode="auto">
            <a:xfrm>
              <a:off x="6551080" y="4022997"/>
              <a:ext cx="62969" cy="62016"/>
            </a:xfrm>
            <a:custGeom>
              <a:avLst/>
              <a:gdLst>
                <a:gd name="T0" fmla="*/ 19 w 39"/>
                <a:gd name="T1" fmla="*/ 39 h 39"/>
                <a:gd name="T2" fmla="*/ 39 w 39"/>
                <a:gd name="T3" fmla="*/ 19 h 39"/>
                <a:gd name="T4" fmla="*/ 19 w 39"/>
                <a:gd name="T5" fmla="*/ 0 h 39"/>
                <a:gd name="T6" fmla="*/ 0 w 39"/>
                <a:gd name="T7" fmla="*/ 19 h 39"/>
                <a:gd name="T8" fmla="*/ 19 w 39"/>
                <a:gd name="T9" fmla="*/ 39 h 39"/>
                <a:gd name="T10" fmla="*/ 8 w 39"/>
                <a:gd name="T11" fmla="*/ 19 h 39"/>
                <a:gd name="T12" fmla="*/ 19 w 39"/>
                <a:gd name="T13" fmla="*/ 8 h 39"/>
                <a:gd name="T14" fmla="*/ 31 w 39"/>
                <a:gd name="T15" fmla="*/ 19 h 39"/>
                <a:gd name="T16" fmla="*/ 19 w 39"/>
                <a:gd name="T17" fmla="*/ 30 h 39"/>
                <a:gd name="T18" fmla="*/ 8 w 39"/>
                <a:gd name="T19" fmla="*/ 1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 h="39">
                  <a:moveTo>
                    <a:pt x="19" y="39"/>
                  </a:moveTo>
                  <a:cubicBezTo>
                    <a:pt x="30" y="39"/>
                    <a:pt x="39" y="30"/>
                    <a:pt x="39" y="19"/>
                  </a:cubicBezTo>
                  <a:cubicBezTo>
                    <a:pt x="39" y="9"/>
                    <a:pt x="30" y="0"/>
                    <a:pt x="19" y="0"/>
                  </a:cubicBezTo>
                  <a:cubicBezTo>
                    <a:pt x="9" y="0"/>
                    <a:pt x="0" y="9"/>
                    <a:pt x="0" y="19"/>
                  </a:cubicBezTo>
                  <a:cubicBezTo>
                    <a:pt x="0" y="30"/>
                    <a:pt x="9" y="39"/>
                    <a:pt x="19" y="39"/>
                  </a:cubicBezTo>
                  <a:close/>
                  <a:moveTo>
                    <a:pt x="8" y="19"/>
                  </a:moveTo>
                  <a:cubicBezTo>
                    <a:pt x="8" y="13"/>
                    <a:pt x="13" y="8"/>
                    <a:pt x="19" y="8"/>
                  </a:cubicBezTo>
                  <a:cubicBezTo>
                    <a:pt x="26" y="8"/>
                    <a:pt x="31" y="13"/>
                    <a:pt x="31" y="19"/>
                  </a:cubicBezTo>
                  <a:cubicBezTo>
                    <a:pt x="31" y="25"/>
                    <a:pt x="26" y="30"/>
                    <a:pt x="19" y="30"/>
                  </a:cubicBezTo>
                  <a:cubicBezTo>
                    <a:pt x="13" y="30"/>
                    <a:pt x="8" y="25"/>
                    <a:pt x="8" y="19"/>
                  </a:cubicBezTo>
                  <a:close/>
                </a:path>
              </a:pathLst>
            </a:custGeom>
            <a:solidFill>
              <a:schemeClr val="accent4">
                <a:lumMod val="10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cs typeface="+mn-ea"/>
                <a:sym typeface="+mn-lt"/>
              </a:endParaRPr>
            </a:p>
          </p:txBody>
        </p:sp>
        <p:sp>
          <p:nvSpPr>
            <p:cNvPr id="47" name="任意多边形 46"/>
            <p:cNvSpPr/>
            <p:nvPr/>
          </p:nvSpPr>
          <p:spPr bwMode="auto">
            <a:xfrm>
              <a:off x="6512916" y="3982926"/>
              <a:ext cx="1140293" cy="1140298"/>
            </a:xfrm>
            <a:custGeom>
              <a:avLst/>
              <a:gdLst>
                <a:gd name="connsiteX0" fmla="*/ 68848 w 1140293"/>
                <a:gd name="connsiteY0" fmla="*/ 23906 h 1140298"/>
                <a:gd name="connsiteX1" fmla="*/ 22416 w 1140293"/>
                <a:gd name="connsiteY1" fmla="*/ 70125 h 1140298"/>
                <a:gd name="connsiteX2" fmla="*/ 68848 w 1140293"/>
                <a:gd name="connsiteY2" fmla="*/ 117938 h 1140298"/>
                <a:gd name="connsiteX3" fmla="*/ 116881 w 1140293"/>
                <a:gd name="connsiteY3" fmla="*/ 70125 h 1140298"/>
                <a:gd name="connsiteX4" fmla="*/ 68848 w 1140293"/>
                <a:gd name="connsiteY4" fmla="*/ 23906 h 1140298"/>
                <a:gd name="connsiteX5" fmla="*/ 68848 w 1140293"/>
                <a:gd name="connsiteY5" fmla="*/ 0 h 1140298"/>
                <a:gd name="connsiteX6" fmla="*/ 139296 w 1140293"/>
                <a:gd name="connsiteY6" fmla="*/ 70125 h 1140298"/>
                <a:gd name="connsiteX7" fmla="*/ 139022 w 1140293"/>
                <a:gd name="connsiteY7" fmla="*/ 71453 h 1140298"/>
                <a:gd name="connsiteX8" fmla="*/ 141742 w 1140293"/>
                <a:gd name="connsiteY8" fmla="*/ 81340 h 1140298"/>
                <a:gd name="connsiteX9" fmla="*/ 250352 w 1140293"/>
                <a:gd name="connsiteY9" fmla="*/ 235552 h 1140298"/>
                <a:gd name="connsiteX10" fmla="*/ 258364 w 1140293"/>
                <a:gd name="connsiteY10" fmla="*/ 243534 h 1140298"/>
                <a:gd name="connsiteX11" fmla="*/ 474232 w 1140293"/>
                <a:gd name="connsiteY11" fmla="*/ 322549 h 1140298"/>
                <a:gd name="connsiteX12" fmla="*/ 521265 w 1140293"/>
                <a:gd name="connsiteY12" fmla="*/ 308105 h 1140298"/>
                <a:gd name="connsiteX13" fmla="*/ 533237 w 1140293"/>
                <a:gd name="connsiteY13" fmla="*/ 301614 h 1140298"/>
                <a:gd name="connsiteX14" fmla="*/ 703325 w 1140293"/>
                <a:gd name="connsiteY14" fmla="*/ 267312 h 1140298"/>
                <a:gd name="connsiteX15" fmla="*/ 1140293 w 1140293"/>
                <a:gd name="connsiteY15" fmla="*/ 703805 h 1140298"/>
                <a:gd name="connsiteX16" fmla="*/ 703325 w 1140293"/>
                <a:gd name="connsiteY16" fmla="*/ 1140298 h 1140298"/>
                <a:gd name="connsiteX17" fmla="*/ 266357 w 1140293"/>
                <a:gd name="connsiteY17" fmla="*/ 703805 h 1140298"/>
                <a:gd name="connsiteX18" fmla="*/ 300696 w 1140293"/>
                <a:gd name="connsiteY18" fmla="*/ 533903 h 1140298"/>
                <a:gd name="connsiteX19" fmla="*/ 306718 w 1140293"/>
                <a:gd name="connsiteY19" fmla="*/ 522821 h 1140298"/>
                <a:gd name="connsiteX20" fmla="*/ 321657 w 1140293"/>
                <a:gd name="connsiteY20" fmla="*/ 474542 h 1140298"/>
                <a:gd name="connsiteX21" fmla="*/ 242340 w 1140293"/>
                <a:gd name="connsiteY21" fmla="*/ 259496 h 1140298"/>
                <a:gd name="connsiteX22" fmla="*/ 234328 w 1140293"/>
                <a:gd name="connsiteY22" fmla="*/ 251515 h 1140298"/>
                <a:gd name="connsiteX23" fmla="*/ 79751 w 1140293"/>
                <a:gd name="connsiteY23" fmla="*/ 143095 h 1140298"/>
                <a:gd name="connsiteX24" fmla="*/ 68864 w 1140293"/>
                <a:gd name="connsiteY24" fmla="*/ 140247 h 1140298"/>
                <a:gd name="connsiteX25" fmla="*/ 68848 w 1140293"/>
                <a:gd name="connsiteY25" fmla="*/ 140250 h 1140298"/>
                <a:gd name="connsiteX26" fmla="*/ 0 w 1140293"/>
                <a:gd name="connsiteY26" fmla="*/ 70125 h 1140298"/>
                <a:gd name="connsiteX27" fmla="*/ 68848 w 1140293"/>
                <a:gd name="connsiteY27" fmla="*/ 0 h 1140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140293" h="1140298">
                  <a:moveTo>
                    <a:pt x="68848" y="23906"/>
                  </a:moveTo>
                  <a:cubicBezTo>
                    <a:pt x="43230" y="23906"/>
                    <a:pt x="22416" y="44625"/>
                    <a:pt x="22416" y="70125"/>
                  </a:cubicBezTo>
                  <a:cubicBezTo>
                    <a:pt x="22416" y="95625"/>
                    <a:pt x="43230" y="117938"/>
                    <a:pt x="68848" y="117938"/>
                  </a:cubicBezTo>
                  <a:cubicBezTo>
                    <a:pt x="96066" y="117938"/>
                    <a:pt x="116881" y="95625"/>
                    <a:pt x="116881" y="70125"/>
                  </a:cubicBezTo>
                  <a:cubicBezTo>
                    <a:pt x="116881" y="44625"/>
                    <a:pt x="96066" y="23906"/>
                    <a:pt x="68848" y="23906"/>
                  </a:cubicBezTo>
                  <a:close/>
                  <a:moveTo>
                    <a:pt x="68848" y="0"/>
                  </a:moveTo>
                  <a:cubicBezTo>
                    <a:pt x="107274" y="0"/>
                    <a:pt x="139296" y="31875"/>
                    <a:pt x="139296" y="70125"/>
                  </a:cubicBezTo>
                  <a:lnTo>
                    <a:pt x="139022" y="71453"/>
                  </a:lnTo>
                  <a:lnTo>
                    <a:pt x="141742" y="81340"/>
                  </a:lnTo>
                  <a:cubicBezTo>
                    <a:pt x="152708" y="112541"/>
                    <a:pt x="179448" y="163721"/>
                    <a:pt x="250352" y="235552"/>
                  </a:cubicBezTo>
                  <a:cubicBezTo>
                    <a:pt x="258364" y="243534"/>
                    <a:pt x="258364" y="243534"/>
                    <a:pt x="258364" y="243534"/>
                  </a:cubicBezTo>
                  <a:cubicBezTo>
                    <a:pt x="353304" y="338112"/>
                    <a:pt x="403178" y="342003"/>
                    <a:pt x="474232" y="322549"/>
                  </a:cubicBezTo>
                  <a:lnTo>
                    <a:pt x="521265" y="308105"/>
                  </a:lnTo>
                  <a:lnTo>
                    <a:pt x="533237" y="301614"/>
                  </a:lnTo>
                  <a:cubicBezTo>
                    <a:pt x="585516" y="279526"/>
                    <a:pt x="642993" y="267312"/>
                    <a:pt x="703325" y="267312"/>
                  </a:cubicBezTo>
                  <a:cubicBezTo>
                    <a:pt x="944656" y="267312"/>
                    <a:pt x="1140293" y="462737"/>
                    <a:pt x="1140293" y="703805"/>
                  </a:cubicBezTo>
                  <a:cubicBezTo>
                    <a:pt x="1140293" y="944873"/>
                    <a:pt x="944656" y="1140298"/>
                    <a:pt x="703325" y="1140298"/>
                  </a:cubicBezTo>
                  <a:cubicBezTo>
                    <a:pt x="461994" y="1140298"/>
                    <a:pt x="266357" y="944873"/>
                    <a:pt x="266357" y="703805"/>
                  </a:cubicBezTo>
                  <a:cubicBezTo>
                    <a:pt x="266357" y="643538"/>
                    <a:pt x="278585" y="586124"/>
                    <a:pt x="300696" y="533903"/>
                  </a:cubicBezTo>
                  <a:lnTo>
                    <a:pt x="306718" y="522821"/>
                  </a:lnTo>
                  <a:lnTo>
                    <a:pt x="321657" y="474542"/>
                  </a:lnTo>
                  <a:cubicBezTo>
                    <a:pt x="341186" y="403758"/>
                    <a:pt x="337281" y="354075"/>
                    <a:pt x="242340" y="259496"/>
                  </a:cubicBezTo>
                  <a:cubicBezTo>
                    <a:pt x="234328" y="251515"/>
                    <a:pt x="234328" y="251515"/>
                    <a:pt x="234328" y="251515"/>
                  </a:cubicBezTo>
                  <a:cubicBezTo>
                    <a:pt x="163424" y="179684"/>
                    <a:pt x="111447" y="153645"/>
                    <a:pt x="79751" y="143095"/>
                  </a:cubicBezTo>
                  <a:lnTo>
                    <a:pt x="68864" y="140247"/>
                  </a:lnTo>
                  <a:lnTo>
                    <a:pt x="68848" y="140250"/>
                  </a:lnTo>
                  <a:cubicBezTo>
                    <a:pt x="30421" y="140250"/>
                    <a:pt x="0" y="108375"/>
                    <a:pt x="0" y="70125"/>
                  </a:cubicBezTo>
                  <a:cubicBezTo>
                    <a:pt x="0" y="31875"/>
                    <a:pt x="30421" y="0"/>
                    <a:pt x="68848" y="0"/>
                  </a:cubicBezTo>
                  <a:close/>
                </a:path>
              </a:pathLst>
            </a:custGeom>
            <a:gradFill flip="none" rotWithShape="1">
              <a:gsLst>
                <a:gs pos="0">
                  <a:schemeClr val="accent1"/>
                </a:gs>
                <a:gs pos="100000">
                  <a:schemeClr val="tx1">
                    <a:lumMod val="95000"/>
                    <a:lumOff val="5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dirty="0">
                <a:solidFill>
                  <a:schemeClr val="lt1"/>
                </a:solidFill>
                <a:cs typeface="+mn-ea"/>
                <a:sym typeface="+mn-lt"/>
              </a:endParaRPr>
            </a:p>
          </p:txBody>
        </p:sp>
        <p:sp>
          <p:nvSpPr>
            <p:cNvPr id="48" name="任意多边形 47"/>
            <p:cNvSpPr/>
            <p:nvPr/>
          </p:nvSpPr>
          <p:spPr bwMode="auto">
            <a:xfrm>
              <a:off x="6512916" y="2422832"/>
              <a:ext cx="1140293" cy="1140297"/>
            </a:xfrm>
            <a:custGeom>
              <a:avLst/>
              <a:gdLst>
                <a:gd name="connsiteX0" fmla="*/ 68848 w 1140293"/>
                <a:gd name="connsiteY0" fmla="*/ 1023162 h 1140297"/>
                <a:gd name="connsiteX1" fmla="*/ 22415 w 1140293"/>
                <a:gd name="connsiteY1" fmla="*/ 1069695 h 1140297"/>
                <a:gd name="connsiteX2" fmla="*/ 68848 w 1140293"/>
                <a:gd name="connsiteY2" fmla="*/ 1116228 h 1140297"/>
                <a:gd name="connsiteX3" fmla="*/ 116881 w 1140293"/>
                <a:gd name="connsiteY3" fmla="*/ 1069695 h 1140297"/>
                <a:gd name="connsiteX4" fmla="*/ 68848 w 1140293"/>
                <a:gd name="connsiteY4" fmla="*/ 1023162 h 1140297"/>
                <a:gd name="connsiteX5" fmla="*/ 703325 w 1140293"/>
                <a:gd name="connsiteY5" fmla="*/ 0 h 1140297"/>
                <a:gd name="connsiteX6" fmla="*/ 1140293 w 1140293"/>
                <a:gd name="connsiteY6" fmla="*/ 436016 h 1140297"/>
                <a:gd name="connsiteX7" fmla="*/ 703325 w 1140293"/>
                <a:gd name="connsiteY7" fmla="*/ 872032 h 1140297"/>
                <a:gd name="connsiteX8" fmla="*/ 533237 w 1140293"/>
                <a:gd name="connsiteY8" fmla="*/ 837768 h 1140297"/>
                <a:gd name="connsiteX9" fmla="*/ 524576 w 1140293"/>
                <a:gd name="connsiteY9" fmla="*/ 833077 h 1140297"/>
                <a:gd name="connsiteX10" fmla="*/ 474232 w 1140293"/>
                <a:gd name="connsiteY10" fmla="*/ 818165 h 1140297"/>
                <a:gd name="connsiteX11" fmla="*/ 258364 w 1140293"/>
                <a:gd name="connsiteY11" fmla="*/ 898006 h 1140297"/>
                <a:gd name="connsiteX12" fmla="*/ 250352 w 1140293"/>
                <a:gd name="connsiteY12" fmla="*/ 904403 h 1140297"/>
                <a:gd name="connsiteX13" fmla="*/ 141742 w 1140293"/>
                <a:gd name="connsiteY13" fmla="*/ 1059587 h 1140297"/>
                <a:gd name="connsiteX14" fmla="*/ 139124 w 1140293"/>
                <a:gd name="connsiteY14" fmla="*/ 1068858 h 1140297"/>
                <a:gd name="connsiteX15" fmla="*/ 139296 w 1140293"/>
                <a:gd name="connsiteY15" fmla="*/ 1069695 h 1140297"/>
                <a:gd name="connsiteX16" fmla="*/ 68848 w 1140293"/>
                <a:gd name="connsiteY16" fmla="*/ 1140297 h 1140297"/>
                <a:gd name="connsiteX17" fmla="*/ 0 w 1140293"/>
                <a:gd name="connsiteY17" fmla="*/ 1069695 h 1140297"/>
                <a:gd name="connsiteX18" fmla="*/ 68848 w 1140293"/>
                <a:gd name="connsiteY18" fmla="*/ 999093 h 1140297"/>
                <a:gd name="connsiteX19" fmla="*/ 71525 w 1140293"/>
                <a:gd name="connsiteY19" fmla="*/ 999646 h 1140297"/>
                <a:gd name="connsiteX20" fmla="*/ 79751 w 1140293"/>
                <a:gd name="connsiteY20" fmla="*/ 997713 h 1140297"/>
                <a:gd name="connsiteX21" fmla="*/ 234328 w 1140293"/>
                <a:gd name="connsiteY21" fmla="*/ 888410 h 1140297"/>
                <a:gd name="connsiteX22" fmla="*/ 242340 w 1140293"/>
                <a:gd name="connsiteY22" fmla="*/ 882013 h 1140297"/>
                <a:gd name="connsiteX23" fmla="*/ 321657 w 1140293"/>
                <a:gd name="connsiteY23" fmla="*/ 665206 h 1140297"/>
                <a:gd name="connsiteX24" fmla="*/ 306802 w 1140293"/>
                <a:gd name="connsiteY24" fmla="*/ 616958 h 1140297"/>
                <a:gd name="connsiteX25" fmla="*/ 300696 w 1140293"/>
                <a:gd name="connsiteY25" fmla="*/ 605733 h 1140297"/>
                <a:gd name="connsiteX26" fmla="*/ 266357 w 1140293"/>
                <a:gd name="connsiteY26" fmla="*/ 436016 h 1140297"/>
                <a:gd name="connsiteX27" fmla="*/ 703325 w 1140293"/>
                <a:gd name="connsiteY27" fmla="*/ 0 h 1140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140293" h="1140297">
                  <a:moveTo>
                    <a:pt x="68848" y="1023162"/>
                  </a:moveTo>
                  <a:cubicBezTo>
                    <a:pt x="43230" y="1023162"/>
                    <a:pt x="22415" y="1044022"/>
                    <a:pt x="22415" y="1069695"/>
                  </a:cubicBezTo>
                  <a:cubicBezTo>
                    <a:pt x="22415" y="1095369"/>
                    <a:pt x="43230" y="1116228"/>
                    <a:pt x="68848" y="1116228"/>
                  </a:cubicBezTo>
                  <a:cubicBezTo>
                    <a:pt x="96066" y="1116228"/>
                    <a:pt x="116881" y="1095369"/>
                    <a:pt x="116881" y="1069695"/>
                  </a:cubicBezTo>
                  <a:cubicBezTo>
                    <a:pt x="116881" y="1044022"/>
                    <a:pt x="96066" y="1023162"/>
                    <a:pt x="68848" y="1023162"/>
                  </a:cubicBezTo>
                  <a:close/>
                  <a:moveTo>
                    <a:pt x="703325" y="0"/>
                  </a:moveTo>
                  <a:cubicBezTo>
                    <a:pt x="944656" y="0"/>
                    <a:pt x="1140293" y="195211"/>
                    <a:pt x="1140293" y="436016"/>
                  </a:cubicBezTo>
                  <a:cubicBezTo>
                    <a:pt x="1140293" y="676821"/>
                    <a:pt x="944656" y="872032"/>
                    <a:pt x="703325" y="872032"/>
                  </a:cubicBezTo>
                  <a:cubicBezTo>
                    <a:pt x="642993" y="872032"/>
                    <a:pt x="585516" y="859831"/>
                    <a:pt x="533237" y="837768"/>
                  </a:cubicBezTo>
                  <a:lnTo>
                    <a:pt x="524576" y="833077"/>
                  </a:lnTo>
                  <a:lnTo>
                    <a:pt x="474232" y="818165"/>
                  </a:lnTo>
                  <a:cubicBezTo>
                    <a:pt x="403178" y="799348"/>
                    <a:pt x="353304" y="803246"/>
                    <a:pt x="258364" y="898006"/>
                  </a:cubicBezTo>
                  <a:cubicBezTo>
                    <a:pt x="258364" y="898006"/>
                    <a:pt x="258364" y="898006"/>
                    <a:pt x="250352" y="904403"/>
                  </a:cubicBezTo>
                  <a:cubicBezTo>
                    <a:pt x="179448" y="976372"/>
                    <a:pt x="152708" y="1028550"/>
                    <a:pt x="141742" y="1059587"/>
                  </a:cubicBezTo>
                  <a:lnTo>
                    <a:pt x="139124" y="1068858"/>
                  </a:lnTo>
                  <a:lnTo>
                    <a:pt x="139296" y="1069695"/>
                  </a:lnTo>
                  <a:cubicBezTo>
                    <a:pt x="139296" y="1108205"/>
                    <a:pt x="107274" y="1140297"/>
                    <a:pt x="68848" y="1140297"/>
                  </a:cubicBezTo>
                  <a:cubicBezTo>
                    <a:pt x="30421" y="1140297"/>
                    <a:pt x="0" y="1108205"/>
                    <a:pt x="0" y="1069695"/>
                  </a:cubicBezTo>
                  <a:cubicBezTo>
                    <a:pt x="0" y="1031185"/>
                    <a:pt x="30421" y="999093"/>
                    <a:pt x="68848" y="999093"/>
                  </a:cubicBezTo>
                  <a:lnTo>
                    <a:pt x="71525" y="999646"/>
                  </a:lnTo>
                  <a:lnTo>
                    <a:pt x="79751" y="997713"/>
                  </a:lnTo>
                  <a:cubicBezTo>
                    <a:pt x="111447" y="987368"/>
                    <a:pt x="163424" y="960379"/>
                    <a:pt x="234328" y="888410"/>
                  </a:cubicBezTo>
                  <a:cubicBezTo>
                    <a:pt x="234328" y="888410"/>
                    <a:pt x="234328" y="888410"/>
                    <a:pt x="242340" y="882013"/>
                  </a:cubicBezTo>
                  <a:cubicBezTo>
                    <a:pt x="337281" y="787253"/>
                    <a:pt x="341186" y="736575"/>
                    <a:pt x="321657" y="665206"/>
                  </a:cubicBezTo>
                  <a:lnTo>
                    <a:pt x="306802" y="616958"/>
                  </a:lnTo>
                  <a:lnTo>
                    <a:pt x="300696" y="605733"/>
                  </a:lnTo>
                  <a:cubicBezTo>
                    <a:pt x="278585" y="553569"/>
                    <a:pt x="266357" y="496217"/>
                    <a:pt x="266357" y="436016"/>
                  </a:cubicBezTo>
                  <a:cubicBezTo>
                    <a:pt x="266357" y="195211"/>
                    <a:pt x="461994" y="0"/>
                    <a:pt x="703325" y="0"/>
                  </a:cubicBezTo>
                  <a:close/>
                </a:path>
              </a:pathLst>
            </a:custGeom>
            <a:gradFill flip="none" rotWithShape="1">
              <a:gsLst>
                <a:gs pos="0">
                  <a:schemeClr val="accent1"/>
                </a:gs>
                <a:gs pos="100000">
                  <a:schemeClr val="tx1">
                    <a:lumMod val="95000"/>
                    <a:lumOff val="5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solidFill>
                  <a:schemeClr val="lt1"/>
                </a:solidFill>
                <a:cs typeface="+mn-ea"/>
                <a:sym typeface="+mn-lt"/>
              </a:endParaRPr>
            </a:p>
          </p:txBody>
        </p:sp>
        <p:sp>
          <p:nvSpPr>
            <p:cNvPr id="49" name="îśliḋè"/>
            <p:cNvSpPr/>
            <p:nvPr/>
          </p:nvSpPr>
          <p:spPr bwMode="auto">
            <a:xfrm>
              <a:off x="6551080" y="3461997"/>
              <a:ext cx="62969" cy="61061"/>
            </a:xfrm>
            <a:custGeom>
              <a:avLst/>
              <a:gdLst>
                <a:gd name="T0" fmla="*/ 0 w 39"/>
                <a:gd name="T1" fmla="*/ 19 h 38"/>
                <a:gd name="T2" fmla="*/ 19 w 39"/>
                <a:gd name="T3" fmla="*/ 38 h 38"/>
                <a:gd name="T4" fmla="*/ 39 w 39"/>
                <a:gd name="T5" fmla="*/ 19 h 38"/>
                <a:gd name="T6" fmla="*/ 19 w 39"/>
                <a:gd name="T7" fmla="*/ 0 h 38"/>
                <a:gd name="T8" fmla="*/ 0 w 39"/>
                <a:gd name="T9" fmla="*/ 19 h 38"/>
                <a:gd name="T10" fmla="*/ 19 w 39"/>
                <a:gd name="T11" fmla="*/ 8 h 38"/>
                <a:gd name="T12" fmla="*/ 31 w 39"/>
                <a:gd name="T13" fmla="*/ 19 h 38"/>
                <a:gd name="T14" fmla="*/ 19 w 39"/>
                <a:gd name="T15" fmla="*/ 30 h 38"/>
                <a:gd name="T16" fmla="*/ 8 w 39"/>
                <a:gd name="T17" fmla="*/ 19 h 38"/>
                <a:gd name="T18" fmla="*/ 19 w 39"/>
                <a:gd name="T19" fmla="*/ 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 h="38">
                  <a:moveTo>
                    <a:pt x="0" y="19"/>
                  </a:moveTo>
                  <a:cubicBezTo>
                    <a:pt x="0" y="30"/>
                    <a:pt x="9" y="38"/>
                    <a:pt x="19" y="38"/>
                  </a:cubicBezTo>
                  <a:cubicBezTo>
                    <a:pt x="30" y="38"/>
                    <a:pt x="39" y="30"/>
                    <a:pt x="39" y="19"/>
                  </a:cubicBezTo>
                  <a:cubicBezTo>
                    <a:pt x="39" y="8"/>
                    <a:pt x="30" y="0"/>
                    <a:pt x="19" y="0"/>
                  </a:cubicBezTo>
                  <a:cubicBezTo>
                    <a:pt x="9" y="0"/>
                    <a:pt x="0" y="8"/>
                    <a:pt x="0" y="19"/>
                  </a:cubicBezTo>
                  <a:close/>
                  <a:moveTo>
                    <a:pt x="19" y="8"/>
                  </a:moveTo>
                  <a:cubicBezTo>
                    <a:pt x="26" y="8"/>
                    <a:pt x="31" y="13"/>
                    <a:pt x="31" y="19"/>
                  </a:cubicBezTo>
                  <a:cubicBezTo>
                    <a:pt x="31" y="25"/>
                    <a:pt x="26" y="30"/>
                    <a:pt x="19" y="30"/>
                  </a:cubicBezTo>
                  <a:cubicBezTo>
                    <a:pt x="13" y="30"/>
                    <a:pt x="8" y="25"/>
                    <a:pt x="8" y="19"/>
                  </a:cubicBezTo>
                  <a:cubicBezTo>
                    <a:pt x="8" y="13"/>
                    <a:pt x="13" y="8"/>
                    <a:pt x="19" y="8"/>
                  </a:cubicBezTo>
                  <a:close/>
                </a:path>
              </a:pathLst>
            </a:custGeom>
            <a:solidFill>
              <a:schemeClr val="accent3">
                <a:lumMod val="10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cs typeface="+mn-ea"/>
                <a:sym typeface="+mn-lt"/>
              </a:endParaRPr>
            </a:p>
          </p:txBody>
        </p:sp>
        <p:sp>
          <p:nvSpPr>
            <p:cNvPr id="50" name="íṥľíḍé"/>
            <p:cNvSpPr/>
            <p:nvPr/>
          </p:nvSpPr>
          <p:spPr bwMode="auto">
            <a:xfrm>
              <a:off x="6574932" y="3420972"/>
              <a:ext cx="11449" cy="2863"/>
            </a:xfrm>
            <a:custGeom>
              <a:avLst/>
              <a:gdLst>
                <a:gd name="T0" fmla="*/ 7 w 7"/>
                <a:gd name="T1" fmla="*/ 0 h 2"/>
                <a:gd name="T2" fmla="*/ 0 w 7"/>
                <a:gd name="T3" fmla="*/ 2 h 2"/>
                <a:gd name="T4" fmla="*/ 0 w 7"/>
                <a:gd name="T5" fmla="*/ 2 h 2"/>
                <a:gd name="T6" fmla="*/ 7 w 7"/>
                <a:gd name="T7" fmla="*/ 0 h 2"/>
                <a:gd name="T8" fmla="*/ 7 w 7"/>
                <a:gd name="T9" fmla="*/ 0 h 2"/>
              </a:gdLst>
              <a:ahLst/>
              <a:cxnLst>
                <a:cxn ang="0">
                  <a:pos x="T0" y="T1"/>
                </a:cxn>
                <a:cxn ang="0">
                  <a:pos x="T2" y="T3"/>
                </a:cxn>
                <a:cxn ang="0">
                  <a:pos x="T4" y="T5"/>
                </a:cxn>
                <a:cxn ang="0">
                  <a:pos x="T6" y="T7"/>
                </a:cxn>
                <a:cxn ang="0">
                  <a:pos x="T8" y="T9"/>
                </a:cxn>
              </a:cxnLst>
              <a:rect l="0" t="0" r="r" b="b"/>
              <a:pathLst>
                <a:path w="7" h="2">
                  <a:moveTo>
                    <a:pt x="7" y="0"/>
                  </a:moveTo>
                  <a:cubicBezTo>
                    <a:pt x="4" y="1"/>
                    <a:pt x="2" y="1"/>
                    <a:pt x="0" y="2"/>
                  </a:cubicBezTo>
                  <a:cubicBezTo>
                    <a:pt x="0" y="2"/>
                    <a:pt x="0" y="2"/>
                    <a:pt x="0" y="2"/>
                  </a:cubicBezTo>
                  <a:cubicBezTo>
                    <a:pt x="2" y="1"/>
                    <a:pt x="4" y="1"/>
                    <a:pt x="7" y="0"/>
                  </a:cubicBezTo>
                  <a:cubicBezTo>
                    <a:pt x="7" y="0"/>
                    <a:pt x="7" y="0"/>
                    <a:pt x="7" y="0"/>
                  </a:cubicBezTo>
                </a:path>
              </a:pathLst>
            </a:custGeom>
            <a:solidFill>
              <a:schemeClr val="accent3">
                <a:lumMod val="10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cs typeface="+mn-ea"/>
                <a:sym typeface="+mn-lt"/>
              </a:endParaRPr>
            </a:p>
          </p:txBody>
        </p:sp>
        <p:sp>
          <p:nvSpPr>
            <p:cNvPr id="51" name="ïṡḷïḍê"/>
            <p:cNvSpPr/>
            <p:nvPr/>
          </p:nvSpPr>
          <p:spPr bwMode="auto">
            <a:xfrm>
              <a:off x="6573977" y="3420972"/>
              <a:ext cx="81097" cy="79189"/>
            </a:xfrm>
            <a:custGeom>
              <a:avLst/>
              <a:gdLst>
                <a:gd name="T0" fmla="*/ 8 w 51"/>
                <a:gd name="T1" fmla="*/ 0 h 50"/>
                <a:gd name="T2" fmla="*/ 1 w 51"/>
                <a:gd name="T3" fmla="*/ 2 h 50"/>
                <a:gd name="T4" fmla="*/ 0 w 51"/>
                <a:gd name="T5" fmla="*/ 2 h 50"/>
                <a:gd name="T6" fmla="*/ 5 w 51"/>
                <a:gd name="T7" fmla="*/ 1 h 50"/>
                <a:gd name="T8" fmla="*/ 36 w 51"/>
                <a:gd name="T9" fmla="*/ 14 h 50"/>
                <a:gd name="T10" fmla="*/ 36 w 51"/>
                <a:gd name="T11" fmla="*/ 14 h 50"/>
                <a:gd name="T12" fmla="*/ 36 w 51"/>
                <a:gd name="T13" fmla="*/ 14 h 50"/>
                <a:gd name="T14" fmla="*/ 36 w 51"/>
                <a:gd name="T15" fmla="*/ 14 h 50"/>
                <a:gd name="T16" fmla="*/ 37 w 51"/>
                <a:gd name="T17" fmla="*/ 14 h 50"/>
                <a:gd name="T18" fmla="*/ 38 w 51"/>
                <a:gd name="T19" fmla="*/ 16 h 50"/>
                <a:gd name="T20" fmla="*/ 38 w 51"/>
                <a:gd name="T21" fmla="*/ 16 h 50"/>
                <a:gd name="T22" fmla="*/ 38 w 51"/>
                <a:gd name="T23" fmla="*/ 16 h 50"/>
                <a:gd name="T24" fmla="*/ 38 w 51"/>
                <a:gd name="T25" fmla="*/ 16 h 50"/>
                <a:gd name="T26" fmla="*/ 38 w 51"/>
                <a:gd name="T27" fmla="*/ 16 h 50"/>
                <a:gd name="T28" fmla="*/ 49 w 51"/>
                <a:gd name="T29" fmla="*/ 50 h 50"/>
                <a:gd name="T30" fmla="*/ 51 w 51"/>
                <a:gd name="T31" fmla="*/ 42 h 50"/>
                <a:gd name="T32" fmla="*/ 38 w 51"/>
                <a:gd name="T33" fmla="*/ 13 h 50"/>
                <a:gd name="T34" fmla="*/ 8 w 51"/>
                <a:gd name="T35"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1" h="50">
                  <a:moveTo>
                    <a:pt x="8" y="0"/>
                  </a:moveTo>
                  <a:cubicBezTo>
                    <a:pt x="5" y="1"/>
                    <a:pt x="3" y="1"/>
                    <a:pt x="1" y="2"/>
                  </a:cubicBezTo>
                  <a:cubicBezTo>
                    <a:pt x="1" y="2"/>
                    <a:pt x="1" y="2"/>
                    <a:pt x="0" y="2"/>
                  </a:cubicBezTo>
                  <a:cubicBezTo>
                    <a:pt x="2" y="1"/>
                    <a:pt x="4" y="1"/>
                    <a:pt x="5" y="1"/>
                  </a:cubicBezTo>
                  <a:cubicBezTo>
                    <a:pt x="17" y="1"/>
                    <a:pt x="28" y="6"/>
                    <a:pt x="36" y="14"/>
                  </a:cubicBezTo>
                  <a:cubicBezTo>
                    <a:pt x="36" y="14"/>
                    <a:pt x="36" y="14"/>
                    <a:pt x="36" y="14"/>
                  </a:cubicBezTo>
                  <a:cubicBezTo>
                    <a:pt x="36" y="14"/>
                    <a:pt x="36" y="14"/>
                    <a:pt x="36" y="14"/>
                  </a:cubicBezTo>
                  <a:cubicBezTo>
                    <a:pt x="36" y="14"/>
                    <a:pt x="36" y="14"/>
                    <a:pt x="36" y="14"/>
                  </a:cubicBezTo>
                  <a:cubicBezTo>
                    <a:pt x="36" y="14"/>
                    <a:pt x="37" y="14"/>
                    <a:pt x="37" y="14"/>
                  </a:cubicBezTo>
                  <a:cubicBezTo>
                    <a:pt x="37" y="15"/>
                    <a:pt x="38" y="15"/>
                    <a:pt x="38" y="16"/>
                  </a:cubicBezTo>
                  <a:cubicBezTo>
                    <a:pt x="38" y="16"/>
                    <a:pt x="38" y="16"/>
                    <a:pt x="38" y="16"/>
                  </a:cubicBezTo>
                  <a:cubicBezTo>
                    <a:pt x="38" y="16"/>
                    <a:pt x="38" y="16"/>
                    <a:pt x="38" y="16"/>
                  </a:cubicBezTo>
                  <a:cubicBezTo>
                    <a:pt x="38" y="16"/>
                    <a:pt x="38" y="16"/>
                    <a:pt x="38" y="16"/>
                  </a:cubicBezTo>
                  <a:cubicBezTo>
                    <a:pt x="38" y="16"/>
                    <a:pt x="38" y="16"/>
                    <a:pt x="38" y="16"/>
                  </a:cubicBezTo>
                  <a:cubicBezTo>
                    <a:pt x="47" y="26"/>
                    <a:pt x="50" y="38"/>
                    <a:pt x="49" y="50"/>
                  </a:cubicBezTo>
                  <a:cubicBezTo>
                    <a:pt x="49" y="48"/>
                    <a:pt x="50" y="45"/>
                    <a:pt x="51" y="42"/>
                  </a:cubicBezTo>
                  <a:cubicBezTo>
                    <a:pt x="50" y="31"/>
                    <a:pt x="46" y="21"/>
                    <a:pt x="38" y="13"/>
                  </a:cubicBezTo>
                  <a:cubicBezTo>
                    <a:pt x="30" y="4"/>
                    <a:pt x="19" y="0"/>
                    <a:pt x="8" y="0"/>
                  </a:cubicBezTo>
                </a:path>
              </a:pathLst>
            </a:custGeom>
            <a:solidFill>
              <a:schemeClr val="accent3">
                <a:lumMod val="10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cs typeface="+mn-ea"/>
                <a:sym typeface="+mn-lt"/>
              </a:endParaRPr>
            </a:p>
          </p:txBody>
        </p:sp>
        <p:sp>
          <p:nvSpPr>
            <p:cNvPr id="52" name="íšľïḍê"/>
            <p:cNvSpPr/>
            <p:nvPr/>
          </p:nvSpPr>
          <p:spPr bwMode="auto">
            <a:xfrm>
              <a:off x="6570161" y="3421925"/>
              <a:ext cx="61061" cy="20990"/>
            </a:xfrm>
            <a:custGeom>
              <a:avLst/>
              <a:gdLst>
                <a:gd name="T0" fmla="*/ 38 w 38"/>
                <a:gd name="T1" fmla="*/ 13 h 13"/>
                <a:gd name="T2" fmla="*/ 38 w 38"/>
                <a:gd name="T3" fmla="*/ 13 h 13"/>
                <a:gd name="T4" fmla="*/ 38 w 38"/>
                <a:gd name="T5" fmla="*/ 13 h 13"/>
                <a:gd name="T6" fmla="*/ 7 w 38"/>
                <a:gd name="T7" fmla="*/ 0 h 13"/>
                <a:gd name="T8" fmla="*/ 2 w 38"/>
                <a:gd name="T9" fmla="*/ 1 h 13"/>
                <a:gd name="T10" fmla="*/ 0 w 38"/>
                <a:gd name="T11" fmla="*/ 1 h 13"/>
                <a:gd name="T12" fmla="*/ 0 w 38"/>
                <a:gd name="T13" fmla="*/ 1 h 13"/>
                <a:gd name="T14" fmla="*/ 7 w 38"/>
                <a:gd name="T15" fmla="*/ 0 h 13"/>
                <a:gd name="T16" fmla="*/ 38 w 38"/>
                <a:gd name="T17" fmla="*/ 13 h 13"/>
                <a:gd name="T18" fmla="*/ 38 w 38"/>
                <a:gd name="T19" fmla="*/ 13 h 13"/>
                <a:gd name="T20" fmla="*/ 38 w 38"/>
                <a:gd name="T21" fmla="*/ 13 h 13"/>
                <a:gd name="T22" fmla="*/ 7 w 38"/>
                <a:gd name="T23"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8" h="13">
                  <a:moveTo>
                    <a:pt x="38" y="13"/>
                  </a:moveTo>
                  <a:cubicBezTo>
                    <a:pt x="38" y="13"/>
                    <a:pt x="38" y="13"/>
                    <a:pt x="38" y="13"/>
                  </a:cubicBezTo>
                  <a:cubicBezTo>
                    <a:pt x="38" y="13"/>
                    <a:pt x="38" y="13"/>
                    <a:pt x="38" y="13"/>
                  </a:cubicBezTo>
                  <a:moveTo>
                    <a:pt x="7" y="0"/>
                  </a:moveTo>
                  <a:cubicBezTo>
                    <a:pt x="6" y="0"/>
                    <a:pt x="4" y="0"/>
                    <a:pt x="2" y="1"/>
                  </a:cubicBezTo>
                  <a:cubicBezTo>
                    <a:pt x="2" y="1"/>
                    <a:pt x="1" y="1"/>
                    <a:pt x="0" y="1"/>
                  </a:cubicBezTo>
                  <a:cubicBezTo>
                    <a:pt x="0" y="1"/>
                    <a:pt x="0" y="1"/>
                    <a:pt x="0" y="1"/>
                  </a:cubicBezTo>
                  <a:cubicBezTo>
                    <a:pt x="2" y="1"/>
                    <a:pt x="5" y="0"/>
                    <a:pt x="7" y="0"/>
                  </a:cubicBezTo>
                  <a:cubicBezTo>
                    <a:pt x="19" y="0"/>
                    <a:pt x="30" y="5"/>
                    <a:pt x="38" y="13"/>
                  </a:cubicBezTo>
                  <a:cubicBezTo>
                    <a:pt x="38" y="13"/>
                    <a:pt x="38" y="13"/>
                    <a:pt x="38" y="13"/>
                  </a:cubicBezTo>
                  <a:cubicBezTo>
                    <a:pt x="38" y="13"/>
                    <a:pt x="38" y="13"/>
                    <a:pt x="38" y="13"/>
                  </a:cubicBezTo>
                  <a:cubicBezTo>
                    <a:pt x="30" y="5"/>
                    <a:pt x="19" y="0"/>
                    <a:pt x="7" y="0"/>
                  </a:cubicBezTo>
                </a:path>
              </a:pathLst>
            </a:custGeom>
            <a:solidFill>
              <a:schemeClr val="accent3">
                <a:lumMod val="10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cs typeface="+mn-ea"/>
                <a:sym typeface="+mn-lt"/>
              </a:endParaRPr>
            </a:p>
          </p:txBody>
        </p:sp>
        <p:sp>
          <p:nvSpPr>
            <p:cNvPr id="53" name="ïśļíḓê"/>
            <p:cNvSpPr/>
            <p:nvPr/>
          </p:nvSpPr>
          <p:spPr bwMode="auto">
            <a:xfrm>
              <a:off x="6064499" y="3181496"/>
              <a:ext cx="62969" cy="62016"/>
            </a:xfrm>
            <a:custGeom>
              <a:avLst/>
              <a:gdLst>
                <a:gd name="T0" fmla="*/ 0 w 39"/>
                <a:gd name="T1" fmla="*/ 20 h 39"/>
                <a:gd name="T2" fmla="*/ 19 w 39"/>
                <a:gd name="T3" fmla="*/ 39 h 39"/>
                <a:gd name="T4" fmla="*/ 39 w 39"/>
                <a:gd name="T5" fmla="*/ 20 h 39"/>
                <a:gd name="T6" fmla="*/ 19 w 39"/>
                <a:gd name="T7" fmla="*/ 0 h 39"/>
                <a:gd name="T8" fmla="*/ 0 w 39"/>
                <a:gd name="T9" fmla="*/ 20 h 39"/>
                <a:gd name="T10" fmla="*/ 19 w 39"/>
                <a:gd name="T11" fmla="*/ 8 h 39"/>
                <a:gd name="T12" fmla="*/ 30 w 39"/>
                <a:gd name="T13" fmla="*/ 20 h 39"/>
                <a:gd name="T14" fmla="*/ 19 w 39"/>
                <a:gd name="T15" fmla="*/ 31 h 39"/>
                <a:gd name="T16" fmla="*/ 8 w 39"/>
                <a:gd name="T17" fmla="*/ 20 h 39"/>
                <a:gd name="T18" fmla="*/ 19 w 39"/>
                <a:gd name="T19"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 h="39">
                  <a:moveTo>
                    <a:pt x="0" y="20"/>
                  </a:moveTo>
                  <a:cubicBezTo>
                    <a:pt x="0" y="30"/>
                    <a:pt x="9" y="39"/>
                    <a:pt x="19" y="39"/>
                  </a:cubicBezTo>
                  <a:cubicBezTo>
                    <a:pt x="30" y="39"/>
                    <a:pt x="39" y="30"/>
                    <a:pt x="39" y="20"/>
                  </a:cubicBezTo>
                  <a:cubicBezTo>
                    <a:pt x="39" y="9"/>
                    <a:pt x="30" y="0"/>
                    <a:pt x="19" y="0"/>
                  </a:cubicBezTo>
                  <a:cubicBezTo>
                    <a:pt x="9" y="0"/>
                    <a:pt x="0" y="9"/>
                    <a:pt x="0" y="20"/>
                  </a:cubicBezTo>
                  <a:close/>
                  <a:moveTo>
                    <a:pt x="19" y="8"/>
                  </a:moveTo>
                  <a:cubicBezTo>
                    <a:pt x="25" y="8"/>
                    <a:pt x="30" y="13"/>
                    <a:pt x="30" y="20"/>
                  </a:cubicBezTo>
                  <a:cubicBezTo>
                    <a:pt x="30" y="26"/>
                    <a:pt x="25" y="31"/>
                    <a:pt x="19" y="31"/>
                  </a:cubicBezTo>
                  <a:cubicBezTo>
                    <a:pt x="13" y="31"/>
                    <a:pt x="8" y="26"/>
                    <a:pt x="8" y="20"/>
                  </a:cubicBezTo>
                  <a:cubicBezTo>
                    <a:pt x="8" y="13"/>
                    <a:pt x="13" y="8"/>
                    <a:pt x="19" y="8"/>
                  </a:cubicBezTo>
                  <a:close/>
                </a:path>
              </a:pathLst>
            </a:custGeom>
            <a:solidFill>
              <a:schemeClr val="accent2">
                <a:lumMod val="10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cs typeface="+mn-ea"/>
                <a:sym typeface="+mn-lt"/>
              </a:endParaRPr>
            </a:p>
          </p:txBody>
        </p:sp>
        <p:sp>
          <p:nvSpPr>
            <p:cNvPr id="54" name="任意多边形 53"/>
            <p:cNvSpPr/>
            <p:nvPr/>
          </p:nvSpPr>
          <p:spPr bwMode="auto">
            <a:xfrm>
              <a:off x="5658062" y="1883606"/>
              <a:ext cx="873936" cy="1398069"/>
            </a:xfrm>
            <a:custGeom>
              <a:avLst/>
              <a:gdLst>
                <a:gd name="connsiteX0" fmla="*/ 437446 w 873936"/>
                <a:gd name="connsiteY0" fmla="*/ 1281189 h 1398069"/>
                <a:gd name="connsiteX1" fmla="*/ 391227 w 873936"/>
                <a:gd name="connsiteY1" fmla="*/ 1329222 h 1398069"/>
                <a:gd name="connsiteX2" fmla="*/ 437446 w 873936"/>
                <a:gd name="connsiteY2" fmla="*/ 1375654 h 1398069"/>
                <a:gd name="connsiteX3" fmla="*/ 485259 w 873936"/>
                <a:gd name="connsiteY3" fmla="*/ 1329222 h 1398069"/>
                <a:gd name="connsiteX4" fmla="*/ 437446 w 873936"/>
                <a:gd name="connsiteY4" fmla="*/ 1281189 h 1398069"/>
                <a:gd name="connsiteX5" fmla="*/ 409418 w 873936"/>
                <a:gd name="connsiteY5" fmla="*/ 1270241 h 1398069"/>
                <a:gd name="connsiteX6" fmla="*/ 405398 w 873936"/>
                <a:gd name="connsiteY6" fmla="*/ 1271230 h 1398069"/>
                <a:gd name="connsiteX7" fmla="*/ 403940 w 873936"/>
                <a:gd name="connsiteY7" fmla="*/ 1272482 h 1398069"/>
                <a:gd name="connsiteX8" fmla="*/ 465116 w 873936"/>
                <a:gd name="connsiteY8" fmla="*/ 1270094 h 1398069"/>
                <a:gd name="connsiteX9" fmla="*/ 471827 w 873936"/>
                <a:gd name="connsiteY9" fmla="*/ 1272839 h 1398069"/>
                <a:gd name="connsiteX10" fmla="*/ 469937 w 873936"/>
                <a:gd name="connsiteY10" fmla="*/ 1271230 h 1398069"/>
                <a:gd name="connsiteX11" fmla="*/ 436968 w 873936"/>
                <a:gd name="connsiteY11" fmla="*/ 0 h 1398069"/>
                <a:gd name="connsiteX12" fmla="*/ 873936 w 873936"/>
                <a:gd name="connsiteY12" fmla="*/ 436016 h 1398069"/>
                <a:gd name="connsiteX13" fmla="*/ 607056 w 873936"/>
                <a:gd name="connsiteY13" fmla="*/ 837768 h 1398069"/>
                <a:gd name="connsiteX14" fmla="*/ 586997 w 873936"/>
                <a:gd name="connsiteY14" fmla="*/ 843981 h 1398069"/>
                <a:gd name="connsiteX15" fmla="*/ 545266 w 873936"/>
                <a:gd name="connsiteY15" fmla="*/ 866552 h 1398069"/>
                <a:gd name="connsiteX16" fmla="*/ 448157 w 873936"/>
                <a:gd name="connsiteY16" fmla="*/ 1075307 h 1398069"/>
                <a:gd name="connsiteX17" fmla="*/ 448157 w 873936"/>
                <a:gd name="connsiteY17" fmla="*/ 1084874 h 1398069"/>
                <a:gd name="connsiteX18" fmla="*/ 481201 w 873936"/>
                <a:gd name="connsiteY18" fmla="*/ 1270757 h 1398069"/>
                <a:gd name="connsiteX19" fmla="*/ 486140 w 873936"/>
                <a:gd name="connsiteY19" fmla="*/ 1278695 h 1398069"/>
                <a:gd name="connsiteX20" fmla="*/ 486852 w 873936"/>
                <a:gd name="connsiteY20" fmla="*/ 1278987 h 1398069"/>
                <a:gd name="connsiteX21" fmla="*/ 507571 w 873936"/>
                <a:gd name="connsiteY21" fmla="*/ 1329222 h 1398069"/>
                <a:gd name="connsiteX22" fmla="*/ 437446 w 873936"/>
                <a:gd name="connsiteY22" fmla="*/ 1398069 h 1398069"/>
                <a:gd name="connsiteX23" fmla="*/ 367321 w 873936"/>
                <a:gd name="connsiteY23" fmla="*/ 1329222 h 1398069"/>
                <a:gd name="connsiteX24" fmla="*/ 388040 w 873936"/>
                <a:gd name="connsiteY24" fmla="*/ 1278987 h 1398069"/>
                <a:gd name="connsiteX25" fmla="*/ 388832 w 873936"/>
                <a:gd name="connsiteY25" fmla="*/ 1278663 h 1398069"/>
                <a:gd name="connsiteX26" fmla="*/ 393409 w 873936"/>
                <a:gd name="connsiteY26" fmla="*/ 1270757 h 1398069"/>
                <a:gd name="connsiteX27" fmla="*/ 425778 w 873936"/>
                <a:gd name="connsiteY27" fmla="*/ 1084874 h 1398069"/>
                <a:gd name="connsiteX28" fmla="*/ 425778 w 873936"/>
                <a:gd name="connsiteY28" fmla="*/ 1075307 h 1398069"/>
                <a:gd name="connsiteX29" fmla="*/ 329344 w 873936"/>
                <a:gd name="connsiteY29" fmla="*/ 866552 h 1398069"/>
                <a:gd name="connsiteX30" fmla="*/ 287633 w 873936"/>
                <a:gd name="connsiteY30" fmla="*/ 844196 h 1398069"/>
                <a:gd name="connsiteX31" fmla="*/ 266880 w 873936"/>
                <a:gd name="connsiteY31" fmla="*/ 837768 h 1398069"/>
                <a:gd name="connsiteX32" fmla="*/ 0 w 873936"/>
                <a:gd name="connsiteY32" fmla="*/ 436016 h 1398069"/>
                <a:gd name="connsiteX33" fmla="*/ 436968 w 873936"/>
                <a:gd name="connsiteY33" fmla="*/ 0 h 1398069"/>
                <a:gd name="connsiteX0-1" fmla="*/ 437446 w 873936"/>
                <a:gd name="connsiteY0-2" fmla="*/ 1281189 h 1398069"/>
                <a:gd name="connsiteX1-3" fmla="*/ 391227 w 873936"/>
                <a:gd name="connsiteY1-4" fmla="*/ 1329222 h 1398069"/>
                <a:gd name="connsiteX2-5" fmla="*/ 437446 w 873936"/>
                <a:gd name="connsiteY2-6" fmla="*/ 1375654 h 1398069"/>
                <a:gd name="connsiteX3-7" fmla="*/ 485259 w 873936"/>
                <a:gd name="connsiteY3-8" fmla="*/ 1329222 h 1398069"/>
                <a:gd name="connsiteX4-9" fmla="*/ 437446 w 873936"/>
                <a:gd name="connsiteY4-10" fmla="*/ 1281189 h 1398069"/>
                <a:gd name="connsiteX5-11" fmla="*/ 403940 w 873936"/>
                <a:gd name="connsiteY5-12" fmla="*/ 1272482 h 1398069"/>
                <a:gd name="connsiteX6-13" fmla="*/ 405398 w 873936"/>
                <a:gd name="connsiteY6-14" fmla="*/ 1271230 h 1398069"/>
                <a:gd name="connsiteX7-15" fmla="*/ 403940 w 873936"/>
                <a:gd name="connsiteY7-16" fmla="*/ 1272482 h 1398069"/>
                <a:gd name="connsiteX8-17" fmla="*/ 465116 w 873936"/>
                <a:gd name="connsiteY8-18" fmla="*/ 1270094 h 1398069"/>
                <a:gd name="connsiteX9-19" fmla="*/ 471827 w 873936"/>
                <a:gd name="connsiteY9-20" fmla="*/ 1272839 h 1398069"/>
                <a:gd name="connsiteX10-21" fmla="*/ 469937 w 873936"/>
                <a:gd name="connsiteY10-22" fmla="*/ 1271230 h 1398069"/>
                <a:gd name="connsiteX11-23" fmla="*/ 465116 w 873936"/>
                <a:gd name="connsiteY11-24" fmla="*/ 1270094 h 1398069"/>
                <a:gd name="connsiteX12-25" fmla="*/ 436968 w 873936"/>
                <a:gd name="connsiteY12-26" fmla="*/ 0 h 1398069"/>
                <a:gd name="connsiteX13-27" fmla="*/ 873936 w 873936"/>
                <a:gd name="connsiteY13-28" fmla="*/ 436016 h 1398069"/>
                <a:gd name="connsiteX14-29" fmla="*/ 607056 w 873936"/>
                <a:gd name="connsiteY14-30" fmla="*/ 837768 h 1398069"/>
                <a:gd name="connsiteX15-31" fmla="*/ 586997 w 873936"/>
                <a:gd name="connsiteY15-32" fmla="*/ 843981 h 1398069"/>
                <a:gd name="connsiteX16-33" fmla="*/ 545266 w 873936"/>
                <a:gd name="connsiteY16-34" fmla="*/ 866552 h 1398069"/>
                <a:gd name="connsiteX17-35" fmla="*/ 448157 w 873936"/>
                <a:gd name="connsiteY17-36" fmla="*/ 1075307 h 1398069"/>
                <a:gd name="connsiteX18-37" fmla="*/ 448157 w 873936"/>
                <a:gd name="connsiteY18-38" fmla="*/ 1084874 h 1398069"/>
                <a:gd name="connsiteX19-39" fmla="*/ 481201 w 873936"/>
                <a:gd name="connsiteY19-40" fmla="*/ 1270757 h 1398069"/>
                <a:gd name="connsiteX20-41" fmla="*/ 486140 w 873936"/>
                <a:gd name="connsiteY20-42" fmla="*/ 1278695 h 1398069"/>
                <a:gd name="connsiteX21-43" fmla="*/ 486852 w 873936"/>
                <a:gd name="connsiteY21-44" fmla="*/ 1278987 h 1398069"/>
                <a:gd name="connsiteX22-45" fmla="*/ 507571 w 873936"/>
                <a:gd name="connsiteY22-46" fmla="*/ 1329222 h 1398069"/>
                <a:gd name="connsiteX23-47" fmla="*/ 437446 w 873936"/>
                <a:gd name="connsiteY23-48" fmla="*/ 1398069 h 1398069"/>
                <a:gd name="connsiteX24-49" fmla="*/ 367321 w 873936"/>
                <a:gd name="connsiteY24-50" fmla="*/ 1329222 h 1398069"/>
                <a:gd name="connsiteX25-51" fmla="*/ 388040 w 873936"/>
                <a:gd name="connsiteY25-52" fmla="*/ 1278987 h 1398069"/>
                <a:gd name="connsiteX26-53" fmla="*/ 388832 w 873936"/>
                <a:gd name="connsiteY26-54" fmla="*/ 1278663 h 1398069"/>
                <a:gd name="connsiteX27-55" fmla="*/ 393409 w 873936"/>
                <a:gd name="connsiteY27-56" fmla="*/ 1270757 h 1398069"/>
                <a:gd name="connsiteX28-57" fmla="*/ 425778 w 873936"/>
                <a:gd name="connsiteY28-58" fmla="*/ 1084874 h 1398069"/>
                <a:gd name="connsiteX29-59" fmla="*/ 425778 w 873936"/>
                <a:gd name="connsiteY29-60" fmla="*/ 1075307 h 1398069"/>
                <a:gd name="connsiteX30-61" fmla="*/ 329344 w 873936"/>
                <a:gd name="connsiteY30-62" fmla="*/ 866552 h 1398069"/>
                <a:gd name="connsiteX31-63" fmla="*/ 287633 w 873936"/>
                <a:gd name="connsiteY31-64" fmla="*/ 844196 h 1398069"/>
                <a:gd name="connsiteX32-65" fmla="*/ 266880 w 873936"/>
                <a:gd name="connsiteY32-66" fmla="*/ 837768 h 1398069"/>
                <a:gd name="connsiteX33-67" fmla="*/ 0 w 873936"/>
                <a:gd name="connsiteY33-68" fmla="*/ 436016 h 1398069"/>
                <a:gd name="connsiteX34" fmla="*/ 436968 w 873936"/>
                <a:gd name="connsiteY34" fmla="*/ 0 h 1398069"/>
                <a:gd name="connsiteX0-69" fmla="*/ 437446 w 873936"/>
                <a:gd name="connsiteY0-70" fmla="*/ 1281189 h 1398069"/>
                <a:gd name="connsiteX1-71" fmla="*/ 391227 w 873936"/>
                <a:gd name="connsiteY1-72" fmla="*/ 1329222 h 1398069"/>
                <a:gd name="connsiteX2-73" fmla="*/ 437446 w 873936"/>
                <a:gd name="connsiteY2-74" fmla="*/ 1375654 h 1398069"/>
                <a:gd name="connsiteX3-75" fmla="*/ 485259 w 873936"/>
                <a:gd name="connsiteY3-76" fmla="*/ 1329222 h 1398069"/>
                <a:gd name="connsiteX4-77" fmla="*/ 437446 w 873936"/>
                <a:gd name="connsiteY4-78" fmla="*/ 1281189 h 1398069"/>
                <a:gd name="connsiteX5-79" fmla="*/ 465116 w 873936"/>
                <a:gd name="connsiteY5-80" fmla="*/ 1270094 h 1398069"/>
                <a:gd name="connsiteX6-81" fmla="*/ 471827 w 873936"/>
                <a:gd name="connsiteY6-82" fmla="*/ 1272839 h 1398069"/>
                <a:gd name="connsiteX7-83" fmla="*/ 469937 w 873936"/>
                <a:gd name="connsiteY7-84" fmla="*/ 1271230 h 1398069"/>
                <a:gd name="connsiteX8-85" fmla="*/ 465116 w 873936"/>
                <a:gd name="connsiteY8-86" fmla="*/ 1270094 h 1398069"/>
                <a:gd name="connsiteX9-87" fmla="*/ 436968 w 873936"/>
                <a:gd name="connsiteY9-88" fmla="*/ 0 h 1398069"/>
                <a:gd name="connsiteX10-89" fmla="*/ 873936 w 873936"/>
                <a:gd name="connsiteY10-90" fmla="*/ 436016 h 1398069"/>
                <a:gd name="connsiteX11-91" fmla="*/ 607056 w 873936"/>
                <a:gd name="connsiteY11-92" fmla="*/ 837768 h 1398069"/>
                <a:gd name="connsiteX12-93" fmla="*/ 586997 w 873936"/>
                <a:gd name="connsiteY12-94" fmla="*/ 843981 h 1398069"/>
                <a:gd name="connsiteX13-95" fmla="*/ 545266 w 873936"/>
                <a:gd name="connsiteY13-96" fmla="*/ 866552 h 1398069"/>
                <a:gd name="connsiteX14-97" fmla="*/ 448157 w 873936"/>
                <a:gd name="connsiteY14-98" fmla="*/ 1075307 h 1398069"/>
                <a:gd name="connsiteX15-99" fmla="*/ 448157 w 873936"/>
                <a:gd name="connsiteY15-100" fmla="*/ 1084874 h 1398069"/>
                <a:gd name="connsiteX16-101" fmla="*/ 481201 w 873936"/>
                <a:gd name="connsiteY16-102" fmla="*/ 1270757 h 1398069"/>
                <a:gd name="connsiteX17-103" fmla="*/ 486140 w 873936"/>
                <a:gd name="connsiteY17-104" fmla="*/ 1278695 h 1398069"/>
                <a:gd name="connsiteX18-105" fmla="*/ 486852 w 873936"/>
                <a:gd name="connsiteY18-106" fmla="*/ 1278987 h 1398069"/>
                <a:gd name="connsiteX19-107" fmla="*/ 507571 w 873936"/>
                <a:gd name="connsiteY19-108" fmla="*/ 1329222 h 1398069"/>
                <a:gd name="connsiteX20-109" fmla="*/ 437446 w 873936"/>
                <a:gd name="connsiteY20-110" fmla="*/ 1398069 h 1398069"/>
                <a:gd name="connsiteX21-111" fmla="*/ 367321 w 873936"/>
                <a:gd name="connsiteY21-112" fmla="*/ 1329222 h 1398069"/>
                <a:gd name="connsiteX22-113" fmla="*/ 388040 w 873936"/>
                <a:gd name="connsiteY22-114" fmla="*/ 1278987 h 1398069"/>
                <a:gd name="connsiteX23-115" fmla="*/ 388832 w 873936"/>
                <a:gd name="connsiteY23-116" fmla="*/ 1278663 h 1398069"/>
                <a:gd name="connsiteX24-117" fmla="*/ 393409 w 873936"/>
                <a:gd name="connsiteY24-118" fmla="*/ 1270757 h 1398069"/>
                <a:gd name="connsiteX25-119" fmla="*/ 425778 w 873936"/>
                <a:gd name="connsiteY25-120" fmla="*/ 1084874 h 1398069"/>
                <a:gd name="connsiteX26-121" fmla="*/ 425778 w 873936"/>
                <a:gd name="connsiteY26-122" fmla="*/ 1075307 h 1398069"/>
                <a:gd name="connsiteX27-123" fmla="*/ 329344 w 873936"/>
                <a:gd name="connsiteY27-124" fmla="*/ 866552 h 1398069"/>
                <a:gd name="connsiteX28-125" fmla="*/ 287633 w 873936"/>
                <a:gd name="connsiteY28-126" fmla="*/ 844196 h 1398069"/>
                <a:gd name="connsiteX29-127" fmla="*/ 266880 w 873936"/>
                <a:gd name="connsiteY29-128" fmla="*/ 837768 h 1398069"/>
                <a:gd name="connsiteX30-129" fmla="*/ 0 w 873936"/>
                <a:gd name="connsiteY30-130" fmla="*/ 436016 h 1398069"/>
                <a:gd name="connsiteX31-131" fmla="*/ 436968 w 873936"/>
                <a:gd name="connsiteY31-132" fmla="*/ 0 h 1398069"/>
                <a:gd name="connsiteX0-133" fmla="*/ 437446 w 873936"/>
                <a:gd name="connsiteY0-134" fmla="*/ 1281189 h 1398069"/>
                <a:gd name="connsiteX1-135" fmla="*/ 391227 w 873936"/>
                <a:gd name="connsiteY1-136" fmla="*/ 1329222 h 1398069"/>
                <a:gd name="connsiteX2-137" fmla="*/ 437446 w 873936"/>
                <a:gd name="connsiteY2-138" fmla="*/ 1375654 h 1398069"/>
                <a:gd name="connsiteX3-139" fmla="*/ 485259 w 873936"/>
                <a:gd name="connsiteY3-140" fmla="*/ 1329222 h 1398069"/>
                <a:gd name="connsiteX4-141" fmla="*/ 437446 w 873936"/>
                <a:gd name="connsiteY4-142" fmla="*/ 1281189 h 1398069"/>
                <a:gd name="connsiteX5-143" fmla="*/ 469937 w 873936"/>
                <a:gd name="connsiteY5-144" fmla="*/ 1271230 h 1398069"/>
                <a:gd name="connsiteX6-145" fmla="*/ 471827 w 873936"/>
                <a:gd name="connsiteY6-146" fmla="*/ 1272839 h 1398069"/>
                <a:gd name="connsiteX7-147" fmla="*/ 469937 w 873936"/>
                <a:gd name="connsiteY7-148" fmla="*/ 1271230 h 1398069"/>
                <a:gd name="connsiteX8-149" fmla="*/ 436968 w 873936"/>
                <a:gd name="connsiteY8-150" fmla="*/ 0 h 1398069"/>
                <a:gd name="connsiteX9-151" fmla="*/ 873936 w 873936"/>
                <a:gd name="connsiteY9-152" fmla="*/ 436016 h 1398069"/>
                <a:gd name="connsiteX10-153" fmla="*/ 607056 w 873936"/>
                <a:gd name="connsiteY10-154" fmla="*/ 837768 h 1398069"/>
                <a:gd name="connsiteX11-155" fmla="*/ 586997 w 873936"/>
                <a:gd name="connsiteY11-156" fmla="*/ 843981 h 1398069"/>
                <a:gd name="connsiteX12-157" fmla="*/ 545266 w 873936"/>
                <a:gd name="connsiteY12-158" fmla="*/ 866552 h 1398069"/>
                <a:gd name="connsiteX13-159" fmla="*/ 448157 w 873936"/>
                <a:gd name="connsiteY13-160" fmla="*/ 1075307 h 1398069"/>
                <a:gd name="connsiteX14-161" fmla="*/ 448157 w 873936"/>
                <a:gd name="connsiteY14-162" fmla="*/ 1084874 h 1398069"/>
                <a:gd name="connsiteX15-163" fmla="*/ 481201 w 873936"/>
                <a:gd name="connsiteY15-164" fmla="*/ 1270757 h 1398069"/>
                <a:gd name="connsiteX16-165" fmla="*/ 486140 w 873936"/>
                <a:gd name="connsiteY16-166" fmla="*/ 1278695 h 1398069"/>
                <a:gd name="connsiteX17-167" fmla="*/ 486852 w 873936"/>
                <a:gd name="connsiteY17-168" fmla="*/ 1278987 h 1398069"/>
                <a:gd name="connsiteX18-169" fmla="*/ 507571 w 873936"/>
                <a:gd name="connsiteY18-170" fmla="*/ 1329222 h 1398069"/>
                <a:gd name="connsiteX19-171" fmla="*/ 437446 w 873936"/>
                <a:gd name="connsiteY19-172" fmla="*/ 1398069 h 1398069"/>
                <a:gd name="connsiteX20-173" fmla="*/ 367321 w 873936"/>
                <a:gd name="connsiteY20-174" fmla="*/ 1329222 h 1398069"/>
                <a:gd name="connsiteX21-175" fmla="*/ 388040 w 873936"/>
                <a:gd name="connsiteY21-176" fmla="*/ 1278987 h 1398069"/>
                <a:gd name="connsiteX22-177" fmla="*/ 388832 w 873936"/>
                <a:gd name="connsiteY22-178" fmla="*/ 1278663 h 1398069"/>
                <a:gd name="connsiteX23-179" fmla="*/ 393409 w 873936"/>
                <a:gd name="connsiteY23-180" fmla="*/ 1270757 h 1398069"/>
                <a:gd name="connsiteX24-181" fmla="*/ 425778 w 873936"/>
                <a:gd name="connsiteY24-182" fmla="*/ 1084874 h 1398069"/>
                <a:gd name="connsiteX25-183" fmla="*/ 425778 w 873936"/>
                <a:gd name="connsiteY25-184" fmla="*/ 1075307 h 1398069"/>
                <a:gd name="connsiteX26-185" fmla="*/ 329344 w 873936"/>
                <a:gd name="connsiteY26-186" fmla="*/ 866552 h 1398069"/>
                <a:gd name="connsiteX27-187" fmla="*/ 287633 w 873936"/>
                <a:gd name="connsiteY27-188" fmla="*/ 844196 h 1398069"/>
                <a:gd name="connsiteX28-189" fmla="*/ 266880 w 873936"/>
                <a:gd name="connsiteY28-190" fmla="*/ 837768 h 1398069"/>
                <a:gd name="connsiteX29-191" fmla="*/ 0 w 873936"/>
                <a:gd name="connsiteY29-192" fmla="*/ 436016 h 1398069"/>
                <a:gd name="connsiteX30-193" fmla="*/ 436968 w 873936"/>
                <a:gd name="connsiteY30-194" fmla="*/ 0 h 1398069"/>
                <a:gd name="connsiteX0-195" fmla="*/ 437446 w 873936"/>
                <a:gd name="connsiteY0-196" fmla="*/ 1281189 h 1398069"/>
                <a:gd name="connsiteX1-197" fmla="*/ 391227 w 873936"/>
                <a:gd name="connsiteY1-198" fmla="*/ 1329222 h 1398069"/>
                <a:gd name="connsiteX2-199" fmla="*/ 437446 w 873936"/>
                <a:gd name="connsiteY2-200" fmla="*/ 1375654 h 1398069"/>
                <a:gd name="connsiteX3-201" fmla="*/ 485259 w 873936"/>
                <a:gd name="connsiteY3-202" fmla="*/ 1329222 h 1398069"/>
                <a:gd name="connsiteX4-203" fmla="*/ 437446 w 873936"/>
                <a:gd name="connsiteY4-204" fmla="*/ 1281189 h 1398069"/>
                <a:gd name="connsiteX5-205" fmla="*/ 436968 w 873936"/>
                <a:gd name="connsiteY5-206" fmla="*/ 0 h 1398069"/>
                <a:gd name="connsiteX6-207" fmla="*/ 873936 w 873936"/>
                <a:gd name="connsiteY6-208" fmla="*/ 436016 h 1398069"/>
                <a:gd name="connsiteX7-209" fmla="*/ 607056 w 873936"/>
                <a:gd name="connsiteY7-210" fmla="*/ 837768 h 1398069"/>
                <a:gd name="connsiteX8-211" fmla="*/ 586997 w 873936"/>
                <a:gd name="connsiteY8-212" fmla="*/ 843981 h 1398069"/>
                <a:gd name="connsiteX9-213" fmla="*/ 545266 w 873936"/>
                <a:gd name="connsiteY9-214" fmla="*/ 866552 h 1398069"/>
                <a:gd name="connsiteX10-215" fmla="*/ 448157 w 873936"/>
                <a:gd name="connsiteY10-216" fmla="*/ 1075307 h 1398069"/>
                <a:gd name="connsiteX11-217" fmla="*/ 448157 w 873936"/>
                <a:gd name="connsiteY11-218" fmla="*/ 1084874 h 1398069"/>
                <a:gd name="connsiteX12-219" fmla="*/ 481201 w 873936"/>
                <a:gd name="connsiteY12-220" fmla="*/ 1270757 h 1398069"/>
                <a:gd name="connsiteX13-221" fmla="*/ 486140 w 873936"/>
                <a:gd name="connsiteY13-222" fmla="*/ 1278695 h 1398069"/>
                <a:gd name="connsiteX14-223" fmla="*/ 486852 w 873936"/>
                <a:gd name="connsiteY14-224" fmla="*/ 1278987 h 1398069"/>
                <a:gd name="connsiteX15-225" fmla="*/ 507571 w 873936"/>
                <a:gd name="connsiteY15-226" fmla="*/ 1329222 h 1398069"/>
                <a:gd name="connsiteX16-227" fmla="*/ 437446 w 873936"/>
                <a:gd name="connsiteY16-228" fmla="*/ 1398069 h 1398069"/>
                <a:gd name="connsiteX17-229" fmla="*/ 367321 w 873936"/>
                <a:gd name="connsiteY17-230" fmla="*/ 1329222 h 1398069"/>
                <a:gd name="connsiteX18-231" fmla="*/ 388040 w 873936"/>
                <a:gd name="connsiteY18-232" fmla="*/ 1278987 h 1398069"/>
                <a:gd name="connsiteX19-233" fmla="*/ 388832 w 873936"/>
                <a:gd name="connsiteY19-234" fmla="*/ 1278663 h 1398069"/>
                <a:gd name="connsiteX20-235" fmla="*/ 393409 w 873936"/>
                <a:gd name="connsiteY20-236" fmla="*/ 1270757 h 1398069"/>
                <a:gd name="connsiteX21-237" fmla="*/ 425778 w 873936"/>
                <a:gd name="connsiteY21-238" fmla="*/ 1084874 h 1398069"/>
                <a:gd name="connsiteX22-239" fmla="*/ 425778 w 873936"/>
                <a:gd name="connsiteY22-240" fmla="*/ 1075307 h 1398069"/>
                <a:gd name="connsiteX23-241" fmla="*/ 329344 w 873936"/>
                <a:gd name="connsiteY23-242" fmla="*/ 866552 h 1398069"/>
                <a:gd name="connsiteX24-243" fmla="*/ 287633 w 873936"/>
                <a:gd name="connsiteY24-244" fmla="*/ 844196 h 1398069"/>
                <a:gd name="connsiteX25-245" fmla="*/ 266880 w 873936"/>
                <a:gd name="connsiteY25-246" fmla="*/ 837768 h 1398069"/>
                <a:gd name="connsiteX26-247" fmla="*/ 0 w 873936"/>
                <a:gd name="connsiteY26-248" fmla="*/ 436016 h 1398069"/>
                <a:gd name="connsiteX27-249" fmla="*/ 436968 w 873936"/>
                <a:gd name="connsiteY27-250" fmla="*/ 0 h 139806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Lst>
              <a:rect l="l" t="t" r="r" b="b"/>
              <a:pathLst>
                <a:path w="873936" h="1398069">
                  <a:moveTo>
                    <a:pt x="437446" y="1281189"/>
                  </a:moveTo>
                  <a:cubicBezTo>
                    <a:pt x="411946" y="1281189"/>
                    <a:pt x="391227" y="1302003"/>
                    <a:pt x="391227" y="1329222"/>
                  </a:cubicBezTo>
                  <a:cubicBezTo>
                    <a:pt x="391227" y="1354839"/>
                    <a:pt x="411946" y="1375654"/>
                    <a:pt x="437446" y="1375654"/>
                  </a:cubicBezTo>
                  <a:cubicBezTo>
                    <a:pt x="462946" y="1375654"/>
                    <a:pt x="485259" y="1354839"/>
                    <a:pt x="485259" y="1329222"/>
                  </a:cubicBezTo>
                  <a:cubicBezTo>
                    <a:pt x="485259" y="1302003"/>
                    <a:pt x="462946" y="1281189"/>
                    <a:pt x="437446" y="1281189"/>
                  </a:cubicBezTo>
                  <a:close/>
                  <a:moveTo>
                    <a:pt x="436968" y="0"/>
                  </a:moveTo>
                  <a:cubicBezTo>
                    <a:pt x="678299" y="0"/>
                    <a:pt x="873936" y="195211"/>
                    <a:pt x="873936" y="436016"/>
                  </a:cubicBezTo>
                  <a:cubicBezTo>
                    <a:pt x="873936" y="616620"/>
                    <a:pt x="763890" y="771577"/>
                    <a:pt x="607056" y="837768"/>
                  </a:cubicBezTo>
                  <a:lnTo>
                    <a:pt x="586997" y="843981"/>
                  </a:lnTo>
                  <a:lnTo>
                    <a:pt x="545266" y="866552"/>
                  </a:lnTo>
                  <a:cubicBezTo>
                    <a:pt x="481426" y="903400"/>
                    <a:pt x="448157" y="941369"/>
                    <a:pt x="448157" y="1075307"/>
                  </a:cubicBezTo>
                  <a:lnTo>
                    <a:pt x="448157" y="1084874"/>
                  </a:lnTo>
                  <a:cubicBezTo>
                    <a:pt x="448157" y="1186523"/>
                    <a:pt x="466140" y="1241533"/>
                    <a:pt x="481201" y="1270757"/>
                  </a:cubicBezTo>
                  <a:lnTo>
                    <a:pt x="486140" y="1278695"/>
                  </a:lnTo>
                  <a:lnTo>
                    <a:pt x="486852" y="1278987"/>
                  </a:lnTo>
                  <a:cubicBezTo>
                    <a:pt x="499602" y="1291596"/>
                    <a:pt x="507571" y="1309208"/>
                    <a:pt x="507571" y="1329222"/>
                  </a:cubicBezTo>
                  <a:cubicBezTo>
                    <a:pt x="507571" y="1367648"/>
                    <a:pt x="475696" y="1398069"/>
                    <a:pt x="437446" y="1398069"/>
                  </a:cubicBezTo>
                  <a:cubicBezTo>
                    <a:pt x="399196" y="1398069"/>
                    <a:pt x="367321" y="1367648"/>
                    <a:pt x="367321" y="1329222"/>
                  </a:cubicBezTo>
                  <a:cubicBezTo>
                    <a:pt x="367321" y="1309208"/>
                    <a:pt x="375290" y="1291596"/>
                    <a:pt x="388040" y="1278987"/>
                  </a:cubicBezTo>
                  <a:lnTo>
                    <a:pt x="388832" y="1278663"/>
                  </a:lnTo>
                  <a:lnTo>
                    <a:pt x="393409" y="1270757"/>
                  </a:lnTo>
                  <a:cubicBezTo>
                    <a:pt x="407795" y="1241533"/>
                    <a:pt x="425778" y="1186523"/>
                    <a:pt x="425778" y="1084874"/>
                  </a:cubicBezTo>
                  <a:lnTo>
                    <a:pt x="425778" y="1075307"/>
                  </a:lnTo>
                  <a:cubicBezTo>
                    <a:pt x="425778" y="941369"/>
                    <a:pt x="393409" y="903400"/>
                    <a:pt x="329344" y="866552"/>
                  </a:cubicBezTo>
                  <a:lnTo>
                    <a:pt x="287633" y="844196"/>
                  </a:lnTo>
                  <a:lnTo>
                    <a:pt x="266880" y="837768"/>
                  </a:lnTo>
                  <a:cubicBezTo>
                    <a:pt x="110046" y="771577"/>
                    <a:pt x="0" y="616620"/>
                    <a:pt x="0" y="436016"/>
                  </a:cubicBezTo>
                  <a:cubicBezTo>
                    <a:pt x="0" y="195211"/>
                    <a:pt x="195637" y="0"/>
                    <a:pt x="436968" y="0"/>
                  </a:cubicBezTo>
                  <a:close/>
                </a:path>
              </a:pathLst>
            </a:custGeom>
            <a:gradFill flip="none" rotWithShape="1">
              <a:gsLst>
                <a:gs pos="0">
                  <a:schemeClr val="accent1"/>
                </a:gs>
                <a:gs pos="100000">
                  <a:schemeClr val="tx1">
                    <a:lumMod val="95000"/>
                    <a:lumOff val="5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solidFill>
                  <a:schemeClr val="lt1"/>
                </a:solidFill>
                <a:cs typeface="+mn-ea"/>
                <a:sym typeface="+mn-lt"/>
              </a:endParaRPr>
            </a:p>
          </p:txBody>
        </p:sp>
        <p:grpSp>
          <p:nvGrpSpPr>
            <p:cNvPr id="55" name="îṧlíḍe"/>
            <p:cNvGrpSpPr/>
            <p:nvPr/>
          </p:nvGrpSpPr>
          <p:grpSpPr>
            <a:xfrm>
              <a:off x="5506364" y="3193899"/>
              <a:ext cx="1179241" cy="1160165"/>
              <a:chOff x="5283310" y="2630775"/>
              <a:chExt cx="1625381" cy="1599079"/>
            </a:xfrm>
            <a:solidFill>
              <a:schemeClr val="bg1">
                <a:lumMod val="95000"/>
              </a:schemeClr>
            </a:solidFill>
          </p:grpSpPr>
          <p:sp>
            <p:nvSpPr>
              <p:cNvPr id="64" name="íš1íḍè"/>
              <p:cNvSpPr/>
              <p:nvPr/>
            </p:nvSpPr>
            <p:spPr bwMode="auto">
              <a:xfrm>
                <a:off x="5892170" y="2630775"/>
                <a:ext cx="85478" cy="85478"/>
              </a:xfrm>
              <a:custGeom>
                <a:avLst/>
                <a:gdLst>
                  <a:gd name="T0" fmla="*/ 39 w 39"/>
                  <a:gd name="T1" fmla="*/ 19 h 39"/>
                  <a:gd name="T2" fmla="*/ 19 w 39"/>
                  <a:gd name="T3" fmla="*/ 0 h 39"/>
                  <a:gd name="T4" fmla="*/ 0 w 39"/>
                  <a:gd name="T5" fmla="*/ 19 h 39"/>
                  <a:gd name="T6" fmla="*/ 19 w 39"/>
                  <a:gd name="T7" fmla="*/ 39 h 39"/>
                  <a:gd name="T8" fmla="*/ 39 w 39"/>
                  <a:gd name="T9" fmla="*/ 19 h 39"/>
                  <a:gd name="T10" fmla="*/ 19 w 39"/>
                  <a:gd name="T11" fmla="*/ 30 h 39"/>
                  <a:gd name="T12" fmla="*/ 8 w 39"/>
                  <a:gd name="T13" fmla="*/ 19 h 39"/>
                  <a:gd name="T14" fmla="*/ 19 w 39"/>
                  <a:gd name="T15" fmla="*/ 8 h 39"/>
                  <a:gd name="T16" fmla="*/ 30 w 39"/>
                  <a:gd name="T17" fmla="*/ 19 h 39"/>
                  <a:gd name="T18" fmla="*/ 19 w 39"/>
                  <a:gd name="T19" fmla="*/ 3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 h="39">
                    <a:moveTo>
                      <a:pt x="39" y="19"/>
                    </a:moveTo>
                    <a:cubicBezTo>
                      <a:pt x="39" y="9"/>
                      <a:pt x="30" y="0"/>
                      <a:pt x="19" y="0"/>
                    </a:cubicBezTo>
                    <a:cubicBezTo>
                      <a:pt x="9" y="0"/>
                      <a:pt x="0" y="9"/>
                      <a:pt x="0" y="19"/>
                    </a:cubicBezTo>
                    <a:cubicBezTo>
                      <a:pt x="0" y="30"/>
                      <a:pt x="9" y="39"/>
                      <a:pt x="19" y="39"/>
                    </a:cubicBezTo>
                    <a:cubicBezTo>
                      <a:pt x="30" y="39"/>
                      <a:pt x="39" y="30"/>
                      <a:pt x="39" y="19"/>
                    </a:cubicBezTo>
                    <a:close/>
                    <a:moveTo>
                      <a:pt x="19" y="30"/>
                    </a:moveTo>
                    <a:cubicBezTo>
                      <a:pt x="13" y="30"/>
                      <a:pt x="8" y="25"/>
                      <a:pt x="8" y="19"/>
                    </a:cubicBezTo>
                    <a:cubicBezTo>
                      <a:pt x="8" y="13"/>
                      <a:pt x="13" y="8"/>
                      <a:pt x="19" y="8"/>
                    </a:cubicBezTo>
                    <a:cubicBezTo>
                      <a:pt x="25" y="8"/>
                      <a:pt x="30" y="13"/>
                      <a:pt x="30" y="19"/>
                    </a:cubicBezTo>
                    <a:cubicBezTo>
                      <a:pt x="30" y="25"/>
                      <a:pt x="25" y="30"/>
                      <a:pt x="19"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cs typeface="+mn-ea"/>
                  <a:sym typeface="+mn-lt"/>
                </a:endParaRPr>
              </a:p>
            </p:txBody>
          </p:sp>
          <p:sp>
            <p:nvSpPr>
              <p:cNvPr id="65" name="isļïḋé"/>
              <p:cNvSpPr/>
              <p:nvPr/>
            </p:nvSpPr>
            <p:spPr bwMode="auto">
              <a:xfrm>
                <a:off x="5738312" y="2680746"/>
                <a:ext cx="85478" cy="84162"/>
              </a:xfrm>
              <a:custGeom>
                <a:avLst/>
                <a:gdLst>
                  <a:gd name="T0" fmla="*/ 39 w 39"/>
                  <a:gd name="T1" fmla="*/ 19 h 38"/>
                  <a:gd name="T2" fmla="*/ 19 w 39"/>
                  <a:gd name="T3" fmla="*/ 0 h 38"/>
                  <a:gd name="T4" fmla="*/ 0 w 39"/>
                  <a:gd name="T5" fmla="*/ 19 h 38"/>
                  <a:gd name="T6" fmla="*/ 19 w 39"/>
                  <a:gd name="T7" fmla="*/ 38 h 38"/>
                  <a:gd name="T8" fmla="*/ 39 w 39"/>
                  <a:gd name="T9" fmla="*/ 19 h 38"/>
                  <a:gd name="T10" fmla="*/ 19 w 39"/>
                  <a:gd name="T11" fmla="*/ 30 h 38"/>
                  <a:gd name="T12" fmla="*/ 8 w 39"/>
                  <a:gd name="T13" fmla="*/ 19 h 38"/>
                  <a:gd name="T14" fmla="*/ 19 w 39"/>
                  <a:gd name="T15" fmla="*/ 8 h 38"/>
                  <a:gd name="T16" fmla="*/ 31 w 39"/>
                  <a:gd name="T17" fmla="*/ 19 h 38"/>
                  <a:gd name="T18" fmla="*/ 19 w 39"/>
                  <a:gd name="T19" fmla="*/ 3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 h="38">
                    <a:moveTo>
                      <a:pt x="39" y="19"/>
                    </a:moveTo>
                    <a:cubicBezTo>
                      <a:pt x="39" y="8"/>
                      <a:pt x="30" y="0"/>
                      <a:pt x="19" y="0"/>
                    </a:cubicBezTo>
                    <a:cubicBezTo>
                      <a:pt x="9" y="0"/>
                      <a:pt x="0" y="8"/>
                      <a:pt x="0" y="19"/>
                    </a:cubicBezTo>
                    <a:cubicBezTo>
                      <a:pt x="0" y="30"/>
                      <a:pt x="9" y="38"/>
                      <a:pt x="19" y="38"/>
                    </a:cubicBezTo>
                    <a:cubicBezTo>
                      <a:pt x="30" y="38"/>
                      <a:pt x="39" y="30"/>
                      <a:pt x="39" y="19"/>
                    </a:cubicBezTo>
                    <a:close/>
                    <a:moveTo>
                      <a:pt x="19" y="30"/>
                    </a:moveTo>
                    <a:cubicBezTo>
                      <a:pt x="13" y="30"/>
                      <a:pt x="8" y="25"/>
                      <a:pt x="8" y="19"/>
                    </a:cubicBezTo>
                    <a:cubicBezTo>
                      <a:pt x="8" y="13"/>
                      <a:pt x="13" y="8"/>
                      <a:pt x="19" y="8"/>
                    </a:cubicBezTo>
                    <a:cubicBezTo>
                      <a:pt x="26" y="8"/>
                      <a:pt x="31" y="13"/>
                      <a:pt x="31" y="19"/>
                    </a:cubicBezTo>
                    <a:cubicBezTo>
                      <a:pt x="31" y="25"/>
                      <a:pt x="26" y="30"/>
                      <a:pt x="19"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cs typeface="+mn-ea"/>
                  <a:sym typeface="+mn-lt"/>
                </a:endParaRPr>
              </a:p>
            </p:txBody>
          </p:sp>
          <p:sp>
            <p:nvSpPr>
              <p:cNvPr id="66" name="iš1iďe"/>
              <p:cNvSpPr/>
              <p:nvPr/>
            </p:nvSpPr>
            <p:spPr bwMode="auto">
              <a:xfrm>
                <a:off x="5598918" y="2760964"/>
                <a:ext cx="84162" cy="85478"/>
              </a:xfrm>
              <a:custGeom>
                <a:avLst/>
                <a:gdLst>
                  <a:gd name="T0" fmla="*/ 38 w 38"/>
                  <a:gd name="T1" fmla="*/ 20 h 39"/>
                  <a:gd name="T2" fmla="*/ 19 w 38"/>
                  <a:gd name="T3" fmla="*/ 0 h 39"/>
                  <a:gd name="T4" fmla="*/ 0 w 38"/>
                  <a:gd name="T5" fmla="*/ 20 h 39"/>
                  <a:gd name="T6" fmla="*/ 19 w 38"/>
                  <a:gd name="T7" fmla="*/ 39 h 39"/>
                  <a:gd name="T8" fmla="*/ 38 w 38"/>
                  <a:gd name="T9" fmla="*/ 20 h 39"/>
                  <a:gd name="T10" fmla="*/ 19 w 38"/>
                  <a:gd name="T11" fmla="*/ 31 h 39"/>
                  <a:gd name="T12" fmla="*/ 8 w 38"/>
                  <a:gd name="T13" fmla="*/ 20 h 39"/>
                  <a:gd name="T14" fmla="*/ 19 w 38"/>
                  <a:gd name="T15" fmla="*/ 8 h 39"/>
                  <a:gd name="T16" fmla="*/ 30 w 38"/>
                  <a:gd name="T17" fmla="*/ 20 h 39"/>
                  <a:gd name="T18" fmla="*/ 19 w 38"/>
                  <a:gd name="T19" fmla="*/ 3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 h="39">
                    <a:moveTo>
                      <a:pt x="38" y="20"/>
                    </a:moveTo>
                    <a:cubicBezTo>
                      <a:pt x="38" y="9"/>
                      <a:pt x="30" y="0"/>
                      <a:pt x="19" y="0"/>
                    </a:cubicBezTo>
                    <a:cubicBezTo>
                      <a:pt x="8" y="0"/>
                      <a:pt x="0" y="9"/>
                      <a:pt x="0" y="20"/>
                    </a:cubicBezTo>
                    <a:cubicBezTo>
                      <a:pt x="0" y="30"/>
                      <a:pt x="8" y="39"/>
                      <a:pt x="19" y="39"/>
                    </a:cubicBezTo>
                    <a:cubicBezTo>
                      <a:pt x="30" y="39"/>
                      <a:pt x="38" y="30"/>
                      <a:pt x="38" y="20"/>
                    </a:cubicBezTo>
                    <a:close/>
                    <a:moveTo>
                      <a:pt x="19" y="31"/>
                    </a:moveTo>
                    <a:cubicBezTo>
                      <a:pt x="13" y="31"/>
                      <a:pt x="8" y="26"/>
                      <a:pt x="8" y="20"/>
                    </a:cubicBezTo>
                    <a:cubicBezTo>
                      <a:pt x="8" y="13"/>
                      <a:pt x="13" y="8"/>
                      <a:pt x="19" y="8"/>
                    </a:cubicBezTo>
                    <a:cubicBezTo>
                      <a:pt x="25" y="8"/>
                      <a:pt x="30" y="13"/>
                      <a:pt x="30" y="20"/>
                    </a:cubicBezTo>
                    <a:cubicBezTo>
                      <a:pt x="30" y="26"/>
                      <a:pt x="25" y="31"/>
                      <a:pt x="19" y="3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cs typeface="+mn-ea"/>
                  <a:sym typeface="+mn-lt"/>
                </a:endParaRPr>
              </a:p>
            </p:txBody>
          </p:sp>
          <p:sp>
            <p:nvSpPr>
              <p:cNvPr id="67" name="ï$ḻîḍe"/>
              <p:cNvSpPr/>
              <p:nvPr/>
            </p:nvSpPr>
            <p:spPr bwMode="auto">
              <a:xfrm>
                <a:off x="5477935" y="2868796"/>
                <a:ext cx="85478" cy="85478"/>
              </a:xfrm>
              <a:custGeom>
                <a:avLst/>
                <a:gdLst>
                  <a:gd name="T0" fmla="*/ 39 w 39"/>
                  <a:gd name="T1" fmla="*/ 20 h 39"/>
                  <a:gd name="T2" fmla="*/ 19 w 39"/>
                  <a:gd name="T3" fmla="*/ 0 h 39"/>
                  <a:gd name="T4" fmla="*/ 0 w 39"/>
                  <a:gd name="T5" fmla="*/ 20 h 39"/>
                  <a:gd name="T6" fmla="*/ 19 w 39"/>
                  <a:gd name="T7" fmla="*/ 39 h 39"/>
                  <a:gd name="T8" fmla="*/ 39 w 39"/>
                  <a:gd name="T9" fmla="*/ 20 h 39"/>
                  <a:gd name="T10" fmla="*/ 19 w 39"/>
                  <a:gd name="T11" fmla="*/ 31 h 39"/>
                  <a:gd name="T12" fmla="*/ 8 w 39"/>
                  <a:gd name="T13" fmla="*/ 20 h 39"/>
                  <a:gd name="T14" fmla="*/ 19 w 39"/>
                  <a:gd name="T15" fmla="*/ 9 h 39"/>
                  <a:gd name="T16" fmla="*/ 31 w 39"/>
                  <a:gd name="T17" fmla="*/ 20 h 39"/>
                  <a:gd name="T18" fmla="*/ 19 w 39"/>
                  <a:gd name="T19" fmla="*/ 3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 h="39">
                    <a:moveTo>
                      <a:pt x="39" y="20"/>
                    </a:moveTo>
                    <a:cubicBezTo>
                      <a:pt x="39" y="9"/>
                      <a:pt x="30" y="0"/>
                      <a:pt x="19" y="0"/>
                    </a:cubicBezTo>
                    <a:cubicBezTo>
                      <a:pt x="9" y="0"/>
                      <a:pt x="0" y="9"/>
                      <a:pt x="0" y="20"/>
                    </a:cubicBezTo>
                    <a:cubicBezTo>
                      <a:pt x="0" y="30"/>
                      <a:pt x="9" y="39"/>
                      <a:pt x="19" y="39"/>
                    </a:cubicBezTo>
                    <a:cubicBezTo>
                      <a:pt x="30" y="39"/>
                      <a:pt x="39" y="30"/>
                      <a:pt x="39" y="20"/>
                    </a:cubicBezTo>
                    <a:close/>
                    <a:moveTo>
                      <a:pt x="19" y="31"/>
                    </a:moveTo>
                    <a:cubicBezTo>
                      <a:pt x="13" y="31"/>
                      <a:pt x="8" y="26"/>
                      <a:pt x="8" y="20"/>
                    </a:cubicBezTo>
                    <a:cubicBezTo>
                      <a:pt x="8" y="14"/>
                      <a:pt x="13" y="9"/>
                      <a:pt x="19" y="9"/>
                    </a:cubicBezTo>
                    <a:cubicBezTo>
                      <a:pt x="26" y="9"/>
                      <a:pt x="31" y="14"/>
                      <a:pt x="31" y="20"/>
                    </a:cubicBezTo>
                    <a:cubicBezTo>
                      <a:pt x="31" y="26"/>
                      <a:pt x="26" y="31"/>
                      <a:pt x="19" y="3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cs typeface="+mn-ea"/>
                  <a:sym typeface="+mn-lt"/>
                </a:endParaRPr>
              </a:p>
            </p:txBody>
          </p:sp>
          <p:sp>
            <p:nvSpPr>
              <p:cNvPr id="68" name="íś1îḍé"/>
              <p:cNvSpPr/>
              <p:nvPr/>
            </p:nvSpPr>
            <p:spPr bwMode="auto">
              <a:xfrm>
                <a:off x="5316186" y="3147583"/>
                <a:ext cx="86792" cy="86792"/>
              </a:xfrm>
              <a:custGeom>
                <a:avLst/>
                <a:gdLst>
                  <a:gd name="T0" fmla="*/ 39 w 39"/>
                  <a:gd name="T1" fmla="*/ 19 h 39"/>
                  <a:gd name="T2" fmla="*/ 19 w 39"/>
                  <a:gd name="T3" fmla="*/ 0 h 39"/>
                  <a:gd name="T4" fmla="*/ 0 w 39"/>
                  <a:gd name="T5" fmla="*/ 19 h 39"/>
                  <a:gd name="T6" fmla="*/ 19 w 39"/>
                  <a:gd name="T7" fmla="*/ 39 h 39"/>
                  <a:gd name="T8" fmla="*/ 39 w 39"/>
                  <a:gd name="T9" fmla="*/ 19 h 39"/>
                  <a:gd name="T10" fmla="*/ 19 w 39"/>
                  <a:gd name="T11" fmla="*/ 30 h 39"/>
                  <a:gd name="T12" fmla="*/ 8 w 39"/>
                  <a:gd name="T13" fmla="*/ 19 h 39"/>
                  <a:gd name="T14" fmla="*/ 19 w 39"/>
                  <a:gd name="T15" fmla="*/ 8 h 39"/>
                  <a:gd name="T16" fmla="*/ 31 w 39"/>
                  <a:gd name="T17" fmla="*/ 19 h 39"/>
                  <a:gd name="T18" fmla="*/ 19 w 39"/>
                  <a:gd name="T19" fmla="*/ 3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 h="39">
                    <a:moveTo>
                      <a:pt x="39" y="19"/>
                    </a:moveTo>
                    <a:cubicBezTo>
                      <a:pt x="39" y="8"/>
                      <a:pt x="30" y="0"/>
                      <a:pt x="19" y="0"/>
                    </a:cubicBezTo>
                    <a:cubicBezTo>
                      <a:pt x="9" y="0"/>
                      <a:pt x="0" y="8"/>
                      <a:pt x="0" y="19"/>
                    </a:cubicBezTo>
                    <a:cubicBezTo>
                      <a:pt x="0" y="30"/>
                      <a:pt x="9" y="39"/>
                      <a:pt x="19" y="39"/>
                    </a:cubicBezTo>
                    <a:cubicBezTo>
                      <a:pt x="30" y="39"/>
                      <a:pt x="39" y="30"/>
                      <a:pt x="39" y="19"/>
                    </a:cubicBezTo>
                    <a:close/>
                    <a:moveTo>
                      <a:pt x="19" y="30"/>
                    </a:moveTo>
                    <a:cubicBezTo>
                      <a:pt x="13" y="30"/>
                      <a:pt x="8" y="25"/>
                      <a:pt x="8" y="19"/>
                    </a:cubicBezTo>
                    <a:cubicBezTo>
                      <a:pt x="8" y="13"/>
                      <a:pt x="13" y="8"/>
                      <a:pt x="19" y="8"/>
                    </a:cubicBezTo>
                    <a:cubicBezTo>
                      <a:pt x="26" y="8"/>
                      <a:pt x="31" y="13"/>
                      <a:pt x="31" y="19"/>
                    </a:cubicBezTo>
                    <a:cubicBezTo>
                      <a:pt x="31" y="25"/>
                      <a:pt x="26" y="30"/>
                      <a:pt x="19"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cs typeface="+mn-ea"/>
                  <a:sym typeface="+mn-lt"/>
                </a:endParaRPr>
              </a:p>
            </p:txBody>
          </p:sp>
          <p:sp>
            <p:nvSpPr>
              <p:cNvPr id="69" name="íşlïḍe"/>
              <p:cNvSpPr/>
              <p:nvPr/>
            </p:nvSpPr>
            <p:spPr bwMode="auto">
              <a:xfrm>
                <a:off x="5283310" y="3306702"/>
                <a:ext cx="84162" cy="84162"/>
              </a:xfrm>
              <a:custGeom>
                <a:avLst/>
                <a:gdLst>
                  <a:gd name="T0" fmla="*/ 38 w 38"/>
                  <a:gd name="T1" fmla="*/ 19 h 38"/>
                  <a:gd name="T2" fmla="*/ 19 w 38"/>
                  <a:gd name="T3" fmla="*/ 0 h 38"/>
                  <a:gd name="T4" fmla="*/ 0 w 38"/>
                  <a:gd name="T5" fmla="*/ 19 h 38"/>
                  <a:gd name="T6" fmla="*/ 19 w 38"/>
                  <a:gd name="T7" fmla="*/ 38 h 38"/>
                  <a:gd name="T8" fmla="*/ 38 w 38"/>
                  <a:gd name="T9" fmla="*/ 19 h 38"/>
                  <a:gd name="T10" fmla="*/ 19 w 38"/>
                  <a:gd name="T11" fmla="*/ 30 h 38"/>
                  <a:gd name="T12" fmla="*/ 8 w 38"/>
                  <a:gd name="T13" fmla="*/ 19 h 38"/>
                  <a:gd name="T14" fmla="*/ 19 w 38"/>
                  <a:gd name="T15" fmla="*/ 8 h 38"/>
                  <a:gd name="T16" fmla="*/ 30 w 38"/>
                  <a:gd name="T17" fmla="*/ 19 h 38"/>
                  <a:gd name="T18" fmla="*/ 19 w 38"/>
                  <a:gd name="T19" fmla="*/ 3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 h="38">
                    <a:moveTo>
                      <a:pt x="38" y="19"/>
                    </a:moveTo>
                    <a:cubicBezTo>
                      <a:pt x="38" y="8"/>
                      <a:pt x="30" y="0"/>
                      <a:pt x="19" y="0"/>
                    </a:cubicBezTo>
                    <a:cubicBezTo>
                      <a:pt x="8" y="0"/>
                      <a:pt x="0" y="8"/>
                      <a:pt x="0" y="19"/>
                    </a:cubicBezTo>
                    <a:cubicBezTo>
                      <a:pt x="0" y="30"/>
                      <a:pt x="8" y="38"/>
                      <a:pt x="19" y="38"/>
                    </a:cubicBezTo>
                    <a:cubicBezTo>
                      <a:pt x="30" y="38"/>
                      <a:pt x="38" y="30"/>
                      <a:pt x="38" y="19"/>
                    </a:cubicBezTo>
                    <a:close/>
                    <a:moveTo>
                      <a:pt x="19" y="30"/>
                    </a:moveTo>
                    <a:cubicBezTo>
                      <a:pt x="13" y="30"/>
                      <a:pt x="8" y="25"/>
                      <a:pt x="8" y="19"/>
                    </a:cubicBezTo>
                    <a:cubicBezTo>
                      <a:pt x="8" y="13"/>
                      <a:pt x="13" y="8"/>
                      <a:pt x="19" y="8"/>
                    </a:cubicBezTo>
                    <a:cubicBezTo>
                      <a:pt x="25" y="8"/>
                      <a:pt x="30" y="13"/>
                      <a:pt x="30" y="19"/>
                    </a:cubicBezTo>
                    <a:cubicBezTo>
                      <a:pt x="30" y="25"/>
                      <a:pt x="25" y="30"/>
                      <a:pt x="19"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cs typeface="+mn-ea"/>
                  <a:sym typeface="+mn-lt"/>
                </a:endParaRPr>
              </a:p>
            </p:txBody>
          </p:sp>
          <p:sp>
            <p:nvSpPr>
              <p:cNvPr id="70" name="ïSļïḑè"/>
              <p:cNvSpPr/>
              <p:nvPr/>
            </p:nvSpPr>
            <p:spPr bwMode="auto">
              <a:xfrm>
                <a:off x="5283310" y="3467136"/>
                <a:ext cx="84162" cy="86792"/>
              </a:xfrm>
              <a:custGeom>
                <a:avLst/>
                <a:gdLst>
                  <a:gd name="T0" fmla="*/ 38 w 38"/>
                  <a:gd name="T1" fmla="*/ 19 h 39"/>
                  <a:gd name="T2" fmla="*/ 19 w 38"/>
                  <a:gd name="T3" fmla="*/ 0 h 39"/>
                  <a:gd name="T4" fmla="*/ 0 w 38"/>
                  <a:gd name="T5" fmla="*/ 19 h 39"/>
                  <a:gd name="T6" fmla="*/ 19 w 38"/>
                  <a:gd name="T7" fmla="*/ 39 h 39"/>
                  <a:gd name="T8" fmla="*/ 38 w 38"/>
                  <a:gd name="T9" fmla="*/ 19 h 39"/>
                  <a:gd name="T10" fmla="*/ 19 w 38"/>
                  <a:gd name="T11" fmla="*/ 31 h 39"/>
                  <a:gd name="T12" fmla="*/ 8 w 38"/>
                  <a:gd name="T13" fmla="*/ 19 h 39"/>
                  <a:gd name="T14" fmla="*/ 19 w 38"/>
                  <a:gd name="T15" fmla="*/ 8 h 39"/>
                  <a:gd name="T16" fmla="*/ 30 w 38"/>
                  <a:gd name="T17" fmla="*/ 19 h 39"/>
                  <a:gd name="T18" fmla="*/ 19 w 38"/>
                  <a:gd name="T19" fmla="*/ 3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 h="39">
                    <a:moveTo>
                      <a:pt x="38" y="19"/>
                    </a:moveTo>
                    <a:cubicBezTo>
                      <a:pt x="38" y="9"/>
                      <a:pt x="30" y="0"/>
                      <a:pt x="19" y="0"/>
                    </a:cubicBezTo>
                    <a:cubicBezTo>
                      <a:pt x="8" y="0"/>
                      <a:pt x="0" y="9"/>
                      <a:pt x="0" y="19"/>
                    </a:cubicBezTo>
                    <a:cubicBezTo>
                      <a:pt x="0" y="30"/>
                      <a:pt x="8" y="39"/>
                      <a:pt x="19" y="39"/>
                    </a:cubicBezTo>
                    <a:cubicBezTo>
                      <a:pt x="30" y="39"/>
                      <a:pt x="38" y="30"/>
                      <a:pt x="38" y="19"/>
                    </a:cubicBezTo>
                    <a:close/>
                    <a:moveTo>
                      <a:pt x="19" y="31"/>
                    </a:moveTo>
                    <a:cubicBezTo>
                      <a:pt x="13" y="31"/>
                      <a:pt x="8" y="26"/>
                      <a:pt x="8" y="19"/>
                    </a:cubicBezTo>
                    <a:cubicBezTo>
                      <a:pt x="8" y="13"/>
                      <a:pt x="13" y="8"/>
                      <a:pt x="19" y="8"/>
                    </a:cubicBezTo>
                    <a:cubicBezTo>
                      <a:pt x="25" y="8"/>
                      <a:pt x="30" y="13"/>
                      <a:pt x="30" y="19"/>
                    </a:cubicBezTo>
                    <a:cubicBezTo>
                      <a:pt x="30" y="26"/>
                      <a:pt x="25" y="31"/>
                      <a:pt x="19" y="3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cs typeface="+mn-ea"/>
                  <a:sym typeface="+mn-lt"/>
                </a:endParaRPr>
              </a:p>
            </p:txBody>
          </p:sp>
          <p:sp>
            <p:nvSpPr>
              <p:cNvPr id="71" name="íSlïḋe"/>
              <p:cNvSpPr/>
              <p:nvPr/>
            </p:nvSpPr>
            <p:spPr bwMode="auto">
              <a:xfrm>
                <a:off x="5316186" y="3626255"/>
                <a:ext cx="86792" cy="85478"/>
              </a:xfrm>
              <a:custGeom>
                <a:avLst/>
                <a:gdLst>
                  <a:gd name="T0" fmla="*/ 39 w 39"/>
                  <a:gd name="T1" fmla="*/ 19 h 39"/>
                  <a:gd name="T2" fmla="*/ 19 w 39"/>
                  <a:gd name="T3" fmla="*/ 0 h 39"/>
                  <a:gd name="T4" fmla="*/ 0 w 39"/>
                  <a:gd name="T5" fmla="*/ 19 h 39"/>
                  <a:gd name="T6" fmla="*/ 19 w 39"/>
                  <a:gd name="T7" fmla="*/ 39 h 39"/>
                  <a:gd name="T8" fmla="*/ 39 w 39"/>
                  <a:gd name="T9" fmla="*/ 19 h 39"/>
                  <a:gd name="T10" fmla="*/ 19 w 39"/>
                  <a:gd name="T11" fmla="*/ 30 h 39"/>
                  <a:gd name="T12" fmla="*/ 8 w 39"/>
                  <a:gd name="T13" fmla="*/ 19 h 39"/>
                  <a:gd name="T14" fmla="*/ 19 w 39"/>
                  <a:gd name="T15" fmla="*/ 8 h 39"/>
                  <a:gd name="T16" fmla="*/ 31 w 39"/>
                  <a:gd name="T17" fmla="*/ 19 h 39"/>
                  <a:gd name="T18" fmla="*/ 19 w 39"/>
                  <a:gd name="T19" fmla="*/ 3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 h="39">
                    <a:moveTo>
                      <a:pt x="39" y="19"/>
                    </a:moveTo>
                    <a:cubicBezTo>
                      <a:pt x="39" y="8"/>
                      <a:pt x="30" y="0"/>
                      <a:pt x="19" y="0"/>
                    </a:cubicBezTo>
                    <a:cubicBezTo>
                      <a:pt x="9" y="0"/>
                      <a:pt x="0" y="8"/>
                      <a:pt x="0" y="19"/>
                    </a:cubicBezTo>
                    <a:cubicBezTo>
                      <a:pt x="0" y="30"/>
                      <a:pt x="9" y="39"/>
                      <a:pt x="19" y="39"/>
                    </a:cubicBezTo>
                    <a:cubicBezTo>
                      <a:pt x="30" y="39"/>
                      <a:pt x="39" y="30"/>
                      <a:pt x="39" y="19"/>
                    </a:cubicBezTo>
                    <a:close/>
                    <a:moveTo>
                      <a:pt x="19" y="30"/>
                    </a:moveTo>
                    <a:cubicBezTo>
                      <a:pt x="13" y="30"/>
                      <a:pt x="8" y="25"/>
                      <a:pt x="8" y="19"/>
                    </a:cubicBezTo>
                    <a:cubicBezTo>
                      <a:pt x="8" y="13"/>
                      <a:pt x="13" y="8"/>
                      <a:pt x="19" y="8"/>
                    </a:cubicBezTo>
                    <a:cubicBezTo>
                      <a:pt x="26" y="8"/>
                      <a:pt x="31" y="13"/>
                      <a:pt x="31" y="19"/>
                    </a:cubicBezTo>
                    <a:cubicBezTo>
                      <a:pt x="31" y="25"/>
                      <a:pt x="26" y="30"/>
                      <a:pt x="19"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cs typeface="+mn-ea"/>
                  <a:sym typeface="+mn-lt"/>
                </a:endParaRPr>
              </a:p>
            </p:txBody>
          </p:sp>
          <p:sp>
            <p:nvSpPr>
              <p:cNvPr id="72" name="i$ḷíḑê"/>
              <p:cNvSpPr/>
              <p:nvPr/>
            </p:nvSpPr>
            <p:spPr bwMode="auto">
              <a:xfrm>
                <a:off x="5477935" y="3903726"/>
                <a:ext cx="85478" cy="85478"/>
              </a:xfrm>
              <a:custGeom>
                <a:avLst/>
                <a:gdLst>
                  <a:gd name="T0" fmla="*/ 39 w 39"/>
                  <a:gd name="T1" fmla="*/ 20 h 39"/>
                  <a:gd name="T2" fmla="*/ 19 w 39"/>
                  <a:gd name="T3" fmla="*/ 0 h 39"/>
                  <a:gd name="T4" fmla="*/ 0 w 39"/>
                  <a:gd name="T5" fmla="*/ 20 h 39"/>
                  <a:gd name="T6" fmla="*/ 19 w 39"/>
                  <a:gd name="T7" fmla="*/ 39 h 39"/>
                  <a:gd name="T8" fmla="*/ 39 w 39"/>
                  <a:gd name="T9" fmla="*/ 20 h 39"/>
                  <a:gd name="T10" fmla="*/ 19 w 39"/>
                  <a:gd name="T11" fmla="*/ 31 h 39"/>
                  <a:gd name="T12" fmla="*/ 8 w 39"/>
                  <a:gd name="T13" fmla="*/ 20 h 39"/>
                  <a:gd name="T14" fmla="*/ 19 w 39"/>
                  <a:gd name="T15" fmla="*/ 8 h 39"/>
                  <a:gd name="T16" fmla="*/ 31 w 39"/>
                  <a:gd name="T17" fmla="*/ 20 h 39"/>
                  <a:gd name="T18" fmla="*/ 19 w 39"/>
                  <a:gd name="T19" fmla="*/ 3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 h="39">
                    <a:moveTo>
                      <a:pt x="39" y="20"/>
                    </a:moveTo>
                    <a:cubicBezTo>
                      <a:pt x="39" y="9"/>
                      <a:pt x="30" y="0"/>
                      <a:pt x="19" y="0"/>
                    </a:cubicBezTo>
                    <a:cubicBezTo>
                      <a:pt x="9" y="0"/>
                      <a:pt x="0" y="9"/>
                      <a:pt x="0" y="20"/>
                    </a:cubicBezTo>
                    <a:cubicBezTo>
                      <a:pt x="0" y="30"/>
                      <a:pt x="9" y="39"/>
                      <a:pt x="19" y="39"/>
                    </a:cubicBezTo>
                    <a:cubicBezTo>
                      <a:pt x="30" y="39"/>
                      <a:pt x="39" y="30"/>
                      <a:pt x="39" y="20"/>
                    </a:cubicBezTo>
                    <a:close/>
                    <a:moveTo>
                      <a:pt x="19" y="31"/>
                    </a:moveTo>
                    <a:cubicBezTo>
                      <a:pt x="13" y="31"/>
                      <a:pt x="8" y="26"/>
                      <a:pt x="8" y="20"/>
                    </a:cubicBezTo>
                    <a:cubicBezTo>
                      <a:pt x="8" y="13"/>
                      <a:pt x="13" y="8"/>
                      <a:pt x="19" y="8"/>
                    </a:cubicBezTo>
                    <a:cubicBezTo>
                      <a:pt x="26" y="8"/>
                      <a:pt x="31" y="13"/>
                      <a:pt x="31" y="20"/>
                    </a:cubicBezTo>
                    <a:cubicBezTo>
                      <a:pt x="31" y="26"/>
                      <a:pt x="26" y="31"/>
                      <a:pt x="19" y="3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cs typeface="+mn-ea"/>
                  <a:sym typeface="+mn-lt"/>
                </a:endParaRPr>
              </a:p>
            </p:txBody>
          </p:sp>
          <p:sp>
            <p:nvSpPr>
              <p:cNvPr id="73" name="iŝľïde"/>
              <p:cNvSpPr/>
              <p:nvPr/>
            </p:nvSpPr>
            <p:spPr bwMode="auto">
              <a:xfrm>
                <a:off x="5598918" y="4011559"/>
                <a:ext cx="84162" cy="85478"/>
              </a:xfrm>
              <a:custGeom>
                <a:avLst/>
                <a:gdLst>
                  <a:gd name="T0" fmla="*/ 38 w 38"/>
                  <a:gd name="T1" fmla="*/ 20 h 39"/>
                  <a:gd name="T2" fmla="*/ 19 w 38"/>
                  <a:gd name="T3" fmla="*/ 0 h 39"/>
                  <a:gd name="T4" fmla="*/ 0 w 38"/>
                  <a:gd name="T5" fmla="*/ 20 h 39"/>
                  <a:gd name="T6" fmla="*/ 19 w 38"/>
                  <a:gd name="T7" fmla="*/ 39 h 39"/>
                  <a:gd name="T8" fmla="*/ 38 w 38"/>
                  <a:gd name="T9" fmla="*/ 20 h 39"/>
                  <a:gd name="T10" fmla="*/ 19 w 38"/>
                  <a:gd name="T11" fmla="*/ 31 h 39"/>
                  <a:gd name="T12" fmla="*/ 8 w 38"/>
                  <a:gd name="T13" fmla="*/ 20 h 39"/>
                  <a:gd name="T14" fmla="*/ 19 w 38"/>
                  <a:gd name="T15" fmla="*/ 9 h 39"/>
                  <a:gd name="T16" fmla="*/ 30 w 38"/>
                  <a:gd name="T17" fmla="*/ 20 h 39"/>
                  <a:gd name="T18" fmla="*/ 19 w 38"/>
                  <a:gd name="T19" fmla="*/ 3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 h="39">
                    <a:moveTo>
                      <a:pt x="38" y="20"/>
                    </a:moveTo>
                    <a:cubicBezTo>
                      <a:pt x="38" y="9"/>
                      <a:pt x="30" y="0"/>
                      <a:pt x="19" y="0"/>
                    </a:cubicBezTo>
                    <a:cubicBezTo>
                      <a:pt x="8" y="0"/>
                      <a:pt x="0" y="9"/>
                      <a:pt x="0" y="20"/>
                    </a:cubicBezTo>
                    <a:cubicBezTo>
                      <a:pt x="0" y="30"/>
                      <a:pt x="8" y="39"/>
                      <a:pt x="19" y="39"/>
                    </a:cubicBezTo>
                    <a:cubicBezTo>
                      <a:pt x="30" y="39"/>
                      <a:pt x="38" y="30"/>
                      <a:pt x="38" y="20"/>
                    </a:cubicBezTo>
                    <a:close/>
                    <a:moveTo>
                      <a:pt x="19" y="31"/>
                    </a:moveTo>
                    <a:cubicBezTo>
                      <a:pt x="13" y="31"/>
                      <a:pt x="8" y="26"/>
                      <a:pt x="8" y="20"/>
                    </a:cubicBezTo>
                    <a:cubicBezTo>
                      <a:pt x="8" y="14"/>
                      <a:pt x="13" y="9"/>
                      <a:pt x="19" y="9"/>
                    </a:cubicBezTo>
                    <a:cubicBezTo>
                      <a:pt x="25" y="9"/>
                      <a:pt x="30" y="14"/>
                      <a:pt x="30" y="20"/>
                    </a:cubicBezTo>
                    <a:cubicBezTo>
                      <a:pt x="30" y="26"/>
                      <a:pt x="25" y="31"/>
                      <a:pt x="19" y="3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cs typeface="+mn-ea"/>
                  <a:sym typeface="+mn-lt"/>
                </a:endParaRPr>
              </a:p>
            </p:txBody>
          </p:sp>
          <p:sp>
            <p:nvSpPr>
              <p:cNvPr id="74" name="iṡḷiḍè"/>
              <p:cNvSpPr/>
              <p:nvPr/>
            </p:nvSpPr>
            <p:spPr bwMode="auto">
              <a:xfrm>
                <a:off x="5738312" y="4093091"/>
                <a:ext cx="85478" cy="85478"/>
              </a:xfrm>
              <a:custGeom>
                <a:avLst/>
                <a:gdLst>
                  <a:gd name="T0" fmla="*/ 39 w 39"/>
                  <a:gd name="T1" fmla="*/ 19 h 39"/>
                  <a:gd name="T2" fmla="*/ 19 w 39"/>
                  <a:gd name="T3" fmla="*/ 0 h 39"/>
                  <a:gd name="T4" fmla="*/ 0 w 39"/>
                  <a:gd name="T5" fmla="*/ 19 h 39"/>
                  <a:gd name="T6" fmla="*/ 19 w 39"/>
                  <a:gd name="T7" fmla="*/ 39 h 39"/>
                  <a:gd name="T8" fmla="*/ 39 w 39"/>
                  <a:gd name="T9" fmla="*/ 19 h 39"/>
                  <a:gd name="T10" fmla="*/ 19 w 39"/>
                  <a:gd name="T11" fmla="*/ 31 h 39"/>
                  <a:gd name="T12" fmla="*/ 8 w 39"/>
                  <a:gd name="T13" fmla="*/ 19 h 39"/>
                  <a:gd name="T14" fmla="*/ 19 w 39"/>
                  <a:gd name="T15" fmla="*/ 8 h 39"/>
                  <a:gd name="T16" fmla="*/ 31 w 39"/>
                  <a:gd name="T17" fmla="*/ 19 h 39"/>
                  <a:gd name="T18" fmla="*/ 19 w 39"/>
                  <a:gd name="T19" fmla="*/ 3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 h="39">
                    <a:moveTo>
                      <a:pt x="39" y="19"/>
                    </a:moveTo>
                    <a:cubicBezTo>
                      <a:pt x="39" y="9"/>
                      <a:pt x="30" y="0"/>
                      <a:pt x="19" y="0"/>
                    </a:cubicBezTo>
                    <a:cubicBezTo>
                      <a:pt x="9" y="0"/>
                      <a:pt x="0" y="9"/>
                      <a:pt x="0" y="19"/>
                    </a:cubicBezTo>
                    <a:cubicBezTo>
                      <a:pt x="0" y="30"/>
                      <a:pt x="9" y="39"/>
                      <a:pt x="19" y="39"/>
                    </a:cubicBezTo>
                    <a:cubicBezTo>
                      <a:pt x="30" y="39"/>
                      <a:pt x="39" y="30"/>
                      <a:pt x="39" y="19"/>
                    </a:cubicBezTo>
                    <a:close/>
                    <a:moveTo>
                      <a:pt x="19" y="31"/>
                    </a:moveTo>
                    <a:cubicBezTo>
                      <a:pt x="13" y="31"/>
                      <a:pt x="8" y="26"/>
                      <a:pt x="8" y="19"/>
                    </a:cubicBezTo>
                    <a:cubicBezTo>
                      <a:pt x="8" y="13"/>
                      <a:pt x="13" y="8"/>
                      <a:pt x="19" y="8"/>
                    </a:cubicBezTo>
                    <a:cubicBezTo>
                      <a:pt x="26" y="8"/>
                      <a:pt x="31" y="13"/>
                      <a:pt x="31" y="19"/>
                    </a:cubicBezTo>
                    <a:cubicBezTo>
                      <a:pt x="31" y="26"/>
                      <a:pt x="26" y="31"/>
                      <a:pt x="19" y="3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cs typeface="+mn-ea"/>
                  <a:sym typeface="+mn-lt"/>
                </a:endParaRPr>
              </a:p>
            </p:txBody>
          </p:sp>
          <p:sp>
            <p:nvSpPr>
              <p:cNvPr id="75" name="îSľiḍê"/>
              <p:cNvSpPr/>
              <p:nvPr/>
            </p:nvSpPr>
            <p:spPr bwMode="auto">
              <a:xfrm>
                <a:off x="5892170" y="4143062"/>
                <a:ext cx="85478" cy="86792"/>
              </a:xfrm>
              <a:custGeom>
                <a:avLst/>
                <a:gdLst>
                  <a:gd name="T0" fmla="*/ 39 w 39"/>
                  <a:gd name="T1" fmla="*/ 19 h 39"/>
                  <a:gd name="T2" fmla="*/ 19 w 39"/>
                  <a:gd name="T3" fmla="*/ 0 h 39"/>
                  <a:gd name="T4" fmla="*/ 0 w 39"/>
                  <a:gd name="T5" fmla="*/ 19 h 39"/>
                  <a:gd name="T6" fmla="*/ 19 w 39"/>
                  <a:gd name="T7" fmla="*/ 39 h 39"/>
                  <a:gd name="T8" fmla="*/ 39 w 39"/>
                  <a:gd name="T9" fmla="*/ 19 h 39"/>
                  <a:gd name="T10" fmla="*/ 19 w 39"/>
                  <a:gd name="T11" fmla="*/ 30 h 39"/>
                  <a:gd name="T12" fmla="*/ 8 w 39"/>
                  <a:gd name="T13" fmla="*/ 19 h 39"/>
                  <a:gd name="T14" fmla="*/ 19 w 39"/>
                  <a:gd name="T15" fmla="*/ 8 h 39"/>
                  <a:gd name="T16" fmla="*/ 30 w 39"/>
                  <a:gd name="T17" fmla="*/ 19 h 39"/>
                  <a:gd name="T18" fmla="*/ 19 w 39"/>
                  <a:gd name="T19" fmla="*/ 3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 h="39">
                    <a:moveTo>
                      <a:pt x="39" y="19"/>
                    </a:moveTo>
                    <a:cubicBezTo>
                      <a:pt x="39" y="8"/>
                      <a:pt x="30" y="0"/>
                      <a:pt x="19" y="0"/>
                    </a:cubicBezTo>
                    <a:cubicBezTo>
                      <a:pt x="9" y="0"/>
                      <a:pt x="0" y="8"/>
                      <a:pt x="0" y="19"/>
                    </a:cubicBezTo>
                    <a:cubicBezTo>
                      <a:pt x="0" y="30"/>
                      <a:pt x="9" y="39"/>
                      <a:pt x="19" y="39"/>
                    </a:cubicBezTo>
                    <a:cubicBezTo>
                      <a:pt x="30" y="39"/>
                      <a:pt x="39" y="30"/>
                      <a:pt x="39" y="19"/>
                    </a:cubicBezTo>
                    <a:close/>
                    <a:moveTo>
                      <a:pt x="19" y="30"/>
                    </a:moveTo>
                    <a:cubicBezTo>
                      <a:pt x="13" y="30"/>
                      <a:pt x="8" y="25"/>
                      <a:pt x="8" y="19"/>
                    </a:cubicBezTo>
                    <a:cubicBezTo>
                      <a:pt x="8" y="13"/>
                      <a:pt x="13" y="8"/>
                      <a:pt x="19" y="8"/>
                    </a:cubicBezTo>
                    <a:cubicBezTo>
                      <a:pt x="25" y="8"/>
                      <a:pt x="30" y="13"/>
                      <a:pt x="30" y="19"/>
                    </a:cubicBezTo>
                    <a:cubicBezTo>
                      <a:pt x="30" y="25"/>
                      <a:pt x="25" y="30"/>
                      <a:pt x="19"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cs typeface="+mn-ea"/>
                  <a:sym typeface="+mn-lt"/>
                </a:endParaRPr>
              </a:p>
            </p:txBody>
          </p:sp>
          <p:sp>
            <p:nvSpPr>
              <p:cNvPr id="76" name="ísḷîḋè"/>
              <p:cNvSpPr/>
              <p:nvPr/>
            </p:nvSpPr>
            <p:spPr bwMode="auto">
              <a:xfrm>
                <a:off x="6214353" y="4143062"/>
                <a:ext cx="85478" cy="86792"/>
              </a:xfrm>
              <a:custGeom>
                <a:avLst/>
                <a:gdLst>
                  <a:gd name="T0" fmla="*/ 0 w 39"/>
                  <a:gd name="T1" fmla="*/ 19 h 39"/>
                  <a:gd name="T2" fmla="*/ 19 w 39"/>
                  <a:gd name="T3" fmla="*/ 39 h 39"/>
                  <a:gd name="T4" fmla="*/ 39 w 39"/>
                  <a:gd name="T5" fmla="*/ 19 h 39"/>
                  <a:gd name="T6" fmla="*/ 19 w 39"/>
                  <a:gd name="T7" fmla="*/ 0 h 39"/>
                  <a:gd name="T8" fmla="*/ 0 w 39"/>
                  <a:gd name="T9" fmla="*/ 19 h 39"/>
                  <a:gd name="T10" fmla="*/ 19 w 39"/>
                  <a:gd name="T11" fmla="*/ 8 h 39"/>
                  <a:gd name="T12" fmla="*/ 30 w 39"/>
                  <a:gd name="T13" fmla="*/ 19 h 39"/>
                  <a:gd name="T14" fmla="*/ 19 w 39"/>
                  <a:gd name="T15" fmla="*/ 30 h 39"/>
                  <a:gd name="T16" fmla="*/ 8 w 39"/>
                  <a:gd name="T17" fmla="*/ 19 h 39"/>
                  <a:gd name="T18" fmla="*/ 19 w 39"/>
                  <a:gd name="T19"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 h="39">
                    <a:moveTo>
                      <a:pt x="0" y="19"/>
                    </a:moveTo>
                    <a:cubicBezTo>
                      <a:pt x="0" y="30"/>
                      <a:pt x="9" y="39"/>
                      <a:pt x="19" y="39"/>
                    </a:cubicBezTo>
                    <a:cubicBezTo>
                      <a:pt x="30" y="39"/>
                      <a:pt x="39" y="30"/>
                      <a:pt x="39" y="19"/>
                    </a:cubicBezTo>
                    <a:cubicBezTo>
                      <a:pt x="39" y="8"/>
                      <a:pt x="30" y="0"/>
                      <a:pt x="19" y="0"/>
                    </a:cubicBezTo>
                    <a:cubicBezTo>
                      <a:pt x="9" y="0"/>
                      <a:pt x="0" y="8"/>
                      <a:pt x="0" y="19"/>
                    </a:cubicBezTo>
                    <a:close/>
                    <a:moveTo>
                      <a:pt x="19" y="8"/>
                    </a:moveTo>
                    <a:cubicBezTo>
                      <a:pt x="25" y="8"/>
                      <a:pt x="30" y="13"/>
                      <a:pt x="30" y="19"/>
                    </a:cubicBezTo>
                    <a:cubicBezTo>
                      <a:pt x="30" y="25"/>
                      <a:pt x="25" y="30"/>
                      <a:pt x="19" y="30"/>
                    </a:cubicBezTo>
                    <a:cubicBezTo>
                      <a:pt x="13" y="30"/>
                      <a:pt x="8" y="25"/>
                      <a:pt x="8" y="19"/>
                    </a:cubicBezTo>
                    <a:cubicBezTo>
                      <a:pt x="8" y="13"/>
                      <a:pt x="13" y="8"/>
                      <a:pt x="19"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cs typeface="+mn-ea"/>
                  <a:sym typeface="+mn-lt"/>
                </a:endParaRPr>
              </a:p>
            </p:txBody>
          </p:sp>
          <p:sp>
            <p:nvSpPr>
              <p:cNvPr id="77" name="ïṥ1iḑe"/>
              <p:cNvSpPr/>
              <p:nvPr/>
            </p:nvSpPr>
            <p:spPr bwMode="auto">
              <a:xfrm>
                <a:off x="6368212" y="4093091"/>
                <a:ext cx="84162" cy="85478"/>
              </a:xfrm>
              <a:custGeom>
                <a:avLst/>
                <a:gdLst>
                  <a:gd name="T0" fmla="*/ 0 w 38"/>
                  <a:gd name="T1" fmla="*/ 19 h 39"/>
                  <a:gd name="T2" fmla="*/ 19 w 38"/>
                  <a:gd name="T3" fmla="*/ 39 h 39"/>
                  <a:gd name="T4" fmla="*/ 38 w 38"/>
                  <a:gd name="T5" fmla="*/ 19 h 39"/>
                  <a:gd name="T6" fmla="*/ 19 w 38"/>
                  <a:gd name="T7" fmla="*/ 0 h 39"/>
                  <a:gd name="T8" fmla="*/ 0 w 38"/>
                  <a:gd name="T9" fmla="*/ 19 h 39"/>
                  <a:gd name="T10" fmla="*/ 19 w 38"/>
                  <a:gd name="T11" fmla="*/ 8 h 39"/>
                  <a:gd name="T12" fmla="*/ 30 w 38"/>
                  <a:gd name="T13" fmla="*/ 19 h 39"/>
                  <a:gd name="T14" fmla="*/ 19 w 38"/>
                  <a:gd name="T15" fmla="*/ 31 h 39"/>
                  <a:gd name="T16" fmla="*/ 8 w 38"/>
                  <a:gd name="T17" fmla="*/ 19 h 39"/>
                  <a:gd name="T18" fmla="*/ 19 w 38"/>
                  <a:gd name="T19"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 h="39">
                    <a:moveTo>
                      <a:pt x="0" y="19"/>
                    </a:moveTo>
                    <a:cubicBezTo>
                      <a:pt x="0" y="30"/>
                      <a:pt x="8" y="39"/>
                      <a:pt x="19" y="39"/>
                    </a:cubicBezTo>
                    <a:cubicBezTo>
                      <a:pt x="30" y="39"/>
                      <a:pt x="38" y="30"/>
                      <a:pt x="38" y="19"/>
                    </a:cubicBezTo>
                    <a:cubicBezTo>
                      <a:pt x="38" y="9"/>
                      <a:pt x="30" y="0"/>
                      <a:pt x="19" y="0"/>
                    </a:cubicBezTo>
                    <a:cubicBezTo>
                      <a:pt x="8" y="0"/>
                      <a:pt x="0" y="9"/>
                      <a:pt x="0" y="19"/>
                    </a:cubicBezTo>
                    <a:close/>
                    <a:moveTo>
                      <a:pt x="19" y="8"/>
                    </a:moveTo>
                    <a:cubicBezTo>
                      <a:pt x="25" y="8"/>
                      <a:pt x="30" y="13"/>
                      <a:pt x="30" y="19"/>
                    </a:cubicBezTo>
                    <a:cubicBezTo>
                      <a:pt x="30" y="26"/>
                      <a:pt x="25" y="31"/>
                      <a:pt x="19" y="31"/>
                    </a:cubicBezTo>
                    <a:cubicBezTo>
                      <a:pt x="13" y="31"/>
                      <a:pt x="8" y="26"/>
                      <a:pt x="8" y="19"/>
                    </a:cubicBezTo>
                    <a:cubicBezTo>
                      <a:pt x="8" y="13"/>
                      <a:pt x="13" y="8"/>
                      <a:pt x="19"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cs typeface="+mn-ea"/>
                  <a:sym typeface="+mn-lt"/>
                </a:endParaRPr>
              </a:p>
            </p:txBody>
          </p:sp>
          <p:sp>
            <p:nvSpPr>
              <p:cNvPr id="78" name="ïsľíďé"/>
              <p:cNvSpPr/>
              <p:nvPr/>
            </p:nvSpPr>
            <p:spPr bwMode="auto">
              <a:xfrm>
                <a:off x="6507605" y="4011559"/>
                <a:ext cx="85478" cy="85478"/>
              </a:xfrm>
              <a:custGeom>
                <a:avLst/>
                <a:gdLst>
                  <a:gd name="T0" fmla="*/ 0 w 39"/>
                  <a:gd name="T1" fmla="*/ 20 h 39"/>
                  <a:gd name="T2" fmla="*/ 20 w 39"/>
                  <a:gd name="T3" fmla="*/ 39 h 39"/>
                  <a:gd name="T4" fmla="*/ 39 w 39"/>
                  <a:gd name="T5" fmla="*/ 20 h 39"/>
                  <a:gd name="T6" fmla="*/ 20 w 39"/>
                  <a:gd name="T7" fmla="*/ 0 h 39"/>
                  <a:gd name="T8" fmla="*/ 0 w 39"/>
                  <a:gd name="T9" fmla="*/ 20 h 39"/>
                  <a:gd name="T10" fmla="*/ 20 w 39"/>
                  <a:gd name="T11" fmla="*/ 9 h 39"/>
                  <a:gd name="T12" fmla="*/ 31 w 39"/>
                  <a:gd name="T13" fmla="*/ 20 h 39"/>
                  <a:gd name="T14" fmla="*/ 20 w 39"/>
                  <a:gd name="T15" fmla="*/ 31 h 39"/>
                  <a:gd name="T16" fmla="*/ 8 w 39"/>
                  <a:gd name="T17" fmla="*/ 20 h 39"/>
                  <a:gd name="T18" fmla="*/ 20 w 39"/>
                  <a:gd name="T19"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 h="39">
                    <a:moveTo>
                      <a:pt x="0" y="20"/>
                    </a:moveTo>
                    <a:cubicBezTo>
                      <a:pt x="0" y="30"/>
                      <a:pt x="9" y="39"/>
                      <a:pt x="20" y="39"/>
                    </a:cubicBezTo>
                    <a:cubicBezTo>
                      <a:pt x="30" y="39"/>
                      <a:pt x="39" y="30"/>
                      <a:pt x="39" y="20"/>
                    </a:cubicBezTo>
                    <a:cubicBezTo>
                      <a:pt x="39" y="9"/>
                      <a:pt x="30" y="0"/>
                      <a:pt x="20" y="0"/>
                    </a:cubicBezTo>
                    <a:cubicBezTo>
                      <a:pt x="9" y="0"/>
                      <a:pt x="0" y="9"/>
                      <a:pt x="0" y="20"/>
                    </a:cubicBezTo>
                    <a:close/>
                    <a:moveTo>
                      <a:pt x="20" y="9"/>
                    </a:moveTo>
                    <a:cubicBezTo>
                      <a:pt x="26" y="9"/>
                      <a:pt x="31" y="14"/>
                      <a:pt x="31" y="20"/>
                    </a:cubicBezTo>
                    <a:cubicBezTo>
                      <a:pt x="31" y="26"/>
                      <a:pt x="26" y="31"/>
                      <a:pt x="20" y="31"/>
                    </a:cubicBezTo>
                    <a:cubicBezTo>
                      <a:pt x="13" y="31"/>
                      <a:pt x="8" y="26"/>
                      <a:pt x="8" y="20"/>
                    </a:cubicBezTo>
                    <a:cubicBezTo>
                      <a:pt x="8" y="14"/>
                      <a:pt x="13" y="9"/>
                      <a:pt x="20"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cs typeface="+mn-ea"/>
                  <a:sym typeface="+mn-lt"/>
                </a:endParaRPr>
              </a:p>
            </p:txBody>
          </p:sp>
          <p:sp>
            <p:nvSpPr>
              <p:cNvPr id="79" name="îS1íḓe"/>
              <p:cNvSpPr/>
              <p:nvPr/>
            </p:nvSpPr>
            <p:spPr bwMode="auto">
              <a:xfrm>
                <a:off x="6628588" y="3903726"/>
                <a:ext cx="86792" cy="85478"/>
              </a:xfrm>
              <a:custGeom>
                <a:avLst/>
                <a:gdLst>
                  <a:gd name="T0" fmla="*/ 0 w 39"/>
                  <a:gd name="T1" fmla="*/ 20 h 39"/>
                  <a:gd name="T2" fmla="*/ 19 w 39"/>
                  <a:gd name="T3" fmla="*/ 39 h 39"/>
                  <a:gd name="T4" fmla="*/ 39 w 39"/>
                  <a:gd name="T5" fmla="*/ 20 h 39"/>
                  <a:gd name="T6" fmla="*/ 19 w 39"/>
                  <a:gd name="T7" fmla="*/ 0 h 39"/>
                  <a:gd name="T8" fmla="*/ 0 w 39"/>
                  <a:gd name="T9" fmla="*/ 20 h 39"/>
                  <a:gd name="T10" fmla="*/ 19 w 39"/>
                  <a:gd name="T11" fmla="*/ 8 h 39"/>
                  <a:gd name="T12" fmla="*/ 30 w 39"/>
                  <a:gd name="T13" fmla="*/ 20 h 39"/>
                  <a:gd name="T14" fmla="*/ 19 w 39"/>
                  <a:gd name="T15" fmla="*/ 31 h 39"/>
                  <a:gd name="T16" fmla="*/ 8 w 39"/>
                  <a:gd name="T17" fmla="*/ 20 h 39"/>
                  <a:gd name="T18" fmla="*/ 19 w 39"/>
                  <a:gd name="T19"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 h="39">
                    <a:moveTo>
                      <a:pt x="0" y="20"/>
                    </a:moveTo>
                    <a:cubicBezTo>
                      <a:pt x="0" y="30"/>
                      <a:pt x="9" y="39"/>
                      <a:pt x="19" y="39"/>
                    </a:cubicBezTo>
                    <a:cubicBezTo>
                      <a:pt x="30" y="39"/>
                      <a:pt x="39" y="30"/>
                      <a:pt x="39" y="20"/>
                    </a:cubicBezTo>
                    <a:cubicBezTo>
                      <a:pt x="39" y="9"/>
                      <a:pt x="30" y="0"/>
                      <a:pt x="19" y="0"/>
                    </a:cubicBezTo>
                    <a:cubicBezTo>
                      <a:pt x="9" y="0"/>
                      <a:pt x="0" y="9"/>
                      <a:pt x="0" y="20"/>
                    </a:cubicBezTo>
                    <a:close/>
                    <a:moveTo>
                      <a:pt x="19" y="8"/>
                    </a:moveTo>
                    <a:cubicBezTo>
                      <a:pt x="25" y="8"/>
                      <a:pt x="30" y="13"/>
                      <a:pt x="30" y="20"/>
                    </a:cubicBezTo>
                    <a:cubicBezTo>
                      <a:pt x="30" y="26"/>
                      <a:pt x="25" y="31"/>
                      <a:pt x="19" y="31"/>
                    </a:cubicBezTo>
                    <a:cubicBezTo>
                      <a:pt x="13" y="31"/>
                      <a:pt x="8" y="26"/>
                      <a:pt x="8" y="20"/>
                    </a:cubicBezTo>
                    <a:cubicBezTo>
                      <a:pt x="8" y="13"/>
                      <a:pt x="13" y="8"/>
                      <a:pt x="19"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cs typeface="+mn-ea"/>
                  <a:sym typeface="+mn-lt"/>
                </a:endParaRPr>
              </a:p>
            </p:txBody>
          </p:sp>
          <p:sp>
            <p:nvSpPr>
              <p:cNvPr id="80" name="íśļïḍe"/>
              <p:cNvSpPr/>
              <p:nvPr/>
            </p:nvSpPr>
            <p:spPr bwMode="auto">
              <a:xfrm>
                <a:off x="6790338" y="3626255"/>
                <a:ext cx="85478" cy="85478"/>
              </a:xfrm>
              <a:custGeom>
                <a:avLst/>
                <a:gdLst>
                  <a:gd name="T0" fmla="*/ 0 w 39"/>
                  <a:gd name="T1" fmla="*/ 19 h 39"/>
                  <a:gd name="T2" fmla="*/ 19 w 39"/>
                  <a:gd name="T3" fmla="*/ 39 h 39"/>
                  <a:gd name="T4" fmla="*/ 39 w 39"/>
                  <a:gd name="T5" fmla="*/ 19 h 39"/>
                  <a:gd name="T6" fmla="*/ 19 w 39"/>
                  <a:gd name="T7" fmla="*/ 0 h 39"/>
                  <a:gd name="T8" fmla="*/ 0 w 39"/>
                  <a:gd name="T9" fmla="*/ 19 h 39"/>
                  <a:gd name="T10" fmla="*/ 19 w 39"/>
                  <a:gd name="T11" fmla="*/ 8 h 39"/>
                  <a:gd name="T12" fmla="*/ 30 w 39"/>
                  <a:gd name="T13" fmla="*/ 19 h 39"/>
                  <a:gd name="T14" fmla="*/ 19 w 39"/>
                  <a:gd name="T15" fmla="*/ 30 h 39"/>
                  <a:gd name="T16" fmla="*/ 8 w 39"/>
                  <a:gd name="T17" fmla="*/ 19 h 39"/>
                  <a:gd name="T18" fmla="*/ 19 w 39"/>
                  <a:gd name="T19"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 h="39">
                    <a:moveTo>
                      <a:pt x="0" y="19"/>
                    </a:moveTo>
                    <a:cubicBezTo>
                      <a:pt x="0" y="30"/>
                      <a:pt x="9" y="39"/>
                      <a:pt x="19" y="39"/>
                    </a:cubicBezTo>
                    <a:cubicBezTo>
                      <a:pt x="30" y="39"/>
                      <a:pt x="39" y="30"/>
                      <a:pt x="39" y="19"/>
                    </a:cubicBezTo>
                    <a:cubicBezTo>
                      <a:pt x="39" y="9"/>
                      <a:pt x="30" y="0"/>
                      <a:pt x="19" y="0"/>
                    </a:cubicBezTo>
                    <a:cubicBezTo>
                      <a:pt x="9" y="0"/>
                      <a:pt x="0" y="8"/>
                      <a:pt x="0" y="19"/>
                    </a:cubicBezTo>
                    <a:close/>
                    <a:moveTo>
                      <a:pt x="19" y="8"/>
                    </a:moveTo>
                    <a:cubicBezTo>
                      <a:pt x="25" y="8"/>
                      <a:pt x="30" y="13"/>
                      <a:pt x="30" y="19"/>
                    </a:cubicBezTo>
                    <a:cubicBezTo>
                      <a:pt x="30" y="25"/>
                      <a:pt x="25" y="30"/>
                      <a:pt x="19" y="30"/>
                    </a:cubicBezTo>
                    <a:cubicBezTo>
                      <a:pt x="13" y="30"/>
                      <a:pt x="8" y="25"/>
                      <a:pt x="8" y="19"/>
                    </a:cubicBezTo>
                    <a:cubicBezTo>
                      <a:pt x="8" y="13"/>
                      <a:pt x="13" y="8"/>
                      <a:pt x="19"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cs typeface="+mn-ea"/>
                  <a:sym typeface="+mn-lt"/>
                </a:endParaRPr>
              </a:p>
            </p:txBody>
          </p:sp>
          <p:sp>
            <p:nvSpPr>
              <p:cNvPr id="81" name="îşḻïďè"/>
              <p:cNvSpPr/>
              <p:nvPr/>
            </p:nvSpPr>
            <p:spPr bwMode="auto">
              <a:xfrm>
                <a:off x="6823213" y="3467136"/>
                <a:ext cx="85478" cy="86792"/>
              </a:xfrm>
              <a:custGeom>
                <a:avLst/>
                <a:gdLst>
                  <a:gd name="T0" fmla="*/ 0 w 39"/>
                  <a:gd name="T1" fmla="*/ 19 h 39"/>
                  <a:gd name="T2" fmla="*/ 19 w 39"/>
                  <a:gd name="T3" fmla="*/ 39 h 39"/>
                  <a:gd name="T4" fmla="*/ 39 w 39"/>
                  <a:gd name="T5" fmla="*/ 19 h 39"/>
                  <a:gd name="T6" fmla="*/ 19 w 39"/>
                  <a:gd name="T7" fmla="*/ 0 h 39"/>
                  <a:gd name="T8" fmla="*/ 0 w 39"/>
                  <a:gd name="T9" fmla="*/ 19 h 39"/>
                  <a:gd name="T10" fmla="*/ 19 w 39"/>
                  <a:gd name="T11" fmla="*/ 8 h 39"/>
                  <a:gd name="T12" fmla="*/ 31 w 39"/>
                  <a:gd name="T13" fmla="*/ 19 h 39"/>
                  <a:gd name="T14" fmla="*/ 19 w 39"/>
                  <a:gd name="T15" fmla="*/ 31 h 39"/>
                  <a:gd name="T16" fmla="*/ 8 w 39"/>
                  <a:gd name="T17" fmla="*/ 19 h 39"/>
                  <a:gd name="T18" fmla="*/ 19 w 39"/>
                  <a:gd name="T19"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 h="39">
                    <a:moveTo>
                      <a:pt x="0" y="19"/>
                    </a:moveTo>
                    <a:cubicBezTo>
                      <a:pt x="0" y="30"/>
                      <a:pt x="9" y="39"/>
                      <a:pt x="19" y="39"/>
                    </a:cubicBezTo>
                    <a:cubicBezTo>
                      <a:pt x="30" y="39"/>
                      <a:pt x="39" y="30"/>
                      <a:pt x="39" y="19"/>
                    </a:cubicBezTo>
                    <a:cubicBezTo>
                      <a:pt x="39" y="9"/>
                      <a:pt x="30" y="0"/>
                      <a:pt x="19" y="0"/>
                    </a:cubicBezTo>
                    <a:cubicBezTo>
                      <a:pt x="9" y="0"/>
                      <a:pt x="0" y="9"/>
                      <a:pt x="0" y="19"/>
                    </a:cubicBezTo>
                    <a:close/>
                    <a:moveTo>
                      <a:pt x="19" y="8"/>
                    </a:moveTo>
                    <a:cubicBezTo>
                      <a:pt x="26" y="8"/>
                      <a:pt x="31" y="13"/>
                      <a:pt x="31" y="19"/>
                    </a:cubicBezTo>
                    <a:cubicBezTo>
                      <a:pt x="31" y="26"/>
                      <a:pt x="26" y="31"/>
                      <a:pt x="19" y="31"/>
                    </a:cubicBezTo>
                    <a:cubicBezTo>
                      <a:pt x="13" y="31"/>
                      <a:pt x="8" y="26"/>
                      <a:pt x="8" y="19"/>
                    </a:cubicBezTo>
                    <a:cubicBezTo>
                      <a:pt x="8" y="13"/>
                      <a:pt x="13" y="8"/>
                      <a:pt x="19"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cs typeface="+mn-ea"/>
                  <a:sym typeface="+mn-lt"/>
                </a:endParaRPr>
              </a:p>
            </p:txBody>
          </p:sp>
          <p:sp>
            <p:nvSpPr>
              <p:cNvPr id="82" name="iṩľiďè"/>
              <p:cNvSpPr/>
              <p:nvPr/>
            </p:nvSpPr>
            <p:spPr bwMode="auto">
              <a:xfrm>
                <a:off x="6823213" y="3306702"/>
                <a:ext cx="85478" cy="84162"/>
              </a:xfrm>
              <a:custGeom>
                <a:avLst/>
                <a:gdLst>
                  <a:gd name="T0" fmla="*/ 0 w 39"/>
                  <a:gd name="T1" fmla="*/ 19 h 38"/>
                  <a:gd name="T2" fmla="*/ 19 w 39"/>
                  <a:gd name="T3" fmla="*/ 38 h 38"/>
                  <a:gd name="T4" fmla="*/ 39 w 39"/>
                  <a:gd name="T5" fmla="*/ 19 h 38"/>
                  <a:gd name="T6" fmla="*/ 19 w 39"/>
                  <a:gd name="T7" fmla="*/ 0 h 38"/>
                  <a:gd name="T8" fmla="*/ 0 w 39"/>
                  <a:gd name="T9" fmla="*/ 19 h 38"/>
                  <a:gd name="T10" fmla="*/ 19 w 39"/>
                  <a:gd name="T11" fmla="*/ 8 h 38"/>
                  <a:gd name="T12" fmla="*/ 31 w 39"/>
                  <a:gd name="T13" fmla="*/ 19 h 38"/>
                  <a:gd name="T14" fmla="*/ 19 w 39"/>
                  <a:gd name="T15" fmla="*/ 30 h 38"/>
                  <a:gd name="T16" fmla="*/ 8 w 39"/>
                  <a:gd name="T17" fmla="*/ 19 h 38"/>
                  <a:gd name="T18" fmla="*/ 19 w 39"/>
                  <a:gd name="T19" fmla="*/ 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 h="38">
                    <a:moveTo>
                      <a:pt x="0" y="19"/>
                    </a:moveTo>
                    <a:cubicBezTo>
                      <a:pt x="0" y="30"/>
                      <a:pt x="9" y="38"/>
                      <a:pt x="19" y="38"/>
                    </a:cubicBezTo>
                    <a:cubicBezTo>
                      <a:pt x="30" y="38"/>
                      <a:pt x="39" y="30"/>
                      <a:pt x="39" y="19"/>
                    </a:cubicBezTo>
                    <a:cubicBezTo>
                      <a:pt x="39" y="8"/>
                      <a:pt x="30" y="0"/>
                      <a:pt x="19" y="0"/>
                    </a:cubicBezTo>
                    <a:cubicBezTo>
                      <a:pt x="9" y="0"/>
                      <a:pt x="0" y="8"/>
                      <a:pt x="0" y="19"/>
                    </a:cubicBezTo>
                    <a:close/>
                    <a:moveTo>
                      <a:pt x="19" y="8"/>
                    </a:moveTo>
                    <a:cubicBezTo>
                      <a:pt x="26" y="8"/>
                      <a:pt x="31" y="13"/>
                      <a:pt x="31" y="19"/>
                    </a:cubicBezTo>
                    <a:cubicBezTo>
                      <a:pt x="31" y="25"/>
                      <a:pt x="26" y="30"/>
                      <a:pt x="19" y="30"/>
                    </a:cubicBezTo>
                    <a:cubicBezTo>
                      <a:pt x="13" y="30"/>
                      <a:pt x="8" y="25"/>
                      <a:pt x="8" y="19"/>
                    </a:cubicBezTo>
                    <a:cubicBezTo>
                      <a:pt x="8" y="13"/>
                      <a:pt x="13" y="8"/>
                      <a:pt x="19"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cs typeface="+mn-ea"/>
                  <a:sym typeface="+mn-lt"/>
                </a:endParaRPr>
              </a:p>
            </p:txBody>
          </p:sp>
          <p:sp>
            <p:nvSpPr>
              <p:cNvPr id="83" name="iSḷîḋè"/>
              <p:cNvSpPr/>
              <p:nvPr/>
            </p:nvSpPr>
            <p:spPr bwMode="auto">
              <a:xfrm>
                <a:off x="6790338" y="3147583"/>
                <a:ext cx="85478" cy="86792"/>
              </a:xfrm>
              <a:custGeom>
                <a:avLst/>
                <a:gdLst>
                  <a:gd name="T0" fmla="*/ 0 w 39"/>
                  <a:gd name="T1" fmla="*/ 19 h 39"/>
                  <a:gd name="T2" fmla="*/ 19 w 39"/>
                  <a:gd name="T3" fmla="*/ 39 h 39"/>
                  <a:gd name="T4" fmla="*/ 39 w 39"/>
                  <a:gd name="T5" fmla="*/ 19 h 39"/>
                  <a:gd name="T6" fmla="*/ 19 w 39"/>
                  <a:gd name="T7" fmla="*/ 0 h 39"/>
                  <a:gd name="T8" fmla="*/ 0 w 39"/>
                  <a:gd name="T9" fmla="*/ 19 h 39"/>
                  <a:gd name="T10" fmla="*/ 19 w 39"/>
                  <a:gd name="T11" fmla="*/ 8 h 39"/>
                  <a:gd name="T12" fmla="*/ 30 w 39"/>
                  <a:gd name="T13" fmla="*/ 19 h 39"/>
                  <a:gd name="T14" fmla="*/ 19 w 39"/>
                  <a:gd name="T15" fmla="*/ 30 h 39"/>
                  <a:gd name="T16" fmla="*/ 8 w 39"/>
                  <a:gd name="T17" fmla="*/ 19 h 39"/>
                  <a:gd name="T18" fmla="*/ 19 w 39"/>
                  <a:gd name="T19"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 h="39">
                    <a:moveTo>
                      <a:pt x="0" y="19"/>
                    </a:moveTo>
                    <a:cubicBezTo>
                      <a:pt x="0" y="30"/>
                      <a:pt x="9" y="39"/>
                      <a:pt x="19" y="39"/>
                    </a:cubicBezTo>
                    <a:cubicBezTo>
                      <a:pt x="30" y="39"/>
                      <a:pt x="39" y="30"/>
                      <a:pt x="39" y="19"/>
                    </a:cubicBezTo>
                    <a:cubicBezTo>
                      <a:pt x="39" y="9"/>
                      <a:pt x="30" y="0"/>
                      <a:pt x="19" y="0"/>
                    </a:cubicBezTo>
                    <a:cubicBezTo>
                      <a:pt x="9" y="0"/>
                      <a:pt x="0" y="9"/>
                      <a:pt x="0" y="19"/>
                    </a:cubicBezTo>
                    <a:close/>
                    <a:moveTo>
                      <a:pt x="19" y="8"/>
                    </a:moveTo>
                    <a:cubicBezTo>
                      <a:pt x="25" y="8"/>
                      <a:pt x="30" y="13"/>
                      <a:pt x="30" y="19"/>
                    </a:cubicBezTo>
                    <a:cubicBezTo>
                      <a:pt x="30" y="25"/>
                      <a:pt x="25" y="30"/>
                      <a:pt x="19" y="30"/>
                    </a:cubicBezTo>
                    <a:cubicBezTo>
                      <a:pt x="13" y="30"/>
                      <a:pt x="8" y="25"/>
                      <a:pt x="8" y="19"/>
                    </a:cubicBezTo>
                    <a:cubicBezTo>
                      <a:pt x="8" y="13"/>
                      <a:pt x="13" y="8"/>
                      <a:pt x="19"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cs typeface="+mn-ea"/>
                  <a:sym typeface="+mn-lt"/>
                </a:endParaRPr>
              </a:p>
            </p:txBody>
          </p:sp>
          <p:sp>
            <p:nvSpPr>
              <p:cNvPr id="84" name="ï$lïḍè"/>
              <p:cNvSpPr/>
              <p:nvPr/>
            </p:nvSpPr>
            <p:spPr bwMode="auto">
              <a:xfrm>
                <a:off x="6628588" y="2868796"/>
                <a:ext cx="86792" cy="85478"/>
              </a:xfrm>
              <a:custGeom>
                <a:avLst/>
                <a:gdLst>
                  <a:gd name="T0" fmla="*/ 0 w 39"/>
                  <a:gd name="T1" fmla="*/ 20 h 39"/>
                  <a:gd name="T2" fmla="*/ 19 w 39"/>
                  <a:gd name="T3" fmla="*/ 39 h 39"/>
                  <a:gd name="T4" fmla="*/ 39 w 39"/>
                  <a:gd name="T5" fmla="*/ 20 h 39"/>
                  <a:gd name="T6" fmla="*/ 19 w 39"/>
                  <a:gd name="T7" fmla="*/ 0 h 39"/>
                  <a:gd name="T8" fmla="*/ 0 w 39"/>
                  <a:gd name="T9" fmla="*/ 20 h 39"/>
                  <a:gd name="T10" fmla="*/ 19 w 39"/>
                  <a:gd name="T11" fmla="*/ 9 h 39"/>
                  <a:gd name="T12" fmla="*/ 30 w 39"/>
                  <a:gd name="T13" fmla="*/ 20 h 39"/>
                  <a:gd name="T14" fmla="*/ 19 w 39"/>
                  <a:gd name="T15" fmla="*/ 31 h 39"/>
                  <a:gd name="T16" fmla="*/ 8 w 39"/>
                  <a:gd name="T17" fmla="*/ 20 h 39"/>
                  <a:gd name="T18" fmla="*/ 19 w 39"/>
                  <a:gd name="T19"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 h="39">
                    <a:moveTo>
                      <a:pt x="0" y="20"/>
                    </a:moveTo>
                    <a:cubicBezTo>
                      <a:pt x="0" y="30"/>
                      <a:pt x="9" y="39"/>
                      <a:pt x="19" y="39"/>
                    </a:cubicBezTo>
                    <a:cubicBezTo>
                      <a:pt x="30" y="39"/>
                      <a:pt x="39" y="30"/>
                      <a:pt x="39" y="20"/>
                    </a:cubicBezTo>
                    <a:cubicBezTo>
                      <a:pt x="39" y="9"/>
                      <a:pt x="30" y="0"/>
                      <a:pt x="19" y="0"/>
                    </a:cubicBezTo>
                    <a:cubicBezTo>
                      <a:pt x="9" y="0"/>
                      <a:pt x="0" y="9"/>
                      <a:pt x="0" y="20"/>
                    </a:cubicBezTo>
                    <a:close/>
                    <a:moveTo>
                      <a:pt x="19" y="9"/>
                    </a:moveTo>
                    <a:cubicBezTo>
                      <a:pt x="25" y="9"/>
                      <a:pt x="30" y="14"/>
                      <a:pt x="30" y="20"/>
                    </a:cubicBezTo>
                    <a:cubicBezTo>
                      <a:pt x="30" y="26"/>
                      <a:pt x="25" y="31"/>
                      <a:pt x="19" y="31"/>
                    </a:cubicBezTo>
                    <a:cubicBezTo>
                      <a:pt x="13" y="31"/>
                      <a:pt x="8" y="26"/>
                      <a:pt x="8" y="20"/>
                    </a:cubicBezTo>
                    <a:cubicBezTo>
                      <a:pt x="8" y="14"/>
                      <a:pt x="13" y="9"/>
                      <a:pt x="19"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cs typeface="+mn-ea"/>
                  <a:sym typeface="+mn-lt"/>
                </a:endParaRPr>
              </a:p>
            </p:txBody>
          </p:sp>
          <p:sp>
            <p:nvSpPr>
              <p:cNvPr id="85" name="ïşľîḋê"/>
              <p:cNvSpPr/>
              <p:nvPr/>
            </p:nvSpPr>
            <p:spPr bwMode="auto">
              <a:xfrm>
                <a:off x="6507605" y="2760964"/>
                <a:ext cx="85478" cy="85478"/>
              </a:xfrm>
              <a:custGeom>
                <a:avLst/>
                <a:gdLst>
                  <a:gd name="T0" fmla="*/ 0 w 39"/>
                  <a:gd name="T1" fmla="*/ 20 h 39"/>
                  <a:gd name="T2" fmla="*/ 20 w 39"/>
                  <a:gd name="T3" fmla="*/ 39 h 39"/>
                  <a:gd name="T4" fmla="*/ 39 w 39"/>
                  <a:gd name="T5" fmla="*/ 20 h 39"/>
                  <a:gd name="T6" fmla="*/ 20 w 39"/>
                  <a:gd name="T7" fmla="*/ 0 h 39"/>
                  <a:gd name="T8" fmla="*/ 0 w 39"/>
                  <a:gd name="T9" fmla="*/ 20 h 39"/>
                  <a:gd name="T10" fmla="*/ 20 w 39"/>
                  <a:gd name="T11" fmla="*/ 8 h 39"/>
                  <a:gd name="T12" fmla="*/ 31 w 39"/>
                  <a:gd name="T13" fmla="*/ 20 h 39"/>
                  <a:gd name="T14" fmla="*/ 20 w 39"/>
                  <a:gd name="T15" fmla="*/ 31 h 39"/>
                  <a:gd name="T16" fmla="*/ 8 w 39"/>
                  <a:gd name="T17" fmla="*/ 20 h 39"/>
                  <a:gd name="T18" fmla="*/ 20 w 39"/>
                  <a:gd name="T19"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 h="39">
                    <a:moveTo>
                      <a:pt x="0" y="20"/>
                    </a:moveTo>
                    <a:cubicBezTo>
                      <a:pt x="0" y="30"/>
                      <a:pt x="9" y="39"/>
                      <a:pt x="20" y="39"/>
                    </a:cubicBezTo>
                    <a:cubicBezTo>
                      <a:pt x="30" y="39"/>
                      <a:pt x="39" y="30"/>
                      <a:pt x="39" y="20"/>
                    </a:cubicBezTo>
                    <a:cubicBezTo>
                      <a:pt x="39" y="9"/>
                      <a:pt x="30" y="0"/>
                      <a:pt x="20" y="0"/>
                    </a:cubicBezTo>
                    <a:cubicBezTo>
                      <a:pt x="9" y="0"/>
                      <a:pt x="0" y="9"/>
                      <a:pt x="0" y="20"/>
                    </a:cubicBezTo>
                    <a:close/>
                    <a:moveTo>
                      <a:pt x="20" y="8"/>
                    </a:moveTo>
                    <a:cubicBezTo>
                      <a:pt x="26" y="8"/>
                      <a:pt x="31" y="13"/>
                      <a:pt x="31" y="20"/>
                    </a:cubicBezTo>
                    <a:cubicBezTo>
                      <a:pt x="31" y="26"/>
                      <a:pt x="26" y="31"/>
                      <a:pt x="20" y="31"/>
                    </a:cubicBezTo>
                    <a:cubicBezTo>
                      <a:pt x="13" y="31"/>
                      <a:pt x="8" y="26"/>
                      <a:pt x="8" y="20"/>
                    </a:cubicBezTo>
                    <a:cubicBezTo>
                      <a:pt x="8" y="13"/>
                      <a:pt x="13" y="8"/>
                      <a:pt x="2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cs typeface="+mn-ea"/>
                  <a:sym typeface="+mn-lt"/>
                </a:endParaRPr>
              </a:p>
            </p:txBody>
          </p:sp>
          <p:sp>
            <p:nvSpPr>
              <p:cNvPr id="86" name="ïS1ïḍé"/>
              <p:cNvSpPr/>
              <p:nvPr/>
            </p:nvSpPr>
            <p:spPr bwMode="auto">
              <a:xfrm>
                <a:off x="6368212" y="2680746"/>
                <a:ext cx="84162" cy="84162"/>
              </a:xfrm>
              <a:custGeom>
                <a:avLst/>
                <a:gdLst>
                  <a:gd name="T0" fmla="*/ 0 w 38"/>
                  <a:gd name="T1" fmla="*/ 19 h 38"/>
                  <a:gd name="T2" fmla="*/ 19 w 38"/>
                  <a:gd name="T3" fmla="*/ 38 h 38"/>
                  <a:gd name="T4" fmla="*/ 38 w 38"/>
                  <a:gd name="T5" fmla="*/ 19 h 38"/>
                  <a:gd name="T6" fmla="*/ 19 w 38"/>
                  <a:gd name="T7" fmla="*/ 0 h 38"/>
                  <a:gd name="T8" fmla="*/ 0 w 38"/>
                  <a:gd name="T9" fmla="*/ 19 h 38"/>
                  <a:gd name="T10" fmla="*/ 19 w 38"/>
                  <a:gd name="T11" fmla="*/ 8 h 38"/>
                  <a:gd name="T12" fmla="*/ 30 w 38"/>
                  <a:gd name="T13" fmla="*/ 19 h 38"/>
                  <a:gd name="T14" fmla="*/ 19 w 38"/>
                  <a:gd name="T15" fmla="*/ 30 h 38"/>
                  <a:gd name="T16" fmla="*/ 8 w 38"/>
                  <a:gd name="T17" fmla="*/ 19 h 38"/>
                  <a:gd name="T18" fmla="*/ 19 w 38"/>
                  <a:gd name="T19" fmla="*/ 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 h="38">
                    <a:moveTo>
                      <a:pt x="0" y="19"/>
                    </a:moveTo>
                    <a:cubicBezTo>
                      <a:pt x="0" y="30"/>
                      <a:pt x="8" y="38"/>
                      <a:pt x="19" y="38"/>
                    </a:cubicBezTo>
                    <a:cubicBezTo>
                      <a:pt x="30" y="38"/>
                      <a:pt x="38" y="30"/>
                      <a:pt x="38" y="19"/>
                    </a:cubicBezTo>
                    <a:cubicBezTo>
                      <a:pt x="38" y="8"/>
                      <a:pt x="30" y="0"/>
                      <a:pt x="19" y="0"/>
                    </a:cubicBezTo>
                    <a:cubicBezTo>
                      <a:pt x="8" y="0"/>
                      <a:pt x="0" y="8"/>
                      <a:pt x="0" y="19"/>
                    </a:cubicBezTo>
                    <a:close/>
                    <a:moveTo>
                      <a:pt x="19" y="8"/>
                    </a:moveTo>
                    <a:cubicBezTo>
                      <a:pt x="25" y="8"/>
                      <a:pt x="30" y="13"/>
                      <a:pt x="30" y="19"/>
                    </a:cubicBezTo>
                    <a:cubicBezTo>
                      <a:pt x="30" y="25"/>
                      <a:pt x="25" y="30"/>
                      <a:pt x="19" y="30"/>
                    </a:cubicBezTo>
                    <a:cubicBezTo>
                      <a:pt x="13" y="30"/>
                      <a:pt x="8" y="25"/>
                      <a:pt x="8" y="19"/>
                    </a:cubicBezTo>
                    <a:cubicBezTo>
                      <a:pt x="8" y="13"/>
                      <a:pt x="13" y="8"/>
                      <a:pt x="19"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cs typeface="+mn-ea"/>
                  <a:sym typeface="+mn-lt"/>
                </a:endParaRPr>
              </a:p>
            </p:txBody>
          </p:sp>
          <p:sp>
            <p:nvSpPr>
              <p:cNvPr id="87" name="íSlïḋè"/>
              <p:cNvSpPr/>
              <p:nvPr/>
            </p:nvSpPr>
            <p:spPr bwMode="auto">
              <a:xfrm>
                <a:off x="6214353" y="2630775"/>
                <a:ext cx="85478" cy="85478"/>
              </a:xfrm>
              <a:custGeom>
                <a:avLst/>
                <a:gdLst>
                  <a:gd name="T0" fmla="*/ 0 w 39"/>
                  <a:gd name="T1" fmla="*/ 19 h 39"/>
                  <a:gd name="T2" fmla="*/ 19 w 39"/>
                  <a:gd name="T3" fmla="*/ 39 h 39"/>
                  <a:gd name="T4" fmla="*/ 39 w 39"/>
                  <a:gd name="T5" fmla="*/ 19 h 39"/>
                  <a:gd name="T6" fmla="*/ 19 w 39"/>
                  <a:gd name="T7" fmla="*/ 0 h 39"/>
                  <a:gd name="T8" fmla="*/ 0 w 39"/>
                  <a:gd name="T9" fmla="*/ 19 h 39"/>
                  <a:gd name="T10" fmla="*/ 19 w 39"/>
                  <a:gd name="T11" fmla="*/ 8 h 39"/>
                  <a:gd name="T12" fmla="*/ 30 w 39"/>
                  <a:gd name="T13" fmla="*/ 19 h 39"/>
                  <a:gd name="T14" fmla="*/ 19 w 39"/>
                  <a:gd name="T15" fmla="*/ 30 h 39"/>
                  <a:gd name="T16" fmla="*/ 8 w 39"/>
                  <a:gd name="T17" fmla="*/ 19 h 39"/>
                  <a:gd name="T18" fmla="*/ 19 w 39"/>
                  <a:gd name="T19"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 h="39">
                    <a:moveTo>
                      <a:pt x="0" y="19"/>
                    </a:moveTo>
                    <a:cubicBezTo>
                      <a:pt x="0" y="30"/>
                      <a:pt x="9" y="39"/>
                      <a:pt x="19" y="39"/>
                    </a:cubicBezTo>
                    <a:cubicBezTo>
                      <a:pt x="30" y="39"/>
                      <a:pt x="39" y="30"/>
                      <a:pt x="39" y="19"/>
                    </a:cubicBezTo>
                    <a:cubicBezTo>
                      <a:pt x="39" y="9"/>
                      <a:pt x="30" y="0"/>
                      <a:pt x="19" y="0"/>
                    </a:cubicBezTo>
                    <a:cubicBezTo>
                      <a:pt x="9" y="0"/>
                      <a:pt x="0" y="9"/>
                      <a:pt x="0" y="19"/>
                    </a:cubicBezTo>
                    <a:close/>
                    <a:moveTo>
                      <a:pt x="19" y="8"/>
                    </a:moveTo>
                    <a:cubicBezTo>
                      <a:pt x="26" y="8"/>
                      <a:pt x="30" y="13"/>
                      <a:pt x="30" y="19"/>
                    </a:cubicBezTo>
                    <a:cubicBezTo>
                      <a:pt x="30" y="25"/>
                      <a:pt x="25" y="30"/>
                      <a:pt x="19" y="30"/>
                    </a:cubicBezTo>
                    <a:cubicBezTo>
                      <a:pt x="13" y="30"/>
                      <a:pt x="8" y="25"/>
                      <a:pt x="8" y="19"/>
                    </a:cubicBezTo>
                    <a:cubicBezTo>
                      <a:pt x="8" y="13"/>
                      <a:pt x="13" y="8"/>
                      <a:pt x="19"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cs typeface="+mn-ea"/>
                  <a:sym typeface="+mn-lt"/>
                </a:endParaRPr>
              </a:p>
            </p:txBody>
          </p:sp>
          <p:sp>
            <p:nvSpPr>
              <p:cNvPr id="88" name="íṣ1îḍé"/>
              <p:cNvSpPr/>
              <p:nvPr/>
            </p:nvSpPr>
            <p:spPr bwMode="auto">
              <a:xfrm>
                <a:off x="6754831" y="2947698"/>
                <a:ext cx="1315" cy="0"/>
              </a:xfrm>
              <a:custGeom>
                <a:avLst/>
                <a:gdLst>
                  <a:gd name="T0" fmla="*/ 1 w 1"/>
                  <a:gd name="T1" fmla="*/ 1 w 1"/>
                  <a:gd name="T2" fmla="*/ 0 w 1"/>
                  <a:gd name="T3" fmla="*/ 0 w 1"/>
                  <a:gd name="T4" fmla="*/ 1 w 1"/>
                </a:gdLst>
                <a:ahLst/>
                <a:cxnLst>
                  <a:cxn ang="0">
                    <a:pos x="T0" y="0"/>
                  </a:cxn>
                  <a:cxn ang="0">
                    <a:pos x="T1" y="0"/>
                  </a:cxn>
                  <a:cxn ang="0">
                    <a:pos x="T2" y="0"/>
                  </a:cxn>
                  <a:cxn ang="0">
                    <a:pos x="T3" y="0"/>
                  </a:cxn>
                  <a:cxn ang="0">
                    <a:pos x="T4" y="0"/>
                  </a:cxn>
                </a:cxnLst>
                <a:rect l="0" t="0" r="r" b="b"/>
                <a:pathLst>
                  <a:path w="1">
                    <a:moveTo>
                      <a:pt x="1" y="0"/>
                    </a:moveTo>
                    <a:cubicBezTo>
                      <a:pt x="1" y="0"/>
                      <a:pt x="1" y="0"/>
                      <a:pt x="1" y="0"/>
                    </a:cubicBezTo>
                    <a:cubicBezTo>
                      <a:pt x="0" y="0"/>
                      <a:pt x="0" y="0"/>
                      <a:pt x="0" y="0"/>
                    </a:cubicBezTo>
                    <a:cubicBezTo>
                      <a:pt x="0" y="0"/>
                      <a:pt x="0" y="0"/>
                      <a:pt x="0" y="0"/>
                    </a:cubicBezTo>
                    <a:cubicBezTo>
                      <a:pt x="1" y="0"/>
                      <a:pt x="1" y="0"/>
                      <a:pt x="1"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cs typeface="+mn-ea"/>
                  <a:sym typeface="+mn-lt"/>
                </a:endParaRPr>
              </a:p>
            </p:txBody>
          </p:sp>
          <p:sp>
            <p:nvSpPr>
              <p:cNvPr id="89" name="îš1iďe"/>
              <p:cNvSpPr/>
              <p:nvPr/>
            </p:nvSpPr>
            <p:spPr bwMode="auto">
              <a:xfrm>
                <a:off x="6749571" y="2947698"/>
                <a:ext cx="5260" cy="0"/>
              </a:xfrm>
              <a:custGeom>
                <a:avLst/>
                <a:gdLst>
                  <a:gd name="T0" fmla="*/ 2 w 2"/>
                  <a:gd name="T1" fmla="*/ 2 w 2"/>
                  <a:gd name="T2" fmla="*/ 0 w 2"/>
                  <a:gd name="T3" fmla="*/ 0 w 2"/>
                  <a:gd name="T4" fmla="*/ 0 w 2"/>
                  <a:gd name="T5" fmla="*/ 0 w 2"/>
                  <a:gd name="T6" fmla="*/ 2 w 2"/>
                </a:gdLst>
                <a:ahLst/>
                <a:cxnLst>
                  <a:cxn ang="0">
                    <a:pos x="T0" y="0"/>
                  </a:cxn>
                  <a:cxn ang="0">
                    <a:pos x="T1" y="0"/>
                  </a:cxn>
                  <a:cxn ang="0">
                    <a:pos x="T2" y="0"/>
                  </a:cxn>
                  <a:cxn ang="0">
                    <a:pos x="T3" y="0"/>
                  </a:cxn>
                  <a:cxn ang="0">
                    <a:pos x="T4" y="0"/>
                  </a:cxn>
                  <a:cxn ang="0">
                    <a:pos x="T5" y="0"/>
                  </a:cxn>
                  <a:cxn ang="0">
                    <a:pos x="T6" y="0"/>
                  </a:cxn>
                </a:cxnLst>
                <a:rect l="0" t="0" r="r" b="b"/>
                <a:pathLst>
                  <a:path w="2">
                    <a:moveTo>
                      <a:pt x="2" y="0"/>
                    </a:moveTo>
                    <a:cubicBezTo>
                      <a:pt x="2" y="0"/>
                      <a:pt x="2" y="0"/>
                      <a:pt x="2" y="0"/>
                    </a:cubicBezTo>
                    <a:cubicBezTo>
                      <a:pt x="2" y="0"/>
                      <a:pt x="1" y="0"/>
                      <a:pt x="0" y="0"/>
                    </a:cubicBezTo>
                    <a:cubicBezTo>
                      <a:pt x="0" y="0"/>
                      <a:pt x="0" y="0"/>
                      <a:pt x="0" y="0"/>
                    </a:cubicBezTo>
                    <a:cubicBezTo>
                      <a:pt x="0" y="0"/>
                      <a:pt x="0" y="0"/>
                      <a:pt x="0" y="0"/>
                    </a:cubicBezTo>
                    <a:cubicBezTo>
                      <a:pt x="0" y="0"/>
                      <a:pt x="0" y="0"/>
                      <a:pt x="0" y="0"/>
                    </a:cubicBezTo>
                    <a:cubicBezTo>
                      <a:pt x="1" y="0"/>
                      <a:pt x="2" y="0"/>
                      <a:pt x="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cs typeface="+mn-ea"/>
                  <a:sym typeface="+mn-lt"/>
                </a:endParaRPr>
              </a:p>
            </p:txBody>
          </p:sp>
          <p:sp>
            <p:nvSpPr>
              <p:cNvPr id="90" name="iṧļîdê"/>
              <p:cNvSpPr/>
              <p:nvPr/>
            </p:nvSpPr>
            <p:spPr bwMode="auto">
              <a:xfrm>
                <a:off x="6748257" y="3425054"/>
                <a:ext cx="0" cy="5260"/>
              </a:xfrm>
              <a:custGeom>
                <a:avLst/>
                <a:gdLst>
                  <a:gd name="T0" fmla="*/ 0 h 2"/>
                  <a:gd name="T1" fmla="*/ 2 h 2"/>
                  <a:gd name="T2" fmla="*/ 1 h 2"/>
                  <a:gd name="T3" fmla="*/ 0 h 2"/>
                </a:gdLst>
                <a:ahLst/>
                <a:cxnLst>
                  <a:cxn ang="0">
                    <a:pos x="0" y="T0"/>
                  </a:cxn>
                  <a:cxn ang="0">
                    <a:pos x="0" y="T1"/>
                  </a:cxn>
                  <a:cxn ang="0">
                    <a:pos x="0" y="T2"/>
                  </a:cxn>
                  <a:cxn ang="0">
                    <a:pos x="0" y="T3"/>
                  </a:cxn>
                </a:cxnLst>
                <a:rect l="0" t="0" r="r" b="b"/>
                <a:pathLst>
                  <a:path h="2">
                    <a:moveTo>
                      <a:pt x="0" y="0"/>
                    </a:moveTo>
                    <a:cubicBezTo>
                      <a:pt x="0" y="2"/>
                      <a:pt x="0" y="2"/>
                      <a:pt x="0" y="2"/>
                    </a:cubicBezTo>
                    <a:cubicBezTo>
                      <a:pt x="0" y="2"/>
                      <a:pt x="0" y="2"/>
                      <a:pt x="0" y="1"/>
                    </a:cubicBezTo>
                    <a:cubicBezTo>
                      <a:pt x="0" y="1"/>
                      <a:pt x="0" y="1"/>
                      <a:pt x="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cs typeface="+mn-ea"/>
                  <a:sym typeface="+mn-lt"/>
                </a:endParaRPr>
              </a:p>
            </p:txBody>
          </p:sp>
        </p:grpSp>
        <p:sp>
          <p:nvSpPr>
            <p:cNvPr id="56" name="iṣlídê"/>
            <p:cNvSpPr/>
            <p:nvPr/>
          </p:nvSpPr>
          <p:spPr bwMode="auto">
            <a:xfrm>
              <a:off x="5642797" y="3326517"/>
              <a:ext cx="893971" cy="893022"/>
            </a:xfrm>
            <a:prstGeom prst="ellipse">
              <a:avLst/>
            </a:prstGeom>
            <a:gradFill flip="none" rotWithShape="1">
              <a:gsLst>
                <a:gs pos="0">
                  <a:schemeClr val="accent1"/>
                </a:gs>
                <a:gs pos="100000">
                  <a:schemeClr val="tx1">
                    <a:lumMod val="95000"/>
                    <a:lumOff val="5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dirty="0">
                <a:solidFill>
                  <a:schemeClr val="lt1"/>
                </a:solidFill>
                <a:cs typeface="+mn-ea"/>
                <a:sym typeface="+mn-lt"/>
              </a:endParaRPr>
            </a:p>
          </p:txBody>
        </p:sp>
        <p:sp>
          <p:nvSpPr>
            <p:cNvPr id="57" name="椭圆 121"/>
            <p:cNvSpPr/>
            <p:nvPr/>
          </p:nvSpPr>
          <p:spPr>
            <a:xfrm>
              <a:off x="5962474" y="3609605"/>
              <a:ext cx="267973" cy="321120"/>
            </a:xfrm>
            <a:custGeom>
              <a:avLst/>
              <a:gdLst>
                <a:gd name="connsiteX0" fmla="*/ 234347 w 506307"/>
                <a:gd name="connsiteY0" fmla="*/ 379219 h 606722"/>
                <a:gd name="connsiteX1" fmla="*/ 271960 w 506307"/>
                <a:gd name="connsiteY1" fmla="*/ 379219 h 606722"/>
                <a:gd name="connsiteX2" fmla="*/ 278451 w 506307"/>
                <a:gd name="connsiteY2" fmla="*/ 385705 h 606722"/>
                <a:gd name="connsiteX3" fmla="*/ 278451 w 506307"/>
                <a:gd name="connsiteY3" fmla="*/ 448520 h 606722"/>
                <a:gd name="connsiteX4" fmla="*/ 271960 w 506307"/>
                <a:gd name="connsiteY4" fmla="*/ 455006 h 606722"/>
                <a:gd name="connsiteX5" fmla="*/ 234347 w 506307"/>
                <a:gd name="connsiteY5" fmla="*/ 455006 h 606722"/>
                <a:gd name="connsiteX6" fmla="*/ 227856 w 506307"/>
                <a:gd name="connsiteY6" fmla="*/ 448520 h 606722"/>
                <a:gd name="connsiteX7" fmla="*/ 227856 w 506307"/>
                <a:gd name="connsiteY7" fmla="*/ 385705 h 606722"/>
                <a:gd name="connsiteX8" fmla="*/ 234347 w 506307"/>
                <a:gd name="connsiteY8" fmla="*/ 379219 h 606722"/>
                <a:gd name="connsiteX9" fmla="*/ 234331 w 506307"/>
                <a:gd name="connsiteY9" fmla="*/ 328645 h 606722"/>
                <a:gd name="connsiteX10" fmla="*/ 177194 w 506307"/>
                <a:gd name="connsiteY10" fmla="*/ 385700 h 606722"/>
                <a:gd name="connsiteX11" fmla="*/ 177194 w 506307"/>
                <a:gd name="connsiteY11" fmla="*/ 448532 h 606722"/>
                <a:gd name="connsiteX12" fmla="*/ 234331 w 506307"/>
                <a:gd name="connsiteY12" fmla="*/ 505587 h 606722"/>
                <a:gd name="connsiteX13" fmla="*/ 271977 w 506307"/>
                <a:gd name="connsiteY13" fmla="*/ 505587 h 606722"/>
                <a:gd name="connsiteX14" fmla="*/ 329113 w 506307"/>
                <a:gd name="connsiteY14" fmla="*/ 448532 h 606722"/>
                <a:gd name="connsiteX15" fmla="*/ 329113 w 506307"/>
                <a:gd name="connsiteY15" fmla="*/ 385700 h 606722"/>
                <a:gd name="connsiteX16" fmla="*/ 271977 w 506307"/>
                <a:gd name="connsiteY16" fmla="*/ 328645 h 606722"/>
                <a:gd name="connsiteX17" fmla="*/ 253109 w 506307"/>
                <a:gd name="connsiteY17" fmla="*/ 0 h 606722"/>
                <a:gd name="connsiteX18" fmla="*/ 430303 w 506307"/>
                <a:gd name="connsiteY18" fmla="*/ 176942 h 606722"/>
                <a:gd name="connsiteX19" fmla="*/ 430303 w 506307"/>
                <a:gd name="connsiteY19" fmla="*/ 252749 h 606722"/>
                <a:gd name="connsiteX20" fmla="*/ 480943 w 506307"/>
                <a:gd name="connsiteY20" fmla="*/ 252749 h 606722"/>
                <a:gd name="connsiteX21" fmla="*/ 506307 w 506307"/>
                <a:gd name="connsiteY21" fmla="*/ 278077 h 606722"/>
                <a:gd name="connsiteX22" fmla="*/ 506307 w 506307"/>
                <a:gd name="connsiteY22" fmla="*/ 581394 h 606722"/>
                <a:gd name="connsiteX23" fmla="*/ 480943 w 506307"/>
                <a:gd name="connsiteY23" fmla="*/ 606722 h 606722"/>
                <a:gd name="connsiteX24" fmla="*/ 25275 w 506307"/>
                <a:gd name="connsiteY24" fmla="*/ 606722 h 606722"/>
                <a:gd name="connsiteX25" fmla="*/ 0 w 506307"/>
                <a:gd name="connsiteY25" fmla="*/ 581394 h 606722"/>
                <a:gd name="connsiteX26" fmla="*/ 0 w 506307"/>
                <a:gd name="connsiteY26" fmla="*/ 278077 h 606722"/>
                <a:gd name="connsiteX27" fmla="*/ 25275 w 506307"/>
                <a:gd name="connsiteY27" fmla="*/ 252749 h 606722"/>
                <a:gd name="connsiteX28" fmla="*/ 379753 w 506307"/>
                <a:gd name="connsiteY28" fmla="*/ 252749 h 606722"/>
                <a:gd name="connsiteX29" fmla="*/ 379753 w 506307"/>
                <a:gd name="connsiteY29" fmla="*/ 176942 h 606722"/>
                <a:gd name="connsiteX30" fmla="*/ 253109 w 506307"/>
                <a:gd name="connsiteY30" fmla="*/ 50568 h 606722"/>
                <a:gd name="connsiteX31" fmla="*/ 126554 w 506307"/>
                <a:gd name="connsiteY31" fmla="*/ 176942 h 606722"/>
                <a:gd name="connsiteX32" fmla="*/ 101279 w 506307"/>
                <a:gd name="connsiteY32" fmla="*/ 202270 h 606722"/>
                <a:gd name="connsiteX33" fmla="*/ 75915 w 506307"/>
                <a:gd name="connsiteY33" fmla="*/ 176942 h 606722"/>
                <a:gd name="connsiteX34" fmla="*/ 253109 w 506307"/>
                <a:gd name="connsiteY34" fmla="*/ 0 h 606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06307" h="606722">
                  <a:moveTo>
                    <a:pt x="234347" y="379219"/>
                  </a:moveTo>
                  <a:lnTo>
                    <a:pt x="271960" y="379219"/>
                  </a:lnTo>
                  <a:cubicBezTo>
                    <a:pt x="275517" y="379219"/>
                    <a:pt x="278451" y="382062"/>
                    <a:pt x="278451" y="385705"/>
                  </a:cubicBezTo>
                  <a:lnTo>
                    <a:pt x="278451" y="448520"/>
                  </a:lnTo>
                  <a:cubicBezTo>
                    <a:pt x="278451" y="452074"/>
                    <a:pt x="275517" y="455006"/>
                    <a:pt x="271960" y="455006"/>
                  </a:cubicBezTo>
                  <a:lnTo>
                    <a:pt x="234347" y="455006"/>
                  </a:lnTo>
                  <a:cubicBezTo>
                    <a:pt x="230791" y="455006"/>
                    <a:pt x="227856" y="452074"/>
                    <a:pt x="227856" y="448520"/>
                  </a:cubicBezTo>
                  <a:lnTo>
                    <a:pt x="227856" y="385705"/>
                  </a:lnTo>
                  <a:cubicBezTo>
                    <a:pt x="227856" y="382062"/>
                    <a:pt x="230791" y="379219"/>
                    <a:pt x="234347" y="379219"/>
                  </a:cubicBezTo>
                  <a:close/>
                  <a:moveTo>
                    <a:pt x="234331" y="328645"/>
                  </a:moveTo>
                  <a:cubicBezTo>
                    <a:pt x="202825" y="328645"/>
                    <a:pt x="177194" y="354240"/>
                    <a:pt x="177194" y="385700"/>
                  </a:cubicBezTo>
                  <a:lnTo>
                    <a:pt x="177194" y="448532"/>
                  </a:lnTo>
                  <a:cubicBezTo>
                    <a:pt x="177194" y="479992"/>
                    <a:pt x="202825" y="505587"/>
                    <a:pt x="234331" y="505587"/>
                  </a:cubicBezTo>
                  <a:lnTo>
                    <a:pt x="271977" y="505587"/>
                  </a:lnTo>
                  <a:cubicBezTo>
                    <a:pt x="303482" y="505587"/>
                    <a:pt x="329113" y="479992"/>
                    <a:pt x="329113" y="448532"/>
                  </a:cubicBezTo>
                  <a:lnTo>
                    <a:pt x="329113" y="385700"/>
                  </a:lnTo>
                  <a:cubicBezTo>
                    <a:pt x="329113" y="354240"/>
                    <a:pt x="303482" y="328645"/>
                    <a:pt x="271977" y="328645"/>
                  </a:cubicBezTo>
                  <a:close/>
                  <a:moveTo>
                    <a:pt x="253109" y="0"/>
                  </a:moveTo>
                  <a:cubicBezTo>
                    <a:pt x="350829" y="0"/>
                    <a:pt x="430303" y="79362"/>
                    <a:pt x="430303" y="176942"/>
                  </a:cubicBezTo>
                  <a:lnTo>
                    <a:pt x="430303" y="252749"/>
                  </a:lnTo>
                  <a:lnTo>
                    <a:pt x="480943" y="252749"/>
                  </a:lnTo>
                  <a:cubicBezTo>
                    <a:pt x="494916" y="252749"/>
                    <a:pt x="506307" y="264124"/>
                    <a:pt x="506307" y="278077"/>
                  </a:cubicBezTo>
                  <a:lnTo>
                    <a:pt x="506307" y="581394"/>
                  </a:lnTo>
                  <a:cubicBezTo>
                    <a:pt x="506307" y="595435"/>
                    <a:pt x="494916" y="606722"/>
                    <a:pt x="480943" y="606722"/>
                  </a:cubicBezTo>
                  <a:lnTo>
                    <a:pt x="25275" y="606722"/>
                  </a:lnTo>
                  <a:cubicBezTo>
                    <a:pt x="11302" y="606722"/>
                    <a:pt x="0" y="595435"/>
                    <a:pt x="0" y="581394"/>
                  </a:cubicBezTo>
                  <a:lnTo>
                    <a:pt x="0" y="278077"/>
                  </a:lnTo>
                  <a:cubicBezTo>
                    <a:pt x="0" y="264124"/>
                    <a:pt x="11302" y="252749"/>
                    <a:pt x="25275" y="252749"/>
                  </a:cubicBezTo>
                  <a:lnTo>
                    <a:pt x="379753" y="252749"/>
                  </a:lnTo>
                  <a:lnTo>
                    <a:pt x="379753" y="176942"/>
                  </a:lnTo>
                  <a:cubicBezTo>
                    <a:pt x="379753" y="107267"/>
                    <a:pt x="322972" y="50568"/>
                    <a:pt x="253109" y="50568"/>
                  </a:cubicBezTo>
                  <a:cubicBezTo>
                    <a:pt x="183335" y="50568"/>
                    <a:pt x="126554" y="107267"/>
                    <a:pt x="126554" y="176942"/>
                  </a:cubicBezTo>
                  <a:cubicBezTo>
                    <a:pt x="126554" y="190895"/>
                    <a:pt x="115252" y="202270"/>
                    <a:pt x="101279" y="202270"/>
                  </a:cubicBezTo>
                  <a:cubicBezTo>
                    <a:pt x="87306" y="202270"/>
                    <a:pt x="75915" y="190895"/>
                    <a:pt x="75915" y="176942"/>
                  </a:cubicBezTo>
                  <a:cubicBezTo>
                    <a:pt x="75915" y="79362"/>
                    <a:pt x="155389" y="0"/>
                    <a:pt x="25310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a:cs typeface="+mn-ea"/>
                <a:sym typeface="+mn-lt"/>
              </a:endParaRPr>
            </a:p>
          </p:txBody>
        </p:sp>
        <p:sp>
          <p:nvSpPr>
            <p:cNvPr id="58" name="椭圆 144"/>
            <p:cNvSpPr/>
            <p:nvPr/>
          </p:nvSpPr>
          <p:spPr>
            <a:xfrm>
              <a:off x="4789266" y="2698540"/>
              <a:ext cx="355600" cy="327973"/>
            </a:xfrm>
            <a:custGeom>
              <a:avLst/>
              <a:gdLst>
                <a:gd name="connsiteX0" fmla="*/ 176147 w 578111"/>
                <a:gd name="connsiteY0" fmla="*/ 221031 h 533197"/>
                <a:gd name="connsiteX1" fmla="*/ 212154 w 578111"/>
                <a:gd name="connsiteY1" fmla="*/ 256947 h 533197"/>
                <a:gd name="connsiteX2" fmla="*/ 212154 w 578111"/>
                <a:gd name="connsiteY2" fmla="*/ 348118 h 533197"/>
                <a:gd name="connsiteX3" fmla="*/ 176147 w 578111"/>
                <a:gd name="connsiteY3" fmla="*/ 384955 h 533197"/>
                <a:gd name="connsiteX4" fmla="*/ 139217 w 578111"/>
                <a:gd name="connsiteY4" fmla="*/ 348118 h 533197"/>
                <a:gd name="connsiteX5" fmla="*/ 139217 w 578111"/>
                <a:gd name="connsiteY5" fmla="*/ 256947 h 533197"/>
                <a:gd name="connsiteX6" fmla="*/ 176147 w 578111"/>
                <a:gd name="connsiteY6" fmla="*/ 221031 h 533197"/>
                <a:gd name="connsiteX7" fmla="*/ 267503 w 578111"/>
                <a:gd name="connsiteY7" fmla="*/ 184193 h 533197"/>
                <a:gd name="connsiteX8" fmla="*/ 303437 w 578111"/>
                <a:gd name="connsiteY8" fmla="*/ 221030 h 533197"/>
                <a:gd name="connsiteX9" fmla="*/ 303437 w 578111"/>
                <a:gd name="connsiteY9" fmla="*/ 348119 h 533197"/>
                <a:gd name="connsiteX10" fmla="*/ 267503 w 578111"/>
                <a:gd name="connsiteY10" fmla="*/ 384956 h 533197"/>
                <a:gd name="connsiteX11" fmla="*/ 230648 w 578111"/>
                <a:gd name="connsiteY11" fmla="*/ 348119 h 533197"/>
                <a:gd name="connsiteX12" fmla="*/ 230648 w 578111"/>
                <a:gd name="connsiteY12" fmla="*/ 221030 h 533197"/>
                <a:gd name="connsiteX13" fmla="*/ 267503 w 578111"/>
                <a:gd name="connsiteY13" fmla="*/ 184193 h 533197"/>
                <a:gd name="connsiteX14" fmla="*/ 357937 w 578111"/>
                <a:gd name="connsiteY14" fmla="*/ 148390 h 533197"/>
                <a:gd name="connsiteX15" fmla="*/ 394867 w 578111"/>
                <a:gd name="connsiteY15" fmla="*/ 184289 h 533197"/>
                <a:gd name="connsiteX16" fmla="*/ 394867 w 578111"/>
                <a:gd name="connsiteY16" fmla="*/ 348136 h 533197"/>
                <a:gd name="connsiteX17" fmla="*/ 357937 w 578111"/>
                <a:gd name="connsiteY17" fmla="*/ 384955 h 533197"/>
                <a:gd name="connsiteX18" fmla="*/ 321930 w 578111"/>
                <a:gd name="connsiteY18" fmla="*/ 348136 h 533197"/>
                <a:gd name="connsiteX19" fmla="*/ 321930 w 578111"/>
                <a:gd name="connsiteY19" fmla="*/ 184289 h 533197"/>
                <a:gd name="connsiteX20" fmla="*/ 357937 w 578111"/>
                <a:gd name="connsiteY20" fmla="*/ 148390 h 533197"/>
                <a:gd name="connsiteX21" fmla="*/ 267469 w 578111"/>
                <a:gd name="connsiteY21" fmla="*/ 0 h 533197"/>
                <a:gd name="connsiteX22" fmla="*/ 529404 w 578111"/>
                <a:gd name="connsiteY22" fmla="*/ 218252 h 533197"/>
                <a:gd name="connsiteX23" fmla="*/ 566296 w 578111"/>
                <a:gd name="connsiteY23" fmla="*/ 218252 h 533197"/>
                <a:gd name="connsiteX24" fmla="*/ 576441 w 578111"/>
                <a:gd name="connsiteY24" fmla="*/ 224698 h 533197"/>
                <a:gd name="connsiteX25" fmla="*/ 575519 w 578111"/>
                <a:gd name="connsiteY25" fmla="*/ 237590 h 533197"/>
                <a:gd name="connsiteX26" fmla="*/ 514647 w 578111"/>
                <a:gd name="connsiteY26" fmla="*/ 310341 h 533197"/>
                <a:gd name="connsiteX27" fmla="*/ 505424 w 578111"/>
                <a:gd name="connsiteY27" fmla="*/ 314945 h 533197"/>
                <a:gd name="connsiteX28" fmla="*/ 496201 w 578111"/>
                <a:gd name="connsiteY28" fmla="*/ 310341 h 533197"/>
                <a:gd name="connsiteX29" fmla="*/ 435328 w 578111"/>
                <a:gd name="connsiteY29" fmla="*/ 237590 h 533197"/>
                <a:gd name="connsiteX30" fmla="*/ 433484 w 578111"/>
                <a:gd name="connsiteY30" fmla="*/ 224698 h 533197"/>
                <a:gd name="connsiteX31" fmla="*/ 444551 w 578111"/>
                <a:gd name="connsiteY31" fmla="*/ 218252 h 533197"/>
                <a:gd name="connsiteX32" fmla="*/ 480521 w 578111"/>
                <a:gd name="connsiteY32" fmla="*/ 218252 h 533197"/>
                <a:gd name="connsiteX33" fmla="*/ 267469 w 578111"/>
                <a:gd name="connsiteY33" fmla="*/ 47886 h 533197"/>
                <a:gd name="connsiteX34" fmla="*/ 48882 w 578111"/>
                <a:gd name="connsiteY34" fmla="*/ 266138 h 533197"/>
                <a:gd name="connsiteX35" fmla="*/ 267469 w 578111"/>
                <a:gd name="connsiteY35" fmla="*/ 484390 h 533197"/>
                <a:gd name="connsiteX36" fmla="*/ 456541 w 578111"/>
                <a:gd name="connsiteY36" fmla="*/ 375724 h 533197"/>
                <a:gd name="connsiteX37" fmla="*/ 489744 w 578111"/>
                <a:gd name="connsiteY37" fmla="*/ 366515 h 533197"/>
                <a:gd name="connsiteX38" fmla="*/ 498967 w 578111"/>
                <a:gd name="connsiteY38" fmla="*/ 399668 h 533197"/>
                <a:gd name="connsiteX39" fmla="*/ 267469 w 578111"/>
                <a:gd name="connsiteY39" fmla="*/ 533197 h 533197"/>
                <a:gd name="connsiteX40" fmla="*/ 0 w 578111"/>
                <a:gd name="connsiteY40" fmla="*/ 266138 h 533197"/>
                <a:gd name="connsiteX41" fmla="*/ 267469 w 578111"/>
                <a:gd name="connsiteY41" fmla="*/ 0 h 533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578111" h="533197">
                  <a:moveTo>
                    <a:pt x="176147" y="221031"/>
                  </a:moveTo>
                  <a:cubicBezTo>
                    <a:pt x="196459" y="221031"/>
                    <a:pt x="212154" y="237608"/>
                    <a:pt x="212154" y="256947"/>
                  </a:cubicBezTo>
                  <a:lnTo>
                    <a:pt x="212154" y="348118"/>
                  </a:lnTo>
                  <a:cubicBezTo>
                    <a:pt x="212154" y="368378"/>
                    <a:pt x="196459" y="384955"/>
                    <a:pt x="176147" y="384955"/>
                  </a:cubicBezTo>
                  <a:cubicBezTo>
                    <a:pt x="155836" y="384955"/>
                    <a:pt x="139217" y="368378"/>
                    <a:pt x="139217" y="348118"/>
                  </a:cubicBezTo>
                  <a:lnTo>
                    <a:pt x="139217" y="256947"/>
                  </a:lnTo>
                  <a:cubicBezTo>
                    <a:pt x="139217" y="237608"/>
                    <a:pt x="155836" y="221031"/>
                    <a:pt x="176147" y="221031"/>
                  </a:cubicBezTo>
                  <a:close/>
                  <a:moveTo>
                    <a:pt x="267503" y="184193"/>
                  </a:moveTo>
                  <a:cubicBezTo>
                    <a:pt x="286852" y="184193"/>
                    <a:pt x="303437" y="200770"/>
                    <a:pt x="303437" y="221030"/>
                  </a:cubicBezTo>
                  <a:lnTo>
                    <a:pt x="303437" y="348119"/>
                  </a:lnTo>
                  <a:cubicBezTo>
                    <a:pt x="303437" y="368379"/>
                    <a:pt x="287774" y="384956"/>
                    <a:pt x="267503" y="384956"/>
                  </a:cubicBezTo>
                  <a:cubicBezTo>
                    <a:pt x="247233" y="384956"/>
                    <a:pt x="230648" y="368379"/>
                    <a:pt x="230648" y="348119"/>
                  </a:cubicBezTo>
                  <a:lnTo>
                    <a:pt x="230648" y="221030"/>
                  </a:lnTo>
                  <a:cubicBezTo>
                    <a:pt x="230648" y="200770"/>
                    <a:pt x="247233" y="184193"/>
                    <a:pt x="267503" y="184193"/>
                  </a:cubicBezTo>
                  <a:close/>
                  <a:moveTo>
                    <a:pt x="357937" y="148390"/>
                  </a:moveTo>
                  <a:cubicBezTo>
                    <a:pt x="378249" y="148390"/>
                    <a:pt x="394867" y="164959"/>
                    <a:pt x="394867" y="184289"/>
                  </a:cubicBezTo>
                  <a:lnTo>
                    <a:pt x="394867" y="348136"/>
                  </a:lnTo>
                  <a:cubicBezTo>
                    <a:pt x="394867" y="368386"/>
                    <a:pt x="378249" y="384955"/>
                    <a:pt x="357937" y="384955"/>
                  </a:cubicBezTo>
                  <a:cubicBezTo>
                    <a:pt x="338549" y="384955"/>
                    <a:pt x="321930" y="368386"/>
                    <a:pt x="321930" y="348136"/>
                  </a:cubicBezTo>
                  <a:lnTo>
                    <a:pt x="321930" y="184289"/>
                  </a:lnTo>
                  <a:cubicBezTo>
                    <a:pt x="321930" y="164959"/>
                    <a:pt x="338549" y="148390"/>
                    <a:pt x="357937" y="148390"/>
                  </a:cubicBezTo>
                  <a:close/>
                  <a:moveTo>
                    <a:pt x="267469" y="0"/>
                  </a:moveTo>
                  <a:cubicBezTo>
                    <a:pt x="397514" y="0"/>
                    <a:pt x="507268" y="93931"/>
                    <a:pt x="529404" y="218252"/>
                  </a:cubicBezTo>
                  <a:lnTo>
                    <a:pt x="566296" y="218252"/>
                  </a:lnTo>
                  <a:cubicBezTo>
                    <a:pt x="570907" y="218252"/>
                    <a:pt x="574597" y="221014"/>
                    <a:pt x="576441" y="224698"/>
                  </a:cubicBezTo>
                  <a:cubicBezTo>
                    <a:pt x="579208" y="229302"/>
                    <a:pt x="578286" y="233907"/>
                    <a:pt x="575519" y="237590"/>
                  </a:cubicBezTo>
                  <a:lnTo>
                    <a:pt x="514647" y="310341"/>
                  </a:lnTo>
                  <a:cubicBezTo>
                    <a:pt x="511880" y="313104"/>
                    <a:pt x="509113" y="314945"/>
                    <a:pt x="505424" y="314945"/>
                  </a:cubicBezTo>
                  <a:cubicBezTo>
                    <a:pt x="501734" y="314945"/>
                    <a:pt x="498045" y="313104"/>
                    <a:pt x="496201" y="310341"/>
                  </a:cubicBezTo>
                  <a:lnTo>
                    <a:pt x="435328" y="237590"/>
                  </a:lnTo>
                  <a:cubicBezTo>
                    <a:pt x="431639" y="233907"/>
                    <a:pt x="431639" y="229302"/>
                    <a:pt x="433484" y="224698"/>
                  </a:cubicBezTo>
                  <a:cubicBezTo>
                    <a:pt x="435328" y="221014"/>
                    <a:pt x="439940" y="218252"/>
                    <a:pt x="444551" y="218252"/>
                  </a:cubicBezTo>
                  <a:lnTo>
                    <a:pt x="480521" y="218252"/>
                  </a:lnTo>
                  <a:cubicBezTo>
                    <a:pt x="458386" y="120637"/>
                    <a:pt x="370767" y="47886"/>
                    <a:pt x="267469" y="47886"/>
                  </a:cubicBezTo>
                  <a:cubicBezTo>
                    <a:pt x="146647" y="47886"/>
                    <a:pt x="48882" y="146422"/>
                    <a:pt x="48882" y="266138"/>
                  </a:cubicBezTo>
                  <a:cubicBezTo>
                    <a:pt x="48882" y="386775"/>
                    <a:pt x="146647" y="484390"/>
                    <a:pt x="267469" y="484390"/>
                  </a:cubicBezTo>
                  <a:cubicBezTo>
                    <a:pt x="344942" y="484390"/>
                    <a:pt x="417805" y="442949"/>
                    <a:pt x="456541" y="375724"/>
                  </a:cubicBezTo>
                  <a:cubicBezTo>
                    <a:pt x="462998" y="363753"/>
                    <a:pt x="477754" y="360069"/>
                    <a:pt x="489744" y="366515"/>
                  </a:cubicBezTo>
                  <a:cubicBezTo>
                    <a:pt x="501734" y="373883"/>
                    <a:pt x="505424" y="388617"/>
                    <a:pt x="498967" y="399668"/>
                  </a:cubicBezTo>
                  <a:cubicBezTo>
                    <a:pt x="451008" y="482548"/>
                    <a:pt x="362466" y="533197"/>
                    <a:pt x="267469" y="533197"/>
                  </a:cubicBezTo>
                  <a:cubicBezTo>
                    <a:pt x="119900" y="533197"/>
                    <a:pt x="0" y="413481"/>
                    <a:pt x="0" y="266138"/>
                  </a:cubicBezTo>
                  <a:cubicBezTo>
                    <a:pt x="0" y="119716"/>
                    <a:pt x="119900" y="0"/>
                    <a:pt x="26746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a:cs typeface="+mn-ea"/>
                <a:sym typeface="+mn-lt"/>
              </a:endParaRPr>
            </a:p>
          </p:txBody>
        </p:sp>
        <p:sp>
          <p:nvSpPr>
            <p:cNvPr id="59" name="椭圆 145"/>
            <p:cNvSpPr/>
            <p:nvPr/>
          </p:nvSpPr>
          <p:spPr>
            <a:xfrm>
              <a:off x="7063911" y="2699800"/>
              <a:ext cx="355600" cy="325453"/>
            </a:xfrm>
            <a:custGeom>
              <a:avLst/>
              <a:gdLst>
                <a:gd name="connsiteX0" fmla="*/ 531631 w 607639"/>
                <a:gd name="connsiteY0" fmla="*/ 404551 h 556126"/>
                <a:gd name="connsiteX1" fmla="*/ 556997 w 607639"/>
                <a:gd name="connsiteY1" fmla="*/ 429784 h 556126"/>
                <a:gd name="connsiteX2" fmla="*/ 556997 w 607639"/>
                <a:gd name="connsiteY2" fmla="*/ 455017 h 556126"/>
                <a:gd name="connsiteX3" fmla="*/ 582273 w 607639"/>
                <a:gd name="connsiteY3" fmla="*/ 455017 h 556126"/>
                <a:gd name="connsiteX4" fmla="*/ 607639 w 607639"/>
                <a:gd name="connsiteY4" fmla="*/ 480339 h 556126"/>
                <a:gd name="connsiteX5" fmla="*/ 582273 w 607639"/>
                <a:gd name="connsiteY5" fmla="*/ 505572 h 556126"/>
                <a:gd name="connsiteX6" fmla="*/ 556997 w 607639"/>
                <a:gd name="connsiteY6" fmla="*/ 505572 h 556126"/>
                <a:gd name="connsiteX7" fmla="*/ 556997 w 607639"/>
                <a:gd name="connsiteY7" fmla="*/ 530893 h 556126"/>
                <a:gd name="connsiteX8" fmla="*/ 531631 w 607639"/>
                <a:gd name="connsiteY8" fmla="*/ 556126 h 556126"/>
                <a:gd name="connsiteX9" fmla="*/ 506354 w 607639"/>
                <a:gd name="connsiteY9" fmla="*/ 530893 h 556126"/>
                <a:gd name="connsiteX10" fmla="*/ 506354 w 607639"/>
                <a:gd name="connsiteY10" fmla="*/ 505572 h 556126"/>
                <a:gd name="connsiteX11" fmla="*/ 480989 w 607639"/>
                <a:gd name="connsiteY11" fmla="*/ 505572 h 556126"/>
                <a:gd name="connsiteX12" fmla="*/ 455712 w 607639"/>
                <a:gd name="connsiteY12" fmla="*/ 480339 h 556126"/>
                <a:gd name="connsiteX13" fmla="*/ 480989 w 607639"/>
                <a:gd name="connsiteY13" fmla="*/ 455017 h 556126"/>
                <a:gd name="connsiteX14" fmla="*/ 506354 w 607639"/>
                <a:gd name="connsiteY14" fmla="*/ 455017 h 556126"/>
                <a:gd name="connsiteX15" fmla="*/ 506354 w 607639"/>
                <a:gd name="connsiteY15" fmla="*/ 429784 h 556126"/>
                <a:gd name="connsiteX16" fmla="*/ 531631 w 607639"/>
                <a:gd name="connsiteY16" fmla="*/ 404551 h 556126"/>
                <a:gd name="connsiteX17" fmla="*/ 126541 w 607639"/>
                <a:gd name="connsiteY17" fmla="*/ 353956 h 556126"/>
                <a:gd name="connsiteX18" fmla="*/ 430431 w 607639"/>
                <a:gd name="connsiteY18" fmla="*/ 353956 h 556126"/>
                <a:gd name="connsiteX19" fmla="*/ 455711 w 607639"/>
                <a:gd name="connsiteY19" fmla="*/ 379209 h 556126"/>
                <a:gd name="connsiteX20" fmla="*/ 430431 w 607639"/>
                <a:gd name="connsiteY20" fmla="*/ 404551 h 556126"/>
                <a:gd name="connsiteX21" fmla="*/ 126541 w 607639"/>
                <a:gd name="connsiteY21" fmla="*/ 404551 h 556126"/>
                <a:gd name="connsiteX22" fmla="*/ 101261 w 607639"/>
                <a:gd name="connsiteY22" fmla="*/ 379209 h 556126"/>
                <a:gd name="connsiteX23" fmla="*/ 126541 w 607639"/>
                <a:gd name="connsiteY23" fmla="*/ 353956 h 556126"/>
                <a:gd name="connsiteX24" fmla="*/ 177203 w 607639"/>
                <a:gd name="connsiteY24" fmla="*/ 252836 h 556126"/>
                <a:gd name="connsiteX25" fmla="*/ 379769 w 607639"/>
                <a:gd name="connsiteY25" fmla="*/ 252836 h 556126"/>
                <a:gd name="connsiteX26" fmla="*/ 405045 w 607639"/>
                <a:gd name="connsiteY26" fmla="*/ 278054 h 556126"/>
                <a:gd name="connsiteX27" fmla="*/ 379769 w 607639"/>
                <a:gd name="connsiteY27" fmla="*/ 303361 h 556126"/>
                <a:gd name="connsiteX28" fmla="*/ 177203 w 607639"/>
                <a:gd name="connsiteY28" fmla="*/ 303361 h 556126"/>
                <a:gd name="connsiteX29" fmla="*/ 151927 w 607639"/>
                <a:gd name="connsiteY29" fmla="*/ 278054 h 556126"/>
                <a:gd name="connsiteX30" fmla="*/ 177203 w 607639"/>
                <a:gd name="connsiteY30" fmla="*/ 252836 h 556126"/>
                <a:gd name="connsiteX31" fmla="*/ 430424 w 607639"/>
                <a:gd name="connsiteY31" fmla="*/ 101120 h 556126"/>
                <a:gd name="connsiteX32" fmla="*/ 455712 w 607639"/>
                <a:gd name="connsiteY32" fmla="*/ 126373 h 556126"/>
                <a:gd name="connsiteX33" fmla="*/ 455712 w 607639"/>
                <a:gd name="connsiteY33" fmla="*/ 126462 h 556126"/>
                <a:gd name="connsiteX34" fmla="*/ 430424 w 607639"/>
                <a:gd name="connsiteY34" fmla="*/ 151715 h 556126"/>
                <a:gd name="connsiteX35" fmla="*/ 405046 w 607639"/>
                <a:gd name="connsiteY35" fmla="*/ 126462 h 556126"/>
                <a:gd name="connsiteX36" fmla="*/ 430424 w 607639"/>
                <a:gd name="connsiteY36" fmla="*/ 101120 h 556126"/>
                <a:gd name="connsiteX37" fmla="*/ 329126 w 607639"/>
                <a:gd name="connsiteY37" fmla="*/ 101120 h 556126"/>
                <a:gd name="connsiteX38" fmla="*/ 354379 w 607639"/>
                <a:gd name="connsiteY38" fmla="*/ 126373 h 556126"/>
                <a:gd name="connsiteX39" fmla="*/ 354379 w 607639"/>
                <a:gd name="connsiteY39" fmla="*/ 126462 h 556126"/>
                <a:gd name="connsiteX40" fmla="*/ 329126 w 607639"/>
                <a:gd name="connsiteY40" fmla="*/ 151715 h 556126"/>
                <a:gd name="connsiteX41" fmla="*/ 303784 w 607639"/>
                <a:gd name="connsiteY41" fmla="*/ 126462 h 556126"/>
                <a:gd name="connsiteX42" fmla="*/ 329126 w 607639"/>
                <a:gd name="connsiteY42" fmla="*/ 101120 h 556126"/>
                <a:gd name="connsiteX43" fmla="*/ 227856 w 607639"/>
                <a:gd name="connsiteY43" fmla="*/ 101120 h 556126"/>
                <a:gd name="connsiteX44" fmla="*/ 253118 w 607639"/>
                <a:gd name="connsiteY44" fmla="*/ 126373 h 556126"/>
                <a:gd name="connsiteX45" fmla="*/ 253118 w 607639"/>
                <a:gd name="connsiteY45" fmla="*/ 126462 h 556126"/>
                <a:gd name="connsiteX46" fmla="*/ 227856 w 607639"/>
                <a:gd name="connsiteY46" fmla="*/ 151715 h 556126"/>
                <a:gd name="connsiteX47" fmla="*/ 202593 w 607639"/>
                <a:gd name="connsiteY47" fmla="*/ 126462 h 556126"/>
                <a:gd name="connsiteX48" fmla="*/ 227856 w 607639"/>
                <a:gd name="connsiteY48" fmla="*/ 101120 h 556126"/>
                <a:gd name="connsiteX49" fmla="*/ 25276 w 607639"/>
                <a:gd name="connsiteY49" fmla="*/ 0 h 556126"/>
                <a:gd name="connsiteX50" fmla="*/ 531608 w 607639"/>
                <a:gd name="connsiteY50" fmla="*/ 0 h 556126"/>
                <a:gd name="connsiteX51" fmla="*/ 556973 w 607639"/>
                <a:gd name="connsiteY51" fmla="*/ 25329 h 556126"/>
                <a:gd name="connsiteX52" fmla="*/ 556973 w 607639"/>
                <a:gd name="connsiteY52" fmla="*/ 328654 h 556126"/>
                <a:gd name="connsiteX53" fmla="*/ 531608 w 607639"/>
                <a:gd name="connsiteY53" fmla="*/ 353983 h 556126"/>
                <a:gd name="connsiteX54" fmla="*/ 506331 w 607639"/>
                <a:gd name="connsiteY54" fmla="*/ 328654 h 556126"/>
                <a:gd name="connsiteX55" fmla="*/ 506331 w 607639"/>
                <a:gd name="connsiteY55" fmla="*/ 50569 h 556126"/>
                <a:gd name="connsiteX56" fmla="*/ 50642 w 607639"/>
                <a:gd name="connsiteY56" fmla="*/ 50569 h 556126"/>
                <a:gd name="connsiteX57" fmla="*/ 50642 w 607639"/>
                <a:gd name="connsiteY57" fmla="*/ 455032 h 556126"/>
                <a:gd name="connsiteX58" fmla="*/ 379770 w 607639"/>
                <a:gd name="connsiteY58" fmla="*/ 455032 h 556126"/>
                <a:gd name="connsiteX59" fmla="*/ 405047 w 607639"/>
                <a:gd name="connsiteY59" fmla="*/ 480361 h 556126"/>
                <a:gd name="connsiteX60" fmla="*/ 379770 w 607639"/>
                <a:gd name="connsiteY60" fmla="*/ 505601 h 556126"/>
                <a:gd name="connsiteX61" fmla="*/ 25276 w 607639"/>
                <a:gd name="connsiteY61" fmla="*/ 505601 h 556126"/>
                <a:gd name="connsiteX62" fmla="*/ 0 w 607639"/>
                <a:gd name="connsiteY62" fmla="*/ 480361 h 556126"/>
                <a:gd name="connsiteX63" fmla="*/ 0 w 607639"/>
                <a:gd name="connsiteY63" fmla="*/ 25329 h 556126"/>
                <a:gd name="connsiteX64" fmla="*/ 25276 w 607639"/>
                <a:gd name="connsiteY64" fmla="*/ 0 h 556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607639" h="556126">
                  <a:moveTo>
                    <a:pt x="531631" y="404551"/>
                  </a:moveTo>
                  <a:cubicBezTo>
                    <a:pt x="545604" y="404551"/>
                    <a:pt x="556997" y="415835"/>
                    <a:pt x="556997" y="429784"/>
                  </a:cubicBezTo>
                  <a:lnTo>
                    <a:pt x="556997" y="455017"/>
                  </a:lnTo>
                  <a:lnTo>
                    <a:pt x="582273" y="455017"/>
                  </a:lnTo>
                  <a:cubicBezTo>
                    <a:pt x="596247" y="455017"/>
                    <a:pt x="607639" y="466390"/>
                    <a:pt x="607639" y="480339"/>
                  </a:cubicBezTo>
                  <a:cubicBezTo>
                    <a:pt x="607639" y="494288"/>
                    <a:pt x="596247" y="505572"/>
                    <a:pt x="582273" y="505572"/>
                  </a:cubicBezTo>
                  <a:lnTo>
                    <a:pt x="556997" y="505572"/>
                  </a:lnTo>
                  <a:lnTo>
                    <a:pt x="556997" y="530893"/>
                  </a:lnTo>
                  <a:cubicBezTo>
                    <a:pt x="556997" y="544843"/>
                    <a:pt x="545604" y="556126"/>
                    <a:pt x="531631" y="556126"/>
                  </a:cubicBezTo>
                  <a:cubicBezTo>
                    <a:pt x="517658" y="556126"/>
                    <a:pt x="506354" y="544843"/>
                    <a:pt x="506354" y="530893"/>
                  </a:cubicBezTo>
                  <a:lnTo>
                    <a:pt x="506354" y="505572"/>
                  </a:lnTo>
                  <a:lnTo>
                    <a:pt x="480989" y="505572"/>
                  </a:lnTo>
                  <a:cubicBezTo>
                    <a:pt x="467015" y="505572"/>
                    <a:pt x="455712" y="494288"/>
                    <a:pt x="455712" y="480339"/>
                  </a:cubicBezTo>
                  <a:cubicBezTo>
                    <a:pt x="455712" y="466390"/>
                    <a:pt x="467015" y="455017"/>
                    <a:pt x="480989" y="455017"/>
                  </a:cubicBezTo>
                  <a:lnTo>
                    <a:pt x="506354" y="455017"/>
                  </a:lnTo>
                  <a:lnTo>
                    <a:pt x="506354" y="429784"/>
                  </a:lnTo>
                  <a:cubicBezTo>
                    <a:pt x="506354" y="415835"/>
                    <a:pt x="517658" y="404551"/>
                    <a:pt x="531631" y="404551"/>
                  </a:cubicBezTo>
                  <a:close/>
                  <a:moveTo>
                    <a:pt x="126541" y="353956"/>
                  </a:moveTo>
                  <a:lnTo>
                    <a:pt x="430431" y="353956"/>
                  </a:lnTo>
                  <a:cubicBezTo>
                    <a:pt x="444406" y="353956"/>
                    <a:pt x="455711" y="365248"/>
                    <a:pt x="455711" y="379209"/>
                  </a:cubicBezTo>
                  <a:cubicBezTo>
                    <a:pt x="455711" y="393169"/>
                    <a:pt x="444406" y="404551"/>
                    <a:pt x="430431" y="404551"/>
                  </a:cubicBezTo>
                  <a:lnTo>
                    <a:pt x="126541" y="404551"/>
                  </a:lnTo>
                  <a:cubicBezTo>
                    <a:pt x="112566" y="404551"/>
                    <a:pt x="101261" y="393169"/>
                    <a:pt x="101261" y="379209"/>
                  </a:cubicBezTo>
                  <a:cubicBezTo>
                    <a:pt x="101261" y="365248"/>
                    <a:pt x="112566" y="353956"/>
                    <a:pt x="126541" y="353956"/>
                  </a:cubicBezTo>
                  <a:close/>
                  <a:moveTo>
                    <a:pt x="177203" y="252836"/>
                  </a:moveTo>
                  <a:lnTo>
                    <a:pt x="379769" y="252836"/>
                  </a:lnTo>
                  <a:cubicBezTo>
                    <a:pt x="393742" y="252836"/>
                    <a:pt x="405045" y="264113"/>
                    <a:pt x="405045" y="278054"/>
                  </a:cubicBezTo>
                  <a:cubicBezTo>
                    <a:pt x="405045" y="291995"/>
                    <a:pt x="393742" y="303361"/>
                    <a:pt x="379769" y="303361"/>
                  </a:cubicBezTo>
                  <a:lnTo>
                    <a:pt x="177203" y="303361"/>
                  </a:lnTo>
                  <a:cubicBezTo>
                    <a:pt x="163230" y="303361"/>
                    <a:pt x="151927" y="291995"/>
                    <a:pt x="151927" y="278054"/>
                  </a:cubicBezTo>
                  <a:cubicBezTo>
                    <a:pt x="151927" y="264113"/>
                    <a:pt x="163230" y="252836"/>
                    <a:pt x="177203" y="252836"/>
                  </a:cubicBezTo>
                  <a:close/>
                  <a:moveTo>
                    <a:pt x="430424" y="101120"/>
                  </a:moveTo>
                  <a:cubicBezTo>
                    <a:pt x="444403" y="101120"/>
                    <a:pt x="455712" y="112412"/>
                    <a:pt x="455712" y="126373"/>
                  </a:cubicBezTo>
                  <a:lnTo>
                    <a:pt x="455712" y="126462"/>
                  </a:lnTo>
                  <a:cubicBezTo>
                    <a:pt x="455712" y="140422"/>
                    <a:pt x="444403" y="151715"/>
                    <a:pt x="430424" y="151715"/>
                  </a:cubicBezTo>
                  <a:cubicBezTo>
                    <a:pt x="416355" y="151715"/>
                    <a:pt x="405046" y="140422"/>
                    <a:pt x="405046" y="126462"/>
                  </a:cubicBezTo>
                  <a:cubicBezTo>
                    <a:pt x="405046" y="112501"/>
                    <a:pt x="416355" y="101120"/>
                    <a:pt x="430424" y="101120"/>
                  </a:cubicBezTo>
                  <a:close/>
                  <a:moveTo>
                    <a:pt x="329126" y="101120"/>
                  </a:moveTo>
                  <a:cubicBezTo>
                    <a:pt x="343086" y="101120"/>
                    <a:pt x="354379" y="112412"/>
                    <a:pt x="354379" y="126373"/>
                  </a:cubicBezTo>
                  <a:lnTo>
                    <a:pt x="354379" y="126462"/>
                  </a:lnTo>
                  <a:cubicBezTo>
                    <a:pt x="354379" y="140422"/>
                    <a:pt x="343086" y="151715"/>
                    <a:pt x="329126" y="151715"/>
                  </a:cubicBezTo>
                  <a:cubicBezTo>
                    <a:pt x="315166" y="151715"/>
                    <a:pt x="303784" y="140422"/>
                    <a:pt x="303784" y="126462"/>
                  </a:cubicBezTo>
                  <a:cubicBezTo>
                    <a:pt x="303784" y="112501"/>
                    <a:pt x="315166" y="101120"/>
                    <a:pt x="329126" y="101120"/>
                  </a:cubicBezTo>
                  <a:close/>
                  <a:moveTo>
                    <a:pt x="227856" y="101120"/>
                  </a:moveTo>
                  <a:cubicBezTo>
                    <a:pt x="241821" y="101120"/>
                    <a:pt x="253118" y="112412"/>
                    <a:pt x="253118" y="126373"/>
                  </a:cubicBezTo>
                  <a:lnTo>
                    <a:pt x="253118" y="126462"/>
                  </a:lnTo>
                  <a:cubicBezTo>
                    <a:pt x="253118" y="140422"/>
                    <a:pt x="241821" y="151715"/>
                    <a:pt x="227856" y="151715"/>
                  </a:cubicBezTo>
                  <a:cubicBezTo>
                    <a:pt x="213890" y="151715"/>
                    <a:pt x="202593" y="140422"/>
                    <a:pt x="202593" y="126462"/>
                  </a:cubicBezTo>
                  <a:cubicBezTo>
                    <a:pt x="202593" y="112501"/>
                    <a:pt x="213890" y="101120"/>
                    <a:pt x="227856" y="101120"/>
                  </a:cubicBezTo>
                  <a:close/>
                  <a:moveTo>
                    <a:pt x="25276" y="0"/>
                  </a:moveTo>
                  <a:lnTo>
                    <a:pt x="531608" y="0"/>
                  </a:lnTo>
                  <a:cubicBezTo>
                    <a:pt x="545581" y="0"/>
                    <a:pt x="556973" y="11376"/>
                    <a:pt x="556973" y="25329"/>
                  </a:cubicBezTo>
                  <a:lnTo>
                    <a:pt x="556973" y="328654"/>
                  </a:lnTo>
                  <a:cubicBezTo>
                    <a:pt x="556973" y="342607"/>
                    <a:pt x="545581" y="353983"/>
                    <a:pt x="531608" y="353983"/>
                  </a:cubicBezTo>
                  <a:cubicBezTo>
                    <a:pt x="517634" y="353983"/>
                    <a:pt x="506331" y="342607"/>
                    <a:pt x="506331" y="328654"/>
                  </a:cubicBezTo>
                  <a:lnTo>
                    <a:pt x="506331" y="50569"/>
                  </a:lnTo>
                  <a:lnTo>
                    <a:pt x="50642" y="50569"/>
                  </a:lnTo>
                  <a:lnTo>
                    <a:pt x="50642" y="455032"/>
                  </a:lnTo>
                  <a:lnTo>
                    <a:pt x="379770" y="455032"/>
                  </a:lnTo>
                  <a:cubicBezTo>
                    <a:pt x="393744" y="455032"/>
                    <a:pt x="405047" y="466408"/>
                    <a:pt x="405047" y="480361"/>
                  </a:cubicBezTo>
                  <a:cubicBezTo>
                    <a:pt x="405047" y="494314"/>
                    <a:pt x="393744" y="505601"/>
                    <a:pt x="379770" y="505601"/>
                  </a:cubicBezTo>
                  <a:lnTo>
                    <a:pt x="25276" y="505601"/>
                  </a:lnTo>
                  <a:cubicBezTo>
                    <a:pt x="11303" y="505601"/>
                    <a:pt x="0" y="494314"/>
                    <a:pt x="0" y="480361"/>
                  </a:cubicBezTo>
                  <a:lnTo>
                    <a:pt x="0" y="25329"/>
                  </a:lnTo>
                  <a:cubicBezTo>
                    <a:pt x="0" y="11376"/>
                    <a:pt x="11303" y="0"/>
                    <a:pt x="25276"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a:cs typeface="+mn-ea"/>
                <a:sym typeface="+mn-lt"/>
              </a:endParaRPr>
            </a:p>
          </p:txBody>
        </p:sp>
        <p:sp>
          <p:nvSpPr>
            <p:cNvPr id="60" name="椭圆 146"/>
            <p:cNvSpPr/>
            <p:nvPr/>
          </p:nvSpPr>
          <p:spPr>
            <a:xfrm>
              <a:off x="4823630" y="4523892"/>
              <a:ext cx="324305" cy="355600"/>
            </a:xfrm>
            <a:custGeom>
              <a:avLst/>
              <a:gdLst>
                <a:gd name="connsiteX0" fmla="*/ 130776 w 510187"/>
                <a:gd name="connsiteY0" fmla="*/ 398252 h 559418"/>
                <a:gd name="connsiteX1" fmla="*/ 180826 w 510187"/>
                <a:gd name="connsiteY1" fmla="*/ 398252 h 559418"/>
                <a:gd name="connsiteX2" fmla="*/ 195356 w 510187"/>
                <a:gd name="connsiteY2" fmla="*/ 420815 h 559418"/>
                <a:gd name="connsiteX3" fmla="*/ 140463 w 510187"/>
                <a:gd name="connsiteY3" fmla="*/ 420815 h 559418"/>
                <a:gd name="connsiteX4" fmla="*/ 48435 w 510187"/>
                <a:gd name="connsiteY4" fmla="*/ 535243 h 559418"/>
                <a:gd name="connsiteX5" fmla="*/ 461752 w 510187"/>
                <a:gd name="connsiteY5" fmla="*/ 535243 h 559418"/>
                <a:gd name="connsiteX6" fmla="*/ 369724 w 510187"/>
                <a:gd name="connsiteY6" fmla="*/ 420815 h 559418"/>
                <a:gd name="connsiteX7" fmla="*/ 316445 w 510187"/>
                <a:gd name="connsiteY7" fmla="*/ 420815 h 559418"/>
                <a:gd name="connsiteX8" fmla="*/ 329361 w 510187"/>
                <a:gd name="connsiteY8" fmla="*/ 398252 h 559418"/>
                <a:gd name="connsiteX9" fmla="*/ 381026 w 510187"/>
                <a:gd name="connsiteY9" fmla="*/ 398252 h 559418"/>
                <a:gd name="connsiteX10" fmla="*/ 510187 w 510187"/>
                <a:gd name="connsiteY10" fmla="*/ 559418 h 559418"/>
                <a:gd name="connsiteX11" fmla="*/ 0 w 510187"/>
                <a:gd name="connsiteY11" fmla="*/ 559418 h 559418"/>
                <a:gd name="connsiteX12" fmla="*/ 254964 w 510187"/>
                <a:gd name="connsiteY12" fmla="*/ 79000 h 559418"/>
                <a:gd name="connsiteX13" fmla="*/ 175836 w 510187"/>
                <a:gd name="connsiteY13" fmla="*/ 159612 h 559418"/>
                <a:gd name="connsiteX14" fmla="*/ 254964 w 510187"/>
                <a:gd name="connsiteY14" fmla="*/ 238611 h 559418"/>
                <a:gd name="connsiteX15" fmla="*/ 335706 w 510187"/>
                <a:gd name="connsiteY15" fmla="*/ 159612 h 559418"/>
                <a:gd name="connsiteX16" fmla="*/ 254964 w 510187"/>
                <a:gd name="connsiteY16" fmla="*/ 79000 h 559418"/>
                <a:gd name="connsiteX17" fmla="*/ 254964 w 510187"/>
                <a:gd name="connsiteY17" fmla="*/ 0 h 559418"/>
                <a:gd name="connsiteX18" fmla="*/ 414834 w 510187"/>
                <a:gd name="connsiteY18" fmla="*/ 159612 h 559418"/>
                <a:gd name="connsiteX19" fmla="*/ 254964 w 510187"/>
                <a:gd name="connsiteY19" fmla="*/ 478835 h 559418"/>
                <a:gd name="connsiteX20" fmla="*/ 95093 w 510187"/>
                <a:gd name="connsiteY20" fmla="*/ 159612 h 559418"/>
                <a:gd name="connsiteX21" fmla="*/ 254964 w 510187"/>
                <a:gd name="connsiteY21" fmla="*/ 0 h 559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10187" h="559418">
                  <a:moveTo>
                    <a:pt x="130776" y="398252"/>
                  </a:moveTo>
                  <a:lnTo>
                    <a:pt x="180826" y="398252"/>
                  </a:lnTo>
                  <a:cubicBezTo>
                    <a:pt x="185669" y="404699"/>
                    <a:pt x="190513" y="412757"/>
                    <a:pt x="195356" y="420815"/>
                  </a:cubicBezTo>
                  <a:lnTo>
                    <a:pt x="140463" y="420815"/>
                  </a:lnTo>
                  <a:lnTo>
                    <a:pt x="48435" y="535243"/>
                  </a:lnTo>
                  <a:lnTo>
                    <a:pt x="461752" y="535243"/>
                  </a:lnTo>
                  <a:lnTo>
                    <a:pt x="369724" y="420815"/>
                  </a:lnTo>
                  <a:lnTo>
                    <a:pt x="316445" y="420815"/>
                  </a:lnTo>
                  <a:cubicBezTo>
                    <a:pt x="319674" y="412757"/>
                    <a:pt x="324518" y="404699"/>
                    <a:pt x="329361" y="398252"/>
                  </a:cubicBezTo>
                  <a:lnTo>
                    <a:pt x="381026" y="398252"/>
                  </a:lnTo>
                  <a:lnTo>
                    <a:pt x="510187" y="559418"/>
                  </a:lnTo>
                  <a:lnTo>
                    <a:pt x="0" y="559418"/>
                  </a:lnTo>
                  <a:close/>
                  <a:moveTo>
                    <a:pt x="254964" y="79000"/>
                  </a:moveTo>
                  <a:cubicBezTo>
                    <a:pt x="211363" y="79000"/>
                    <a:pt x="175836" y="116081"/>
                    <a:pt x="175836" y="159612"/>
                  </a:cubicBezTo>
                  <a:cubicBezTo>
                    <a:pt x="175836" y="203142"/>
                    <a:pt x="211363" y="238611"/>
                    <a:pt x="254964" y="238611"/>
                  </a:cubicBezTo>
                  <a:cubicBezTo>
                    <a:pt x="300179" y="238611"/>
                    <a:pt x="335706" y="203142"/>
                    <a:pt x="335706" y="159612"/>
                  </a:cubicBezTo>
                  <a:cubicBezTo>
                    <a:pt x="335706" y="116081"/>
                    <a:pt x="300179" y="79000"/>
                    <a:pt x="254964" y="79000"/>
                  </a:cubicBezTo>
                  <a:close/>
                  <a:moveTo>
                    <a:pt x="254964" y="0"/>
                  </a:moveTo>
                  <a:cubicBezTo>
                    <a:pt x="343781" y="0"/>
                    <a:pt x="414834" y="70939"/>
                    <a:pt x="414834" y="159612"/>
                  </a:cubicBezTo>
                  <a:cubicBezTo>
                    <a:pt x="414834" y="246673"/>
                    <a:pt x="254964" y="478835"/>
                    <a:pt x="254964" y="478835"/>
                  </a:cubicBezTo>
                  <a:cubicBezTo>
                    <a:pt x="254964" y="478835"/>
                    <a:pt x="95093" y="246673"/>
                    <a:pt x="95093" y="159612"/>
                  </a:cubicBezTo>
                  <a:cubicBezTo>
                    <a:pt x="95093" y="70939"/>
                    <a:pt x="167761" y="0"/>
                    <a:pt x="25496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a:cs typeface="+mn-ea"/>
                <a:sym typeface="+mn-lt"/>
              </a:endParaRPr>
            </a:p>
          </p:txBody>
        </p:sp>
        <p:sp>
          <p:nvSpPr>
            <p:cNvPr id="61" name="椭圆 147"/>
            <p:cNvSpPr/>
            <p:nvPr/>
          </p:nvSpPr>
          <p:spPr>
            <a:xfrm>
              <a:off x="7063911" y="4537496"/>
              <a:ext cx="355600" cy="328392"/>
            </a:xfrm>
            <a:custGeom>
              <a:avLst/>
              <a:gdLst>
                <a:gd name="connsiteX0" fmla="*/ 186302 w 608697"/>
                <a:gd name="connsiteY0" fmla="*/ 63862 h 562124"/>
                <a:gd name="connsiteX1" fmla="*/ 204357 w 608697"/>
                <a:gd name="connsiteY1" fmla="*/ 81889 h 562124"/>
                <a:gd name="connsiteX2" fmla="*/ 186302 w 608697"/>
                <a:gd name="connsiteY2" fmla="*/ 99991 h 562124"/>
                <a:gd name="connsiteX3" fmla="*/ 99759 w 608697"/>
                <a:gd name="connsiteY3" fmla="*/ 186326 h 562124"/>
                <a:gd name="connsiteX4" fmla="*/ 81705 w 608697"/>
                <a:gd name="connsiteY4" fmla="*/ 204428 h 562124"/>
                <a:gd name="connsiteX5" fmla="*/ 63650 w 608697"/>
                <a:gd name="connsiteY5" fmla="*/ 186326 h 562124"/>
                <a:gd name="connsiteX6" fmla="*/ 186302 w 608697"/>
                <a:gd name="connsiteY6" fmla="*/ 63862 h 562124"/>
                <a:gd name="connsiteX7" fmla="*/ 175448 w 608697"/>
                <a:gd name="connsiteY7" fmla="*/ 36129 h 562124"/>
                <a:gd name="connsiteX8" fmla="*/ 36179 w 608697"/>
                <a:gd name="connsiteY8" fmla="*/ 175282 h 562124"/>
                <a:gd name="connsiteX9" fmla="*/ 276226 w 608697"/>
                <a:gd name="connsiteY9" fmla="*/ 490611 h 562124"/>
                <a:gd name="connsiteX10" fmla="*/ 276972 w 608697"/>
                <a:gd name="connsiteY10" fmla="*/ 491356 h 562124"/>
                <a:gd name="connsiteX11" fmla="*/ 304349 w 608697"/>
                <a:gd name="connsiteY11" fmla="*/ 518546 h 562124"/>
                <a:gd name="connsiteX12" fmla="*/ 331725 w 608697"/>
                <a:gd name="connsiteY12" fmla="*/ 491356 h 562124"/>
                <a:gd name="connsiteX13" fmla="*/ 332471 w 608697"/>
                <a:gd name="connsiteY13" fmla="*/ 490611 h 562124"/>
                <a:gd name="connsiteX14" fmla="*/ 572518 w 608697"/>
                <a:gd name="connsiteY14" fmla="*/ 175282 h 562124"/>
                <a:gd name="connsiteX15" fmla="*/ 433249 w 608697"/>
                <a:gd name="connsiteY15" fmla="*/ 36129 h 562124"/>
                <a:gd name="connsiteX16" fmla="*/ 318149 w 608697"/>
                <a:gd name="connsiteY16" fmla="*/ 89764 h 562124"/>
                <a:gd name="connsiteX17" fmla="*/ 304349 w 608697"/>
                <a:gd name="connsiteY17" fmla="*/ 96170 h 562124"/>
                <a:gd name="connsiteX18" fmla="*/ 290548 w 608697"/>
                <a:gd name="connsiteY18" fmla="*/ 89764 h 562124"/>
                <a:gd name="connsiteX19" fmla="*/ 175448 w 608697"/>
                <a:gd name="connsiteY19" fmla="*/ 36129 h 562124"/>
                <a:gd name="connsiteX20" fmla="*/ 175448 w 608697"/>
                <a:gd name="connsiteY20" fmla="*/ 0 h 562124"/>
                <a:gd name="connsiteX21" fmla="*/ 304349 w 608697"/>
                <a:gd name="connsiteY21" fmla="*/ 51847 h 562124"/>
                <a:gd name="connsiteX22" fmla="*/ 433249 w 608697"/>
                <a:gd name="connsiteY22" fmla="*/ 0 h 562124"/>
                <a:gd name="connsiteX23" fmla="*/ 608697 w 608697"/>
                <a:gd name="connsiteY23" fmla="*/ 175282 h 562124"/>
                <a:gd name="connsiteX24" fmla="*/ 537309 w 608697"/>
                <a:gd name="connsiteY24" fmla="*/ 342593 h 562124"/>
                <a:gd name="connsiteX25" fmla="*/ 356864 w 608697"/>
                <a:gd name="connsiteY25" fmla="*/ 517354 h 562124"/>
                <a:gd name="connsiteX26" fmla="*/ 317104 w 608697"/>
                <a:gd name="connsiteY26" fmla="*/ 556835 h 562124"/>
                <a:gd name="connsiteX27" fmla="*/ 304349 w 608697"/>
                <a:gd name="connsiteY27" fmla="*/ 562124 h 562124"/>
                <a:gd name="connsiteX28" fmla="*/ 291593 w 608697"/>
                <a:gd name="connsiteY28" fmla="*/ 556835 h 562124"/>
                <a:gd name="connsiteX29" fmla="*/ 251834 w 608697"/>
                <a:gd name="connsiteY29" fmla="*/ 517354 h 562124"/>
                <a:gd name="connsiteX30" fmla="*/ 71388 w 608697"/>
                <a:gd name="connsiteY30" fmla="*/ 342593 h 562124"/>
                <a:gd name="connsiteX31" fmla="*/ 0 w 608697"/>
                <a:gd name="connsiteY31" fmla="*/ 175282 h 562124"/>
                <a:gd name="connsiteX32" fmla="*/ 175448 w 608697"/>
                <a:gd name="connsiteY32" fmla="*/ 0 h 56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08697" h="562124">
                  <a:moveTo>
                    <a:pt x="186302" y="63862"/>
                  </a:moveTo>
                  <a:cubicBezTo>
                    <a:pt x="196225" y="63862"/>
                    <a:pt x="204357" y="71907"/>
                    <a:pt x="204357" y="81889"/>
                  </a:cubicBezTo>
                  <a:cubicBezTo>
                    <a:pt x="204357" y="91871"/>
                    <a:pt x="196300" y="99991"/>
                    <a:pt x="186302" y="99991"/>
                  </a:cubicBezTo>
                  <a:cubicBezTo>
                    <a:pt x="137808" y="99991"/>
                    <a:pt x="99759" y="137907"/>
                    <a:pt x="99759" y="186326"/>
                  </a:cubicBezTo>
                  <a:cubicBezTo>
                    <a:pt x="99759" y="196308"/>
                    <a:pt x="91702" y="204428"/>
                    <a:pt x="81705" y="204428"/>
                  </a:cubicBezTo>
                  <a:cubicBezTo>
                    <a:pt x="71708" y="204428"/>
                    <a:pt x="63650" y="196308"/>
                    <a:pt x="63650" y="186326"/>
                  </a:cubicBezTo>
                  <a:cubicBezTo>
                    <a:pt x="63650" y="117645"/>
                    <a:pt x="117516" y="63862"/>
                    <a:pt x="186302" y="63862"/>
                  </a:cubicBezTo>
                  <a:close/>
                  <a:moveTo>
                    <a:pt x="175448" y="36129"/>
                  </a:moveTo>
                  <a:cubicBezTo>
                    <a:pt x="97347" y="36129"/>
                    <a:pt x="36179" y="97213"/>
                    <a:pt x="36179" y="175282"/>
                  </a:cubicBezTo>
                  <a:cubicBezTo>
                    <a:pt x="36179" y="273687"/>
                    <a:pt x="122933" y="355182"/>
                    <a:pt x="276226" y="490611"/>
                  </a:cubicBezTo>
                  <a:cubicBezTo>
                    <a:pt x="276450" y="490834"/>
                    <a:pt x="276748" y="491132"/>
                    <a:pt x="276972" y="491356"/>
                  </a:cubicBezTo>
                  <a:lnTo>
                    <a:pt x="304349" y="518546"/>
                  </a:lnTo>
                  <a:lnTo>
                    <a:pt x="331725" y="491356"/>
                  </a:lnTo>
                  <a:cubicBezTo>
                    <a:pt x="331949" y="491132"/>
                    <a:pt x="332247" y="490834"/>
                    <a:pt x="332471" y="490611"/>
                  </a:cubicBezTo>
                  <a:cubicBezTo>
                    <a:pt x="485764" y="355182"/>
                    <a:pt x="572518" y="273762"/>
                    <a:pt x="572518" y="175282"/>
                  </a:cubicBezTo>
                  <a:cubicBezTo>
                    <a:pt x="572518" y="97213"/>
                    <a:pt x="511350" y="36129"/>
                    <a:pt x="433249" y="36129"/>
                  </a:cubicBezTo>
                  <a:cubicBezTo>
                    <a:pt x="390282" y="36129"/>
                    <a:pt x="346196" y="56689"/>
                    <a:pt x="318149" y="89764"/>
                  </a:cubicBezTo>
                  <a:cubicBezTo>
                    <a:pt x="314717" y="93861"/>
                    <a:pt x="309645" y="96170"/>
                    <a:pt x="304349" y="96170"/>
                  </a:cubicBezTo>
                  <a:cubicBezTo>
                    <a:pt x="299052" y="96170"/>
                    <a:pt x="293980" y="93861"/>
                    <a:pt x="290548" y="89764"/>
                  </a:cubicBezTo>
                  <a:cubicBezTo>
                    <a:pt x="262501" y="56689"/>
                    <a:pt x="218415" y="36129"/>
                    <a:pt x="175448" y="36129"/>
                  </a:cubicBezTo>
                  <a:close/>
                  <a:moveTo>
                    <a:pt x="175448" y="0"/>
                  </a:moveTo>
                  <a:cubicBezTo>
                    <a:pt x="222891" y="0"/>
                    <a:pt x="269736" y="19145"/>
                    <a:pt x="304349" y="51847"/>
                  </a:cubicBezTo>
                  <a:cubicBezTo>
                    <a:pt x="338961" y="19145"/>
                    <a:pt x="385807" y="0"/>
                    <a:pt x="433249" y="0"/>
                  </a:cubicBezTo>
                  <a:cubicBezTo>
                    <a:pt x="531640" y="0"/>
                    <a:pt x="608697" y="77026"/>
                    <a:pt x="608697" y="175282"/>
                  </a:cubicBezTo>
                  <a:cubicBezTo>
                    <a:pt x="608697" y="230258"/>
                    <a:pt x="586020" y="283446"/>
                    <a:pt x="537309" y="342593"/>
                  </a:cubicBezTo>
                  <a:cubicBezTo>
                    <a:pt x="494865" y="394291"/>
                    <a:pt x="435711" y="447628"/>
                    <a:pt x="356864" y="517354"/>
                  </a:cubicBezTo>
                  <a:lnTo>
                    <a:pt x="317104" y="556835"/>
                  </a:lnTo>
                  <a:cubicBezTo>
                    <a:pt x="313598" y="560336"/>
                    <a:pt x="308973" y="562124"/>
                    <a:pt x="304349" y="562124"/>
                  </a:cubicBezTo>
                  <a:cubicBezTo>
                    <a:pt x="299724" y="562124"/>
                    <a:pt x="295099" y="560336"/>
                    <a:pt x="291593" y="556835"/>
                  </a:cubicBezTo>
                  <a:lnTo>
                    <a:pt x="251834" y="517354"/>
                  </a:lnTo>
                  <a:cubicBezTo>
                    <a:pt x="172986" y="447628"/>
                    <a:pt x="113832" y="394291"/>
                    <a:pt x="71388" y="342593"/>
                  </a:cubicBezTo>
                  <a:cubicBezTo>
                    <a:pt x="22677" y="283446"/>
                    <a:pt x="0" y="230258"/>
                    <a:pt x="0" y="175282"/>
                  </a:cubicBezTo>
                  <a:cubicBezTo>
                    <a:pt x="0" y="77026"/>
                    <a:pt x="77057" y="0"/>
                    <a:pt x="17544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a:cs typeface="+mn-ea"/>
                <a:sym typeface="+mn-lt"/>
              </a:endParaRPr>
            </a:p>
          </p:txBody>
        </p:sp>
        <p:sp>
          <p:nvSpPr>
            <p:cNvPr id="62" name="椭圆 148"/>
            <p:cNvSpPr/>
            <p:nvPr/>
          </p:nvSpPr>
          <p:spPr>
            <a:xfrm>
              <a:off x="5930699" y="5144064"/>
              <a:ext cx="355600" cy="222291"/>
            </a:xfrm>
            <a:custGeom>
              <a:avLst/>
              <a:gdLst>
                <a:gd name="connsiteX0" fmla="*/ 218748 w 607427"/>
                <a:gd name="connsiteY0" fmla="*/ 211767 h 379713"/>
                <a:gd name="connsiteX1" fmla="*/ 303678 w 607427"/>
                <a:gd name="connsiteY1" fmla="*/ 286283 h 379713"/>
                <a:gd name="connsiteX2" fmla="*/ 388608 w 607427"/>
                <a:gd name="connsiteY2" fmla="*/ 211767 h 379713"/>
                <a:gd name="connsiteX3" fmla="*/ 580118 w 607427"/>
                <a:gd name="connsiteY3" fmla="*/ 379713 h 379713"/>
                <a:gd name="connsiteX4" fmla="*/ 27238 w 607427"/>
                <a:gd name="connsiteY4" fmla="*/ 379713 h 379713"/>
                <a:gd name="connsiteX5" fmla="*/ 607427 w 607427"/>
                <a:gd name="connsiteY5" fmla="*/ 19970 h 379713"/>
                <a:gd name="connsiteX6" fmla="*/ 607427 w 607427"/>
                <a:gd name="connsiteY6" fmla="*/ 359531 h 379713"/>
                <a:gd name="connsiteX7" fmla="*/ 413725 w 607427"/>
                <a:gd name="connsiteY7" fmla="*/ 189751 h 379713"/>
                <a:gd name="connsiteX8" fmla="*/ 0 w 607427"/>
                <a:gd name="connsiteY8" fmla="*/ 19970 h 379713"/>
                <a:gd name="connsiteX9" fmla="*/ 193561 w 607427"/>
                <a:gd name="connsiteY9" fmla="*/ 189751 h 379713"/>
                <a:gd name="connsiteX10" fmla="*/ 0 w 607427"/>
                <a:gd name="connsiteY10" fmla="*/ 359531 h 379713"/>
                <a:gd name="connsiteX11" fmla="*/ 27379 w 607427"/>
                <a:gd name="connsiteY11" fmla="*/ 0 h 379713"/>
                <a:gd name="connsiteX12" fmla="*/ 579906 w 607427"/>
                <a:gd name="connsiteY12" fmla="*/ 0 h 379713"/>
                <a:gd name="connsiteX13" fmla="*/ 303694 w 607427"/>
                <a:gd name="connsiteY13" fmla="*/ 242251 h 379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07427" h="379713">
                  <a:moveTo>
                    <a:pt x="218748" y="211767"/>
                  </a:moveTo>
                  <a:lnTo>
                    <a:pt x="303678" y="286283"/>
                  </a:lnTo>
                  <a:lnTo>
                    <a:pt x="388608" y="211767"/>
                  </a:lnTo>
                  <a:lnTo>
                    <a:pt x="580118" y="379713"/>
                  </a:lnTo>
                  <a:lnTo>
                    <a:pt x="27238" y="379713"/>
                  </a:lnTo>
                  <a:close/>
                  <a:moveTo>
                    <a:pt x="607427" y="19970"/>
                  </a:moveTo>
                  <a:lnTo>
                    <a:pt x="607427" y="359531"/>
                  </a:lnTo>
                  <a:lnTo>
                    <a:pt x="413725" y="189751"/>
                  </a:lnTo>
                  <a:close/>
                  <a:moveTo>
                    <a:pt x="0" y="19970"/>
                  </a:moveTo>
                  <a:lnTo>
                    <a:pt x="193561" y="189751"/>
                  </a:lnTo>
                  <a:lnTo>
                    <a:pt x="0" y="359531"/>
                  </a:lnTo>
                  <a:close/>
                  <a:moveTo>
                    <a:pt x="27379" y="0"/>
                  </a:moveTo>
                  <a:lnTo>
                    <a:pt x="579906" y="0"/>
                  </a:lnTo>
                  <a:lnTo>
                    <a:pt x="303694" y="24225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a:cs typeface="+mn-ea"/>
                <a:sym typeface="+mn-lt"/>
              </a:endParaRPr>
            </a:p>
          </p:txBody>
        </p:sp>
        <p:sp>
          <p:nvSpPr>
            <p:cNvPr id="63" name="椭圆 149"/>
            <p:cNvSpPr/>
            <p:nvPr/>
          </p:nvSpPr>
          <p:spPr>
            <a:xfrm>
              <a:off x="5930699" y="2155633"/>
              <a:ext cx="355600" cy="344894"/>
            </a:xfrm>
            <a:custGeom>
              <a:avLst/>
              <a:gdLst>
                <a:gd name="connsiteX0" fmla="*/ 35700 w 578738"/>
                <a:gd name="connsiteY0" fmla="*/ 243554 h 561315"/>
                <a:gd name="connsiteX1" fmla="*/ 30383 w 578738"/>
                <a:gd name="connsiteY1" fmla="*/ 254930 h 561315"/>
                <a:gd name="connsiteX2" fmla="*/ 30383 w 578738"/>
                <a:gd name="connsiteY2" fmla="*/ 519604 h 561315"/>
                <a:gd name="connsiteX3" fmla="*/ 35700 w 578738"/>
                <a:gd name="connsiteY3" fmla="*/ 530980 h 561315"/>
                <a:gd name="connsiteX4" fmla="*/ 132926 w 578738"/>
                <a:gd name="connsiteY4" fmla="*/ 530980 h 561315"/>
                <a:gd name="connsiteX5" fmla="*/ 138243 w 578738"/>
                <a:gd name="connsiteY5" fmla="*/ 519604 h 561315"/>
                <a:gd name="connsiteX6" fmla="*/ 138243 w 578738"/>
                <a:gd name="connsiteY6" fmla="*/ 254930 h 561315"/>
                <a:gd name="connsiteX7" fmla="*/ 132926 w 578738"/>
                <a:gd name="connsiteY7" fmla="*/ 243554 h 561315"/>
                <a:gd name="connsiteX8" fmla="*/ 35700 w 578738"/>
                <a:gd name="connsiteY8" fmla="*/ 213219 h 561315"/>
                <a:gd name="connsiteX9" fmla="*/ 132926 w 578738"/>
                <a:gd name="connsiteY9" fmla="*/ 213219 h 561315"/>
                <a:gd name="connsiteX10" fmla="*/ 168626 w 578738"/>
                <a:gd name="connsiteY10" fmla="*/ 254930 h 561315"/>
                <a:gd name="connsiteX11" fmla="*/ 168626 w 578738"/>
                <a:gd name="connsiteY11" fmla="*/ 519604 h 561315"/>
                <a:gd name="connsiteX12" fmla="*/ 132926 w 578738"/>
                <a:gd name="connsiteY12" fmla="*/ 561315 h 561315"/>
                <a:gd name="connsiteX13" fmla="*/ 35700 w 578738"/>
                <a:gd name="connsiteY13" fmla="*/ 561315 h 561315"/>
                <a:gd name="connsiteX14" fmla="*/ 0 w 578738"/>
                <a:gd name="connsiteY14" fmla="*/ 519604 h 561315"/>
                <a:gd name="connsiteX15" fmla="*/ 0 w 578738"/>
                <a:gd name="connsiteY15" fmla="*/ 254930 h 561315"/>
                <a:gd name="connsiteX16" fmla="*/ 35700 w 578738"/>
                <a:gd name="connsiteY16" fmla="*/ 213219 h 561315"/>
                <a:gd name="connsiteX17" fmla="*/ 321281 w 578738"/>
                <a:gd name="connsiteY17" fmla="*/ 30341 h 561315"/>
                <a:gd name="connsiteX18" fmla="*/ 296219 w 578738"/>
                <a:gd name="connsiteY18" fmla="*/ 55373 h 561315"/>
                <a:gd name="connsiteX19" fmla="*/ 296979 w 578738"/>
                <a:gd name="connsiteY19" fmla="*/ 60683 h 561315"/>
                <a:gd name="connsiteX20" fmla="*/ 296979 w 578738"/>
                <a:gd name="connsiteY20" fmla="*/ 65992 h 561315"/>
                <a:gd name="connsiteX21" fmla="*/ 268119 w 578738"/>
                <a:gd name="connsiteY21" fmla="*/ 212389 h 561315"/>
                <a:gd name="connsiteX22" fmla="*/ 263563 w 578738"/>
                <a:gd name="connsiteY22" fmla="*/ 221492 h 561315"/>
                <a:gd name="connsiteX23" fmla="*/ 262044 w 578738"/>
                <a:gd name="connsiteY23" fmla="*/ 223009 h 561315"/>
                <a:gd name="connsiteX24" fmla="*/ 232425 w 578738"/>
                <a:gd name="connsiteY24" fmla="*/ 240455 h 561315"/>
                <a:gd name="connsiteX25" fmla="*/ 230146 w 578738"/>
                <a:gd name="connsiteY25" fmla="*/ 240455 h 561315"/>
                <a:gd name="connsiteX26" fmla="*/ 225590 w 578738"/>
                <a:gd name="connsiteY26" fmla="*/ 240455 h 561315"/>
                <a:gd name="connsiteX27" fmla="*/ 224071 w 578738"/>
                <a:gd name="connsiteY27" fmla="*/ 241214 h 561315"/>
                <a:gd name="connsiteX28" fmla="*/ 211919 w 578738"/>
                <a:gd name="connsiteY28" fmla="*/ 253350 h 561315"/>
                <a:gd name="connsiteX29" fmla="*/ 211919 w 578738"/>
                <a:gd name="connsiteY29" fmla="*/ 518079 h 561315"/>
                <a:gd name="connsiteX30" fmla="*/ 224830 w 578738"/>
                <a:gd name="connsiteY30" fmla="*/ 530974 h 561315"/>
                <a:gd name="connsiteX31" fmla="*/ 521019 w 578738"/>
                <a:gd name="connsiteY31" fmla="*/ 530974 h 561315"/>
                <a:gd name="connsiteX32" fmla="*/ 522538 w 578738"/>
                <a:gd name="connsiteY32" fmla="*/ 530215 h 561315"/>
                <a:gd name="connsiteX33" fmla="*/ 546081 w 578738"/>
                <a:gd name="connsiteY33" fmla="*/ 505942 h 561315"/>
                <a:gd name="connsiteX34" fmla="*/ 522538 w 578738"/>
                <a:gd name="connsiteY34" fmla="*/ 480910 h 561315"/>
                <a:gd name="connsiteX35" fmla="*/ 508108 w 578738"/>
                <a:gd name="connsiteY35" fmla="*/ 465740 h 561315"/>
                <a:gd name="connsiteX36" fmla="*/ 523298 w 578738"/>
                <a:gd name="connsiteY36" fmla="*/ 450569 h 561315"/>
                <a:gd name="connsiteX37" fmla="*/ 548360 w 578738"/>
                <a:gd name="connsiteY37" fmla="*/ 425537 h 561315"/>
                <a:gd name="connsiteX38" fmla="*/ 523298 w 578738"/>
                <a:gd name="connsiteY38" fmla="*/ 401264 h 561315"/>
                <a:gd name="connsiteX39" fmla="*/ 508108 w 578738"/>
                <a:gd name="connsiteY39" fmla="*/ 386094 h 561315"/>
                <a:gd name="connsiteX40" fmla="*/ 523298 w 578738"/>
                <a:gd name="connsiteY40" fmla="*/ 370923 h 561315"/>
                <a:gd name="connsiteX41" fmla="*/ 548360 w 578738"/>
                <a:gd name="connsiteY41" fmla="*/ 345891 h 561315"/>
                <a:gd name="connsiteX42" fmla="*/ 523298 w 578738"/>
                <a:gd name="connsiteY42" fmla="*/ 320860 h 561315"/>
                <a:gd name="connsiteX43" fmla="*/ 508108 w 578738"/>
                <a:gd name="connsiteY43" fmla="*/ 305689 h 561315"/>
                <a:gd name="connsiteX44" fmla="*/ 523298 w 578738"/>
                <a:gd name="connsiteY44" fmla="*/ 290518 h 561315"/>
                <a:gd name="connsiteX45" fmla="*/ 548360 w 578738"/>
                <a:gd name="connsiteY45" fmla="*/ 265487 h 561315"/>
                <a:gd name="connsiteX46" fmla="*/ 523298 w 578738"/>
                <a:gd name="connsiteY46" fmla="*/ 240455 h 561315"/>
                <a:gd name="connsiteX47" fmla="*/ 373684 w 578738"/>
                <a:gd name="connsiteY47" fmla="*/ 240455 h 561315"/>
                <a:gd name="connsiteX48" fmla="*/ 361533 w 578738"/>
                <a:gd name="connsiteY48" fmla="*/ 234387 h 561315"/>
                <a:gd name="connsiteX49" fmla="*/ 360014 w 578738"/>
                <a:gd name="connsiteY49" fmla="*/ 219975 h 561315"/>
                <a:gd name="connsiteX50" fmla="*/ 343306 w 578738"/>
                <a:gd name="connsiteY50" fmla="*/ 42478 h 561315"/>
                <a:gd name="connsiteX51" fmla="*/ 341787 w 578738"/>
                <a:gd name="connsiteY51" fmla="*/ 40961 h 561315"/>
                <a:gd name="connsiteX52" fmla="*/ 321281 w 578738"/>
                <a:gd name="connsiteY52" fmla="*/ 30341 h 561315"/>
                <a:gd name="connsiteX53" fmla="*/ 321281 w 578738"/>
                <a:gd name="connsiteY53" fmla="*/ 0 h 561315"/>
                <a:gd name="connsiteX54" fmla="*/ 365330 w 578738"/>
                <a:gd name="connsiteY54" fmla="*/ 21997 h 561315"/>
                <a:gd name="connsiteX55" fmla="*/ 395708 w 578738"/>
                <a:gd name="connsiteY55" fmla="*/ 210114 h 561315"/>
                <a:gd name="connsiteX56" fmla="*/ 523298 w 578738"/>
                <a:gd name="connsiteY56" fmla="*/ 210114 h 561315"/>
                <a:gd name="connsiteX57" fmla="*/ 562789 w 578738"/>
                <a:gd name="connsiteY57" fmla="*/ 226802 h 561315"/>
                <a:gd name="connsiteX58" fmla="*/ 578738 w 578738"/>
                <a:gd name="connsiteY58" fmla="*/ 265487 h 561315"/>
                <a:gd name="connsiteX59" fmla="*/ 561270 w 578738"/>
                <a:gd name="connsiteY59" fmla="*/ 305689 h 561315"/>
                <a:gd name="connsiteX60" fmla="*/ 578738 w 578738"/>
                <a:gd name="connsiteY60" fmla="*/ 345891 h 561315"/>
                <a:gd name="connsiteX61" fmla="*/ 561270 w 578738"/>
                <a:gd name="connsiteY61" fmla="*/ 386094 h 561315"/>
                <a:gd name="connsiteX62" fmla="*/ 578738 w 578738"/>
                <a:gd name="connsiteY62" fmla="*/ 425537 h 561315"/>
                <a:gd name="connsiteX63" fmla="*/ 560511 w 578738"/>
                <a:gd name="connsiteY63" fmla="*/ 466498 h 561315"/>
                <a:gd name="connsiteX64" fmla="*/ 576460 w 578738"/>
                <a:gd name="connsiteY64" fmla="*/ 505942 h 561315"/>
                <a:gd name="connsiteX65" fmla="*/ 527095 w 578738"/>
                <a:gd name="connsiteY65" fmla="*/ 560556 h 561315"/>
                <a:gd name="connsiteX66" fmla="*/ 523298 w 578738"/>
                <a:gd name="connsiteY66" fmla="*/ 561315 h 561315"/>
                <a:gd name="connsiteX67" fmla="*/ 224830 w 578738"/>
                <a:gd name="connsiteY67" fmla="*/ 561315 h 561315"/>
                <a:gd name="connsiteX68" fmla="*/ 181541 w 578738"/>
                <a:gd name="connsiteY68" fmla="*/ 518079 h 561315"/>
                <a:gd name="connsiteX69" fmla="*/ 181541 w 578738"/>
                <a:gd name="connsiteY69" fmla="*/ 253350 h 561315"/>
                <a:gd name="connsiteX70" fmla="*/ 222552 w 578738"/>
                <a:gd name="connsiteY70" fmla="*/ 210872 h 561315"/>
                <a:gd name="connsiteX71" fmla="*/ 224830 w 578738"/>
                <a:gd name="connsiteY71" fmla="*/ 210114 h 561315"/>
                <a:gd name="connsiteX72" fmla="*/ 229387 w 578738"/>
                <a:gd name="connsiteY72" fmla="*/ 210114 h 561315"/>
                <a:gd name="connsiteX73" fmla="*/ 237741 w 578738"/>
                <a:gd name="connsiteY73" fmla="*/ 205563 h 561315"/>
                <a:gd name="connsiteX74" fmla="*/ 240779 w 578738"/>
                <a:gd name="connsiteY74" fmla="*/ 198736 h 561315"/>
                <a:gd name="connsiteX75" fmla="*/ 266600 w 578738"/>
                <a:gd name="connsiteY75" fmla="*/ 66751 h 561315"/>
                <a:gd name="connsiteX76" fmla="*/ 266600 w 578738"/>
                <a:gd name="connsiteY76" fmla="*/ 60683 h 561315"/>
                <a:gd name="connsiteX77" fmla="*/ 265841 w 578738"/>
                <a:gd name="connsiteY77" fmla="*/ 55373 h 561315"/>
                <a:gd name="connsiteX78" fmla="*/ 321281 w 578738"/>
                <a:gd name="connsiteY78" fmla="*/ 0 h 561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578738" h="561315">
                  <a:moveTo>
                    <a:pt x="35700" y="243554"/>
                  </a:moveTo>
                  <a:cubicBezTo>
                    <a:pt x="34181" y="243554"/>
                    <a:pt x="30383" y="248104"/>
                    <a:pt x="30383" y="254930"/>
                  </a:cubicBezTo>
                  <a:lnTo>
                    <a:pt x="30383" y="519604"/>
                  </a:lnTo>
                  <a:cubicBezTo>
                    <a:pt x="30383" y="526430"/>
                    <a:pt x="34181" y="530980"/>
                    <a:pt x="35700" y="530980"/>
                  </a:cubicBezTo>
                  <a:lnTo>
                    <a:pt x="132926" y="530980"/>
                  </a:lnTo>
                  <a:cubicBezTo>
                    <a:pt x="134445" y="530980"/>
                    <a:pt x="138243" y="526430"/>
                    <a:pt x="138243" y="519604"/>
                  </a:cubicBezTo>
                  <a:lnTo>
                    <a:pt x="138243" y="254930"/>
                  </a:lnTo>
                  <a:cubicBezTo>
                    <a:pt x="138243" y="248104"/>
                    <a:pt x="134445" y="243554"/>
                    <a:pt x="132926" y="243554"/>
                  </a:cubicBezTo>
                  <a:close/>
                  <a:moveTo>
                    <a:pt x="35700" y="213219"/>
                  </a:moveTo>
                  <a:lnTo>
                    <a:pt x="132926" y="213219"/>
                  </a:lnTo>
                  <a:cubicBezTo>
                    <a:pt x="152675" y="213219"/>
                    <a:pt x="168626" y="231420"/>
                    <a:pt x="168626" y="254930"/>
                  </a:cubicBezTo>
                  <a:lnTo>
                    <a:pt x="168626" y="519604"/>
                  </a:lnTo>
                  <a:cubicBezTo>
                    <a:pt x="168626" y="542356"/>
                    <a:pt x="152675" y="561315"/>
                    <a:pt x="132926" y="561315"/>
                  </a:cubicBezTo>
                  <a:lnTo>
                    <a:pt x="35700" y="561315"/>
                  </a:lnTo>
                  <a:cubicBezTo>
                    <a:pt x="15951" y="561315"/>
                    <a:pt x="0" y="542356"/>
                    <a:pt x="0" y="519604"/>
                  </a:cubicBezTo>
                  <a:lnTo>
                    <a:pt x="0" y="254930"/>
                  </a:lnTo>
                  <a:cubicBezTo>
                    <a:pt x="0" y="231420"/>
                    <a:pt x="15951" y="213219"/>
                    <a:pt x="35700" y="213219"/>
                  </a:cubicBezTo>
                  <a:close/>
                  <a:moveTo>
                    <a:pt x="321281" y="30341"/>
                  </a:moveTo>
                  <a:cubicBezTo>
                    <a:pt x="307611" y="30341"/>
                    <a:pt x="296219" y="41719"/>
                    <a:pt x="296219" y="55373"/>
                  </a:cubicBezTo>
                  <a:cubicBezTo>
                    <a:pt x="296219" y="56890"/>
                    <a:pt x="296979" y="59166"/>
                    <a:pt x="296979" y="60683"/>
                  </a:cubicBezTo>
                  <a:cubicBezTo>
                    <a:pt x="297738" y="62200"/>
                    <a:pt x="297738" y="64475"/>
                    <a:pt x="296979" y="65992"/>
                  </a:cubicBezTo>
                  <a:cubicBezTo>
                    <a:pt x="306852" y="119090"/>
                    <a:pt x="287106" y="174463"/>
                    <a:pt x="268119" y="212389"/>
                  </a:cubicBezTo>
                  <a:cubicBezTo>
                    <a:pt x="266600" y="215424"/>
                    <a:pt x="265081" y="218458"/>
                    <a:pt x="263563" y="221492"/>
                  </a:cubicBezTo>
                  <a:cubicBezTo>
                    <a:pt x="263563" y="221492"/>
                    <a:pt x="262803" y="222250"/>
                    <a:pt x="262044" y="223009"/>
                  </a:cubicBezTo>
                  <a:cubicBezTo>
                    <a:pt x="255209" y="232870"/>
                    <a:pt x="244576" y="238938"/>
                    <a:pt x="232425" y="240455"/>
                  </a:cubicBezTo>
                  <a:cubicBezTo>
                    <a:pt x="231665" y="240455"/>
                    <a:pt x="230906" y="240455"/>
                    <a:pt x="230146" y="240455"/>
                  </a:cubicBezTo>
                  <a:lnTo>
                    <a:pt x="225590" y="240455"/>
                  </a:lnTo>
                  <a:cubicBezTo>
                    <a:pt x="225590" y="241214"/>
                    <a:pt x="224830" y="241214"/>
                    <a:pt x="224071" y="241214"/>
                  </a:cubicBezTo>
                  <a:cubicBezTo>
                    <a:pt x="217236" y="241214"/>
                    <a:pt x="211919" y="246524"/>
                    <a:pt x="211919" y="253350"/>
                  </a:cubicBezTo>
                  <a:lnTo>
                    <a:pt x="211919" y="518079"/>
                  </a:lnTo>
                  <a:cubicBezTo>
                    <a:pt x="211919" y="524905"/>
                    <a:pt x="217995" y="530974"/>
                    <a:pt x="224830" y="530974"/>
                  </a:cubicBezTo>
                  <a:lnTo>
                    <a:pt x="521019" y="530974"/>
                  </a:lnTo>
                  <a:cubicBezTo>
                    <a:pt x="521779" y="530974"/>
                    <a:pt x="521779" y="530215"/>
                    <a:pt x="522538" y="530215"/>
                  </a:cubicBezTo>
                  <a:cubicBezTo>
                    <a:pt x="536208" y="530215"/>
                    <a:pt x="546081" y="518837"/>
                    <a:pt x="546081" y="505942"/>
                  </a:cubicBezTo>
                  <a:cubicBezTo>
                    <a:pt x="546081" y="493047"/>
                    <a:pt x="536208" y="481669"/>
                    <a:pt x="522538" y="480910"/>
                  </a:cubicBezTo>
                  <a:cubicBezTo>
                    <a:pt x="514943" y="480910"/>
                    <a:pt x="508108" y="474084"/>
                    <a:pt x="508108" y="465740"/>
                  </a:cubicBezTo>
                  <a:cubicBezTo>
                    <a:pt x="508108" y="457396"/>
                    <a:pt x="514943" y="450569"/>
                    <a:pt x="523298" y="450569"/>
                  </a:cubicBezTo>
                  <a:cubicBezTo>
                    <a:pt x="536968" y="450569"/>
                    <a:pt x="548360" y="439191"/>
                    <a:pt x="548360" y="425537"/>
                  </a:cubicBezTo>
                  <a:cubicBezTo>
                    <a:pt x="548360" y="411884"/>
                    <a:pt x="536968" y="401264"/>
                    <a:pt x="523298" y="401264"/>
                  </a:cubicBezTo>
                  <a:cubicBezTo>
                    <a:pt x="514943" y="401264"/>
                    <a:pt x="508108" y="394438"/>
                    <a:pt x="508108" y="386094"/>
                  </a:cubicBezTo>
                  <a:cubicBezTo>
                    <a:pt x="508108" y="377750"/>
                    <a:pt x="514943" y="370923"/>
                    <a:pt x="523298" y="370923"/>
                  </a:cubicBezTo>
                  <a:cubicBezTo>
                    <a:pt x="536968" y="370923"/>
                    <a:pt x="548360" y="359545"/>
                    <a:pt x="548360" y="345891"/>
                  </a:cubicBezTo>
                  <a:cubicBezTo>
                    <a:pt x="548360" y="332238"/>
                    <a:pt x="536968" y="320860"/>
                    <a:pt x="523298" y="320860"/>
                  </a:cubicBezTo>
                  <a:cubicBezTo>
                    <a:pt x="514943" y="320860"/>
                    <a:pt x="508108" y="314033"/>
                    <a:pt x="508108" y="305689"/>
                  </a:cubicBezTo>
                  <a:cubicBezTo>
                    <a:pt x="508108" y="297345"/>
                    <a:pt x="514943" y="290518"/>
                    <a:pt x="523298" y="290518"/>
                  </a:cubicBezTo>
                  <a:cubicBezTo>
                    <a:pt x="536968" y="290518"/>
                    <a:pt x="548360" y="279140"/>
                    <a:pt x="548360" y="265487"/>
                  </a:cubicBezTo>
                  <a:cubicBezTo>
                    <a:pt x="548360" y="251833"/>
                    <a:pt x="536968" y="240455"/>
                    <a:pt x="523298" y="240455"/>
                  </a:cubicBezTo>
                  <a:lnTo>
                    <a:pt x="373684" y="240455"/>
                  </a:lnTo>
                  <a:cubicBezTo>
                    <a:pt x="369127" y="240455"/>
                    <a:pt x="363811" y="238180"/>
                    <a:pt x="361533" y="234387"/>
                  </a:cubicBezTo>
                  <a:cubicBezTo>
                    <a:pt x="358495" y="229836"/>
                    <a:pt x="357735" y="224526"/>
                    <a:pt x="360014" y="219975"/>
                  </a:cubicBezTo>
                  <a:cubicBezTo>
                    <a:pt x="401784" y="120607"/>
                    <a:pt x="349381" y="50822"/>
                    <a:pt x="343306" y="42478"/>
                  </a:cubicBezTo>
                  <a:cubicBezTo>
                    <a:pt x="342546" y="42478"/>
                    <a:pt x="341787" y="41719"/>
                    <a:pt x="341787" y="40961"/>
                  </a:cubicBezTo>
                  <a:cubicBezTo>
                    <a:pt x="336471" y="34134"/>
                    <a:pt x="329635" y="30341"/>
                    <a:pt x="321281" y="30341"/>
                  </a:cubicBezTo>
                  <a:close/>
                  <a:moveTo>
                    <a:pt x="321281" y="0"/>
                  </a:moveTo>
                  <a:cubicBezTo>
                    <a:pt x="338749" y="0"/>
                    <a:pt x="354698" y="8344"/>
                    <a:pt x="365330" y="21997"/>
                  </a:cubicBezTo>
                  <a:cubicBezTo>
                    <a:pt x="368368" y="25032"/>
                    <a:pt x="431403" y="99368"/>
                    <a:pt x="395708" y="210114"/>
                  </a:cubicBezTo>
                  <a:lnTo>
                    <a:pt x="523298" y="210114"/>
                  </a:lnTo>
                  <a:cubicBezTo>
                    <a:pt x="538487" y="210114"/>
                    <a:pt x="552157" y="216182"/>
                    <a:pt x="562789" y="226802"/>
                  </a:cubicBezTo>
                  <a:cubicBezTo>
                    <a:pt x="572662" y="237421"/>
                    <a:pt x="578738" y="251075"/>
                    <a:pt x="578738" y="265487"/>
                  </a:cubicBezTo>
                  <a:cubicBezTo>
                    <a:pt x="578738" y="281416"/>
                    <a:pt x="571903" y="295828"/>
                    <a:pt x="561270" y="305689"/>
                  </a:cubicBezTo>
                  <a:cubicBezTo>
                    <a:pt x="571903" y="315550"/>
                    <a:pt x="578738" y="329962"/>
                    <a:pt x="578738" y="345891"/>
                  </a:cubicBezTo>
                  <a:cubicBezTo>
                    <a:pt x="578738" y="361821"/>
                    <a:pt x="571903" y="375474"/>
                    <a:pt x="561270" y="386094"/>
                  </a:cubicBezTo>
                  <a:cubicBezTo>
                    <a:pt x="571903" y="395955"/>
                    <a:pt x="578738" y="410367"/>
                    <a:pt x="578738" y="425537"/>
                  </a:cubicBezTo>
                  <a:cubicBezTo>
                    <a:pt x="578738" y="442225"/>
                    <a:pt x="571903" y="456637"/>
                    <a:pt x="560511" y="466498"/>
                  </a:cubicBezTo>
                  <a:cubicBezTo>
                    <a:pt x="570384" y="477118"/>
                    <a:pt x="576460" y="490771"/>
                    <a:pt x="576460" y="505942"/>
                  </a:cubicBezTo>
                  <a:cubicBezTo>
                    <a:pt x="576460" y="534008"/>
                    <a:pt x="555195" y="557522"/>
                    <a:pt x="527095" y="560556"/>
                  </a:cubicBezTo>
                  <a:cubicBezTo>
                    <a:pt x="525576" y="560556"/>
                    <a:pt x="524816" y="561315"/>
                    <a:pt x="523298" y="561315"/>
                  </a:cubicBezTo>
                  <a:lnTo>
                    <a:pt x="224830" y="561315"/>
                  </a:lnTo>
                  <a:cubicBezTo>
                    <a:pt x="201287" y="561315"/>
                    <a:pt x="181541" y="541593"/>
                    <a:pt x="181541" y="518079"/>
                  </a:cubicBezTo>
                  <a:lnTo>
                    <a:pt x="181541" y="253350"/>
                  </a:lnTo>
                  <a:cubicBezTo>
                    <a:pt x="181541" y="230594"/>
                    <a:pt x="199768" y="211631"/>
                    <a:pt x="222552" y="210872"/>
                  </a:cubicBezTo>
                  <a:cubicBezTo>
                    <a:pt x="223311" y="210872"/>
                    <a:pt x="224071" y="210114"/>
                    <a:pt x="224830" y="210114"/>
                  </a:cubicBezTo>
                  <a:lnTo>
                    <a:pt x="229387" y="210114"/>
                  </a:lnTo>
                  <a:cubicBezTo>
                    <a:pt x="232425" y="210114"/>
                    <a:pt x="235463" y="208597"/>
                    <a:pt x="237741" y="205563"/>
                  </a:cubicBezTo>
                  <a:cubicBezTo>
                    <a:pt x="238500" y="203287"/>
                    <a:pt x="240019" y="201011"/>
                    <a:pt x="240779" y="198736"/>
                  </a:cubicBezTo>
                  <a:cubicBezTo>
                    <a:pt x="255209" y="170670"/>
                    <a:pt x="277233" y="115297"/>
                    <a:pt x="266600" y="66751"/>
                  </a:cubicBezTo>
                  <a:cubicBezTo>
                    <a:pt x="265841" y="65234"/>
                    <a:pt x="265841" y="62958"/>
                    <a:pt x="266600" y="60683"/>
                  </a:cubicBezTo>
                  <a:cubicBezTo>
                    <a:pt x="265841" y="59166"/>
                    <a:pt x="265841" y="56890"/>
                    <a:pt x="265841" y="55373"/>
                  </a:cubicBezTo>
                  <a:cubicBezTo>
                    <a:pt x="265841" y="25032"/>
                    <a:pt x="290903" y="0"/>
                    <a:pt x="32128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a:cs typeface="+mn-ea"/>
                <a:sym typeface="+mn-lt"/>
              </a:endParaRPr>
            </a:p>
          </p:txBody>
        </p:sp>
      </p:grpSp>
      <p:grpSp>
        <p:nvGrpSpPr>
          <p:cNvPr id="91" name="组合 90"/>
          <p:cNvGrpSpPr/>
          <p:nvPr/>
        </p:nvGrpSpPr>
        <p:grpSpPr>
          <a:xfrm>
            <a:off x="167640" y="181209"/>
            <a:ext cx="8193773" cy="825419"/>
            <a:chOff x="167640" y="-66441"/>
            <a:chExt cx="8193773" cy="825419"/>
          </a:xfrm>
        </p:grpSpPr>
        <p:sp>
          <p:nvSpPr>
            <p:cNvPr id="92" name="矩形 91"/>
            <p:cNvSpPr/>
            <p:nvPr/>
          </p:nvSpPr>
          <p:spPr>
            <a:xfrm>
              <a:off x="167640" y="203200"/>
              <a:ext cx="568960" cy="523240"/>
            </a:xfrm>
            <a:prstGeom prst="rect">
              <a:avLst/>
            </a:prstGeom>
            <a:gradFill>
              <a:gsLst>
                <a:gs pos="0">
                  <a:schemeClr val="accent1"/>
                </a:gs>
                <a:gs pos="100000">
                  <a:schemeClr val="tx1">
                    <a:lumMod val="95000"/>
                    <a:lumOff val="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33333"/>
                </a:solidFill>
                <a:cs typeface="+mn-ea"/>
                <a:sym typeface="+mn-lt"/>
              </a:endParaRPr>
            </a:p>
          </p:txBody>
        </p:sp>
        <p:sp>
          <p:nvSpPr>
            <p:cNvPr id="93" name="矩形 92"/>
            <p:cNvSpPr/>
            <p:nvPr/>
          </p:nvSpPr>
          <p:spPr>
            <a:xfrm>
              <a:off x="812800" y="203200"/>
              <a:ext cx="259080" cy="523240"/>
            </a:xfrm>
            <a:prstGeom prst="rect">
              <a:avLst/>
            </a:prstGeom>
            <a:gradFill>
              <a:gsLst>
                <a:gs pos="0">
                  <a:schemeClr val="accent1"/>
                </a:gs>
                <a:gs pos="100000">
                  <a:schemeClr val="tx1">
                    <a:lumMod val="95000"/>
                    <a:lumOff val="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33333"/>
                </a:solidFill>
                <a:cs typeface="+mn-ea"/>
                <a:sym typeface="+mn-lt"/>
              </a:endParaRPr>
            </a:p>
          </p:txBody>
        </p:sp>
        <p:sp>
          <p:nvSpPr>
            <p:cNvPr id="94" name="Rectangle 6"/>
            <p:cNvSpPr>
              <a:spLocks noChangeArrowheads="1"/>
            </p:cNvSpPr>
            <p:nvPr/>
          </p:nvSpPr>
          <p:spPr bwMode="auto">
            <a:xfrm>
              <a:off x="1148080" y="-66441"/>
              <a:ext cx="7213333" cy="8254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150000"/>
                </a:lnSpc>
                <a:defRPr/>
              </a:pPr>
              <a:r>
                <a:rPr lang="zh-CN" altLang="en-US" sz="3600" b="1" noProof="1">
                  <a:solidFill>
                    <a:schemeClr val="tx1">
                      <a:lumMod val="85000"/>
                      <a:lumOff val="15000"/>
                    </a:schemeClr>
                  </a:solidFill>
                  <a:cs typeface="+mn-ea"/>
                  <a:sym typeface="+mn-lt"/>
                </a:rPr>
                <a:t>影响团队士气高低的因素</a:t>
              </a:r>
              <a:endParaRPr lang="zh-CN" altLang="en-US" sz="3600" b="1" noProof="1">
                <a:solidFill>
                  <a:schemeClr val="tx1">
                    <a:lumMod val="85000"/>
                    <a:lumOff val="15000"/>
                  </a:schemeClr>
                </a:solidFill>
                <a:cs typeface="+mn-ea"/>
                <a:sym typeface="+mn-lt"/>
              </a:endParaRPr>
            </a:p>
          </p:txBody>
        </p:sp>
      </p:grpSp>
    </p:spTree>
  </p:cSld>
  <p:clrMapOvr>
    <a:masterClrMapping/>
  </p:clrMapOvr>
  <mc:AlternateContent xmlns:mc="http://schemas.openxmlformats.org/markup-compatibility/2006">
    <mc:Choice xmlns:p14="http://schemas.microsoft.com/office/powerpoint/2010/main" Requires="p14">
      <p:transition spd="slow" p14:dur="3400" advTm="0">
        <p14:reveal/>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fltVal val="0"/>
                                          </p:val>
                                        </p:tav>
                                        <p:tav tm="100000">
                                          <p:val>
                                            <p:strVal val="#ppt_w"/>
                                          </p:val>
                                        </p:tav>
                                      </p:tavLst>
                                    </p:anim>
                                    <p:anim calcmode="lin" valueType="num">
                                      <p:cBhvr>
                                        <p:cTn id="8" dur="500" fill="hold"/>
                                        <p:tgtEl>
                                          <p:spTgt spid="28"/>
                                        </p:tgtEl>
                                        <p:attrNameLst>
                                          <p:attrName>ppt_h</p:attrName>
                                        </p:attrNameLst>
                                      </p:cBhvr>
                                      <p:tavLst>
                                        <p:tav tm="0">
                                          <p:val>
                                            <p:fltVal val="0"/>
                                          </p:val>
                                        </p:tav>
                                        <p:tav tm="100000">
                                          <p:val>
                                            <p:strVal val="#ppt_h"/>
                                          </p:val>
                                        </p:tav>
                                      </p:tavLst>
                                    </p:anim>
                                    <p:animEffect transition="in" filter="fade">
                                      <p:cBhvr>
                                        <p:cTn id="9" dur="500"/>
                                        <p:tgtEl>
                                          <p:spTgt spid="28"/>
                                        </p:tgtEl>
                                      </p:cBhvr>
                                    </p:animEffect>
                                  </p:childTnLst>
                                </p:cTn>
                              </p:par>
                            </p:childTnLst>
                          </p:cTn>
                        </p:par>
                        <p:par>
                          <p:cTn id="10" fill="hold">
                            <p:stCondLst>
                              <p:cond delay="500"/>
                            </p:stCondLst>
                            <p:childTnLst>
                              <p:par>
                                <p:cTn id="11" presetID="2" presetClass="entr" presetSubtype="8" fill="hold" nodeType="after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additive="base">
                                        <p:cTn id="13" dur="500" fill="hold"/>
                                        <p:tgtEl>
                                          <p:spTgt spid="16"/>
                                        </p:tgtEl>
                                        <p:attrNameLst>
                                          <p:attrName>ppt_x</p:attrName>
                                        </p:attrNameLst>
                                      </p:cBhvr>
                                      <p:tavLst>
                                        <p:tav tm="0">
                                          <p:val>
                                            <p:strVal val="0-#ppt_w/2"/>
                                          </p:val>
                                        </p:tav>
                                        <p:tav tm="100000">
                                          <p:val>
                                            <p:strVal val="#ppt_x"/>
                                          </p:val>
                                        </p:tav>
                                      </p:tavLst>
                                    </p:anim>
                                    <p:anim calcmode="lin" valueType="num">
                                      <p:cBhvr additive="base">
                                        <p:cTn id="14" dur="500" fill="hold"/>
                                        <p:tgtEl>
                                          <p:spTgt spid="16"/>
                                        </p:tgtEl>
                                        <p:attrNameLst>
                                          <p:attrName>ppt_y</p:attrName>
                                        </p:attrNameLst>
                                      </p:cBhvr>
                                      <p:tavLst>
                                        <p:tav tm="0">
                                          <p:val>
                                            <p:strVal val="#ppt_y"/>
                                          </p:val>
                                        </p:tav>
                                        <p:tav tm="100000">
                                          <p:val>
                                            <p:strVal val="#ppt_y"/>
                                          </p:val>
                                        </p:tav>
                                      </p:tavLst>
                                    </p:anim>
                                  </p:childTnLst>
                                </p:cTn>
                              </p:par>
                              <p:par>
                                <p:cTn id="15" presetID="2" presetClass="entr" presetSubtype="8" fill="hold" nodeType="with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par>
                                <p:cTn id="19" presetID="2" presetClass="entr" presetSubtype="2"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1+#ppt_w/2"/>
                                          </p:val>
                                        </p:tav>
                                        <p:tav tm="100000">
                                          <p:val>
                                            <p:strVal val="#ppt_x"/>
                                          </p:val>
                                        </p:tav>
                                      </p:tavLst>
                                    </p:anim>
                                    <p:anim calcmode="lin" valueType="num">
                                      <p:cBhvr additive="base">
                                        <p:cTn id="22" dur="500" fill="hold"/>
                                        <p:tgtEl>
                                          <p:spTgt spid="10"/>
                                        </p:tgtEl>
                                        <p:attrNameLst>
                                          <p:attrName>ppt_y</p:attrName>
                                        </p:attrNameLst>
                                      </p:cBhvr>
                                      <p:tavLst>
                                        <p:tav tm="0">
                                          <p:val>
                                            <p:strVal val="#ppt_y"/>
                                          </p:val>
                                        </p:tav>
                                        <p:tav tm="100000">
                                          <p:val>
                                            <p:strVal val="#ppt_y"/>
                                          </p:val>
                                        </p:tav>
                                      </p:tavLst>
                                    </p:anim>
                                  </p:childTnLst>
                                </p:cTn>
                              </p:par>
                              <p:par>
                                <p:cTn id="23" presetID="2" presetClass="entr" presetSubtype="2"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1+#ppt_w/2"/>
                                          </p:val>
                                        </p:tav>
                                        <p:tav tm="100000">
                                          <p:val>
                                            <p:strVal val="#ppt_x"/>
                                          </p:val>
                                        </p:tav>
                                      </p:tavLst>
                                    </p:anim>
                                    <p:anim calcmode="lin" valueType="num">
                                      <p:cBhvr additive="base">
                                        <p:cTn id="26" dur="500" fill="hold"/>
                                        <p:tgtEl>
                                          <p:spTgt spid="13"/>
                                        </p:tgtEl>
                                        <p:attrNameLst>
                                          <p:attrName>ppt_y</p:attrName>
                                        </p:attrNameLst>
                                      </p:cBhvr>
                                      <p:tavLst>
                                        <p:tav tm="0">
                                          <p:val>
                                            <p:strVal val="#ppt_y"/>
                                          </p:val>
                                        </p:tav>
                                        <p:tav tm="100000">
                                          <p:val>
                                            <p:strVal val="#ppt_y"/>
                                          </p:val>
                                        </p:tav>
                                      </p:tavLst>
                                    </p:anim>
                                  </p:childTnLst>
                                </p:cTn>
                              </p:par>
                              <p:par>
                                <p:cTn id="27" presetID="2" presetClass="entr" presetSubtype="8" fill="hold" nodeType="withEffect">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cBhvr additive="base">
                                        <p:cTn id="29" dur="500" fill="hold"/>
                                        <p:tgtEl>
                                          <p:spTgt spid="25"/>
                                        </p:tgtEl>
                                        <p:attrNameLst>
                                          <p:attrName>ppt_x</p:attrName>
                                        </p:attrNameLst>
                                      </p:cBhvr>
                                      <p:tavLst>
                                        <p:tav tm="0">
                                          <p:val>
                                            <p:strVal val="0-#ppt_w/2"/>
                                          </p:val>
                                        </p:tav>
                                        <p:tav tm="100000">
                                          <p:val>
                                            <p:strVal val="#ppt_x"/>
                                          </p:val>
                                        </p:tav>
                                      </p:tavLst>
                                    </p:anim>
                                    <p:anim calcmode="lin" valueType="num">
                                      <p:cBhvr additive="base">
                                        <p:cTn id="30" dur="500" fill="hold"/>
                                        <p:tgtEl>
                                          <p:spTgt spid="25"/>
                                        </p:tgtEl>
                                        <p:attrNameLst>
                                          <p:attrName>ppt_y</p:attrName>
                                        </p:attrNameLst>
                                      </p:cBhvr>
                                      <p:tavLst>
                                        <p:tav tm="0">
                                          <p:val>
                                            <p:strVal val="#ppt_y"/>
                                          </p:val>
                                        </p:tav>
                                        <p:tav tm="100000">
                                          <p:val>
                                            <p:strVal val="#ppt_y"/>
                                          </p:val>
                                        </p:tav>
                                      </p:tavLst>
                                    </p:anim>
                                  </p:childTnLst>
                                </p:cTn>
                              </p:par>
                              <p:par>
                                <p:cTn id="31" presetID="2" presetClass="entr" presetSubtype="2" fill="hold"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500" fill="hold"/>
                                        <p:tgtEl>
                                          <p:spTgt spid="22"/>
                                        </p:tgtEl>
                                        <p:attrNameLst>
                                          <p:attrName>ppt_x</p:attrName>
                                        </p:attrNameLst>
                                      </p:cBhvr>
                                      <p:tavLst>
                                        <p:tav tm="0">
                                          <p:val>
                                            <p:strVal val="1+#ppt_w/2"/>
                                          </p:val>
                                        </p:tav>
                                        <p:tav tm="100000">
                                          <p:val>
                                            <p:strVal val="#ppt_x"/>
                                          </p:val>
                                        </p:tav>
                                      </p:tavLst>
                                    </p:anim>
                                    <p:anim calcmode="lin" valueType="num">
                                      <p:cBhvr additive="base">
                                        <p:cTn id="34" dur="5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val 29"/>
          <p:cNvSpPr>
            <a:spLocks noChangeAspect="1" noChangeArrowheads="1"/>
          </p:cNvSpPr>
          <p:nvPr/>
        </p:nvSpPr>
        <p:spPr bwMode="auto">
          <a:xfrm>
            <a:off x="8270883" y="2189040"/>
            <a:ext cx="2884488" cy="2882900"/>
          </a:xfrm>
          <a:prstGeom prst="ellipse">
            <a:avLst/>
          </a:prstGeom>
          <a:gradFill flip="none" rotWithShape="1">
            <a:gsLst>
              <a:gs pos="0">
                <a:schemeClr val="accent1"/>
              </a:gs>
              <a:gs pos="100000">
                <a:schemeClr val="tx1">
                  <a:lumMod val="95000"/>
                  <a:lumOff val="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cs typeface="+mn-ea"/>
              <a:sym typeface="+mn-lt"/>
            </a:endParaRPr>
          </a:p>
        </p:txBody>
      </p:sp>
      <p:sp>
        <p:nvSpPr>
          <p:cNvPr id="11" name="Freeform 37"/>
          <p:cNvSpPr>
            <a:spLocks noChangeAspect="1"/>
          </p:cNvSpPr>
          <p:nvPr/>
        </p:nvSpPr>
        <p:spPr bwMode="auto">
          <a:xfrm rot="10800000">
            <a:off x="7401175" y="1506178"/>
            <a:ext cx="2076450" cy="4148137"/>
          </a:xfrm>
          <a:custGeom>
            <a:avLst/>
            <a:gdLst>
              <a:gd name="T0" fmla="*/ 0 w 5702"/>
              <a:gd name="T1" fmla="*/ 0 h 11403"/>
              <a:gd name="T2" fmla="*/ 5702 w 5702"/>
              <a:gd name="T3" fmla="*/ 5701 h 11403"/>
              <a:gd name="T4" fmla="*/ 0 w 5702"/>
              <a:gd name="T5" fmla="*/ 11403 h 11403"/>
            </a:gdLst>
            <a:ahLst/>
            <a:cxnLst>
              <a:cxn ang="0">
                <a:pos x="T0" y="T1"/>
              </a:cxn>
              <a:cxn ang="0">
                <a:pos x="T2" y="T3"/>
              </a:cxn>
              <a:cxn ang="0">
                <a:pos x="T4" y="T5"/>
              </a:cxn>
            </a:cxnLst>
            <a:rect l="0" t="0" r="r" b="b"/>
            <a:pathLst>
              <a:path w="5702" h="11403">
                <a:moveTo>
                  <a:pt x="0" y="0"/>
                </a:moveTo>
                <a:cubicBezTo>
                  <a:pt x="3149" y="0"/>
                  <a:pt x="5702" y="2553"/>
                  <a:pt x="5702" y="5701"/>
                </a:cubicBezTo>
                <a:cubicBezTo>
                  <a:pt x="5702" y="8850"/>
                  <a:pt x="3149" y="11403"/>
                  <a:pt x="0" y="11403"/>
                </a:cubicBezTo>
              </a:path>
            </a:pathLst>
          </a:custGeom>
          <a:noFill/>
          <a:ln w="19050" cap="rnd">
            <a:solidFill>
              <a:schemeClr val="bg1">
                <a:lumMod val="50000"/>
              </a:schemeClr>
            </a:solidFill>
            <a:prstDash val="sysDash"/>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12" name="Oval 31"/>
          <p:cNvSpPr>
            <a:spLocks noChangeAspect="1" noChangeArrowheads="1"/>
          </p:cNvSpPr>
          <p:nvPr/>
        </p:nvSpPr>
        <p:spPr bwMode="auto">
          <a:xfrm>
            <a:off x="9400372" y="1434187"/>
            <a:ext cx="182563" cy="182562"/>
          </a:xfrm>
          <a:prstGeom prst="ellipse">
            <a:avLst/>
          </a:prstGeom>
          <a:gradFill flip="none" rotWithShape="1">
            <a:gsLst>
              <a:gs pos="0">
                <a:schemeClr val="accent1"/>
              </a:gs>
              <a:gs pos="100000">
                <a:schemeClr val="tx1">
                  <a:lumMod val="95000"/>
                  <a:lumOff val="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cs typeface="+mn-ea"/>
              <a:sym typeface="+mn-lt"/>
            </a:endParaRPr>
          </a:p>
        </p:txBody>
      </p:sp>
      <p:sp>
        <p:nvSpPr>
          <p:cNvPr id="13" name="Freeform 32"/>
          <p:cNvSpPr>
            <a:spLocks noChangeAspect="1"/>
          </p:cNvSpPr>
          <p:nvPr/>
        </p:nvSpPr>
        <p:spPr bwMode="auto">
          <a:xfrm>
            <a:off x="9408930" y="5572240"/>
            <a:ext cx="182563" cy="182562"/>
          </a:xfrm>
          <a:custGeom>
            <a:avLst/>
            <a:gdLst>
              <a:gd name="T0" fmla="*/ 250 w 500"/>
              <a:gd name="T1" fmla="*/ 501 h 501"/>
              <a:gd name="T2" fmla="*/ 0 w 500"/>
              <a:gd name="T3" fmla="*/ 250 h 501"/>
              <a:gd name="T4" fmla="*/ 250 w 500"/>
              <a:gd name="T5" fmla="*/ 0 h 501"/>
              <a:gd name="T6" fmla="*/ 500 w 500"/>
              <a:gd name="T7" fmla="*/ 250 h 501"/>
              <a:gd name="T8" fmla="*/ 250 w 500"/>
              <a:gd name="T9" fmla="*/ 501 h 501"/>
            </a:gdLst>
            <a:ahLst/>
            <a:cxnLst>
              <a:cxn ang="0">
                <a:pos x="T0" y="T1"/>
              </a:cxn>
              <a:cxn ang="0">
                <a:pos x="T2" y="T3"/>
              </a:cxn>
              <a:cxn ang="0">
                <a:pos x="T4" y="T5"/>
              </a:cxn>
              <a:cxn ang="0">
                <a:pos x="T6" y="T7"/>
              </a:cxn>
              <a:cxn ang="0">
                <a:pos x="T8" y="T9"/>
              </a:cxn>
            </a:cxnLst>
            <a:rect l="0" t="0" r="r" b="b"/>
            <a:pathLst>
              <a:path w="500" h="501">
                <a:moveTo>
                  <a:pt x="250" y="501"/>
                </a:moveTo>
                <a:cubicBezTo>
                  <a:pt x="112" y="501"/>
                  <a:pt x="0" y="389"/>
                  <a:pt x="0" y="250"/>
                </a:cubicBezTo>
                <a:cubicBezTo>
                  <a:pt x="0" y="112"/>
                  <a:pt x="112" y="0"/>
                  <a:pt x="250" y="0"/>
                </a:cubicBezTo>
                <a:cubicBezTo>
                  <a:pt x="388" y="0"/>
                  <a:pt x="500" y="112"/>
                  <a:pt x="500" y="250"/>
                </a:cubicBezTo>
                <a:cubicBezTo>
                  <a:pt x="500" y="389"/>
                  <a:pt x="388" y="500"/>
                  <a:pt x="250" y="501"/>
                </a:cubicBezTo>
                <a:close/>
              </a:path>
            </a:pathLst>
          </a:custGeom>
          <a:gradFill flip="none" rotWithShape="1">
            <a:gsLst>
              <a:gs pos="0">
                <a:schemeClr val="accent1"/>
              </a:gs>
              <a:gs pos="100000">
                <a:schemeClr val="tx1">
                  <a:lumMod val="95000"/>
                  <a:lumOff val="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cs typeface="+mn-ea"/>
              <a:sym typeface="+mn-lt"/>
            </a:endParaRPr>
          </a:p>
        </p:txBody>
      </p:sp>
      <p:sp>
        <p:nvSpPr>
          <p:cNvPr id="14" name="Freeform 33"/>
          <p:cNvSpPr/>
          <p:nvPr/>
        </p:nvSpPr>
        <p:spPr bwMode="auto">
          <a:xfrm rot="10800000">
            <a:off x="5856418" y="2084666"/>
            <a:ext cx="2184400" cy="0"/>
          </a:xfrm>
          <a:custGeom>
            <a:avLst/>
            <a:gdLst>
              <a:gd name="T0" fmla="*/ 0 w 6000"/>
              <a:gd name="T1" fmla="*/ 6000 w 6000"/>
            </a:gdLst>
            <a:ahLst/>
            <a:cxnLst>
              <a:cxn ang="0">
                <a:pos x="T0" y="0"/>
              </a:cxn>
              <a:cxn ang="0">
                <a:pos x="T1" y="0"/>
              </a:cxn>
            </a:cxnLst>
            <a:rect l="0" t="0" r="r" b="b"/>
            <a:pathLst>
              <a:path w="6000">
                <a:moveTo>
                  <a:pt x="0" y="0"/>
                </a:moveTo>
                <a:cubicBezTo>
                  <a:pt x="6000" y="0"/>
                  <a:pt x="6000" y="0"/>
                  <a:pt x="6000" y="0"/>
                </a:cubicBezTo>
              </a:path>
            </a:pathLst>
          </a:custGeom>
          <a:solidFill>
            <a:srgbClr val="F7A209"/>
          </a:solidFill>
          <a:ln w="12700" cap="rnd">
            <a:solidFill>
              <a:srgbClr val="C00000"/>
            </a:solidFill>
            <a:prstDash val="sysDash"/>
            <a:miter lim="800000"/>
            <a:headEnd type="oval" w="lg" len="lg"/>
          </a:ln>
        </p:spPr>
        <p:txBody>
          <a:bodyPr vert="horz" wrap="square" lIns="91440" tIns="45720" rIns="91440" bIns="45720" numCol="1" anchor="t" anchorCtr="0" compatLnSpc="1"/>
          <a:lstStyle/>
          <a:p>
            <a:endParaRPr lang="zh-CN" altLang="en-US">
              <a:cs typeface="+mn-ea"/>
              <a:sym typeface="+mn-lt"/>
            </a:endParaRPr>
          </a:p>
        </p:txBody>
      </p:sp>
      <p:sp>
        <p:nvSpPr>
          <p:cNvPr id="15" name="Freeform 34"/>
          <p:cNvSpPr/>
          <p:nvPr/>
        </p:nvSpPr>
        <p:spPr bwMode="auto">
          <a:xfrm rot="10800000">
            <a:off x="5250044" y="3103534"/>
            <a:ext cx="2184400" cy="0"/>
          </a:xfrm>
          <a:custGeom>
            <a:avLst/>
            <a:gdLst>
              <a:gd name="T0" fmla="*/ 0 w 6000"/>
              <a:gd name="T1" fmla="*/ 6000 w 6000"/>
            </a:gdLst>
            <a:ahLst/>
            <a:cxnLst>
              <a:cxn ang="0">
                <a:pos x="T0" y="0"/>
              </a:cxn>
              <a:cxn ang="0">
                <a:pos x="T1" y="0"/>
              </a:cxn>
            </a:cxnLst>
            <a:rect l="0" t="0" r="r" b="b"/>
            <a:pathLst>
              <a:path w="6000">
                <a:moveTo>
                  <a:pt x="0" y="0"/>
                </a:moveTo>
                <a:cubicBezTo>
                  <a:pt x="6000" y="0"/>
                  <a:pt x="6000" y="0"/>
                  <a:pt x="6000" y="0"/>
                </a:cubicBezTo>
              </a:path>
            </a:pathLst>
          </a:custGeom>
          <a:noFill/>
          <a:ln w="12700" cap="rnd">
            <a:solidFill>
              <a:srgbClr val="C00000"/>
            </a:solidFill>
            <a:prstDash val="sysDash"/>
            <a:miter lim="800000"/>
            <a:headEnd type="oval" w="lg" len="lg"/>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16" name="Freeform 35"/>
          <p:cNvSpPr/>
          <p:nvPr/>
        </p:nvSpPr>
        <p:spPr bwMode="auto">
          <a:xfrm rot="10800000">
            <a:off x="5324387" y="4302782"/>
            <a:ext cx="2184400" cy="0"/>
          </a:xfrm>
          <a:custGeom>
            <a:avLst/>
            <a:gdLst>
              <a:gd name="T0" fmla="*/ 0 w 6000"/>
              <a:gd name="T1" fmla="*/ 6000 w 6000"/>
            </a:gdLst>
            <a:ahLst/>
            <a:cxnLst>
              <a:cxn ang="0">
                <a:pos x="T0" y="0"/>
              </a:cxn>
              <a:cxn ang="0">
                <a:pos x="T1" y="0"/>
              </a:cxn>
            </a:cxnLst>
            <a:rect l="0" t="0" r="r" b="b"/>
            <a:pathLst>
              <a:path w="6000">
                <a:moveTo>
                  <a:pt x="0" y="0"/>
                </a:moveTo>
                <a:cubicBezTo>
                  <a:pt x="6000" y="0"/>
                  <a:pt x="6000" y="0"/>
                  <a:pt x="6000" y="0"/>
                </a:cubicBezTo>
              </a:path>
            </a:pathLst>
          </a:custGeom>
          <a:noFill/>
          <a:ln w="12700" cap="rnd">
            <a:solidFill>
              <a:schemeClr val="accent3"/>
            </a:solidFill>
            <a:prstDash val="sysDash"/>
            <a:miter lim="800000"/>
            <a:headEnd type="oval" w="lg" len="lg"/>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17" name="Freeform 36"/>
          <p:cNvSpPr/>
          <p:nvPr/>
        </p:nvSpPr>
        <p:spPr bwMode="auto">
          <a:xfrm rot="10800000">
            <a:off x="6063646" y="5270756"/>
            <a:ext cx="2184400" cy="0"/>
          </a:xfrm>
          <a:custGeom>
            <a:avLst/>
            <a:gdLst>
              <a:gd name="T0" fmla="*/ 0 w 6000"/>
              <a:gd name="T1" fmla="*/ 6000 w 6000"/>
            </a:gdLst>
            <a:ahLst/>
            <a:cxnLst>
              <a:cxn ang="0">
                <a:pos x="T0" y="0"/>
              </a:cxn>
              <a:cxn ang="0">
                <a:pos x="T1" y="0"/>
              </a:cxn>
            </a:cxnLst>
            <a:rect l="0" t="0" r="r" b="b"/>
            <a:pathLst>
              <a:path w="6000">
                <a:moveTo>
                  <a:pt x="0" y="0"/>
                </a:moveTo>
                <a:cubicBezTo>
                  <a:pt x="6000" y="0"/>
                  <a:pt x="6000" y="0"/>
                  <a:pt x="6000" y="0"/>
                </a:cubicBezTo>
              </a:path>
            </a:pathLst>
          </a:custGeom>
          <a:noFill/>
          <a:ln w="12700" cap="rnd">
            <a:solidFill>
              <a:srgbClr val="C00000"/>
            </a:solidFill>
            <a:prstDash val="sysDash"/>
            <a:miter lim="800000"/>
            <a:headEnd type="oval" w="lg" len="lg"/>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18" name="文本框 17"/>
          <p:cNvSpPr txBox="1"/>
          <p:nvPr/>
        </p:nvSpPr>
        <p:spPr>
          <a:xfrm>
            <a:off x="2192416" y="1732866"/>
            <a:ext cx="3828769" cy="499624"/>
          </a:xfrm>
          <a:prstGeom prst="rect">
            <a:avLst/>
          </a:prstGeom>
          <a:noFill/>
        </p:spPr>
        <p:txBody>
          <a:bodyPr wrap="square" rtlCol="0">
            <a:spAutoFit/>
          </a:bodyPr>
          <a:lstStyle/>
          <a:p>
            <a:pPr>
              <a:lnSpc>
                <a:spcPct val="150000"/>
              </a:lnSpc>
              <a:buClr>
                <a:srgbClr val="8B4C13"/>
              </a:buClr>
              <a:defRPr/>
            </a:pPr>
            <a:r>
              <a:rPr lang="zh-CN" altLang="en-US" sz="2000" dirty="0">
                <a:cs typeface="+mn-ea"/>
                <a:sym typeface="+mn-lt"/>
              </a:rPr>
              <a:t>保持一种理智乐观的态度</a:t>
            </a:r>
            <a:endParaRPr lang="zh-CN" altLang="en-US" sz="2000" dirty="0">
              <a:cs typeface="+mn-ea"/>
              <a:sym typeface="+mn-lt"/>
            </a:endParaRPr>
          </a:p>
        </p:txBody>
      </p:sp>
      <p:sp>
        <p:nvSpPr>
          <p:cNvPr id="20" name="文本框 19"/>
          <p:cNvSpPr txBox="1"/>
          <p:nvPr/>
        </p:nvSpPr>
        <p:spPr>
          <a:xfrm>
            <a:off x="875080" y="2759372"/>
            <a:ext cx="3828769" cy="707886"/>
          </a:xfrm>
          <a:prstGeom prst="rect">
            <a:avLst/>
          </a:prstGeom>
          <a:noFill/>
        </p:spPr>
        <p:txBody>
          <a:bodyPr wrap="square" rtlCol="0">
            <a:spAutoFit/>
          </a:bodyPr>
          <a:lstStyle/>
          <a:p>
            <a:pPr>
              <a:buClr>
                <a:srgbClr val="8B4C13"/>
              </a:buClr>
              <a:defRPr/>
            </a:pPr>
            <a:r>
              <a:rPr lang="zh-CN" altLang="en-US" sz="2000" dirty="0">
                <a:cs typeface="+mn-ea"/>
                <a:sym typeface="+mn-lt"/>
              </a:rPr>
              <a:t>提醒每位成员，只有团队成功，个人才能受益</a:t>
            </a:r>
            <a:endParaRPr lang="zh-CN" altLang="en-US" sz="2000" dirty="0">
              <a:cs typeface="+mn-ea"/>
              <a:sym typeface="+mn-lt"/>
            </a:endParaRPr>
          </a:p>
        </p:txBody>
      </p:sp>
      <p:sp>
        <p:nvSpPr>
          <p:cNvPr id="22" name="文本框 21"/>
          <p:cNvSpPr txBox="1"/>
          <p:nvPr/>
        </p:nvSpPr>
        <p:spPr>
          <a:xfrm>
            <a:off x="373099" y="3966716"/>
            <a:ext cx="4254678" cy="707886"/>
          </a:xfrm>
          <a:prstGeom prst="rect">
            <a:avLst/>
          </a:prstGeom>
          <a:noFill/>
        </p:spPr>
        <p:txBody>
          <a:bodyPr wrap="square" rtlCol="0">
            <a:spAutoFit/>
          </a:bodyPr>
          <a:lstStyle/>
          <a:p>
            <a:pPr>
              <a:buClr>
                <a:srgbClr val="8B4C13"/>
              </a:buClr>
              <a:defRPr/>
            </a:pPr>
            <a:r>
              <a:rPr lang="zh-CN" altLang="en-US" sz="2000" dirty="0">
                <a:cs typeface="+mn-ea"/>
                <a:sym typeface="+mn-lt"/>
              </a:rPr>
              <a:t>关于团队在哪些方面做得更好，应当持积极态度，并提出友善的意见</a:t>
            </a:r>
            <a:endParaRPr lang="zh-CN" altLang="en-US" sz="2000" dirty="0">
              <a:cs typeface="+mn-ea"/>
              <a:sym typeface="+mn-lt"/>
            </a:endParaRPr>
          </a:p>
        </p:txBody>
      </p:sp>
      <p:sp>
        <p:nvSpPr>
          <p:cNvPr id="24" name="文本框 23"/>
          <p:cNvSpPr txBox="1"/>
          <p:nvPr/>
        </p:nvSpPr>
        <p:spPr>
          <a:xfrm>
            <a:off x="1602951" y="4955635"/>
            <a:ext cx="3828769" cy="707886"/>
          </a:xfrm>
          <a:prstGeom prst="rect">
            <a:avLst/>
          </a:prstGeom>
          <a:noFill/>
        </p:spPr>
        <p:txBody>
          <a:bodyPr wrap="square" rtlCol="0">
            <a:spAutoFit/>
          </a:bodyPr>
          <a:lstStyle/>
          <a:p>
            <a:pPr>
              <a:buClr>
                <a:srgbClr val="8B4C13"/>
              </a:buClr>
              <a:defRPr/>
            </a:pPr>
            <a:r>
              <a:rPr lang="zh-CN" altLang="en-US" sz="2000" dirty="0">
                <a:cs typeface="+mn-ea"/>
                <a:sym typeface="+mn-lt"/>
              </a:rPr>
              <a:t>在团队受挫、萎靡不振时，要善于寻找工作中的“小小的成功”</a:t>
            </a:r>
            <a:endParaRPr lang="zh-CN" altLang="en-US" sz="2000" dirty="0">
              <a:cs typeface="+mn-ea"/>
              <a:sym typeface="+mn-lt"/>
            </a:endParaRPr>
          </a:p>
        </p:txBody>
      </p:sp>
      <p:sp>
        <p:nvSpPr>
          <p:cNvPr id="26" name="椭圆 25"/>
          <p:cNvSpPr>
            <a:spLocks noChangeAspect="1"/>
          </p:cNvSpPr>
          <p:nvPr/>
        </p:nvSpPr>
        <p:spPr>
          <a:xfrm>
            <a:off x="5451646" y="1777256"/>
            <a:ext cx="612000" cy="612000"/>
          </a:xfrm>
          <a:prstGeom prst="ellipse">
            <a:avLst/>
          </a:prstGeom>
          <a:gradFill flip="none" rotWithShape="1">
            <a:gsLst>
              <a:gs pos="0">
                <a:schemeClr val="accent1"/>
              </a:gs>
              <a:gs pos="100000">
                <a:schemeClr val="tx1">
                  <a:lumMod val="95000"/>
                  <a:lumOff val="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cs typeface="+mn-ea"/>
              <a:sym typeface="+mn-lt"/>
            </a:endParaRPr>
          </a:p>
        </p:txBody>
      </p:sp>
      <p:sp>
        <p:nvSpPr>
          <p:cNvPr id="27" name="椭圆 26"/>
          <p:cNvSpPr>
            <a:spLocks noChangeAspect="1"/>
          </p:cNvSpPr>
          <p:nvPr/>
        </p:nvSpPr>
        <p:spPr>
          <a:xfrm>
            <a:off x="4729881" y="2767198"/>
            <a:ext cx="612000" cy="612000"/>
          </a:xfrm>
          <a:prstGeom prst="ellipse">
            <a:avLst/>
          </a:prstGeom>
          <a:gradFill flip="none" rotWithShape="1">
            <a:gsLst>
              <a:gs pos="0">
                <a:schemeClr val="accent1"/>
              </a:gs>
              <a:gs pos="100000">
                <a:schemeClr val="tx1">
                  <a:lumMod val="95000"/>
                  <a:lumOff val="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cs typeface="+mn-ea"/>
              <a:sym typeface="+mn-lt"/>
            </a:endParaRPr>
          </a:p>
        </p:txBody>
      </p:sp>
      <p:sp>
        <p:nvSpPr>
          <p:cNvPr id="28" name="椭圆 27"/>
          <p:cNvSpPr>
            <a:spLocks noChangeAspect="1"/>
          </p:cNvSpPr>
          <p:nvPr/>
        </p:nvSpPr>
        <p:spPr>
          <a:xfrm>
            <a:off x="4754746" y="3996782"/>
            <a:ext cx="612000" cy="612000"/>
          </a:xfrm>
          <a:prstGeom prst="ellipse">
            <a:avLst/>
          </a:prstGeom>
          <a:gradFill flip="none" rotWithShape="1">
            <a:gsLst>
              <a:gs pos="0">
                <a:schemeClr val="accent1"/>
              </a:gs>
              <a:gs pos="100000">
                <a:schemeClr val="tx1">
                  <a:lumMod val="95000"/>
                  <a:lumOff val="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cs typeface="+mn-ea"/>
              <a:sym typeface="+mn-lt"/>
            </a:endParaRPr>
          </a:p>
        </p:txBody>
      </p:sp>
      <p:sp>
        <p:nvSpPr>
          <p:cNvPr id="29" name="椭圆 28"/>
          <p:cNvSpPr>
            <a:spLocks noChangeAspect="1"/>
          </p:cNvSpPr>
          <p:nvPr/>
        </p:nvSpPr>
        <p:spPr>
          <a:xfrm>
            <a:off x="5785298" y="5007555"/>
            <a:ext cx="612000" cy="612000"/>
          </a:xfrm>
          <a:prstGeom prst="ellipse">
            <a:avLst/>
          </a:prstGeom>
          <a:gradFill flip="none" rotWithShape="1">
            <a:gsLst>
              <a:gs pos="0">
                <a:schemeClr val="accent1"/>
              </a:gs>
              <a:gs pos="100000">
                <a:schemeClr val="tx1">
                  <a:lumMod val="95000"/>
                  <a:lumOff val="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cs typeface="+mn-ea"/>
              <a:sym typeface="+mn-lt"/>
            </a:endParaRPr>
          </a:p>
        </p:txBody>
      </p:sp>
      <p:sp>
        <p:nvSpPr>
          <p:cNvPr id="30" name="文本框 29"/>
          <p:cNvSpPr txBox="1"/>
          <p:nvPr/>
        </p:nvSpPr>
        <p:spPr>
          <a:xfrm>
            <a:off x="5477081" y="1828935"/>
            <a:ext cx="627095" cy="523220"/>
          </a:xfrm>
          <a:prstGeom prst="rect">
            <a:avLst/>
          </a:prstGeom>
          <a:noFill/>
        </p:spPr>
        <p:txBody>
          <a:bodyPr wrap="none" rtlCol="0">
            <a:spAutoFit/>
          </a:bodyPr>
          <a:lstStyle/>
          <a:p>
            <a:r>
              <a:rPr lang="en-US" altLang="zh-CN" sz="2800" b="1" dirty="0">
                <a:solidFill>
                  <a:schemeClr val="bg1"/>
                </a:solidFill>
                <a:cs typeface="+mn-ea"/>
                <a:sym typeface="+mn-lt"/>
              </a:rPr>
              <a:t>01</a:t>
            </a:r>
            <a:endParaRPr lang="zh-CN" altLang="en-US" sz="2800" b="1" dirty="0">
              <a:solidFill>
                <a:schemeClr val="bg1"/>
              </a:solidFill>
              <a:cs typeface="+mn-ea"/>
              <a:sym typeface="+mn-lt"/>
            </a:endParaRPr>
          </a:p>
        </p:txBody>
      </p:sp>
      <p:sp>
        <p:nvSpPr>
          <p:cNvPr id="31" name="文本框 30"/>
          <p:cNvSpPr txBox="1"/>
          <p:nvPr/>
        </p:nvSpPr>
        <p:spPr>
          <a:xfrm>
            <a:off x="4729881" y="2811588"/>
            <a:ext cx="627095" cy="523220"/>
          </a:xfrm>
          <a:prstGeom prst="rect">
            <a:avLst/>
          </a:prstGeom>
          <a:noFill/>
        </p:spPr>
        <p:txBody>
          <a:bodyPr wrap="none" rtlCol="0">
            <a:spAutoFit/>
          </a:bodyPr>
          <a:lstStyle/>
          <a:p>
            <a:r>
              <a:rPr lang="en-US" altLang="zh-CN" sz="2800" b="1" dirty="0">
                <a:solidFill>
                  <a:schemeClr val="bg1"/>
                </a:solidFill>
                <a:cs typeface="+mn-ea"/>
                <a:sym typeface="+mn-lt"/>
              </a:rPr>
              <a:t>02</a:t>
            </a:r>
            <a:endParaRPr lang="zh-CN" altLang="en-US" sz="2800" b="1" dirty="0">
              <a:solidFill>
                <a:schemeClr val="bg1"/>
              </a:solidFill>
              <a:cs typeface="+mn-ea"/>
              <a:sym typeface="+mn-lt"/>
            </a:endParaRPr>
          </a:p>
        </p:txBody>
      </p:sp>
      <p:sp>
        <p:nvSpPr>
          <p:cNvPr id="32" name="文本框 31"/>
          <p:cNvSpPr txBox="1"/>
          <p:nvPr/>
        </p:nvSpPr>
        <p:spPr>
          <a:xfrm>
            <a:off x="4733087" y="4041172"/>
            <a:ext cx="627095" cy="523220"/>
          </a:xfrm>
          <a:prstGeom prst="rect">
            <a:avLst/>
          </a:prstGeom>
          <a:noFill/>
        </p:spPr>
        <p:txBody>
          <a:bodyPr wrap="none" rtlCol="0">
            <a:spAutoFit/>
          </a:bodyPr>
          <a:lstStyle/>
          <a:p>
            <a:r>
              <a:rPr lang="en-US" altLang="zh-CN" sz="2800" b="1" dirty="0">
                <a:solidFill>
                  <a:schemeClr val="bg1"/>
                </a:solidFill>
                <a:cs typeface="+mn-ea"/>
                <a:sym typeface="+mn-lt"/>
              </a:rPr>
              <a:t>03</a:t>
            </a:r>
            <a:endParaRPr lang="zh-CN" altLang="en-US" sz="2800" b="1" dirty="0">
              <a:solidFill>
                <a:schemeClr val="bg1"/>
              </a:solidFill>
              <a:cs typeface="+mn-ea"/>
              <a:sym typeface="+mn-lt"/>
            </a:endParaRPr>
          </a:p>
        </p:txBody>
      </p:sp>
      <p:sp>
        <p:nvSpPr>
          <p:cNvPr id="33" name="文本框 32"/>
          <p:cNvSpPr txBox="1"/>
          <p:nvPr/>
        </p:nvSpPr>
        <p:spPr>
          <a:xfrm>
            <a:off x="5812768" y="5046586"/>
            <a:ext cx="627095" cy="523220"/>
          </a:xfrm>
          <a:prstGeom prst="rect">
            <a:avLst/>
          </a:prstGeom>
          <a:noFill/>
        </p:spPr>
        <p:txBody>
          <a:bodyPr wrap="none" rtlCol="0">
            <a:spAutoFit/>
          </a:bodyPr>
          <a:lstStyle/>
          <a:p>
            <a:r>
              <a:rPr lang="en-US" altLang="zh-CN" sz="2800" b="1" dirty="0">
                <a:solidFill>
                  <a:schemeClr val="bg1"/>
                </a:solidFill>
                <a:cs typeface="+mn-ea"/>
                <a:sym typeface="+mn-lt"/>
              </a:rPr>
              <a:t>04</a:t>
            </a:r>
            <a:endParaRPr lang="zh-CN" altLang="en-US" sz="2800" b="1" dirty="0">
              <a:solidFill>
                <a:schemeClr val="bg1"/>
              </a:solidFill>
              <a:cs typeface="+mn-ea"/>
              <a:sym typeface="+mn-lt"/>
            </a:endParaRPr>
          </a:p>
        </p:txBody>
      </p:sp>
      <p:sp>
        <p:nvSpPr>
          <p:cNvPr id="34" name="文本框 33"/>
          <p:cNvSpPr txBox="1"/>
          <p:nvPr/>
        </p:nvSpPr>
        <p:spPr>
          <a:xfrm>
            <a:off x="8683737" y="3120330"/>
            <a:ext cx="2058779" cy="1200329"/>
          </a:xfrm>
          <a:prstGeom prst="rect">
            <a:avLst/>
          </a:prstGeom>
          <a:noFill/>
        </p:spPr>
        <p:txBody>
          <a:bodyPr wrap="square" rtlCol="0">
            <a:spAutoFit/>
          </a:bodyPr>
          <a:lstStyle/>
          <a:p>
            <a:pPr algn="ctr"/>
            <a:r>
              <a:rPr lang="zh-CN" altLang="en-US" sz="3600" b="1" dirty="0">
                <a:solidFill>
                  <a:schemeClr val="bg1"/>
                </a:solidFill>
                <a:cs typeface="+mn-ea"/>
                <a:sym typeface="+mn-lt"/>
              </a:rPr>
              <a:t>恢复士气技巧</a:t>
            </a:r>
            <a:endParaRPr lang="en-US" altLang="zh-CN" sz="3600" b="1" dirty="0">
              <a:solidFill>
                <a:schemeClr val="bg1"/>
              </a:solidFill>
              <a:cs typeface="+mn-ea"/>
              <a:sym typeface="+mn-lt"/>
            </a:endParaRPr>
          </a:p>
        </p:txBody>
      </p:sp>
      <p:grpSp>
        <p:nvGrpSpPr>
          <p:cNvPr id="35" name="组合 34"/>
          <p:cNvGrpSpPr/>
          <p:nvPr/>
        </p:nvGrpSpPr>
        <p:grpSpPr>
          <a:xfrm>
            <a:off x="167640" y="218647"/>
            <a:ext cx="8193773" cy="825419"/>
            <a:chOff x="167640" y="-29003"/>
            <a:chExt cx="8193773" cy="825419"/>
          </a:xfrm>
        </p:grpSpPr>
        <p:sp>
          <p:nvSpPr>
            <p:cNvPr id="36" name="矩形 35"/>
            <p:cNvSpPr/>
            <p:nvPr/>
          </p:nvSpPr>
          <p:spPr>
            <a:xfrm>
              <a:off x="167640" y="203200"/>
              <a:ext cx="568960" cy="523240"/>
            </a:xfrm>
            <a:prstGeom prst="rect">
              <a:avLst/>
            </a:prstGeom>
            <a:gradFill>
              <a:gsLst>
                <a:gs pos="0">
                  <a:schemeClr val="accent1"/>
                </a:gs>
                <a:gs pos="100000">
                  <a:schemeClr val="tx1">
                    <a:lumMod val="95000"/>
                    <a:lumOff val="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33333"/>
                </a:solidFill>
                <a:cs typeface="+mn-ea"/>
                <a:sym typeface="+mn-lt"/>
              </a:endParaRPr>
            </a:p>
          </p:txBody>
        </p:sp>
        <p:sp>
          <p:nvSpPr>
            <p:cNvPr id="37" name="矩形 36"/>
            <p:cNvSpPr/>
            <p:nvPr/>
          </p:nvSpPr>
          <p:spPr>
            <a:xfrm>
              <a:off x="812800" y="203200"/>
              <a:ext cx="259080" cy="523240"/>
            </a:xfrm>
            <a:prstGeom prst="rect">
              <a:avLst/>
            </a:prstGeom>
            <a:gradFill>
              <a:gsLst>
                <a:gs pos="0">
                  <a:schemeClr val="accent1"/>
                </a:gs>
                <a:gs pos="100000">
                  <a:schemeClr val="tx1">
                    <a:lumMod val="95000"/>
                    <a:lumOff val="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33333"/>
                </a:solidFill>
                <a:cs typeface="+mn-ea"/>
                <a:sym typeface="+mn-lt"/>
              </a:endParaRPr>
            </a:p>
          </p:txBody>
        </p:sp>
        <p:sp>
          <p:nvSpPr>
            <p:cNvPr id="38" name="Rectangle 6"/>
            <p:cNvSpPr>
              <a:spLocks noChangeArrowheads="1"/>
            </p:cNvSpPr>
            <p:nvPr/>
          </p:nvSpPr>
          <p:spPr bwMode="auto">
            <a:xfrm>
              <a:off x="1148080" y="-29003"/>
              <a:ext cx="7213333" cy="8254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150000"/>
                </a:lnSpc>
                <a:defRPr/>
              </a:pPr>
              <a:r>
                <a:rPr lang="zh-CN" altLang="en-US" sz="3600" b="1" noProof="1">
                  <a:solidFill>
                    <a:schemeClr val="tx1">
                      <a:lumMod val="85000"/>
                      <a:lumOff val="15000"/>
                    </a:schemeClr>
                  </a:solidFill>
                  <a:cs typeface="+mn-ea"/>
                  <a:sym typeface="+mn-lt"/>
                </a:rPr>
                <a:t>恢复士气的技巧</a:t>
              </a:r>
              <a:endParaRPr lang="zh-CN" altLang="en-US" sz="3600" b="1" noProof="1">
                <a:solidFill>
                  <a:schemeClr val="tx1">
                    <a:lumMod val="85000"/>
                    <a:lumOff val="15000"/>
                  </a:schemeClr>
                </a:solidFill>
                <a:cs typeface="+mn-ea"/>
                <a:sym typeface="+mn-lt"/>
              </a:endParaRPr>
            </a:p>
          </p:txBody>
        </p:sp>
      </p:grpSp>
    </p:spTree>
  </p:cSld>
  <p:clrMapOvr>
    <a:masterClrMapping/>
  </p:clrMapOvr>
  <mc:AlternateContent xmlns:mc="http://schemas.openxmlformats.org/markup-compatibility/2006">
    <mc:Choice xmlns:p14="http://schemas.microsoft.com/office/powerpoint/2010/main" Requires="p14">
      <p:transition spd="slow" p14:dur="3400" advTm="0">
        <p14:reveal/>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250" fill="hold"/>
                                        <p:tgtEl>
                                          <p:spTgt spid="10"/>
                                        </p:tgtEl>
                                        <p:attrNameLst>
                                          <p:attrName>ppt_w</p:attrName>
                                        </p:attrNameLst>
                                      </p:cBhvr>
                                      <p:tavLst>
                                        <p:tav tm="0">
                                          <p:val>
                                            <p:fltVal val="0"/>
                                          </p:val>
                                        </p:tav>
                                        <p:tav tm="100000">
                                          <p:val>
                                            <p:strVal val="#ppt_w"/>
                                          </p:val>
                                        </p:tav>
                                      </p:tavLst>
                                    </p:anim>
                                    <p:anim calcmode="lin" valueType="num">
                                      <p:cBhvr>
                                        <p:cTn id="8" dur="250" fill="hold"/>
                                        <p:tgtEl>
                                          <p:spTgt spid="10"/>
                                        </p:tgtEl>
                                        <p:attrNameLst>
                                          <p:attrName>ppt_h</p:attrName>
                                        </p:attrNameLst>
                                      </p:cBhvr>
                                      <p:tavLst>
                                        <p:tav tm="0">
                                          <p:val>
                                            <p:fltVal val="0"/>
                                          </p:val>
                                        </p:tav>
                                        <p:tav tm="100000">
                                          <p:val>
                                            <p:strVal val="#ppt_h"/>
                                          </p:val>
                                        </p:tav>
                                      </p:tavLst>
                                    </p:anim>
                                    <p:animEffect transition="in" filter="fade">
                                      <p:cBhvr>
                                        <p:cTn id="9" dur="250"/>
                                        <p:tgtEl>
                                          <p:spTgt spid="10"/>
                                        </p:tgtEl>
                                      </p:cBhvr>
                                    </p:animEffect>
                                  </p:childTnLst>
                                </p:cTn>
                              </p:par>
                              <p:par>
                                <p:cTn id="10" presetID="6" presetClass="emph" presetSubtype="0" decel="100000" fill="hold" grpId="1" nodeType="withEffect">
                                  <p:stCondLst>
                                    <p:cond delay="200"/>
                                  </p:stCondLst>
                                  <p:childTnLst>
                                    <p:animScale>
                                      <p:cBhvr>
                                        <p:cTn id="11" dur="250" fill="hold"/>
                                        <p:tgtEl>
                                          <p:spTgt spid="10"/>
                                        </p:tgtEl>
                                      </p:cBhvr>
                                      <p:by x="120000" y="120000"/>
                                    </p:animScale>
                                  </p:childTnLst>
                                </p:cTn>
                              </p:par>
                              <p:par>
                                <p:cTn id="12" presetID="6" presetClass="emph" presetSubtype="0" decel="100000" fill="hold" grpId="2" nodeType="withEffect">
                                  <p:stCondLst>
                                    <p:cond delay="400"/>
                                  </p:stCondLst>
                                  <p:childTnLst>
                                    <p:animScale>
                                      <p:cBhvr>
                                        <p:cTn id="13" dur="250" fill="hold"/>
                                        <p:tgtEl>
                                          <p:spTgt spid="10"/>
                                        </p:tgtEl>
                                      </p:cBhvr>
                                      <p:by x="83000" y="83000"/>
                                    </p:animScale>
                                  </p:childTnLst>
                                </p:cTn>
                              </p:par>
                              <p:par>
                                <p:cTn id="14" presetID="53" presetClass="entr" presetSubtype="16" fill="hold" grpId="0" nodeType="withEffect">
                                  <p:stCondLst>
                                    <p:cond delay="400"/>
                                  </p:stCondLst>
                                  <p:childTnLst>
                                    <p:set>
                                      <p:cBhvr>
                                        <p:cTn id="15" dur="1" fill="hold">
                                          <p:stCondLst>
                                            <p:cond delay="0"/>
                                          </p:stCondLst>
                                        </p:cTn>
                                        <p:tgtEl>
                                          <p:spTgt spid="34"/>
                                        </p:tgtEl>
                                        <p:attrNameLst>
                                          <p:attrName>style.visibility</p:attrName>
                                        </p:attrNameLst>
                                      </p:cBhvr>
                                      <p:to>
                                        <p:strVal val="visible"/>
                                      </p:to>
                                    </p:set>
                                    <p:anim calcmode="lin" valueType="num">
                                      <p:cBhvr>
                                        <p:cTn id="16" dur="250" fill="hold"/>
                                        <p:tgtEl>
                                          <p:spTgt spid="34"/>
                                        </p:tgtEl>
                                        <p:attrNameLst>
                                          <p:attrName>ppt_w</p:attrName>
                                        </p:attrNameLst>
                                      </p:cBhvr>
                                      <p:tavLst>
                                        <p:tav tm="0">
                                          <p:val>
                                            <p:fltVal val="0"/>
                                          </p:val>
                                        </p:tav>
                                        <p:tav tm="100000">
                                          <p:val>
                                            <p:strVal val="#ppt_w"/>
                                          </p:val>
                                        </p:tav>
                                      </p:tavLst>
                                    </p:anim>
                                    <p:anim calcmode="lin" valueType="num">
                                      <p:cBhvr>
                                        <p:cTn id="17" dur="250" fill="hold"/>
                                        <p:tgtEl>
                                          <p:spTgt spid="34"/>
                                        </p:tgtEl>
                                        <p:attrNameLst>
                                          <p:attrName>ppt_h</p:attrName>
                                        </p:attrNameLst>
                                      </p:cBhvr>
                                      <p:tavLst>
                                        <p:tav tm="0">
                                          <p:val>
                                            <p:fltVal val="0"/>
                                          </p:val>
                                        </p:tav>
                                        <p:tav tm="100000">
                                          <p:val>
                                            <p:strVal val="#ppt_h"/>
                                          </p:val>
                                        </p:tav>
                                      </p:tavLst>
                                    </p:anim>
                                    <p:animEffect transition="in" filter="fade">
                                      <p:cBhvr>
                                        <p:cTn id="18" dur="250"/>
                                        <p:tgtEl>
                                          <p:spTgt spid="34"/>
                                        </p:tgtEl>
                                      </p:cBhvr>
                                    </p:animEffect>
                                  </p:childTnLst>
                                </p:cTn>
                              </p:par>
                              <p:par>
                                <p:cTn id="19" presetID="6" presetClass="emph" presetSubtype="0" decel="100000" fill="hold" grpId="1" nodeType="withEffect">
                                  <p:stCondLst>
                                    <p:cond delay="600"/>
                                  </p:stCondLst>
                                  <p:childTnLst>
                                    <p:animScale>
                                      <p:cBhvr>
                                        <p:cTn id="20" dur="250" fill="hold"/>
                                        <p:tgtEl>
                                          <p:spTgt spid="34"/>
                                        </p:tgtEl>
                                      </p:cBhvr>
                                      <p:by x="120000" y="120000"/>
                                    </p:animScale>
                                  </p:childTnLst>
                                </p:cTn>
                              </p:par>
                              <p:par>
                                <p:cTn id="21" presetID="6" presetClass="emph" presetSubtype="0" decel="100000" fill="hold" grpId="2" nodeType="withEffect">
                                  <p:stCondLst>
                                    <p:cond delay="800"/>
                                  </p:stCondLst>
                                  <p:childTnLst>
                                    <p:animScale>
                                      <p:cBhvr>
                                        <p:cTn id="22" dur="250" fill="hold"/>
                                        <p:tgtEl>
                                          <p:spTgt spid="34"/>
                                        </p:tgtEl>
                                      </p:cBhvr>
                                      <p:by x="83000" y="83000"/>
                                    </p:animScale>
                                  </p:childTnLst>
                                </p:cTn>
                              </p:par>
                            </p:childTnLst>
                          </p:cTn>
                        </p:par>
                        <p:par>
                          <p:cTn id="23" fill="hold">
                            <p:stCondLst>
                              <p:cond delay="500"/>
                            </p:stCondLst>
                            <p:childTnLst>
                              <p:par>
                                <p:cTn id="24" presetID="53" presetClass="entr" presetSubtype="16"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 calcmode="lin" valueType="num">
                                      <p:cBhvr>
                                        <p:cTn id="26" dur="500" fill="hold"/>
                                        <p:tgtEl>
                                          <p:spTgt spid="12"/>
                                        </p:tgtEl>
                                        <p:attrNameLst>
                                          <p:attrName>ppt_w</p:attrName>
                                        </p:attrNameLst>
                                      </p:cBhvr>
                                      <p:tavLst>
                                        <p:tav tm="0">
                                          <p:val>
                                            <p:fltVal val="0"/>
                                          </p:val>
                                        </p:tav>
                                        <p:tav tm="100000">
                                          <p:val>
                                            <p:strVal val="#ppt_w"/>
                                          </p:val>
                                        </p:tav>
                                      </p:tavLst>
                                    </p:anim>
                                    <p:anim calcmode="lin" valueType="num">
                                      <p:cBhvr>
                                        <p:cTn id="27" dur="500" fill="hold"/>
                                        <p:tgtEl>
                                          <p:spTgt spid="12"/>
                                        </p:tgtEl>
                                        <p:attrNameLst>
                                          <p:attrName>ppt_h</p:attrName>
                                        </p:attrNameLst>
                                      </p:cBhvr>
                                      <p:tavLst>
                                        <p:tav tm="0">
                                          <p:val>
                                            <p:fltVal val="0"/>
                                          </p:val>
                                        </p:tav>
                                        <p:tav tm="100000">
                                          <p:val>
                                            <p:strVal val="#ppt_h"/>
                                          </p:val>
                                        </p:tav>
                                      </p:tavLst>
                                    </p:anim>
                                    <p:animEffect transition="in" filter="fade">
                                      <p:cBhvr>
                                        <p:cTn id="28" dur="500"/>
                                        <p:tgtEl>
                                          <p:spTgt spid="12"/>
                                        </p:tgtEl>
                                      </p:cBhvr>
                                    </p:animEffect>
                                  </p:childTnLst>
                                </p:cTn>
                              </p:par>
                            </p:childTnLst>
                          </p:cTn>
                        </p:par>
                        <p:par>
                          <p:cTn id="29" fill="hold">
                            <p:stCondLst>
                              <p:cond delay="1000"/>
                            </p:stCondLst>
                            <p:childTnLst>
                              <p:par>
                                <p:cTn id="30" presetID="22" presetClass="entr" presetSubtype="1" fill="hold" grpId="0" nodeType="after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up)">
                                      <p:cBhvr>
                                        <p:cTn id="32" dur="500"/>
                                        <p:tgtEl>
                                          <p:spTgt spid="11"/>
                                        </p:tgtEl>
                                      </p:cBhvr>
                                    </p:animEffect>
                                  </p:childTnLst>
                                </p:cTn>
                              </p:par>
                            </p:childTnLst>
                          </p:cTn>
                        </p:par>
                        <p:par>
                          <p:cTn id="33" fill="hold">
                            <p:stCondLst>
                              <p:cond delay="1500"/>
                            </p:stCondLst>
                            <p:childTnLst>
                              <p:par>
                                <p:cTn id="34" presetID="53" presetClass="entr" presetSubtype="16"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p:cTn id="36" dur="500" fill="hold"/>
                                        <p:tgtEl>
                                          <p:spTgt spid="13"/>
                                        </p:tgtEl>
                                        <p:attrNameLst>
                                          <p:attrName>ppt_w</p:attrName>
                                        </p:attrNameLst>
                                      </p:cBhvr>
                                      <p:tavLst>
                                        <p:tav tm="0">
                                          <p:val>
                                            <p:fltVal val="0"/>
                                          </p:val>
                                        </p:tav>
                                        <p:tav tm="100000">
                                          <p:val>
                                            <p:strVal val="#ppt_w"/>
                                          </p:val>
                                        </p:tav>
                                      </p:tavLst>
                                    </p:anim>
                                    <p:anim calcmode="lin" valueType="num">
                                      <p:cBhvr>
                                        <p:cTn id="37" dur="500" fill="hold"/>
                                        <p:tgtEl>
                                          <p:spTgt spid="13"/>
                                        </p:tgtEl>
                                        <p:attrNameLst>
                                          <p:attrName>ppt_h</p:attrName>
                                        </p:attrNameLst>
                                      </p:cBhvr>
                                      <p:tavLst>
                                        <p:tav tm="0">
                                          <p:val>
                                            <p:fltVal val="0"/>
                                          </p:val>
                                        </p:tav>
                                        <p:tav tm="100000">
                                          <p:val>
                                            <p:strVal val="#ppt_h"/>
                                          </p:val>
                                        </p:tav>
                                      </p:tavLst>
                                    </p:anim>
                                    <p:animEffect transition="in" filter="fade">
                                      <p:cBhvr>
                                        <p:cTn id="38" dur="500"/>
                                        <p:tgtEl>
                                          <p:spTgt spid="13"/>
                                        </p:tgtEl>
                                      </p:cBhvr>
                                    </p:animEffect>
                                  </p:childTnLst>
                                </p:cTn>
                              </p:par>
                            </p:childTnLst>
                          </p:cTn>
                        </p:par>
                        <p:par>
                          <p:cTn id="39" fill="hold">
                            <p:stCondLst>
                              <p:cond delay="20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500"/>
                                        <p:tgtEl>
                                          <p:spTgt spid="14"/>
                                        </p:tgtEl>
                                      </p:cBhvr>
                                    </p:animEffect>
                                  </p:childTnLst>
                                </p:cTn>
                              </p:par>
                            </p:childTnLst>
                          </p:cTn>
                        </p:par>
                        <p:par>
                          <p:cTn id="43" fill="hold">
                            <p:stCondLst>
                              <p:cond delay="2500"/>
                            </p:stCondLst>
                            <p:childTnLst>
                              <p:par>
                                <p:cTn id="44" presetID="53" presetClass="entr" presetSubtype="16"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 calcmode="lin" valueType="num">
                                      <p:cBhvr>
                                        <p:cTn id="46" dur="250" fill="hold"/>
                                        <p:tgtEl>
                                          <p:spTgt spid="26"/>
                                        </p:tgtEl>
                                        <p:attrNameLst>
                                          <p:attrName>ppt_w</p:attrName>
                                        </p:attrNameLst>
                                      </p:cBhvr>
                                      <p:tavLst>
                                        <p:tav tm="0">
                                          <p:val>
                                            <p:fltVal val="0"/>
                                          </p:val>
                                        </p:tav>
                                        <p:tav tm="100000">
                                          <p:val>
                                            <p:strVal val="#ppt_w"/>
                                          </p:val>
                                        </p:tav>
                                      </p:tavLst>
                                    </p:anim>
                                    <p:anim calcmode="lin" valueType="num">
                                      <p:cBhvr>
                                        <p:cTn id="47" dur="250" fill="hold"/>
                                        <p:tgtEl>
                                          <p:spTgt spid="26"/>
                                        </p:tgtEl>
                                        <p:attrNameLst>
                                          <p:attrName>ppt_h</p:attrName>
                                        </p:attrNameLst>
                                      </p:cBhvr>
                                      <p:tavLst>
                                        <p:tav tm="0">
                                          <p:val>
                                            <p:fltVal val="0"/>
                                          </p:val>
                                        </p:tav>
                                        <p:tav tm="100000">
                                          <p:val>
                                            <p:strVal val="#ppt_h"/>
                                          </p:val>
                                        </p:tav>
                                      </p:tavLst>
                                    </p:anim>
                                    <p:animEffect transition="in" filter="fade">
                                      <p:cBhvr>
                                        <p:cTn id="48" dur="250"/>
                                        <p:tgtEl>
                                          <p:spTgt spid="26"/>
                                        </p:tgtEl>
                                      </p:cBhvr>
                                    </p:animEffect>
                                  </p:childTnLst>
                                </p:cTn>
                              </p:par>
                              <p:par>
                                <p:cTn id="49" presetID="6" presetClass="emph" presetSubtype="0" decel="100000" fill="hold" grpId="1" nodeType="withEffect">
                                  <p:stCondLst>
                                    <p:cond delay="200"/>
                                  </p:stCondLst>
                                  <p:childTnLst>
                                    <p:animScale>
                                      <p:cBhvr>
                                        <p:cTn id="50" dur="250" fill="hold"/>
                                        <p:tgtEl>
                                          <p:spTgt spid="26"/>
                                        </p:tgtEl>
                                      </p:cBhvr>
                                      <p:by x="120000" y="120000"/>
                                    </p:animScale>
                                  </p:childTnLst>
                                </p:cTn>
                              </p:par>
                              <p:par>
                                <p:cTn id="51" presetID="6" presetClass="emph" presetSubtype="0" decel="100000" fill="hold" grpId="2" nodeType="withEffect">
                                  <p:stCondLst>
                                    <p:cond delay="400"/>
                                  </p:stCondLst>
                                  <p:childTnLst>
                                    <p:animScale>
                                      <p:cBhvr>
                                        <p:cTn id="52" dur="250" fill="hold"/>
                                        <p:tgtEl>
                                          <p:spTgt spid="26"/>
                                        </p:tgtEl>
                                      </p:cBhvr>
                                      <p:by x="83000" y="83000"/>
                                    </p:animScale>
                                  </p:childTnLst>
                                </p:cTn>
                              </p:par>
                              <p:par>
                                <p:cTn id="53" presetID="53" presetClass="entr" presetSubtype="16" fill="hold" grpId="0" nodeType="withEffect">
                                  <p:stCondLst>
                                    <p:cond delay="400"/>
                                  </p:stCondLst>
                                  <p:childTnLst>
                                    <p:set>
                                      <p:cBhvr>
                                        <p:cTn id="54" dur="1" fill="hold">
                                          <p:stCondLst>
                                            <p:cond delay="0"/>
                                          </p:stCondLst>
                                        </p:cTn>
                                        <p:tgtEl>
                                          <p:spTgt spid="30"/>
                                        </p:tgtEl>
                                        <p:attrNameLst>
                                          <p:attrName>style.visibility</p:attrName>
                                        </p:attrNameLst>
                                      </p:cBhvr>
                                      <p:to>
                                        <p:strVal val="visible"/>
                                      </p:to>
                                    </p:set>
                                    <p:anim calcmode="lin" valueType="num">
                                      <p:cBhvr>
                                        <p:cTn id="55" dur="250" fill="hold"/>
                                        <p:tgtEl>
                                          <p:spTgt spid="30"/>
                                        </p:tgtEl>
                                        <p:attrNameLst>
                                          <p:attrName>ppt_w</p:attrName>
                                        </p:attrNameLst>
                                      </p:cBhvr>
                                      <p:tavLst>
                                        <p:tav tm="0">
                                          <p:val>
                                            <p:fltVal val="0"/>
                                          </p:val>
                                        </p:tav>
                                        <p:tav tm="100000">
                                          <p:val>
                                            <p:strVal val="#ppt_w"/>
                                          </p:val>
                                        </p:tav>
                                      </p:tavLst>
                                    </p:anim>
                                    <p:anim calcmode="lin" valueType="num">
                                      <p:cBhvr>
                                        <p:cTn id="56" dur="250" fill="hold"/>
                                        <p:tgtEl>
                                          <p:spTgt spid="30"/>
                                        </p:tgtEl>
                                        <p:attrNameLst>
                                          <p:attrName>ppt_h</p:attrName>
                                        </p:attrNameLst>
                                      </p:cBhvr>
                                      <p:tavLst>
                                        <p:tav tm="0">
                                          <p:val>
                                            <p:fltVal val="0"/>
                                          </p:val>
                                        </p:tav>
                                        <p:tav tm="100000">
                                          <p:val>
                                            <p:strVal val="#ppt_h"/>
                                          </p:val>
                                        </p:tav>
                                      </p:tavLst>
                                    </p:anim>
                                    <p:animEffect transition="in" filter="fade">
                                      <p:cBhvr>
                                        <p:cTn id="57" dur="250"/>
                                        <p:tgtEl>
                                          <p:spTgt spid="30"/>
                                        </p:tgtEl>
                                      </p:cBhvr>
                                    </p:animEffect>
                                  </p:childTnLst>
                                </p:cTn>
                              </p:par>
                              <p:par>
                                <p:cTn id="58" presetID="6" presetClass="emph" presetSubtype="0" decel="100000" fill="hold" grpId="1" nodeType="withEffect">
                                  <p:stCondLst>
                                    <p:cond delay="600"/>
                                  </p:stCondLst>
                                  <p:childTnLst>
                                    <p:animScale>
                                      <p:cBhvr>
                                        <p:cTn id="59" dur="250" fill="hold"/>
                                        <p:tgtEl>
                                          <p:spTgt spid="30"/>
                                        </p:tgtEl>
                                      </p:cBhvr>
                                      <p:by x="120000" y="120000"/>
                                    </p:animScale>
                                  </p:childTnLst>
                                </p:cTn>
                              </p:par>
                              <p:par>
                                <p:cTn id="60" presetID="6" presetClass="emph" presetSubtype="0" decel="100000" fill="hold" grpId="2" nodeType="withEffect">
                                  <p:stCondLst>
                                    <p:cond delay="800"/>
                                  </p:stCondLst>
                                  <p:childTnLst>
                                    <p:animScale>
                                      <p:cBhvr>
                                        <p:cTn id="61" dur="250" fill="hold"/>
                                        <p:tgtEl>
                                          <p:spTgt spid="30"/>
                                        </p:tgtEl>
                                      </p:cBhvr>
                                      <p:by x="83000" y="83000"/>
                                    </p:animScale>
                                  </p:childTnLst>
                                </p:cTn>
                              </p:par>
                              <p:par>
                                <p:cTn id="62" presetID="53" presetClass="entr" presetSubtype="16" fill="hold" grpId="0" nodeType="withEffect">
                                  <p:stCondLst>
                                    <p:cond delay="800"/>
                                  </p:stCondLst>
                                  <p:childTnLst>
                                    <p:set>
                                      <p:cBhvr>
                                        <p:cTn id="63" dur="1" fill="hold">
                                          <p:stCondLst>
                                            <p:cond delay="0"/>
                                          </p:stCondLst>
                                        </p:cTn>
                                        <p:tgtEl>
                                          <p:spTgt spid="18"/>
                                        </p:tgtEl>
                                        <p:attrNameLst>
                                          <p:attrName>style.visibility</p:attrName>
                                        </p:attrNameLst>
                                      </p:cBhvr>
                                      <p:to>
                                        <p:strVal val="visible"/>
                                      </p:to>
                                    </p:set>
                                    <p:anim calcmode="lin" valueType="num">
                                      <p:cBhvr>
                                        <p:cTn id="64" dur="500" fill="hold"/>
                                        <p:tgtEl>
                                          <p:spTgt spid="18"/>
                                        </p:tgtEl>
                                        <p:attrNameLst>
                                          <p:attrName>ppt_w</p:attrName>
                                        </p:attrNameLst>
                                      </p:cBhvr>
                                      <p:tavLst>
                                        <p:tav tm="0">
                                          <p:val>
                                            <p:fltVal val="0"/>
                                          </p:val>
                                        </p:tav>
                                        <p:tav tm="100000">
                                          <p:val>
                                            <p:strVal val="#ppt_w"/>
                                          </p:val>
                                        </p:tav>
                                      </p:tavLst>
                                    </p:anim>
                                    <p:anim calcmode="lin" valueType="num">
                                      <p:cBhvr>
                                        <p:cTn id="65" dur="500" fill="hold"/>
                                        <p:tgtEl>
                                          <p:spTgt spid="18"/>
                                        </p:tgtEl>
                                        <p:attrNameLst>
                                          <p:attrName>ppt_h</p:attrName>
                                        </p:attrNameLst>
                                      </p:cBhvr>
                                      <p:tavLst>
                                        <p:tav tm="0">
                                          <p:val>
                                            <p:fltVal val="0"/>
                                          </p:val>
                                        </p:tav>
                                        <p:tav tm="100000">
                                          <p:val>
                                            <p:strVal val="#ppt_h"/>
                                          </p:val>
                                        </p:tav>
                                      </p:tavLst>
                                    </p:anim>
                                    <p:animEffect transition="in" filter="fade">
                                      <p:cBhvr>
                                        <p:cTn id="66" dur="500"/>
                                        <p:tgtEl>
                                          <p:spTgt spid="18"/>
                                        </p:tgtEl>
                                      </p:cBhvr>
                                    </p:animEffect>
                                  </p:childTnLst>
                                </p:cTn>
                              </p:par>
                              <p:par>
                                <p:cTn id="67" presetID="63" presetClass="path" presetSubtype="0" accel="50000" decel="50000" fill="hold" grpId="1" nodeType="withEffect">
                                  <p:stCondLst>
                                    <p:cond delay="800"/>
                                  </p:stCondLst>
                                  <p:childTnLst>
                                    <p:animMotion origin="layout" path="M 1.04167E-6 2.22222E-6 L 0.14154 2.22222E-6 " pathEditMode="relative" rAng="0" ptsTypes="AA">
                                      <p:cBhvr>
                                        <p:cTn id="68" dur="1000" spd="-100000" fill="hold"/>
                                        <p:tgtEl>
                                          <p:spTgt spid="18"/>
                                        </p:tgtEl>
                                        <p:attrNameLst>
                                          <p:attrName>ppt_x</p:attrName>
                                          <p:attrName>ppt_y</p:attrName>
                                        </p:attrNameLst>
                                      </p:cBhvr>
                                      <p:rCtr x="7070" y="0"/>
                                    </p:animMotion>
                                  </p:childTnLst>
                                </p:cTn>
                              </p:par>
                            </p:childTnLst>
                          </p:cTn>
                        </p:par>
                        <p:par>
                          <p:cTn id="69" fill="hold">
                            <p:stCondLst>
                              <p:cond delay="3000"/>
                            </p:stCondLst>
                            <p:childTnLst>
                              <p:par>
                                <p:cTn id="70" presetID="22" presetClass="entr" presetSubtype="8" fill="hold" grpId="0" nodeType="afterEffect">
                                  <p:stCondLst>
                                    <p:cond delay="0"/>
                                  </p:stCondLst>
                                  <p:childTnLst>
                                    <p:set>
                                      <p:cBhvr>
                                        <p:cTn id="71" dur="1" fill="hold">
                                          <p:stCondLst>
                                            <p:cond delay="0"/>
                                          </p:stCondLst>
                                        </p:cTn>
                                        <p:tgtEl>
                                          <p:spTgt spid="15"/>
                                        </p:tgtEl>
                                        <p:attrNameLst>
                                          <p:attrName>style.visibility</p:attrName>
                                        </p:attrNameLst>
                                      </p:cBhvr>
                                      <p:to>
                                        <p:strVal val="visible"/>
                                      </p:to>
                                    </p:set>
                                    <p:animEffect transition="in" filter="wipe(left)">
                                      <p:cBhvr>
                                        <p:cTn id="72" dur="500"/>
                                        <p:tgtEl>
                                          <p:spTgt spid="15"/>
                                        </p:tgtEl>
                                      </p:cBhvr>
                                    </p:animEffect>
                                  </p:childTnLst>
                                </p:cTn>
                              </p:par>
                            </p:childTnLst>
                          </p:cTn>
                        </p:par>
                        <p:par>
                          <p:cTn id="73" fill="hold">
                            <p:stCondLst>
                              <p:cond delay="3500"/>
                            </p:stCondLst>
                            <p:childTnLst>
                              <p:par>
                                <p:cTn id="74" presetID="53" presetClass="entr" presetSubtype="16" fill="hold" grpId="0" nodeType="afterEffect">
                                  <p:stCondLst>
                                    <p:cond delay="0"/>
                                  </p:stCondLst>
                                  <p:childTnLst>
                                    <p:set>
                                      <p:cBhvr>
                                        <p:cTn id="75" dur="1" fill="hold">
                                          <p:stCondLst>
                                            <p:cond delay="0"/>
                                          </p:stCondLst>
                                        </p:cTn>
                                        <p:tgtEl>
                                          <p:spTgt spid="27"/>
                                        </p:tgtEl>
                                        <p:attrNameLst>
                                          <p:attrName>style.visibility</p:attrName>
                                        </p:attrNameLst>
                                      </p:cBhvr>
                                      <p:to>
                                        <p:strVal val="visible"/>
                                      </p:to>
                                    </p:set>
                                    <p:anim calcmode="lin" valueType="num">
                                      <p:cBhvr>
                                        <p:cTn id="76" dur="250" fill="hold"/>
                                        <p:tgtEl>
                                          <p:spTgt spid="27"/>
                                        </p:tgtEl>
                                        <p:attrNameLst>
                                          <p:attrName>ppt_w</p:attrName>
                                        </p:attrNameLst>
                                      </p:cBhvr>
                                      <p:tavLst>
                                        <p:tav tm="0">
                                          <p:val>
                                            <p:fltVal val="0"/>
                                          </p:val>
                                        </p:tav>
                                        <p:tav tm="100000">
                                          <p:val>
                                            <p:strVal val="#ppt_w"/>
                                          </p:val>
                                        </p:tav>
                                      </p:tavLst>
                                    </p:anim>
                                    <p:anim calcmode="lin" valueType="num">
                                      <p:cBhvr>
                                        <p:cTn id="77" dur="250" fill="hold"/>
                                        <p:tgtEl>
                                          <p:spTgt spid="27"/>
                                        </p:tgtEl>
                                        <p:attrNameLst>
                                          <p:attrName>ppt_h</p:attrName>
                                        </p:attrNameLst>
                                      </p:cBhvr>
                                      <p:tavLst>
                                        <p:tav tm="0">
                                          <p:val>
                                            <p:fltVal val="0"/>
                                          </p:val>
                                        </p:tav>
                                        <p:tav tm="100000">
                                          <p:val>
                                            <p:strVal val="#ppt_h"/>
                                          </p:val>
                                        </p:tav>
                                      </p:tavLst>
                                    </p:anim>
                                    <p:animEffect transition="in" filter="fade">
                                      <p:cBhvr>
                                        <p:cTn id="78" dur="250"/>
                                        <p:tgtEl>
                                          <p:spTgt spid="27"/>
                                        </p:tgtEl>
                                      </p:cBhvr>
                                    </p:animEffect>
                                  </p:childTnLst>
                                </p:cTn>
                              </p:par>
                              <p:par>
                                <p:cTn id="79" presetID="6" presetClass="emph" presetSubtype="0" decel="100000" fill="hold" grpId="1" nodeType="withEffect">
                                  <p:stCondLst>
                                    <p:cond delay="200"/>
                                  </p:stCondLst>
                                  <p:childTnLst>
                                    <p:animScale>
                                      <p:cBhvr>
                                        <p:cTn id="80" dur="250" fill="hold"/>
                                        <p:tgtEl>
                                          <p:spTgt spid="27"/>
                                        </p:tgtEl>
                                      </p:cBhvr>
                                      <p:by x="120000" y="120000"/>
                                    </p:animScale>
                                  </p:childTnLst>
                                </p:cTn>
                              </p:par>
                              <p:par>
                                <p:cTn id="81" presetID="6" presetClass="emph" presetSubtype="0" decel="100000" fill="hold" grpId="2" nodeType="withEffect">
                                  <p:stCondLst>
                                    <p:cond delay="400"/>
                                  </p:stCondLst>
                                  <p:childTnLst>
                                    <p:animScale>
                                      <p:cBhvr>
                                        <p:cTn id="82" dur="250" fill="hold"/>
                                        <p:tgtEl>
                                          <p:spTgt spid="27"/>
                                        </p:tgtEl>
                                      </p:cBhvr>
                                      <p:by x="83000" y="83000"/>
                                    </p:animScale>
                                  </p:childTnLst>
                                </p:cTn>
                              </p:par>
                              <p:par>
                                <p:cTn id="83" presetID="53" presetClass="entr" presetSubtype="16" fill="hold" grpId="0" nodeType="withEffect">
                                  <p:stCondLst>
                                    <p:cond delay="400"/>
                                  </p:stCondLst>
                                  <p:childTnLst>
                                    <p:set>
                                      <p:cBhvr>
                                        <p:cTn id="84" dur="1" fill="hold">
                                          <p:stCondLst>
                                            <p:cond delay="0"/>
                                          </p:stCondLst>
                                        </p:cTn>
                                        <p:tgtEl>
                                          <p:spTgt spid="31"/>
                                        </p:tgtEl>
                                        <p:attrNameLst>
                                          <p:attrName>style.visibility</p:attrName>
                                        </p:attrNameLst>
                                      </p:cBhvr>
                                      <p:to>
                                        <p:strVal val="visible"/>
                                      </p:to>
                                    </p:set>
                                    <p:anim calcmode="lin" valueType="num">
                                      <p:cBhvr>
                                        <p:cTn id="85" dur="250" fill="hold"/>
                                        <p:tgtEl>
                                          <p:spTgt spid="31"/>
                                        </p:tgtEl>
                                        <p:attrNameLst>
                                          <p:attrName>ppt_w</p:attrName>
                                        </p:attrNameLst>
                                      </p:cBhvr>
                                      <p:tavLst>
                                        <p:tav tm="0">
                                          <p:val>
                                            <p:fltVal val="0"/>
                                          </p:val>
                                        </p:tav>
                                        <p:tav tm="100000">
                                          <p:val>
                                            <p:strVal val="#ppt_w"/>
                                          </p:val>
                                        </p:tav>
                                      </p:tavLst>
                                    </p:anim>
                                    <p:anim calcmode="lin" valueType="num">
                                      <p:cBhvr>
                                        <p:cTn id="86" dur="250" fill="hold"/>
                                        <p:tgtEl>
                                          <p:spTgt spid="31"/>
                                        </p:tgtEl>
                                        <p:attrNameLst>
                                          <p:attrName>ppt_h</p:attrName>
                                        </p:attrNameLst>
                                      </p:cBhvr>
                                      <p:tavLst>
                                        <p:tav tm="0">
                                          <p:val>
                                            <p:fltVal val="0"/>
                                          </p:val>
                                        </p:tav>
                                        <p:tav tm="100000">
                                          <p:val>
                                            <p:strVal val="#ppt_h"/>
                                          </p:val>
                                        </p:tav>
                                      </p:tavLst>
                                    </p:anim>
                                    <p:animEffect transition="in" filter="fade">
                                      <p:cBhvr>
                                        <p:cTn id="87" dur="250"/>
                                        <p:tgtEl>
                                          <p:spTgt spid="31"/>
                                        </p:tgtEl>
                                      </p:cBhvr>
                                    </p:animEffect>
                                  </p:childTnLst>
                                </p:cTn>
                              </p:par>
                              <p:par>
                                <p:cTn id="88" presetID="6" presetClass="emph" presetSubtype="0" decel="100000" fill="hold" grpId="1" nodeType="withEffect">
                                  <p:stCondLst>
                                    <p:cond delay="600"/>
                                  </p:stCondLst>
                                  <p:childTnLst>
                                    <p:animScale>
                                      <p:cBhvr>
                                        <p:cTn id="89" dur="250" fill="hold"/>
                                        <p:tgtEl>
                                          <p:spTgt spid="31"/>
                                        </p:tgtEl>
                                      </p:cBhvr>
                                      <p:by x="120000" y="120000"/>
                                    </p:animScale>
                                  </p:childTnLst>
                                </p:cTn>
                              </p:par>
                              <p:par>
                                <p:cTn id="90" presetID="6" presetClass="emph" presetSubtype="0" decel="100000" fill="hold" grpId="2" nodeType="withEffect">
                                  <p:stCondLst>
                                    <p:cond delay="800"/>
                                  </p:stCondLst>
                                  <p:childTnLst>
                                    <p:animScale>
                                      <p:cBhvr>
                                        <p:cTn id="91" dur="250" fill="hold"/>
                                        <p:tgtEl>
                                          <p:spTgt spid="31"/>
                                        </p:tgtEl>
                                      </p:cBhvr>
                                      <p:by x="83000" y="83000"/>
                                    </p:animScale>
                                  </p:childTnLst>
                                </p:cTn>
                              </p:par>
                              <p:par>
                                <p:cTn id="92" presetID="53" presetClass="entr" presetSubtype="16" fill="hold" grpId="0" nodeType="withEffect">
                                  <p:stCondLst>
                                    <p:cond delay="800"/>
                                  </p:stCondLst>
                                  <p:childTnLst>
                                    <p:set>
                                      <p:cBhvr>
                                        <p:cTn id="93" dur="1" fill="hold">
                                          <p:stCondLst>
                                            <p:cond delay="0"/>
                                          </p:stCondLst>
                                        </p:cTn>
                                        <p:tgtEl>
                                          <p:spTgt spid="20"/>
                                        </p:tgtEl>
                                        <p:attrNameLst>
                                          <p:attrName>style.visibility</p:attrName>
                                        </p:attrNameLst>
                                      </p:cBhvr>
                                      <p:to>
                                        <p:strVal val="visible"/>
                                      </p:to>
                                    </p:set>
                                    <p:anim calcmode="lin" valueType="num">
                                      <p:cBhvr>
                                        <p:cTn id="94" dur="500" fill="hold"/>
                                        <p:tgtEl>
                                          <p:spTgt spid="20"/>
                                        </p:tgtEl>
                                        <p:attrNameLst>
                                          <p:attrName>ppt_w</p:attrName>
                                        </p:attrNameLst>
                                      </p:cBhvr>
                                      <p:tavLst>
                                        <p:tav tm="0">
                                          <p:val>
                                            <p:fltVal val="0"/>
                                          </p:val>
                                        </p:tav>
                                        <p:tav tm="100000">
                                          <p:val>
                                            <p:strVal val="#ppt_w"/>
                                          </p:val>
                                        </p:tav>
                                      </p:tavLst>
                                    </p:anim>
                                    <p:anim calcmode="lin" valueType="num">
                                      <p:cBhvr>
                                        <p:cTn id="95" dur="500" fill="hold"/>
                                        <p:tgtEl>
                                          <p:spTgt spid="20"/>
                                        </p:tgtEl>
                                        <p:attrNameLst>
                                          <p:attrName>ppt_h</p:attrName>
                                        </p:attrNameLst>
                                      </p:cBhvr>
                                      <p:tavLst>
                                        <p:tav tm="0">
                                          <p:val>
                                            <p:fltVal val="0"/>
                                          </p:val>
                                        </p:tav>
                                        <p:tav tm="100000">
                                          <p:val>
                                            <p:strVal val="#ppt_h"/>
                                          </p:val>
                                        </p:tav>
                                      </p:tavLst>
                                    </p:anim>
                                    <p:animEffect transition="in" filter="fade">
                                      <p:cBhvr>
                                        <p:cTn id="96" dur="500"/>
                                        <p:tgtEl>
                                          <p:spTgt spid="20"/>
                                        </p:tgtEl>
                                      </p:cBhvr>
                                    </p:animEffect>
                                  </p:childTnLst>
                                </p:cTn>
                              </p:par>
                              <p:par>
                                <p:cTn id="97" presetID="63" presetClass="path" presetSubtype="0" accel="50000" decel="50000" fill="hold" grpId="1" nodeType="withEffect">
                                  <p:stCondLst>
                                    <p:cond delay="800"/>
                                  </p:stCondLst>
                                  <p:childTnLst>
                                    <p:animMotion origin="layout" path="M 3.95833E-6 4.81481E-6 L 0.14153 4.81481E-6 " pathEditMode="relative" rAng="0" ptsTypes="AA">
                                      <p:cBhvr>
                                        <p:cTn id="98" dur="1000" spd="-100000" fill="hold"/>
                                        <p:tgtEl>
                                          <p:spTgt spid="20"/>
                                        </p:tgtEl>
                                        <p:attrNameLst>
                                          <p:attrName>ppt_x</p:attrName>
                                          <p:attrName>ppt_y</p:attrName>
                                        </p:attrNameLst>
                                      </p:cBhvr>
                                      <p:rCtr x="7070" y="0"/>
                                    </p:animMotion>
                                  </p:childTnLst>
                                </p:cTn>
                              </p:par>
                            </p:childTnLst>
                          </p:cTn>
                        </p:par>
                        <p:par>
                          <p:cTn id="99" fill="hold">
                            <p:stCondLst>
                              <p:cond delay="4000"/>
                            </p:stCondLst>
                            <p:childTnLst>
                              <p:par>
                                <p:cTn id="100" presetID="22" presetClass="entr" presetSubtype="8" fill="hold" grpId="0" nodeType="afterEffect">
                                  <p:stCondLst>
                                    <p:cond delay="0"/>
                                  </p:stCondLst>
                                  <p:childTnLst>
                                    <p:set>
                                      <p:cBhvr>
                                        <p:cTn id="101" dur="1" fill="hold">
                                          <p:stCondLst>
                                            <p:cond delay="0"/>
                                          </p:stCondLst>
                                        </p:cTn>
                                        <p:tgtEl>
                                          <p:spTgt spid="16"/>
                                        </p:tgtEl>
                                        <p:attrNameLst>
                                          <p:attrName>style.visibility</p:attrName>
                                        </p:attrNameLst>
                                      </p:cBhvr>
                                      <p:to>
                                        <p:strVal val="visible"/>
                                      </p:to>
                                    </p:set>
                                    <p:animEffect transition="in" filter="wipe(left)">
                                      <p:cBhvr>
                                        <p:cTn id="102" dur="500"/>
                                        <p:tgtEl>
                                          <p:spTgt spid="16"/>
                                        </p:tgtEl>
                                      </p:cBhvr>
                                    </p:animEffect>
                                  </p:childTnLst>
                                </p:cTn>
                              </p:par>
                            </p:childTnLst>
                          </p:cTn>
                        </p:par>
                        <p:par>
                          <p:cTn id="103" fill="hold">
                            <p:stCondLst>
                              <p:cond delay="4500"/>
                            </p:stCondLst>
                            <p:childTnLst>
                              <p:par>
                                <p:cTn id="104" presetID="53" presetClass="entr" presetSubtype="16" fill="hold" grpId="0" nodeType="afterEffect">
                                  <p:stCondLst>
                                    <p:cond delay="0"/>
                                  </p:stCondLst>
                                  <p:childTnLst>
                                    <p:set>
                                      <p:cBhvr>
                                        <p:cTn id="105" dur="1" fill="hold">
                                          <p:stCondLst>
                                            <p:cond delay="0"/>
                                          </p:stCondLst>
                                        </p:cTn>
                                        <p:tgtEl>
                                          <p:spTgt spid="28"/>
                                        </p:tgtEl>
                                        <p:attrNameLst>
                                          <p:attrName>style.visibility</p:attrName>
                                        </p:attrNameLst>
                                      </p:cBhvr>
                                      <p:to>
                                        <p:strVal val="visible"/>
                                      </p:to>
                                    </p:set>
                                    <p:anim calcmode="lin" valueType="num">
                                      <p:cBhvr>
                                        <p:cTn id="106" dur="250" fill="hold"/>
                                        <p:tgtEl>
                                          <p:spTgt spid="28"/>
                                        </p:tgtEl>
                                        <p:attrNameLst>
                                          <p:attrName>ppt_w</p:attrName>
                                        </p:attrNameLst>
                                      </p:cBhvr>
                                      <p:tavLst>
                                        <p:tav tm="0">
                                          <p:val>
                                            <p:fltVal val="0"/>
                                          </p:val>
                                        </p:tav>
                                        <p:tav tm="100000">
                                          <p:val>
                                            <p:strVal val="#ppt_w"/>
                                          </p:val>
                                        </p:tav>
                                      </p:tavLst>
                                    </p:anim>
                                    <p:anim calcmode="lin" valueType="num">
                                      <p:cBhvr>
                                        <p:cTn id="107" dur="250" fill="hold"/>
                                        <p:tgtEl>
                                          <p:spTgt spid="28"/>
                                        </p:tgtEl>
                                        <p:attrNameLst>
                                          <p:attrName>ppt_h</p:attrName>
                                        </p:attrNameLst>
                                      </p:cBhvr>
                                      <p:tavLst>
                                        <p:tav tm="0">
                                          <p:val>
                                            <p:fltVal val="0"/>
                                          </p:val>
                                        </p:tav>
                                        <p:tav tm="100000">
                                          <p:val>
                                            <p:strVal val="#ppt_h"/>
                                          </p:val>
                                        </p:tav>
                                      </p:tavLst>
                                    </p:anim>
                                    <p:animEffect transition="in" filter="fade">
                                      <p:cBhvr>
                                        <p:cTn id="108" dur="250"/>
                                        <p:tgtEl>
                                          <p:spTgt spid="28"/>
                                        </p:tgtEl>
                                      </p:cBhvr>
                                    </p:animEffect>
                                  </p:childTnLst>
                                </p:cTn>
                              </p:par>
                              <p:par>
                                <p:cTn id="109" presetID="6" presetClass="emph" presetSubtype="0" decel="100000" fill="hold" grpId="1" nodeType="withEffect">
                                  <p:stCondLst>
                                    <p:cond delay="200"/>
                                  </p:stCondLst>
                                  <p:childTnLst>
                                    <p:animScale>
                                      <p:cBhvr>
                                        <p:cTn id="110" dur="250" fill="hold"/>
                                        <p:tgtEl>
                                          <p:spTgt spid="28"/>
                                        </p:tgtEl>
                                      </p:cBhvr>
                                      <p:by x="120000" y="120000"/>
                                    </p:animScale>
                                  </p:childTnLst>
                                </p:cTn>
                              </p:par>
                              <p:par>
                                <p:cTn id="111" presetID="6" presetClass="emph" presetSubtype="0" decel="100000" fill="hold" grpId="2" nodeType="withEffect">
                                  <p:stCondLst>
                                    <p:cond delay="400"/>
                                  </p:stCondLst>
                                  <p:childTnLst>
                                    <p:animScale>
                                      <p:cBhvr>
                                        <p:cTn id="112" dur="250" fill="hold"/>
                                        <p:tgtEl>
                                          <p:spTgt spid="28"/>
                                        </p:tgtEl>
                                      </p:cBhvr>
                                      <p:by x="83000" y="83000"/>
                                    </p:animScale>
                                  </p:childTnLst>
                                </p:cTn>
                              </p:par>
                              <p:par>
                                <p:cTn id="113" presetID="53" presetClass="entr" presetSubtype="16" fill="hold" grpId="0" nodeType="withEffect">
                                  <p:stCondLst>
                                    <p:cond delay="400"/>
                                  </p:stCondLst>
                                  <p:childTnLst>
                                    <p:set>
                                      <p:cBhvr>
                                        <p:cTn id="114" dur="1" fill="hold">
                                          <p:stCondLst>
                                            <p:cond delay="0"/>
                                          </p:stCondLst>
                                        </p:cTn>
                                        <p:tgtEl>
                                          <p:spTgt spid="32"/>
                                        </p:tgtEl>
                                        <p:attrNameLst>
                                          <p:attrName>style.visibility</p:attrName>
                                        </p:attrNameLst>
                                      </p:cBhvr>
                                      <p:to>
                                        <p:strVal val="visible"/>
                                      </p:to>
                                    </p:set>
                                    <p:anim calcmode="lin" valueType="num">
                                      <p:cBhvr>
                                        <p:cTn id="115" dur="250" fill="hold"/>
                                        <p:tgtEl>
                                          <p:spTgt spid="32"/>
                                        </p:tgtEl>
                                        <p:attrNameLst>
                                          <p:attrName>ppt_w</p:attrName>
                                        </p:attrNameLst>
                                      </p:cBhvr>
                                      <p:tavLst>
                                        <p:tav tm="0">
                                          <p:val>
                                            <p:fltVal val="0"/>
                                          </p:val>
                                        </p:tav>
                                        <p:tav tm="100000">
                                          <p:val>
                                            <p:strVal val="#ppt_w"/>
                                          </p:val>
                                        </p:tav>
                                      </p:tavLst>
                                    </p:anim>
                                    <p:anim calcmode="lin" valueType="num">
                                      <p:cBhvr>
                                        <p:cTn id="116" dur="250" fill="hold"/>
                                        <p:tgtEl>
                                          <p:spTgt spid="32"/>
                                        </p:tgtEl>
                                        <p:attrNameLst>
                                          <p:attrName>ppt_h</p:attrName>
                                        </p:attrNameLst>
                                      </p:cBhvr>
                                      <p:tavLst>
                                        <p:tav tm="0">
                                          <p:val>
                                            <p:fltVal val="0"/>
                                          </p:val>
                                        </p:tav>
                                        <p:tav tm="100000">
                                          <p:val>
                                            <p:strVal val="#ppt_h"/>
                                          </p:val>
                                        </p:tav>
                                      </p:tavLst>
                                    </p:anim>
                                    <p:animEffect transition="in" filter="fade">
                                      <p:cBhvr>
                                        <p:cTn id="117" dur="250"/>
                                        <p:tgtEl>
                                          <p:spTgt spid="32"/>
                                        </p:tgtEl>
                                      </p:cBhvr>
                                    </p:animEffect>
                                  </p:childTnLst>
                                </p:cTn>
                              </p:par>
                              <p:par>
                                <p:cTn id="118" presetID="6" presetClass="emph" presetSubtype="0" decel="100000" fill="hold" grpId="1" nodeType="withEffect">
                                  <p:stCondLst>
                                    <p:cond delay="600"/>
                                  </p:stCondLst>
                                  <p:childTnLst>
                                    <p:animScale>
                                      <p:cBhvr>
                                        <p:cTn id="119" dur="250" fill="hold"/>
                                        <p:tgtEl>
                                          <p:spTgt spid="32"/>
                                        </p:tgtEl>
                                      </p:cBhvr>
                                      <p:by x="120000" y="120000"/>
                                    </p:animScale>
                                  </p:childTnLst>
                                </p:cTn>
                              </p:par>
                              <p:par>
                                <p:cTn id="120" presetID="6" presetClass="emph" presetSubtype="0" decel="100000" fill="hold" grpId="2" nodeType="withEffect">
                                  <p:stCondLst>
                                    <p:cond delay="800"/>
                                  </p:stCondLst>
                                  <p:childTnLst>
                                    <p:animScale>
                                      <p:cBhvr>
                                        <p:cTn id="121" dur="250" fill="hold"/>
                                        <p:tgtEl>
                                          <p:spTgt spid="32"/>
                                        </p:tgtEl>
                                      </p:cBhvr>
                                      <p:by x="83000" y="83000"/>
                                    </p:animScale>
                                  </p:childTnLst>
                                </p:cTn>
                              </p:par>
                              <p:par>
                                <p:cTn id="122" presetID="53" presetClass="entr" presetSubtype="16" fill="hold" grpId="0" nodeType="withEffect">
                                  <p:stCondLst>
                                    <p:cond delay="800"/>
                                  </p:stCondLst>
                                  <p:childTnLst>
                                    <p:set>
                                      <p:cBhvr>
                                        <p:cTn id="123" dur="1" fill="hold">
                                          <p:stCondLst>
                                            <p:cond delay="0"/>
                                          </p:stCondLst>
                                        </p:cTn>
                                        <p:tgtEl>
                                          <p:spTgt spid="22"/>
                                        </p:tgtEl>
                                        <p:attrNameLst>
                                          <p:attrName>style.visibility</p:attrName>
                                        </p:attrNameLst>
                                      </p:cBhvr>
                                      <p:to>
                                        <p:strVal val="visible"/>
                                      </p:to>
                                    </p:set>
                                    <p:anim calcmode="lin" valueType="num">
                                      <p:cBhvr>
                                        <p:cTn id="124" dur="500" fill="hold"/>
                                        <p:tgtEl>
                                          <p:spTgt spid="22"/>
                                        </p:tgtEl>
                                        <p:attrNameLst>
                                          <p:attrName>ppt_w</p:attrName>
                                        </p:attrNameLst>
                                      </p:cBhvr>
                                      <p:tavLst>
                                        <p:tav tm="0">
                                          <p:val>
                                            <p:fltVal val="0"/>
                                          </p:val>
                                        </p:tav>
                                        <p:tav tm="100000">
                                          <p:val>
                                            <p:strVal val="#ppt_w"/>
                                          </p:val>
                                        </p:tav>
                                      </p:tavLst>
                                    </p:anim>
                                    <p:anim calcmode="lin" valueType="num">
                                      <p:cBhvr>
                                        <p:cTn id="125" dur="500" fill="hold"/>
                                        <p:tgtEl>
                                          <p:spTgt spid="22"/>
                                        </p:tgtEl>
                                        <p:attrNameLst>
                                          <p:attrName>ppt_h</p:attrName>
                                        </p:attrNameLst>
                                      </p:cBhvr>
                                      <p:tavLst>
                                        <p:tav tm="0">
                                          <p:val>
                                            <p:fltVal val="0"/>
                                          </p:val>
                                        </p:tav>
                                        <p:tav tm="100000">
                                          <p:val>
                                            <p:strVal val="#ppt_h"/>
                                          </p:val>
                                        </p:tav>
                                      </p:tavLst>
                                    </p:anim>
                                    <p:animEffect transition="in" filter="fade">
                                      <p:cBhvr>
                                        <p:cTn id="126" dur="500"/>
                                        <p:tgtEl>
                                          <p:spTgt spid="22"/>
                                        </p:tgtEl>
                                      </p:cBhvr>
                                    </p:animEffect>
                                  </p:childTnLst>
                                </p:cTn>
                              </p:par>
                              <p:par>
                                <p:cTn id="127" presetID="63" presetClass="path" presetSubtype="0" accel="50000" decel="50000" fill="hold" grpId="1" nodeType="withEffect">
                                  <p:stCondLst>
                                    <p:cond delay="800"/>
                                  </p:stCondLst>
                                  <p:childTnLst>
                                    <p:animMotion origin="layout" path="M 1.875E-6 -2.59259E-6 L 0.14153 -2.59259E-6 " pathEditMode="relative" rAng="0" ptsTypes="AA">
                                      <p:cBhvr>
                                        <p:cTn id="128" dur="1000" spd="-100000" fill="hold"/>
                                        <p:tgtEl>
                                          <p:spTgt spid="22"/>
                                        </p:tgtEl>
                                        <p:attrNameLst>
                                          <p:attrName>ppt_x</p:attrName>
                                          <p:attrName>ppt_y</p:attrName>
                                        </p:attrNameLst>
                                      </p:cBhvr>
                                      <p:rCtr x="7070" y="0"/>
                                    </p:animMotion>
                                  </p:childTnLst>
                                </p:cTn>
                              </p:par>
                            </p:childTnLst>
                          </p:cTn>
                        </p:par>
                        <p:par>
                          <p:cTn id="129" fill="hold">
                            <p:stCondLst>
                              <p:cond delay="5000"/>
                            </p:stCondLst>
                            <p:childTnLst>
                              <p:par>
                                <p:cTn id="130" presetID="22" presetClass="entr" presetSubtype="8" fill="hold" grpId="0" nodeType="afterEffect">
                                  <p:stCondLst>
                                    <p:cond delay="0"/>
                                  </p:stCondLst>
                                  <p:childTnLst>
                                    <p:set>
                                      <p:cBhvr>
                                        <p:cTn id="131" dur="1" fill="hold">
                                          <p:stCondLst>
                                            <p:cond delay="0"/>
                                          </p:stCondLst>
                                        </p:cTn>
                                        <p:tgtEl>
                                          <p:spTgt spid="17"/>
                                        </p:tgtEl>
                                        <p:attrNameLst>
                                          <p:attrName>style.visibility</p:attrName>
                                        </p:attrNameLst>
                                      </p:cBhvr>
                                      <p:to>
                                        <p:strVal val="visible"/>
                                      </p:to>
                                    </p:set>
                                    <p:animEffect transition="in" filter="wipe(left)">
                                      <p:cBhvr>
                                        <p:cTn id="132" dur="500"/>
                                        <p:tgtEl>
                                          <p:spTgt spid="17"/>
                                        </p:tgtEl>
                                      </p:cBhvr>
                                    </p:animEffect>
                                  </p:childTnLst>
                                </p:cTn>
                              </p:par>
                            </p:childTnLst>
                          </p:cTn>
                        </p:par>
                        <p:par>
                          <p:cTn id="133" fill="hold">
                            <p:stCondLst>
                              <p:cond delay="5500"/>
                            </p:stCondLst>
                            <p:childTnLst>
                              <p:par>
                                <p:cTn id="134" presetID="53" presetClass="entr" presetSubtype="16" fill="hold" grpId="0" nodeType="afterEffect">
                                  <p:stCondLst>
                                    <p:cond delay="0"/>
                                  </p:stCondLst>
                                  <p:childTnLst>
                                    <p:set>
                                      <p:cBhvr>
                                        <p:cTn id="135" dur="1" fill="hold">
                                          <p:stCondLst>
                                            <p:cond delay="0"/>
                                          </p:stCondLst>
                                        </p:cTn>
                                        <p:tgtEl>
                                          <p:spTgt spid="29"/>
                                        </p:tgtEl>
                                        <p:attrNameLst>
                                          <p:attrName>style.visibility</p:attrName>
                                        </p:attrNameLst>
                                      </p:cBhvr>
                                      <p:to>
                                        <p:strVal val="visible"/>
                                      </p:to>
                                    </p:set>
                                    <p:anim calcmode="lin" valueType="num">
                                      <p:cBhvr>
                                        <p:cTn id="136" dur="250" fill="hold"/>
                                        <p:tgtEl>
                                          <p:spTgt spid="29"/>
                                        </p:tgtEl>
                                        <p:attrNameLst>
                                          <p:attrName>ppt_w</p:attrName>
                                        </p:attrNameLst>
                                      </p:cBhvr>
                                      <p:tavLst>
                                        <p:tav tm="0">
                                          <p:val>
                                            <p:fltVal val="0"/>
                                          </p:val>
                                        </p:tav>
                                        <p:tav tm="100000">
                                          <p:val>
                                            <p:strVal val="#ppt_w"/>
                                          </p:val>
                                        </p:tav>
                                      </p:tavLst>
                                    </p:anim>
                                    <p:anim calcmode="lin" valueType="num">
                                      <p:cBhvr>
                                        <p:cTn id="137" dur="250" fill="hold"/>
                                        <p:tgtEl>
                                          <p:spTgt spid="29"/>
                                        </p:tgtEl>
                                        <p:attrNameLst>
                                          <p:attrName>ppt_h</p:attrName>
                                        </p:attrNameLst>
                                      </p:cBhvr>
                                      <p:tavLst>
                                        <p:tav tm="0">
                                          <p:val>
                                            <p:fltVal val="0"/>
                                          </p:val>
                                        </p:tav>
                                        <p:tav tm="100000">
                                          <p:val>
                                            <p:strVal val="#ppt_h"/>
                                          </p:val>
                                        </p:tav>
                                      </p:tavLst>
                                    </p:anim>
                                    <p:animEffect transition="in" filter="fade">
                                      <p:cBhvr>
                                        <p:cTn id="138" dur="250"/>
                                        <p:tgtEl>
                                          <p:spTgt spid="29"/>
                                        </p:tgtEl>
                                      </p:cBhvr>
                                    </p:animEffect>
                                  </p:childTnLst>
                                </p:cTn>
                              </p:par>
                              <p:par>
                                <p:cTn id="139" presetID="6" presetClass="emph" presetSubtype="0" decel="100000" fill="hold" grpId="1" nodeType="withEffect">
                                  <p:stCondLst>
                                    <p:cond delay="200"/>
                                  </p:stCondLst>
                                  <p:childTnLst>
                                    <p:animScale>
                                      <p:cBhvr>
                                        <p:cTn id="140" dur="250" fill="hold"/>
                                        <p:tgtEl>
                                          <p:spTgt spid="29"/>
                                        </p:tgtEl>
                                      </p:cBhvr>
                                      <p:by x="120000" y="120000"/>
                                    </p:animScale>
                                  </p:childTnLst>
                                </p:cTn>
                              </p:par>
                              <p:par>
                                <p:cTn id="141" presetID="6" presetClass="emph" presetSubtype="0" decel="100000" fill="hold" grpId="2" nodeType="withEffect">
                                  <p:stCondLst>
                                    <p:cond delay="400"/>
                                  </p:stCondLst>
                                  <p:childTnLst>
                                    <p:animScale>
                                      <p:cBhvr>
                                        <p:cTn id="142" dur="250" fill="hold"/>
                                        <p:tgtEl>
                                          <p:spTgt spid="29"/>
                                        </p:tgtEl>
                                      </p:cBhvr>
                                      <p:by x="83000" y="83000"/>
                                    </p:animScale>
                                  </p:childTnLst>
                                </p:cTn>
                              </p:par>
                              <p:par>
                                <p:cTn id="143" presetID="53" presetClass="entr" presetSubtype="16" fill="hold" grpId="0" nodeType="withEffect">
                                  <p:stCondLst>
                                    <p:cond delay="400"/>
                                  </p:stCondLst>
                                  <p:childTnLst>
                                    <p:set>
                                      <p:cBhvr>
                                        <p:cTn id="144" dur="1" fill="hold">
                                          <p:stCondLst>
                                            <p:cond delay="0"/>
                                          </p:stCondLst>
                                        </p:cTn>
                                        <p:tgtEl>
                                          <p:spTgt spid="33"/>
                                        </p:tgtEl>
                                        <p:attrNameLst>
                                          <p:attrName>style.visibility</p:attrName>
                                        </p:attrNameLst>
                                      </p:cBhvr>
                                      <p:to>
                                        <p:strVal val="visible"/>
                                      </p:to>
                                    </p:set>
                                    <p:anim calcmode="lin" valueType="num">
                                      <p:cBhvr>
                                        <p:cTn id="145" dur="250" fill="hold"/>
                                        <p:tgtEl>
                                          <p:spTgt spid="33"/>
                                        </p:tgtEl>
                                        <p:attrNameLst>
                                          <p:attrName>ppt_w</p:attrName>
                                        </p:attrNameLst>
                                      </p:cBhvr>
                                      <p:tavLst>
                                        <p:tav tm="0">
                                          <p:val>
                                            <p:fltVal val="0"/>
                                          </p:val>
                                        </p:tav>
                                        <p:tav tm="100000">
                                          <p:val>
                                            <p:strVal val="#ppt_w"/>
                                          </p:val>
                                        </p:tav>
                                      </p:tavLst>
                                    </p:anim>
                                    <p:anim calcmode="lin" valueType="num">
                                      <p:cBhvr>
                                        <p:cTn id="146" dur="250" fill="hold"/>
                                        <p:tgtEl>
                                          <p:spTgt spid="33"/>
                                        </p:tgtEl>
                                        <p:attrNameLst>
                                          <p:attrName>ppt_h</p:attrName>
                                        </p:attrNameLst>
                                      </p:cBhvr>
                                      <p:tavLst>
                                        <p:tav tm="0">
                                          <p:val>
                                            <p:fltVal val="0"/>
                                          </p:val>
                                        </p:tav>
                                        <p:tav tm="100000">
                                          <p:val>
                                            <p:strVal val="#ppt_h"/>
                                          </p:val>
                                        </p:tav>
                                      </p:tavLst>
                                    </p:anim>
                                    <p:animEffect transition="in" filter="fade">
                                      <p:cBhvr>
                                        <p:cTn id="147" dur="250"/>
                                        <p:tgtEl>
                                          <p:spTgt spid="33"/>
                                        </p:tgtEl>
                                      </p:cBhvr>
                                    </p:animEffect>
                                  </p:childTnLst>
                                </p:cTn>
                              </p:par>
                              <p:par>
                                <p:cTn id="148" presetID="6" presetClass="emph" presetSubtype="0" decel="100000" fill="hold" grpId="1" nodeType="withEffect">
                                  <p:stCondLst>
                                    <p:cond delay="600"/>
                                  </p:stCondLst>
                                  <p:childTnLst>
                                    <p:animScale>
                                      <p:cBhvr>
                                        <p:cTn id="149" dur="250" fill="hold"/>
                                        <p:tgtEl>
                                          <p:spTgt spid="33"/>
                                        </p:tgtEl>
                                      </p:cBhvr>
                                      <p:by x="120000" y="120000"/>
                                    </p:animScale>
                                  </p:childTnLst>
                                </p:cTn>
                              </p:par>
                              <p:par>
                                <p:cTn id="150" presetID="6" presetClass="emph" presetSubtype="0" decel="100000" fill="hold" grpId="2" nodeType="withEffect">
                                  <p:stCondLst>
                                    <p:cond delay="800"/>
                                  </p:stCondLst>
                                  <p:childTnLst>
                                    <p:animScale>
                                      <p:cBhvr>
                                        <p:cTn id="151" dur="250" fill="hold"/>
                                        <p:tgtEl>
                                          <p:spTgt spid="33"/>
                                        </p:tgtEl>
                                      </p:cBhvr>
                                      <p:by x="83000" y="83000"/>
                                    </p:animScale>
                                  </p:childTnLst>
                                </p:cTn>
                              </p:par>
                              <p:par>
                                <p:cTn id="152" presetID="53" presetClass="entr" presetSubtype="16" fill="hold" grpId="0" nodeType="withEffect">
                                  <p:stCondLst>
                                    <p:cond delay="800"/>
                                  </p:stCondLst>
                                  <p:childTnLst>
                                    <p:set>
                                      <p:cBhvr>
                                        <p:cTn id="153" dur="1" fill="hold">
                                          <p:stCondLst>
                                            <p:cond delay="0"/>
                                          </p:stCondLst>
                                        </p:cTn>
                                        <p:tgtEl>
                                          <p:spTgt spid="24"/>
                                        </p:tgtEl>
                                        <p:attrNameLst>
                                          <p:attrName>style.visibility</p:attrName>
                                        </p:attrNameLst>
                                      </p:cBhvr>
                                      <p:to>
                                        <p:strVal val="visible"/>
                                      </p:to>
                                    </p:set>
                                    <p:anim calcmode="lin" valueType="num">
                                      <p:cBhvr>
                                        <p:cTn id="154" dur="500" fill="hold"/>
                                        <p:tgtEl>
                                          <p:spTgt spid="24"/>
                                        </p:tgtEl>
                                        <p:attrNameLst>
                                          <p:attrName>ppt_w</p:attrName>
                                        </p:attrNameLst>
                                      </p:cBhvr>
                                      <p:tavLst>
                                        <p:tav tm="0">
                                          <p:val>
                                            <p:fltVal val="0"/>
                                          </p:val>
                                        </p:tav>
                                        <p:tav tm="100000">
                                          <p:val>
                                            <p:strVal val="#ppt_w"/>
                                          </p:val>
                                        </p:tav>
                                      </p:tavLst>
                                    </p:anim>
                                    <p:anim calcmode="lin" valueType="num">
                                      <p:cBhvr>
                                        <p:cTn id="155" dur="500" fill="hold"/>
                                        <p:tgtEl>
                                          <p:spTgt spid="24"/>
                                        </p:tgtEl>
                                        <p:attrNameLst>
                                          <p:attrName>ppt_h</p:attrName>
                                        </p:attrNameLst>
                                      </p:cBhvr>
                                      <p:tavLst>
                                        <p:tav tm="0">
                                          <p:val>
                                            <p:fltVal val="0"/>
                                          </p:val>
                                        </p:tav>
                                        <p:tav tm="100000">
                                          <p:val>
                                            <p:strVal val="#ppt_h"/>
                                          </p:val>
                                        </p:tav>
                                      </p:tavLst>
                                    </p:anim>
                                    <p:animEffect transition="in" filter="fade">
                                      <p:cBhvr>
                                        <p:cTn id="156" dur="500"/>
                                        <p:tgtEl>
                                          <p:spTgt spid="24"/>
                                        </p:tgtEl>
                                      </p:cBhvr>
                                    </p:animEffect>
                                  </p:childTnLst>
                                </p:cTn>
                              </p:par>
                              <p:par>
                                <p:cTn id="157" presetID="63" presetClass="path" presetSubtype="0" accel="50000" decel="50000" fill="hold" grpId="1" nodeType="withEffect">
                                  <p:stCondLst>
                                    <p:cond delay="800"/>
                                  </p:stCondLst>
                                  <p:childTnLst>
                                    <p:animMotion origin="layout" path="M -1.66667E-6 4.44444E-6 L 0.14154 4.44444E-6 " pathEditMode="relative" rAng="0" ptsTypes="AA">
                                      <p:cBhvr>
                                        <p:cTn id="158" dur="1000" spd="-100000" fill="hold"/>
                                        <p:tgtEl>
                                          <p:spTgt spid="24"/>
                                        </p:tgtEl>
                                        <p:attrNameLst>
                                          <p:attrName>ppt_x</p:attrName>
                                          <p:attrName>ppt_y</p:attrName>
                                        </p:attrNameLst>
                                      </p:cBhvr>
                                      <p:rCtr x="707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10" grpId="2" animBg="1"/>
      <p:bldP spid="11" grpId="0" animBg="1"/>
      <p:bldP spid="12" grpId="0" animBg="1"/>
      <p:bldP spid="13" grpId="0" animBg="1"/>
      <p:bldP spid="14" grpId="0" animBg="1"/>
      <p:bldP spid="15" grpId="0" animBg="1"/>
      <p:bldP spid="16" grpId="0" animBg="1"/>
      <p:bldP spid="17" grpId="0" animBg="1"/>
      <p:bldP spid="18" grpId="0"/>
      <p:bldP spid="18" grpId="1"/>
      <p:bldP spid="20" grpId="0"/>
      <p:bldP spid="20" grpId="1"/>
      <p:bldP spid="22" grpId="0"/>
      <p:bldP spid="22" grpId="1"/>
      <p:bldP spid="24" grpId="0"/>
      <p:bldP spid="24" grpId="1"/>
      <p:bldP spid="26" grpId="0" animBg="1"/>
      <p:bldP spid="26" grpId="1" animBg="1"/>
      <p:bldP spid="26" grpId="2" animBg="1"/>
      <p:bldP spid="27" grpId="0" animBg="1"/>
      <p:bldP spid="27" grpId="1" animBg="1"/>
      <p:bldP spid="27" grpId="2" animBg="1"/>
      <p:bldP spid="28" grpId="0" animBg="1"/>
      <p:bldP spid="28" grpId="1" animBg="1"/>
      <p:bldP spid="28" grpId="2" animBg="1"/>
      <p:bldP spid="29" grpId="0" animBg="1"/>
      <p:bldP spid="29" grpId="1" animBg="1"/>
      <p:bldP spid="29" grpId="2" animBg="1"/>
      <p:bldP spid="30" grpId="0"/>
      <p:bldP spid="30" grpId="1"/>
      <p:bldP spid="30" grpId="2"/>
      <p:bldP spid="31" grpId="0"/>
      <p:bldP spid="31" grpId="1"/>
      <p:bldP spid="31" grpId="2"/>
      <p:bldP spid="32" grpId="0"/>
      <p:bldP spid="32" grpId="1"/>
      <p:bldP spid="32" grpId="2"/>
      <p:bldP spid="33" grpId="0"/>
      <p:bldP spid="33" grpId="1"/>
      <p:bldP spid="33" grpId="2"/>
      <p:bldP spid="34" grpId="0"/>
      <p:bldP spid="34" grpId="1"/>
      <p:bldP spid="34" grpId="2"/>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a:spLocks noChangeArrowheads="1"/>
          </p:cNvSpPr>
          <p:nvPr/>
        </p:nvSpPr>
        <p:spPr bwMode="auto">
          <a:xfrm>
            <a:off x="766763" y="2060575"/>
            <a:ext cx="10285412" cy="1042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lnSpc>
                <a:spcPct val="150000"/>
              </a:lnSpc>
              <a:buClr>
                <a:srgbClr val="8B4C13"/>
              </a:buClr>
              <a:defRPr/>
            </a:pPr>
            <a:r>
              <a:rPr lang="zh-CN" altLang="en-US" sz="2000" b="0" dirty="0">
                <a:cs typeface="+mn-ea"/>
                <a:sym typeface="+mn-lt"/>
              </a:rPr>
              <a:t>个人或团队之间由于对同一事物持有不同的态度与处理方法而产生的矛盾，这种矛盾的激化统称为</a:t>
            </a:r>
            <a:r>
              <a:rPr lang="zh-CN" altLang="en-US" sz="2400" b="1" dirty="0">
                <a:solidFill>
                  <a:srgbClr val="C00000"/>
                </a:solidFill>
                <a:cs typeface="+mn-ea"/>
                <a:sym typeface="+mn-lt"/>
              </a:rPr>
              <a:t>冲突</a:t>
            </a:r>
            <a:r>
              <a:rPr lang="zh-CN" altLang="en-US" sz="2000" b="0" dirty="0">
                <a:cs typeface="+mn-ea"/>
                <a:sym typeface="+mn-lt"/>
              </a:rPr>
              <a:t>。</a:t>
            </a:r>
            <a:endParaRPr lang="zh-CN" altLang="en-US" sz="2000" b="0" dirty="0">
              <a:cs typeface="+mn-ea"/>
              <a:sym typeface="+mn-lt"/>
            </a:endParaRPr>
          </a:p>
        </p:txBody>
      </p:sp>
      <p:grpSp>
        <p:nvGrpSpPr>
          <p:cNvPr id="11" name="组合 10"/>
          <p:cNvGrpSpPr/>
          <p:nvPr/>
        </p:nvGrpSpPr>
        <p:grpSpPr bwMode="auto">
          <a:xfrm>
            <a:off x="3136900" y="1273320"/>
            <a:ext cx="5400675" cy="633412"/>
            <a:chOff x="6402758" y="1340767"/>
            <a:chExt cx="3522804" cy="756855"/>
          </a:xfrm>
        </p:grpSpPr>
        <p:sp>
          <p:nvSpPr>
            <p:cNvPr id="12" name="圆角矩形 11"/>
            <p:cNvSpPr/>
            <p:nvPr/>
          </p:nvSpPr>
          <p:spPr>
            <a:xfrm>
              <a:off x="6402758" y="1340767"/>
              <a:ext cx="3522804" cy="756855"/>
            </a:xfrm>
            <a:prstGeom prst="roundRect">
              <a:avLst/>
            </a:prstGeom>
            <a:gradFill flip="none" rotWithShape="1">
              <a:gsLst>
                <a:gs pos="0">
                  <a:schemeClr val="accent1"/>
                </a:gs>
                <a:gs pos="100000">
                  <a:schemeClr val="tx1">
                    <a:lumMod val="95000"/>
                    <a:lumOff val="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noProof="1">
                <a:cs typeface="+mn-ea"/>
                <a:sym typeface="+mn-lt"/>
              </a:endParaRPr>
            </a:p>
          </p:txBody>
        </p:sp>
        <p:sp>
          <p:nvSpPr>
            <p:cNvPr id="13" name="圆角矩形 12"/>
            <p:cNvSpPr/>
            <p:nvPr/>
          </p:nvSpPr>
          <p:spPr>
            <a:xfrm>
              <a:off x="6496990" y="1445095"/>
              <a:ext cx="3334341" cy="555787"/>
            </a:xfrm>
            <a:prstGeom prst="roundRect">
              <a:avLst/>
            </a:prstGeom>
            <a:gradFill flip="none" rotWithShape="1">
              <a:gsLst>
                <a:gs pos="0">
                  <a:schemeClr val="accent1"/>
                </a:gs>
                <a:gs pos="100000">
                  <a:schemeClr val="tx1">
                    <a:lumMod val="95000"/>
                    <a:lumOff val="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noProof="1">
                <a:cs typeface="+mn-ea"/>
                <a:sym typeface="+mn-lt"/>
              </a:endParaRPr>
            </a:p>
          </p:txBody>
        </p:sp>
        <p:sp>
          <p:nvSpPr>
            <p:cNvPr id="14" name="文本框 13"/>
            <p:cNvSpPr txBox="1"/>
            <p:nvPr/>
          </p:nvSpPr>
          <p:spPr>
            <a:xfrm flipH="1">
              <a:off x="6465924" y="1386292"/>
              <a:ext cx="3237003" cy="665805"/>
            </a:xfrm>
            <a:prstGeom prst="rect">
              <a:avLst/>
            </a:prstGeom>
            <a:gradFill flip="none" rotWithShape="1">
              <a:gsLst>
                <a:gs pos="0">
                  <a:schemeClr val="accent1"/>
                </a:gs>
                <a:gs pos="100000">
                  <a:schemeClr val="tx1">
                    <a:lumMod val="95000"/>
                    <a:lumOff val="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zh-CN" altLang="en-US" noProof="1">
                  <a:cs typeface="+mn-ea"/>
                  <a:sym typeface="+mn-lt"/>
                </a:rPr>
                <a:t>什么是团队冲突</a:t>
              </a:r>
              <a:endParaRPr lang="zh-CN" altLang="en-US" noProof="1">
                <a:cs typeface="+mn-ea"/>
                <a:sym typeface="+mn-lt"/>
              </a:endParaRPr>
            </a:p>
          </p:txBody>
        </p:sp>
      </p:grpSp>
      <p:sp>
        <p:nvSpPr>
          <p:cNvPr id="15" name="矩形 14"/>
          <p:cNvSpPr>
            <a:spLocks noChangeArrowheads="1"/>
          </p:cNvSpPr>
          <p:nvPr/>
        </p:nvSpPr>
        <p:spPr bwMode="auto">
          <a:xfrm>
            <a:off x="5909469" y="3903709"/>
            <a:ext cx="5079392"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1" hangingPunct="1">
              <a:lnSpc>
                <a:spcPct val="150000"/>
              </a:lnSpc>
              <a:buClr>
                <a:srgbClr val="8B4C13"/>
              </a:buClr>
              <a:defRPr/>
            </a:pPr>
            <a:r>
              <a:rPr lang="zh-CN" altLang="en-US" sz="2000" b="0" dirty="0">
                <a:cs typeface="+mn-ea"/>
                <a:sym typeface="+mn-lt"/>
              </a:rPr>
              <a:t>团队冲突是每个团队功能发挥时的正常部 分。适当处理能够协助团队找到更好的解决办法并为未来的合作建立起牢固的基础。</a:t>
            </a:r>
            <a:endParaRPr lang="zh-CN" altLang="en-US" sz="2000" b="0" dirty="0">
              <a:cs typeface="+mn-ea"/>
              <a:sym typeface="+mn-lt"/>
            </a:endParaRPr>
          </a:p>
        </p:txBody>
      </p:sp>
      <p:pic>
        <p:nvPicPr>
          <p:cNvPr id="16" name="图片 15"/>
          <p:cNvPicPr>
            <a:picLocks noChangeAspect="1" noChangeArrowheads="1"/>
          </p:cNvPicPr>
          <p:nvPr/>
        </p:nvPicPr>
        <p:blipFill>
          <a:blip r:embed="rId1" cstate="screen"/>
          <a:srcRect/>
          <a:stretch>
            <a:fillRect/>
          </a:stretch>
        </p:blipFill>
        <p:spPr bwMode="auto">
          <a:xfrm>
            <a:off x="1285934" y="3295366"/>
            <a:ext cx="3458317" cy="317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7" name="组合 16"/>
          <p:cNvGrpSpPr/>
          <p:nvPr/>
        </p:nvGrpSpPr>
        <p:grpSpPr>
          <a:xfrm>
            <a:off x="167640" y="389304"/>
            <a:ext cx="8193773" cy="646331"/>
            <a:chOff x="167640" y="141654"/>
            <a:chExt cx="8193773" cy="646331"/>
          </a:xfrm>
        </p:grpSpPr>
        <p:sp>
          <p:nvSpPr>
            <p:cNvPr id="18" name="矩形 17"/>
            <p:cNvSpPr/>
            <p:nvPr/>
          </p:nvSpPr>
          <p:spPr>
            <a:xfrm>
              <a:off x="167640" y="203200"/>
              <a:ext cx="568960" cy="523240"/>
            </a:xfrm>
            <a:prstGeom prst="rect">
              <a:avLst/>
            </a:prstGeom>
            <a:gradFill>
              <a:gsLst>
                <a:gs pos="0">
                  <a:schemeClr val="accent1"/>
                </a:gs>
                <a:gs pos="100000">
                  <a:schemeClr val="tx1">
                    <a:lumMod val="95000"/>
                    <a:lumOff val="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33333"/>
                </a:solidFill>
                <a:cs typeface="+mn-ea"/>
                <a:sym typeface="+mn-lt"/>
              </a:endParaRPr>
            </a:p>
          </p:txBody>
        </p:sp>
        <p:sp>
          <p:nvSpPr>
            <p:cNvPr id="19" name="矩形 18"/>
            <p:cNvSpPr/>
            <p:nvPr/>
          </p:nvSpPr>
          <p:spPr>
            <a:xfrm>
              <a:off x="812800" y="203200"/>
              <a:ext cx="259080" cy="523240"/>
            </a:xfrm>
            <a:prstGeom prst="rect">
              <a:avLst/>
            </a:prstGeom>
            <a:gradFill>
              <a:gsLst>
                <a:gs pos="0">
                  <a:schemeClr val="accent1"/>
                </a:gs>
                <a:gs pos="100000">
                  <a:schemeClr val="tx1">
                    <a:lumMod val="95000"/>
                    <a:lumOff val="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33333"/>
                </a:solidFill>
                <a:cs typeface="+mn-ea"/>
                <a:sym typeface="+mn-lt"/>
              </a:endParaRPr>
            </a:p>
          </p:txBody>
        </p:sp>
        <p:sp>
          <p:nvSpPr>
            <p:cNvPr id="20" name="Rectangle 6"/>
            <p:cNvSpPr>
              <a:spLocks noChangeArrowheads="1"/>
            </p:cNvSpPr>
            <p:nvPr/>
          </p:nvSpPr>
          <p:spPr bwMode="auto">
            <a:xfrm>
              <a:off x="1148080" y="141654"/>
              <a:ext cx="7213333"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zh-CN" altLang="en-US" sz="3600" b="1" dirty="0">
                  <a:solidFill>
                    <a:schemeClr val="tx1">
                      <a:lumMod val="85000"/>
                      <a:lumOff val="15000"/>
                    </a:schemeClr>
                  </a:solidFill>
                  <a:cs typeface="+mn-ea"/>
                  <a:sym typeface="+mn-lt"/>
                </a:rPr>
                <a:t>团队冲突的定义</a:t>
              </a:r>
              <a:endParaRPr lang="zh-CN" altLang="en-US" sz="3600" b="1" dirty="0">
                <a:solidFill>
                  <a:schemeClr val="tx1">
                    <a:lumMod val="85000"/>
                    <a:lumOff val="15000"/>
                  </a:schemeClr>
                </a:solidFill>
                <a:cs typeface="+mn-ea"/>
                <a:sym typeface="+mn-lt"/>
              </a:endParaRPr>
            </a:p>
          </p:txBody>
        </p:sp>
      </p:grpSp>
    </p:spTree>
  </p:cSld>
  <p:clrMapOvr>
    <a:masterClrMapping/>
  </p:clrMapOvr>
  <mc:AlternateContent xmlns:mc="http://schemas.openxmlformats.org/markup-compatibility/2006">
    <mc:Choice xmlns:p14="http://schemas.microsoft.com/office/powerpoint/2010/main" Requires="p14">
      <p:transition spd="slow" p14:dur="3400" advTm="0">
        <p14:reveal/>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up)">
                                      <p:cBhvr>
                                        <p:cTn id="17" dur="1500"/>
                                        <p:tgtEl>
                                          <p:spTgt spid="10"/>
                                        </p:tgtEl>
                                      </p:cBhvr>
                                    </p:animEffect>
                                  </p:childTnLst>
                                </p:cTn>
                              </p:par>
                            </p:childTnLst>
                          </p:cTn>
                        </p:par>
                        <p:par>
                          <p:cTn id="18" fill="hold">
                            <p:stCondLst>
                              <p:cond delay="2500"/>
                            </p:stCondLst>
                            <p:childTnLst>
                              <p:par>
                                <p:cTn id="19" presetID="22" presetClass="entr" presetSubtype="1" fill="hold" grpId="0" nodeType="after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wipe(up)">
                                      <p:cBhvr>
                                        <p:cTn id="21" dur="1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5"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bwMode="auto">
          <a:xfrm>
            <a:off x="7172833" y="1594255"/>
            <a:ext cx="482836" cy="3814762"/>
            <a:chOff x="6402758" y="1340767"/>
            <a:chExt cx="3522804" cy="756855"/>
          </a:xfrm>
        </p:grpSpPr>
        <p:sp>
          <p:nvSpPr>
            <p:cNvPr id="11" name="圆角矩形 10"/>
            <p:cNvSpPr/>
            <p:nvPr/>
          </p:nvSpPr>
          <p:spPr>
            <a:xfrm>
              <a:off x="6402758" y="1340767"/>
              <a:ext cx="3522804" cy="756855"/>
            </a:xfrm>
            <a:prstGeom prst="roundRect">
              <a:avLst/>
            </a:prstGeom>
            <a:gradFill>
              <a:gsLst>
                <a:gs pos="0">
                  <a:schemeClr val="accent1"/>
                </a:gs>
                <a:gs pos="100000">
                  <a:schemeClr val="tx1">
                    <a:lumMod val="95000"/>
                    <a:lumOff val="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noProof="1">
                <a:cs typeface="+mn-ea"/>
                <a:sym typeface="+mn-lt"/>
              </a:endParaRPr>
            </a:p>
          </p:txBody>
        </p:sp>
        <p:sp>
          <p:nvSpPr>
            <p:cNvPr id="12" name="圆角矩形 11"/>
            <p:cNvSpPr/>
            <p:nvPr/>
          </p:nvSpPr>
          <p:spPr>
            <a:xfrm>
              <a:off x="6496989" y="1445096"/>
              <a:ext cx="3334341" cy="555785"/>
            </a:xfrm>
            <a:prstGeom prst="roundRect">
              <a:avLst/>
            </a:prstGeom>
            <a:gradFill>
              <a:gsLst>
                <a:gs pos="0">
                  <a:schemeClr val="accent1"/>
                </a:gs>
                <a:gs pos="100000">
                  <a:schemeClr val="tx1">
                    <a:lumMod val="95000"/>
                    <a:lumOff val="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noProof="1">
                <a:cs typeface="+mn-ea"/>
                <a:sym typeface="+mn-lt"/>
              </a:endParaRPr>
            </a:p>
          </p:txBody>
        </p:sp>
        <p:sp>
          <p:nvSpPr>
            <p:cNvPr id="13" name="文本框 12"/>
            <p:cNvSpPr txBox="1"/>
            <p:nvPr/>
          </p:nvSpPr>
          <p:spPr>
            <a:xfrm flipH="1">
              <a:off x="6465924" y="1386292"/>
              <a:ext cx="3237003" cy="665805"/>
            </a:xfrm>
            <a:prstGeom prst="rect">
              <a:avLst/>
            </a:prstGeom>
            <a:gradFill>
              <a:gsLst>
                <a:gs pos="0">
                  <a:schemeClr val="accent1"/>
                </a:gs>
                <a:gs pos="100000">
                  <a:schemeClr val="tx1">
                    <a:lumMod val="95000"/>
                    <a:lumOff val="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zh-CN" altLang="en-US" noProof="1">
                  <a:cs typeface="+mn-ea"/>
                  <a:sym typeface="+mn-lt"/>
                </a:rPr>
                <a:t>冲突的几种表现形式</a:t>
              </a:r>
              <a:endParaRPr lang="zh-CN" altLang="en-US" noProof="1">
                <a:cs typeface="+mn-ea"/>
                <a:sym typeface="+mn-lt"/>
              </a:endParaRPr>
            </a:p>
          </p:txBody>
        </p:sp>
      </p:grpSp>
      <p:pic>
        <p:nvPicPr>
          <p:cNvPr id="14" name="图片 13"/>
          <p:cNvPicPr>
            <a:picLocks noChangeAspect="1" noChangeArrowheads="1"/>
          </p:cNvPicPr>
          <p:nvPr/>
        </p:nvPicPr>
        <p:blipFill>
          <a:blip r:embed="rId1" cstate="screen"/>
          <a:srcRect/>
          <a:stretch>
            <a:fillRect/>
          </a:stretch>
        </p:blipFill>
        <p:spPr bwMode="auto">
          <a:xfrm>
            <a:off x="600508" y="1773237"/>
            <a:ext cx="5091625" cy="3814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AutoShape 14"/>
          <p:cNvSpPr>
            <a:spLocks noChangeArrowheads="1"/>
          </p:cNvSpPr>
          <p:nvPr/>
        </p:nvSpPr>
        <p:spPr bwMode="auto">
          <a:xfrm>
            <a:off x="8662988" y="1924319"/>
            <a:ext cx="1511300" cy="503237"/>
          </a:xfrm>
          <a:prstGeom prst="rect">
            <a:avLst/>
          </a:prstGeom>
          <a:gradFill flip="none" rotWithShape="1">
            <a:gsLst>
              <a:gs pos="0">
                <a:schemeClr val="accent1"/>
              </a:gs>
              <a:gs pos="100000">
                <a:schemeClr val="tx1">
                  <a:lumMod val="95000"/>
                  <a:lumOff val="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a:solidFill>
                  <a:schemeClr val="lt1"/>
                </a:solidFill>
                <a:cs typeface="+mn-ea"/>
                <a:sym typeface="+mn-lt"/>
              </a:rPr>
              <a:t>争论</a:t>
            </a:r>
            <a:endParaRPr lang="zh-CN" altLang="en-US">
              <a:solidFill>
                <a:schemeClr val="lt1"/>
              </a:solidFill>
              <a:cs typeface="+mn-ea"/>
              <a:sym typeface="+mn-lt"/>
            </a:endParaRPr>
          </a:p>
        </p:txBody>
      </p:sp>
      <p:sp>
        <p:nvSpPr>
          <p:cNvPr id="16" name="AutoShape 14"/>
          <p:cNvSpPr>
            <a:spLocks noChangeArrowheads="1"/>
          </p:cNvSpPr>
          <p:nvPr/>
        </p:nvSpPr>
        <p:spPr bwMode="auto">
          <a:xfrm>
            <a:off x="8662988" y="3177381"/>
            <a:ext cx="1511300" cy="503237"/>
          </a:xfrm>
          <a:prstGeom prst="rect">
            <a:avLst/>
          </a:prstGeom>
          <a:gradFill flip="none" rotWithShape="1">
            <a:gsLst>
              <a:gs pos="0">
                <a:schemeClr val="accent1"/>
              </a:gs>
              <a:gs pos="100000">
                <a:schemeClr val="tx1">
                  <a:lumMod val="95000"/>
                  <a:lumOff val="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a:solidFill>
                  <a:schemeClr val="lt1"/>
                </a:solidFill>
                <a:cs typeface="+mn-ea"/>
                <a:sym typeface="+mn-lt"/>
              </a:rPr>
              <a:t>竞争</a:t>
            </a:r>
            <a:endParaRPr lang="zh-CN" altLang="en-US">
              <a:solidFill>
                <a:schemeClr val="lt1"/>
              </a:solidFill>
              <a:cs typeface="+mn-ea"/>
              <a:sym typeface="+mn-lt"/>
            </a:endParaRPr>
          </a:p>
        </p:txBody>
      </p:sp>
      <p:sp>
        <p:nvSpPr>
          <p:cNvPr id="17" name="AutoShape 14"/>
          <p:cNvSpPr>
            <a:spLocks noChangeArrowheads="1"/>
          </p:cNvSpPr>
          <p:nvPr/>
        </p:nvSpPr>
        <p:spPr bwMode="auto">
          <a:xfrm>
            <a:off x="8662988" y="4430443"/>
            <a:ext cx="1511300" cy="503237"/>
          </a:xfrm>
          <a:prstGeom prst="rect">
            <a:avLst/>
          </a:prstGeom>
          <a:gradFill flip="none" rotWithShape="1">
            <a:gsLst>
              <a:gs pos="0">
                <a:schemeClr val="accent1"/>
              </a:gs>
              <a:gs pos="100000">
                <a:schemeClr val="tx1">
                  <a:lumMod val="95000"/>
                  <a:lumOff val="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a:solidFill>
                  <a:schemeClr val="lt1"/>
                </a:solidFill>
                <a:cs typeface="+mn-ea"/>
                <a:sym typeface="+mn-lt"/>
              </a:rPr>
              <a:t>对抗</a:t>
            </a:r>
            <a:endParaRPr lang="zh-CN" altLang="en-US">
              <a:solidFill>
                <a:schemeClr val="lt1"/>
              </a:solidFill>
              <a:cs typeface="+mn-ea"/>
              <a:sym typeface="+mn-lt"/>
            </a:endParaRPr>
          </a:p>
        </p:txBody>
      </p:sp>
      <p:grpSp>
        <p:nvGrpSpPr>
          <p:cNvPr id="18" name="组合 17"/>
          <p:cNvGrpSpPr/>
          <p:nvPr/>
        </p:nvGrpSpPr>
        <p:grpSpPr>
          <a:xfrm>
            <a:off x="167640" y="390306"/>
            <a:ext cx="8154035" cy="646331"/>
            <a:chOff x="167640" y="142656"/>
            <a:chExt cx="8154035" cy="646331"/>
          </a:xfrm>
        </p:grpSpPr>
        <p:sp>
          <p:nvSpPr>
            <p:cNvPr id="19" name="矩形 18"/>
            <p:cNvSpPr/>
            <p:nvPr/>
          </p:nvSpPr>
          <p:spPr>
            <a:xfrm>
              <a:off x="167640" y="203200"/>
              <a:ext cx="568960" cy="523240"/>
            </a:xfrm>
            <a:prstGeom prst="rect">
              <a:avLst/>
            </a:prstGeom>
            <a:gradFill>
              <a:gsLst>
                <a:gs pos="0">
                  <a:schemeClr val="accent1"/>
                </a:gs>
                <a:gs pos="100000">
                  <a:schemeClr val="tx1">
                    <a:lumMod val="95000"/>
                    <a:lumOff val="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33333"/>
                </a:solidFill>
                <a:cs typeface="+mn-ea"/>
                <a:sym typeface="+mn-lt"/>
              </a:endParaRPr>
            </a:p>
          </p:txBody>
        </p:sp>
        <p:sp>
          <p:nvSpPr>
            <p:cNvPr id="20" name="矩形 19"/>
            <p:cNvSpPr/>
            <p:nvPr/>
          </p:nvSpPr>
          <p:spPr>
            <a:xfrm>
              <a:off x="812800" y="203200"/>
              <a:ext cx="259080" cy="523240"/>
            </a:xfrm>
            <a:prstGeom prst="rect">
              <a:avLst/>
            </a:prstGeom>
            <a:gradFill>
              <a:gsLst>
                <a:gs pos="0">
                  <a:schemeClr val="accent1"/>
                </a:gs>
                <a:gs pos="100000">
                  <a:schemeClr val="tx1">
                    <a:lumMod val="95000"/>
                    <a:lumOff val="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33333"/>
                </a:solidFill>
                <a:cs typeface="+mn-ea"/>
                <a:sym typeface="+mn-lt"/>
              </a:endParaRPr>
            </a:p>
          </p:txBody>
        </p:sp>
        <p:sp>
          <p:nvSpPr>
            <p:cNvPr id="21" name="Rectangle 6"/>
            <p:cNvSpPr>
              <a:spLocks noChangeArrowheads="1"/>
            </p:cNvSpPr>
            <p:nvPr/>
          </p:nvSpPr>
          <p:spPr bwMode="auto">
            <a:xfrm>
              <a:off x="1108342" y="142656"/>
              <a:ext cx="7213333"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zh-CN" altLang="en-US" sz="3600" b="1" dirty="0">
                  <a:solidFill>
                    <a:schemeClr val="tx1">
                      <a:lumMod val="85000"/>
                      <a:lumOff val="15000"/>
                    </a:schemeClr>
                  </a:solidFill>
                  <a:cs typeface="+mn-ea"/>
                  <a:sym typeface="+mn-lt"/>
                </a:rPr>
                <a:t>什么是团队冲突</a:t>
              </a:r>
              <a:endParaRPr lang="zh-CN" altLang="en-US" sz="3600" b="1" dirty="0">
                <a:solidFill>
                  <a:schemeClr val="tx1">
                    <a:lumMod val="85000"/>
                    <a:lumOff val="15000"/>
                  </a:schemeClr>
                </a:solidFill>
                <a:cs typeface="+mn-ea"/>
                <a:sym typeface="+mn-lt"/>
              </a:endParaRPr>
            </a:p>
          </p:txBody>
        </p:sp>
      </p:grpSp>
    </p:spTree>
  </p:cSld>
  <p:clrMapOvr>
    <a:masterClrMapping/>
  </p:clrMapOvr>
  <mc:AlternateContent xmlns:mc="http://schemas.openxmlformats.org/markup-compatibility/2006">
    <mc:Choice xmlns:p14="http://schemas.microsoft.com/office/powerpoint/2010/main" Requires="p14">
      <p:transition spd="slow" p14:dur="3400" advTm="0">
        <p14:reveal/>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p:cTn id="23" dur="500" fill="hold"/>
                                        <p:tgtEl>
                                          <p:spTgt spid="15"/>
                                        </p:tgtEl>
                                        <p:attrNameLst>
                                          <p:attrName>ppt_w</p:attrName>
                                        </p:attrNameLst>
                                      </p:cBhvr>
                                      <p:tavLst>
                                        <p:tav tm="0">
                                          <p:val>
                                            <p:fltVal val="0"/>
                                          </p:val>
                                        </p:tav>
                                        <p:tav tm="100000">
                                          <p:val>
                                            <p:strVal val="#ppt_w"/>
                                          </p:val>
                                        </p:tav>
                                      </p:tavLst>
                                    </p:anim>
                                    <p:anim calcmode="lin" valueType="num">
                                      <p:cBhvr>
                                        <p:cTn id="24" dur="500" fill="hold"/>
                                        <p:tgtEl>
                                          <p:spTgt spid="15"/>
                                        </p:tgtEl>
                                        <p:attrNameLst>
                                          <p:attrName>ppt_h</p:attrName>
                                        </p:attrNameLst>
                                      </p:cBhvr>
                                      <p:tavLst>
                                        <p:tav tm="0">
                                          <p:val>
                                            <p:fltVal val="0"/>
                                          </p:val>
                                        </p:tav>
                                        <p:tav tm="100000">
                                          <p:val>
                                            <p:strVal val="#ppt_h"/>
                                          </p:val>
                                        </p:tav>
                                      </p:tavLst>
                                    </p:anim>
                                    <p:animEffect transition="in" filter="fade">
                                      <p:cBhvr>
                                        <p:cTn id="25" dur="500"/>
                                        <p:tgtEl>
                                          <p:spTgt spid="15"/>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animEffect transition="in" filter="fade">
                                      <p:cBhvr>
                                        <p:cTn id="3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2" name="组合 41"/>
          <p:cNvGrpSpPr/>
          <p:nvPr/>
        </p:nvGrpSpPr>
        <p:grpSpPr bwMode="auto">
          <a:xfrm>
            <a:off x="736600" y="1547347"/>
            <a:ext cx="5400675" cy="633412"/>
            <a:chOff x="6402758" y="1340767"/>
            <a:chExt cx="3522804" cy="756855"/>
          </a:xfrm>
        </p:grpSpPr>
        <p:sp>
          <p:nvSpPr>
            <p:cNvPr id="43" name="圆角矩形 42"/>
            <p:cNvSpPr/>
            <p:nvPr/>
          </p:nvSpPr>
          <p:spPr>
            <a:xfrm>
              <a:off x="6402758" y="1340767"/>
              <a:ext cx="3522804" cy="756855"/>
            </a:xfrm>
            <a:prstGeom prst="roundRect">
              <a:avLst/>
            </a:prstGeom>
            <a:gradFill flip="none" rotWithShape="1">
              <a:gsLst>
                <a:gs pos="0">
                  <a:schemeClr val="accent1"/>
                </a:gs>
                <a:gs pos="100000">
                  <a:schemeClr val="tx1">
                    <a:lumMod val="95000"/>
                    <a:lumOff val="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noProof="1">
                <a:cs typeface="+mn-ea"/>
                <a:sym typeface="+mn-lt"/>
              </a:endParaRPr>
            </a:p>
          </p:txBody>
        </p:sp>
        <p:sp>
          <p:nvSpPr>
            <p:cNvPr id="44" name="圆角矩形 43"/>
            <p:cNvSpPr/>
            <p:nvPr/>
          </p:nvSpPr>
          <p:spPr>
            <a:xfrm>
              <a:off x="6496989" y="1445095"/>
              <a:ext cx="3334341" cy="555787"/>
            </a:xfrm>
            <a:prstGeom prst="roundRect">
              <a:avLst/>
            </a:prstGeom>
            <a:gradFill flip="none" rotWithShape="1">
              <a:gsLst>
                <a:gs pos="0">
                  <a:schemeClr val="accent1"/>
                </a:gs>
                <a:gs pos="100000">
                  <a:schemeClr val="tx1">
                    <a:lumMod val="95000"/>
                    <a:lumOff val="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noProof="1">
                <a:cs typeface="+mn-ea"/>
                <a:sym typeface="+mn-lt"/>
              </a:endParaRPr>
            </a:p>
          </p:txBody>
        </p:sp>
        <p:sp>
          <p:nvSpPr>
            <p:cNvPr id="45" name="文本框 44"/>
            <p:cNvSpPr txBox="1"/>
            <p:nvPr/>
          </p:nvSpPr>
          <p:spPr>
            <a:xfrm flipH="1">
              <a:off x="6465924" y="1386888"/>
              <a:ext cx="3237003" cy="664612"/>
            </a:xfrm>
            <a:prstGeom prst="rect">
              <a:avLst/>
            </a:prstGeom>
            <a:gradFill flip="none" rotWithShape="1">
              <a:gsLst>
                <a:gs pos="0">
                  <a:schemeClr val="accent1"/>
                </a:gs>
                <a:gs pos="100000">
                  <a:schemeClr val="tx1">
                    <a:lumMod val="95000"/>
                    <a:lumOff val="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zh-CN" altLang="en-US" noProof="1">
                  <a:cs typeface="+mn-ea"/>
                  <a:sym typeface="+mn-lt"/>
                </a:rPr>
                <a:t>只有团队整体</a:t>
              </a:r>
              <a:r>
                <a:rPr lang="en-US" altLang="zh-CN" noProof="1">
                  <a:cs typeface="+mn-ea"/>
                  <a:sym typeface="+mn-lt"/>
                </a:rPr>
                <a:t>,</a:t>
              </a:r>
              <a:r>
                <a:rPr lang="zh-CN" altLang="en-US" noProof="1">
                  <a:cs typeface="+mn-ea"/>
                  <a:sym typeface="+mn-lt"/>
                </a:rPr>
                <a:t>没有个人英雄</a:t>
              </a:r>
              <a:endParaRPr lang="en-US" altLang="zh-CN" noProof="1">
                <a:cs typeface="+mn-ea"/>
                <a:sym typeface="+mn-lt"/>
              </a:endParaRPr>
            </a:p>
          </p:txBody>
        </p:sp>
      </p:grpSp>
      <p:sp>
        <p:nvSpPr>
          <p:cNvPr id="47" name="矩形 46"/>
          <p:cNvSpPr/>
          <p:nvPr/>
        </p:nvSpPr>
        <p:spPr>
          <a:xfrm>
            <a:off x="942340" y="4787059"/>
            <a:ext cx="5839115" cy="400110"/>
          </a:xfrm>
          <a:prstGeom prst="rect">
            <a:avLst/>
          </a:prstGeom>
        </p:spPr>
        <p:txBody>
          <a:bodyPr wrap="square">
            <a:spAutoFit/>
          </a:bodyPr>
          <a:lstStyle/>
          <a:p>
            <a:pPr fontAlgn="auto">
              <a:spcAft>
                <a:spcPts val="0"/>
              </a:spcAft>
              <a:defRPr/>
            </a:pPr>
            <a:r>
              <a:rPr lang="zh-CN" altLang="en-US" sz="2000" b="1" noProof="1">
                <a:solidFill>
                  <a:schemeClr val="tx1">
                    <a:lumMod val="75000"/>
                    <a:lumOff val="25000"/>
                  </a:schemeClr>
                </a:solidFill>
                <a:cs typeface="+mn-ea"/>
                <a:sym typeface="+mn-lt"/>
              </a:rPr>
              <a:t>团队是一组人为实现一个共同的目标而一起工作。</a:t>
            </a:r>
            <a:endParaRPr lang="zh-CN" altLang="en-US" sz="2000" b="1" noProof="1">
              <a:solidFill>
                <a:schemeClr val="tx1">
                  <a:lumMod val="75000"/>
                  <a:lumOff val="25000"/>
                </a:schemeClr>
              </a:solidFill>
              <a:cs typeface="+mn-ea"/>
              <a:sym typeface="+mn-lt"/>
            </a:endParaRPr>
          </a:p>
        </p:txBody>
      </p:sp>
      <p:sp>
        <p:nvSpPr>
          <p:cNvPr id="48" name="矩形 47"/>
          <p:cNvSpPr>
            <a:spLocks noChangeArrowheads="1"/>
          </p:cNvSpPr>
          <p:nvPr/>
        </p:nvSpPr>
        <p:spPr bwMode="auto">
          <a:xfrm>
            <a:off x="942340" y="2389369"/>
            <a:ext cx="5761038"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chemeClr val="tx1"/>
                </a:solidFill>
                <a:latin typeface="Tahoma" panose="020B0604030504040204" pitchFamily="34" charset="0"/>
                <a:ea typeface="宋体" panose="02010600030101010101" pitchFamily="2" charset="-122"/>
              </a:defRPr>
            </a:lvl1pPr>
            <a:lvl2pPr>
              <a:defRPr sz="2800" b="1">
                <a:solidFill>
                  <a:schemeClr val="tx1"/>
                </a:solidFill>
                <a:latin typeface="Tahoma" panose="020B0604030504040204" pitchFamily="34" charset="0"/>
                <a:ea typeface="宋体" panose="02010600030101010101" pitchFamily="2" charset="-122"/>
              </a:defRPr>
            </a:lvl2pPr>
            <a:lvl3pPr>
              <a:defRPr sz="2800" b="1">
                <a:solidFill>
                  <a:schemeClr val="tx1"/>
                </a:solidFill>
                <a:latin typeface="Tahoma" panose="020B0604030504040204" pitchFamily="34" charset="0"/>
                <a:ea typeface="宋体" panose="02010600030101010101" pitchFamily="2" charset="-122"/>
              </a:defRPr>
            </a:lvl3pPr>
            <a:lvl4pPr>
              <a:defRPr sz="2800" b="1">
                <a:solidFill>
                  <a:schemeClr val="tx1"/>
                </a:solidFill>
                <a:latin typeface="Tahoma" panose="020B0604030504040204" pitchFamily="34" charset="0"/>
                <a:ea typeface="宋体" panose="02010600030101010101" pitchFamily="2" charset="-122"/>
              </a:defRPr>
            </a:lvl4pPr>
            <a:lvl5pPr>
              <a:defRPr sz="2800" b="1">
                <a:solidFill>
                  <a:schemeClr val="tx1"/>
                </a:solidFill>
                <a:latin typeface="Tahoma" panose="020B0604030504040204" pitchFamily="34" charset="0"/>
                <a:ea typeface="宋体" panose="02010600030101010101" pitchFamily="2" charset="-122"/>
              </a:defRPr>
            </a:lvl5pPr>
            <a:lvl6pPr fontAlgn="base">
              <a:spcBef>
                <a:spcPct val="0"/>
              </a:spcBef>
              <a:spcAft>
                <a:spcPct val="0"/>
              </a:spcAft>
              <a:defRPr sz="2800" b="1">
                <a:solidFill>
                  <a:schemeClr val="tx1"/>
                </a:solidFill>
                <a:latin typeface="Tahoma" panose="020B0604030504040204" pitchFamily="34" charset="0"/>
                <a:ea typeface="宋体" panose="02010600030101010101" pitchFamily="2" charset="-122"/>
              </a:defRPr>
            </a:lvl6pPr>
            <a:lvl7pPr fontAlgn="base">
              <a:spcBef>
                <a:spcPct val="0"/>
              </a:spcBef>
              <a:spcAft>
                <a:spcPct val="0"/>
              </a:spcAft>
              <a:defRPr sz="2800" b="1">
                <a:solidFill>
                  <a:schemeClr val="tx1"/>
                </a:solidFill>
                <a:latin typeface="Tahoma" panose="020B0604030504040204" pitchFamily="34" charset="0"/>
                <a:ea typeface="宋体" panose="02010600030101010101" pitchFamily="2" charset="-122"/>
              </a:defRPr>
            </a:lvl7pPr>
            <a:lvl8pPr fontAlgn="base">
              <a:spcBef>
                <a:spcPct val="0"/>
              </a:spcBef>
              <a:spcAft>
                <a:spcPct val="0"/>
              </a:spcAft>
              <a:defRPr sz="2800" b="1">
                <a:solidFill>
                  <a:schemeClr val="tx1"/>
                </a:solidFill>
                <a:latin typeface="Tahoma" panose="020B0604030504040204" pitchFamily="34" charset="0"/>
                <a:ea typeface="宋体" panose="02010600030101010101" pitchFamily="2" charset="-122"/>
              </a:defRPr>
            </a:lvl8pPr>
            <a:lvl9pPr fontAlgn="base">
              <a:spcBef>
                <a:spcPct val="0"/>
              </a:spcBef>
              <a:spcAft>
                <a:spcPct val="0"/>
              </a:spcAft>
              <a:defRPr sz="2800" b="1">
                <a:solidFill>
                  <a:schemeClr val="tx1"/>
                </a:solidFill>
                <a:latin typeface="Tahoma" panose="020B0604030504040204" pitchFamily="34" charset="0"/>
                <a:ea typeface="宋体" panose="02010600030101010101" pitchFamily="2" charset="-122"/>
              </a:defRPr>
            </a:lvl9pPr>
          </a:lstStyle>
          <a:p>
            <a:pPr>
              <a:lnSpc>
                <a:spcPct val="150000"/>
              </a:lnSpc>
            </a:pPr>
            <a:r>
              <a:rPr lang="zh-CN" altLang="en-US" sz="2400" b="0" dirty="0">
                <a:solidFill>
                  <a:schemeClr val="tx1">
                    <a:lumMod val="75000"/>
                    <a:lumOff val="25000"/>
                  </a:schemeClr>
                </a:solidFill>
                <a:latin typeface="+mn-lt"/>
                <a:ea typeface="+mn-ea"/>
                <a:cs typeface="+mn-ea"/>
                <a:sym typeface="+mn-lt"/>
              </a:rPr>
              <a:t>共同承诺，实现一个重要的目标</a:t>
            </a:r>
            <a:r>
              <a:rPr lang="en-US" altLang="zh-CN" sz="2400" b="0" dirty="0">
                <a:solidFill>
                  <a:schemeClr val="tx1">
                    <a:lumMod val="75000"/>
                    <a:lumOff val="25000"/>
                  </a:schemeClr>
                </a:solidFill>
                <a:latin typeface="+mn-lt"/>
                <a:ea typeface="+mn-ea"/>
                <a:cs typeface="+mn-ea"/>
                <a:sym typeface="+mn-lt"/>
              </a:rPr>
              <a:t>!</a:t>
            </a:r>
            <a:endParaRPr lang="en-US" altLang="zh-CN" sz="2400" b="0" dirty="0">
              <a:solidFill>
                <a:schemeClr val="tx1">
                  <a:lumMod val="75000"/>
                  <a:lumOff val="25000"/>
                </a:schemeClr>
              </a:solidFill>
              <a:latin typeface="+mn-lt"/>
              <a:ea typeface="+mn-ea"/>
              <a:cs typeface="+mn-ea"/>
              <a:sym typeface="+mn-lt"/>
            </a:endParaRPr>
          </a:p>
          <a:p>
            <a:pPr>
              <a:lnSpc>
                <a:spcPct val="150000"/>
              </a:lnSpc>
            </a:pPr>
            <a:r>
              <a:rPr lang="zh-CN" altLang="en-US" sz="2400" b="0" dirty="0">
                <a:solidFill>
                  <a:schemeClr val="tx1">
                    <a:lumMod val="75000"/>
                    <a:lumOff val="25000"/>
                  </a:schemeClr>
                </a:solidFill>
                <a:latin typeface="+mn-lt"/>
                <a:ea typeface="+mn-ea"/>
                <a:cs typeface="+mn-ea"/>
                <a:sym typeface="+mn-lt"/>
              </a:rPr>
              <a:t>所有的人都清楚：除非全体队员共同努力，这个目标是不可能实现的</a:t>
            </a:r>
            <a:endParaRPr lang="zh-CN" altLang="en-US" sz="2400" b="0" dirty="0">
              <a:solidFill>
                <a:schemeClr val="tx1">
                  <a:lumMod val="75000"/>
                  <a:lumOff val="25000"/>
                </a:schemeClr>
              </a:solidFill>
              <a:latin typeface="+mn-lt"/>
              <a:ea typeface="+mn-ea"/>
              <a:cs typeface="+mn-ea"/>
              <a:sym typeface="+mn-lt"/>
            </a:endParaRPr>
          </a:p>
        </p:txBody>
      </p:sp>
      <p:grpSp>
        <p:nvGrpSpPr>
          <p:cNvPr id="17" name="组合 16"/>
          <p:cNvGrpSpPr/>
          <p:nvPr/>
        </p:nvGrpSpPr>
        <p:grpSpPr>
          <a:xfrm>
            <a:off x="167640" y="377160"/>
            <a:ext cx="6715760" cy="646331"/>
            <a:chOff x="167640" y="129510"/>
            <a:chExt cx="6715760" cy="646331"/>
          </a:xfrm>
        </p:grpSpPr>
        <p:sp>
          <p:nvSpPr>
            <p:cNvPr id="18" name="矩形 17"/>
            <p:cNvSpPr/>
            <p:nvPr/>
          </p:nvSpPr>
          <p:spPr>
            <a:xfrm>
              <a:off x="167640" y="203200"/>
              <a:ext cx="568960" cy="523240"/>
            </a:xfrm>
            <a:prstGeom prst="rect">
              <a:avLst/>
            </a:prstGeom>
            <a:gradFill>
              <a:gsLst>
                <a:gs pos="0">
                  <a:schemeClr val="accent1"/>
                </a:gs>
                <a:gs pos="100000">
                  <a:schemeClr val="tx1">
                    <a:lumMod val="95000"/>
                    <a:lumOff val="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33333"/>
                </a:solidFill>
                <a:cs typeface="+mn-ea"/>
                <a:sym typeface="+mn-lt"/>
              </a:endParaRPr>
            </a:p>
          </p:txBody>
        </p:sp>
        <p:sp>
          <p:nvSpPr>
            <p:cNvPr id="19" name="矩形 18"/>
            <p:cNvSpPr/>
            <p:nvPr/>
          </p:nvSpPr>
          <p:spPr>
            <a:xfrm>
              <a:off x="812800" y="203200"/>
              <a:ext cx="259080" cy="523240"/>
            </a:xfrm>
            <a:prstGeom prst="rect">
              <a:avLst/>
            </a:prstGeom>
            <a:gradFill>
              <a:gsLst>
                <a:gs pos="0">
                  <a:schemeClr val="accent1"/>
                </a:gs>
                <a:gs pos="100000">
                  <a:schemeClr val="tx1">
                    <a:lumMod val="95000"/>
                    <a:lumOff val="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33333"/>
                </a:solidFill>
                <a:cs typeface="+mn-ea"/>
                <a:sym typeface="+mn-lt"/>
              </a:endParaRPr>
            </a:p>
          </p:txBody>
        </p:sp>
        <p:sp>
          <p:nvSpPr>
            <p:cNvPr id="20" name="Rectangle 6"/>
            <p:cNvSpPr>
              <a:spLocks noChangeArrowheads="1"/>
            </p:cNvSpPr>
            <p:nvPr/>
          </p:nvSpPr>
          <p:spPr bwMode="auto">
            <a:xfrm>
              <a:off x="1112520" y="129510"/>
              <a:ext cx="577088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zh-CN" altLang="en-US" sz="3600" b="1" dirty="0">
                  <a:solidFill>
                    <a:schemeClr val="tx1">
                      <a:lumMod val="85000"/>
                      <a:lumOff val="15000"/>
                    </a:schemeClr>
                  </a:solidFill>
                  <a:cs typeface="+mn-ea"/>
                  <a:sym typeface="+mn-lt"/>
                </a:rPr>
                <a:t>团队的定义 </a:t>
              </a:r>
              <a:endParaRPr lang="zh-CN" altLang="en-US" sz="3600" b="1" dirty="0">
                <a:solidFill>
                  <a:schemeClr val="tx1">
                    <a:lumMod val="85000"/>
                    <a:lumOff val="15000"/>
                  </a:schemeClr>
                </a:solidFill>
                <a:cs typeface="+mn-ea"/>
                <a:sym typeface="+mn-lt"/>
              </a:endParaRPr>
            </a:p>
          </p:txBody>
        </p:sp>
      </p:grpSp>
      <p:pic>
        <p:nvPicPr>
          <p:cNvPr id="11" name="图片 10"/>
          <p:cNvPicPr>
            <a:picLocks noChangeAspect="1"/>
          </p:cNvPicPr>
          <p:nvPr/>
        </p:nvPicPr>
        <p:blipFill>
          <a:blip r:embed="rId1"/>
          <a:stretch>
            <a:fillRect/>
          </a:stretch>
        </p:blipFill>
        <p:spPr>
          <a:xfrm flipH="1">
            <a:off x="6096000" y="1913454"/>
            <a:ext cx="5506749" cy="4130062"/>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3400" advTm="0">
        <p14:reveal/>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p:cTn id="7" dur="500" fill="hold"/>
                                        <p:tgtEl>
                                          <p:spTgt spid="42"/>
                                        </p:tgtEl>
                                        <p:attrNameLst>
                                          <p:attrName>ppt_w</p:attrName>
                                        </p:attrNameLst>
                                      </p:cBhvr>
                                      <p:tavLst>
                                        <p:tav tm="0">
                                          <p:val>
                                            <p:fltVal val="0"/>
                                          </p:val>
                                        </p:tav>
                                        <p:tav tm="100000">
                                          <p:val>
                                            <p:strVal val="#ppt_w"/>
                                          </p:val>
                                        </p:tav>
                                      </p:tavLst>
                                    </p:anim>
                                    <p:anim calcmode="lin" valueType="num">
                                      <p:cBhvr>
                                        <p:cTn id="8" dur="500" fill="hold"/>
                                        <p:tgtEl>
                                          <p:spTgt spid="42"/>
                                        </p:tgtEl>
                                        <p:attrNameLst>
                                          <p:attrName>ppt_h</p:attrName>
                                        </p:attrNameLst>
                                      </p:cBhvr>
                                      <p:tavLst>
                                        <p:tav tm="0">
                                          <p:val>
                                            <p:fltVal val="0"/>
                                          </p:val>
                                        </p:tav>
                                        <p:tav tm="100000">
                                          <p:val>
                                            <p:strVal val="#ppt_h"/>
                                          </p:val>
                                        </p:tav>
                                      </p:tavLst>
                                    </p:anim>
                                    <p:animEffect transition="in" filter="fade">
                                      <p:cBhvr>
                                        <p:cTn id="9" dur="500"/>
                                        <p:tgtEl>
                                          <p:spTgt spid="42"/>
                                        </p:tgtEl>
                                      </p:cBhvr>
                                    </p:animEffect>
                                  </p:childTnLst>
                                </p:cTn>
                              </p:par>
                            </p:childTnLst>
                          </p:cTn>
                        </p:par>
                        <p:par>
                          <p:cTn id="10" fill="hold">
                            <p:stCondLst>
                              <p:cond delay="500"/>
                            </p:stCondLst>
                            <p:childTnLst>
                              <p:par>
                                <p:cTn id="11" presetID="22" presetClass="entr" presetSubtype="1"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up)">
                                      <p:cBhvr>
                                        <p:cTn id="13" dur="1500"/>
                                        <p:tgtEl>
                                          <p:spTgt spid="48"/>
                                        </p:tgtEl>
                                      </p:cBhvr>
                                    </p:animEffect>
                                  </p:childTnLst>
                                </p:cTn>
                              </p:par>
                            </p:childTnLst>
                          </p:cTn>
                        </p:par>
                        <p:par>
                          <p:cTn id="14" fill="hold">
                            <p:stCondLst>
                              <p:cond delay="2000"/>
                            </p:stCondLst>
                            <p:childTnLst>
                              <p:par>
                                <p:cTn id="15" presetID="22" presetClass="entr" presetSubtype="8"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Effect transition="in" filter="wipe(left)">
                                      <p:cBhvr>
                                        <p:cTn id="17"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8"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38"/>
          <p:cNvGrpSpPr/>
          <p:nvPr/>
        </p:nvGrpSpPr>
        <p:grpSpPr>
          <a:xfrm>
            <a:off x="4828332" y="2091381"/>
            <a:ext cx="2535334" cy="2986796"/>
            <a:chOff x="4738467" y="2612526"/>
            <a:chExt cx="2715065" cy="3198532"/>
          </a:xfrm>
        </p:grpSpPr>
        <p:cxnSp>
          <p:nvCxnSpPr>
            <p:cNvPr id="11" name="Straight Connector 39"/>
            <p:cNvCxnSpPr/>
            <p:nvPr/>
          </p:nvCxnSpPr>
          <p:spPr>
            <a:xfrm>
              <a:off x="6096000" y="2612526"/>
              <a:ext cx="0" cy="3198532"/>
            </a:xfrm>
            <a:prstGeom prst="line">
              <a:avLst/>
            </a:prstGeom>
            <a:ln w="22225">
              <a:solidFill>
                <a:schemeClr val="bg1">
                  <a:lumMod val="75000"/>
                </a:schemeClr>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2" name="Straight Connector 40"/>
            <p:cNvCxnSpPr/>
            <p:nvPr/>
          </p:nvCxnSpPr>
          <p:spPr>
            <a:xfrm>
              <a:off x="4738467" y="4291627"/>
              <a:ext cx="2715065" cy="0"/>
            </a:xfrm>
            <a:prstGeom prst="line">
              <a:avLst/>
            </a:prstGeom>
            <a:ln w="22225">
              <a:solidFill>
                <a:schemeClr val="bg1">
                  <a:lumMod val="75000"/>
                </a:schemeClr>
              </a:solidFill>
              <a:headEnd type="arrow"/>
              <a:tailEnd type="arrow"/>
            </a:ln>
          </p:spPr>
          <p:style>
            <a:lnRef idx="1">
              <a:schemeClr val="accent1"/>
            </a:lnRef>
            <a:fillRef idx="0">
              <a:schemeClr val="accent1"/>
            </a:fillRef>
            <a:effectRef idx="0">
              <a:schemeClr val="accent1"/>
            </a:effectRef>
            <a:fontRef idx="minor">
              <a:schemeClr val="tx1"/>
            </a:fontRef>
          </p:style>
        </p:cxnSp>
      </p:grpSp>
      <p:grpSp>
        <p:nvGrpSpPr>
          <p:cNvPr id="13" name="组合 12"/>
          <p:cNvGrpSpPr/>
          <p:nvPr/>
        </p:nvGrpSpPr>
        <p:grpSpPr>
          <a:xfrm>
            <a:off x="1934892" y="1640115"/>
            <a:ext cx="3566824" cy="2016787"/>
            <a:chOff x="1934892" y="1640115"/>
            <a:chExt cx="3566824" cy="2016787"/>
          </a:xfrm>
        </p:grpSpPr>
        <p:grpSp>
          <p:nvGrpSpPr>
            <p:cNvPr id="14" name="Group 44"/>
            <p:cNvGrpSpPr/>
            <p:nvPr/>
          </p:nvGrpSpPr>
          <p:grpSpPr>
            <a:xfrm>
              <a:off x="1934892" y="1640115"/>
              <a:ext cx="3566824" cy="2016787"/>
              <a:chOff x="1639910" y="1329148"/>
              <a:chExt cx="3819677" cy="2159758"/>
            </a:xfrm>
          </p:grpSpPr>
          <p:sp>
            <p:nvSpPr>
              <p:cNvPr id="18" name="Rectangle 6"/>
              <p:cNvSpPr/>
              <p:nvPr/>
            </p:nvSpPr>
            <p:spPr>
              <a:xfrm>
                <a:off x="1639910" y="1706999"/>
                <a:ext cx="3819677" cy="17819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dirty="0">
                  <a:cs typeface="+mn-ea"/>
                  <a:sym typeface="+mn-lt"/>
                </a:endParaRPr>
              </a:p>
            </p:txBody>
          </p:sp>
          <p:sp>
            <p:nvSpPr>
              <p:cNvPr id="19" name="Rectangle: Rounded Corners 4"/>
              <p:cNvSpPr/>
              <p:nvPr/>
            </p:nvSpPr>
            <p:spPr>
              <a:xfrm rot="2700000">
                <a:off x="3171896" y="1329148"/>
                <a:ext cx="755703" cy="755703"/>
              </a:xfrm>
              <a:prstGeom prst="roundRect">
                <a:avLst/>
              </a:prstGeom>
              <a:gradFill flip="none" rotWithShape="1">
                <a:gsLst>
                  <a:gs pos="0">
                    <a:schemeClr val="accent1"/>
                  </a:gs>
                  <a:gs pos="100000">
                    <a:schemeClr val="tx1">
                      <a:lumMod val="95000"/>
                      <a:lumOff val="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dirty="0">
                  <a:cs typeface="+mn-ea"/>
                  <a:sym typeface="+mn-lt"/>
                </a:endParaRPr>
              </a:p>
            </p:txBody>
          </p:sp>
          <p:grpSp>
            <p:nvGrpSpPr>
              <p:cNvPr id="20" name="Group 7"/>
              <p:cNvGrpSpPr/>
              <p:nvPr/>
            </p:nvGrpSpPr>
            <p:grpSpPr>
              <a:xfrm>
                <a:off x="3317574" y="1442284"/>
                <a:ext cx="464344" cy="464344"/>
                <a:chOff x="4439444" y="2582069"/>
                <a:chExt cx="464344" cy="464344"/>
              </a:xfrm>
              <a:solidFill>
                <a:schemeClr val="bg1"/>
              </a:solidFill>
            </p:grpSpPr>
            <p:sp>
              <p:nvSpPr>
                <p:cNvPr id="21" name="Freeform: Shape 10"/>
                <p:cNvSpPr/>
                <p:nvPr/>
              </p:nvSpPr>
              <p:spPr bwMode="auto">
                <a:xfrm>
                  <a:off x="4439444" y="2582069"/>
                  <a:ext cx="464344"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80" y="12132"/>
                      </a:moveTo>
                      <a:cubicBezTo>
                        <a:pt x="17710" y="12226"/>
                        <a:pt x="17327" y="12561"/>
                        <a:pt x="17170" y="13012"/>
                      </a:cubicBezTo>
                      <a:cubicBezTo>
                        <a:pt x="17083" y="13261"/>
                        <a:pt x="16981" y="13503"/>
                        <a:pt x="16868" y="13738"/>
                      </a:cubicBezTo>
                      <a:cubicBezTo>
                        <a:pt x="16658" y="14169"/>
                        <a:pt x="16694" y="14677"/>
                        <a:pt x="16959" y="15075"/>
                      </a:cubicBezTo>
                      <a:lnTo>
                        <a:pt x="18131" y="16833"/>
                      </a:lnTo>
                      <a:lnTo>
                        <a:pt x="16832" y="18132"/>
                      </a:lnTo>
                      <a:lnTo>
                        <a:pt x="15075" y="16960"/>
                      </a:lnTo>
                      <a:cubicBezTo>
                        <a:pt x="14850" y="16810"/>
                        <a:pt x="14589" y="16733"/>
                        <a:pt x="14326" y="16733"/>
                      </a:cubicBezTo>
                      <a:cubicBezTo>
                        <a:pt x="14126" y="16733"/>
                        <a:pt x="13924" y="16778"/>
                        <a:pt x="13738" y="16868"/>
                      </a:cubicBezTo>
                      <a:cubicBezTo>
                        <a:pt x="13504" y="16981"/>
                        <a:pt x="13262" y="17083"/>
                        <a:pt x="13012" y="17170"/>
                      </a:cubicBezTo>
                      <a:cubicBezTo>
                        <a:pt x="12561" y="17327"/>
                        <a:pt x="12226" y="17712"/>
                        <a:pt x="12133" y="18180"/>
                      </a:cubicBezTo>
                      <a:lnTo>
                        <a:pt x="11717" y="20249"/>
                      </a:lnTo>
                      <a:lnTo>
                        <a:pt x="9881" y="20249"/>
                      </a:lnTo>
                      <a:lnTo>
                        <a:pt x="9467" y="18180"/>
                      </a:lnTo>
                      <a:cubicBezTo>
                        <a:pt x="9373" y="17712"/>
                        <a:pt x="9039" y="17327"/>
                        <a:pt x="8588" y="17170"/>
                      </a:cubicBezTo>
                      <a:cubicBezTo>
                        <a:pt x="8339" y="17083"/>
                        <a:pt x="8096" y="16983"/>
                        <a:pt x="7861" y="16869"/>
                      </a:cubicBezTo>
                      <a:cubicBezTo>
                        <a:pt x="7675" y="16778"/>
                        <a:pt x="7474" y="16733"/>
                        <a:pt x="7273" y="16733"/>
                      </a:cubicBezTo>
                      <a:cubicBezTo>
                        <a:pt x="7011" y="16733"/>
                        <a:pt x="6750" y="16810"/>
                        <a:pt x="6525" y="16960"/>
                      </a:cubicBezTo>
                      <a:lnTo>
                        <a:pt x="4767" y="18132"/>
                      </a:lnTo>
                      <a:lnTo>
                        <a:pt x="3468" y="16833"/>
                      </a:lnTo>
                      <a:lnTo>
                        <a:pt x="4639" y="15075"/>
                      </a:lnTo>
                      <a:cubicBezTo>
                        <a:pt x="4904" y="14677"/>
                        <a:pt x="4939" y="14169"/>
                        <a:pt x="4732" y="13738"/>
                      </a:cubicBezTo>
                      <a:cubicBezTo>
                        <a:pt x="4618" y="13504"/>
                        <a:pt x="4516" y="13263"/>
                        <a:pt x="4429" y="13013"/>
                      </a:cubicBezTo>
                      <a:cubicBezTo>
                        <a:pt x="4273" y="12561"/>
                        <a:pt x="3888" y="12227"/>
                        <a:pt x="3419" y="12133"/>
                      </a:cubicBezTo>
                      <a:lnTo>
                        <a:pt x="1350" y="11718"/>
                      </a:lnTo>
                      <a:lnTo>
                        <a:pt x="1349" y="9882"/>
                      </a:lnTo>
                      <a:lnTo>
                        <a:pt x="3419" y="9468"/>
                      </a:lnTo>
                      <a:cubicBezTo>
                        <a:pt x="3888" y="9374"/>
                        <a:pt x="4273" y="9039"/>
                        <a:pt x="4429" y="8588"/>
                      </a:cubicBezTo>
                      <a:cubicBezTo>
                        <a:pt x="4516" y="8338"/>
                        <a:pt x="4617" y="8096"/>
                        <a:pt x="4731" y="7862"/>
                      </a:cubicBezTo>
                      <a:cubicBezTo>
                        <a:pt x="4940" y="7431"/>
                        <a:pt x="4905" y="6923"/>
                        <a:pt x="4639" y="6524"/>
                      </a:cubicBezTo>
                      <a:lnTo>
                        <a:pt x="3468" y="4767"/>
                      </a:lnTo>
                      <a:lnTo>
                        <a:pt x="4767" y="3468"/>
                      </a:lnTo>
                      <a:lnTo>
                        <a:pt x="6525" y="4639"/>
                      </a:lnTo>
                      <a:cubicBezTo>
                        <a:pt x="6750" y="4790"/>
                        <a:pt x="7011" y="4866"/>
                        <a:pt x="7273" y="4866"/>
                      </a:cubicBezTo>
                      <a:cubicBezTo>
                        <a:pt x="7474" y="4866"/>
                        <a:pt x="7674" y="4822"/>
                        <a:pt x="7861" y="4732"/>
                      </a:cubicBezTo>
                      <a:cubicBezTo>
                        <a:pt x="8095" y="4619"/>
                        <a:pt x="8337" y="4517"/>
                        <a:pt x="8586" y="4430"/>
                      </a:cubicBezTo>
                      <a:cubicBezTo>
                        <a:pt x="9039" y="4272"/>
                        <a:pt x="9373" y="3888"/>
                        <a:pt x="9467" y="3420"/>
                      </a:cubicBezTo>
                      <a:lnTo>
                        <a:pt x="9881" y="1350"/>
                      </a:lnTo>
                      <a:lnTo>
                        <a:pt x="11717" y="1350"/>
                      </a:lnTo>
                      <a:lnTo>
                        <a:pt x="12131" y="3420"/>
                      </a:lnTo>
                      <a:cubicBezTo>
                        <a:pt x="12225" y="3888"/>
                        <a:pt x="12560" y="4272"/>
                        <a:pt x="13012" y="4430"/>
                      </a:cubicBezTo>
                      <a:cubicBezTo>
                        <a:pt x="13261" y="4517"/>
                        <a:pt x="13502" y="4617"/>
                        <a:pt x="13737" y="4731"/>
                      </a:cubicBezTo>
                      <a:cubicBezTo>
                        <a:pt x="13924" y="4822"/>
                        <a:pt x="14125" y="4866"/>
                        <a:pt x="14326" y="4866"/>
                      </a:cubicBezTo>
                      <a:cubicBezTo>
                        <a:pt x="14589" y="4866"/>
                        <a:pt x="14850" y="4790"/>
                        <a:pt x="15075" y="4639"/>
                      </a:cubicBezTo>
                      <a:lnTo>
                        <a:pt x="16832" y="3468"/>
                      </a:lnTo>
                      <a:lnTo>
                        <a:pt x="18131" y="4767"/>
                      </a:lnTo>
                      <a:lnTo>
                        <a:pt x="16959" y="6524"/>
                      </a:lnTo>
                      <a:cubicBezTo>
                        <a:pt x="16694" y="6923"/>
                        <a:pt x="16660" y="7431"/>
                        <a:pt x="16867" y="7861"/>
                      </a:cubicBezTo>
                      <a:cubicBezTo>
                        <a:pt x="16980" y="8096"/>
                        <a:pt x="17083" y="8337"/>
                        <a:pt x="17170" y="8587"/>
                      </a:cubicBezTo>
                      <a:cubicBezTo>
                        <a:pt x="17327" y="9039"/>
                        <a:pt x="17710" y="9373"/>
                        <a:pt x="18180" y="9467"/>
                      </a:cubicBezTo>
                      <a:lnTo>
                        <a:pt x="20248" y="9882"/>
                      </a:lnTo>
                      <a:lnTo>
                        <a:pt x="20250" y="11718"/>
                      </a:lnTo>
                      <a:cubicBezTo>
                        <a:pt x="20250" y="11718"/>
                        <a:pt x="18180" y="12132"/>
                        <a:pt x="18180" y="12132"/>
                      </a:cubicBezTo>
                      <a:close/>
                      <a:moveTo>
                        <a:pt x="20513" y="8558"/>
                      </a:moveTo>
                      <a:lnTo>
                        <a:pt x="18445" y="8143"/>
                      </a:lnTo>
                      <a:cubicBezTo>
                        <a:pt x="18341" y="7844"/>
                        <a:pt x="18218" y="7554"/>
                        <a:pt x="18082" y="7273"/>
                      </a:cubicBezTo>
                      <a:lnTo>
                        <a:pt x="19254" y="5516"/>
                      </a:lnTo>
                      <a:cubicBezTo>
                        <a:pt x="19611" y="4980"/>
                        <a:pt x="19540" y="4268"/>
                        <a:pt x="19085" y="3813"/>
                      </a:cubicBezTo>
                      <a:lnTo>
                        <a:pt x="17787" y="2514"/>
                      </a:lnTo>
                      <a:cubicBezTo>
                        <a:pt x="17526" y="2253"/>
                        <a:pt x="17181" y="2118"/>
                        <a:pt x="16831" y="2118"/>
                      </a:cubicBezTo>
                      <a:cubicBezTo>
                        <a:pt x="16573" y="2118"/>
                        <a:pt x="16312" y="2193"/>
                        <a:pt x="16084" y="2345"/>
                      </a:cubicBezTo>
                      <a:lnTo>
                        <a:pt x="14326" y="3516"/>
                      </a:lnTo>
                      <a:cubicBezTo>
                        <a:pt x="14044" y="3380"/>
                        <a:pt x="13754" y="3258"/>
                        <a:pt x="13455" y="3155"/>
                      </a:cubicBezTo>
                      <a:lnTo>
                        <a:pt x="13041" y="1085"/>
                      </a:lnTo>
                      <a:cubicBezTo>
                        <a:pt x="12916" y="454"/>
                        <a:pt x="12361" y="0"/>
                        <a:pt x="11717" y="0"/>
                      </a:cubicBezTo>
                      <a:lnTo>
                        <a:pt x="9881" y="0"/>
                      </a:lnTo>
                      <a:cubicBezTo>
                        <a:pt x="9238" y="0"/>
                        <a:pt x="8684" y="454"/>
                        <a:pt x="8557" y="1085"/>
                      </a:cubicBezTo>
                      <a:lnTo>
                        <a:pt x="8143" y="3155"/>
                      </a:lnTo>
                      <a:cubicBezTo>
                        <a:pt x="7843" y="3258"/>
                        <a:pt x="7554" y="3381"/>
                        <a:pt x="7273" y="3516"/>
                      </a:cubicBezTo>
                      <a:lnTo>
                        <a:pt x="5516" y="2345"/>
                      </a:lnTo>
                      <a:cubicBezTo>
                        <a:pt x="5287" y="2193"/>
                        <a:pt x="5026" y="2118"/>
                        <a:pt x="4767" y="2118"/>
                      </a:cubicBezTo>
                      <a:cubicBezTo>
                        <a:pt x="4419" y="2118"/>
                        <a:pt x="4073" y="2253"/>
                        <a:pt x="3812" y="2514"/>
                      </a:cubicBezTo>
                      <a:lnTo>
                        <a:pt x="2514" y="3813"/>
                      </a:lnTo>
                      <a:cubicBezTo>
                        <a:pt x="2059" y="4268"/>
                        <a:pt x="1988" y="4980"/>
                        <a:pt x="2345" y="5516"/>
                      </a:cubicBezTo>
                      <a:lnTo>
                        <a:pt x="3516" y="7273"/>
                      </a:lnTo>
                      <a:cubicBezTo>
                        <a:pt x="3380" y="7555"/>
                        <a:pt x="3258" y="7844"/>
                        <a:pt x="3154" y="8144"/>
                      </a:cubicBezTo>
                      <a:lnTo>
                        <a:pt x="1085" y="8558"/>
                      </a:lnTo>
                      <a:cubicBezTo>
                        <a:pt x="454" y="8684"/>
                        <a:pt x="0" y="9238"/>
                        <a:pt x="0" y="9882"/>
                      </a:cubicBezTo>
                      <a:lnTo>
                        <a:pt x="0" y="11718"/>
                      </a:lnTo>
                      <a:cubicBezTo>
                        <a:pt x="0" y="12361"/>
                        <a:pt x="454" y="12916"/>
                        <a:pt x="1085" y="13042"/>
                      </a:cubicBezTo>
                      <a:lnTo>
                        <a:pt x="3154" y="13456"/>
                      </a:lnTo>
                      <a:cubicBezTo>
                        <a:pt x="3258" y="13755"/>
                        <a:pt x="3380" y="14046"/>
                        <a:pt x="3516" y="14326"/>
                      </a:cubicBezTo>
                      <a:lnTo>
                        <a:pt x="2345" y="16083"/>
                      </a:lnTo>
                      <a:cubicBezTo>
                        <a:pt x="1988" y="16619"/>
                        <a:pt x="2059" y="17332"/>
                        <a:pt x="2514" y="17787"/>
                      </a:cubicBezTo>
                      <a:lnTo>
                        <a:pt x="3812" y="19086"/>
                      </a:lnTo>
                      <a:cubicBezTo>
                        <a:pt x="4073" y="19346"/>
                        <a:pt x="4419" y="19482"/>
                        <a:pt x="4767" y="19482"/>
                      </a:cubicBezTo>
                      <a:cubicBezTo>
                        <a:pt x="5026" y="19482"/>
                        <a:pt x="5287" y="19406"/>
                        <a:pt x="5516" y="19254"/>
                      </a:cubicBezTo>
                      <a:lnTo>
                        <a:pt x="7273" y="18083"/>
                      </a:lnTo>
                      <a:cubicBezTo>
                        <a:pt x="7554" y="18220"/>
                        <a:pt x="7843" y="18341"/>
                        <a:pt x="8143" y="18445"/>
                      </a:cubicBezTo>
                      <a:lnTo>
                        <a:pt x="8557" y="20514"/>
                      </a:lnTo>
                      <a:cubicBezTo>
                        <a:pt x="8684" y="21146"/>
                        <a:pt x="9238" y="21599"/>
                        <a:pt x="9881" y="21599"/>
                      </a:cubicBezTo>
                      <a:lnTo>
                        <a:pt x="11717" y="21599"/>
                      </a:lnTo>
                      <a:cubicBezTo>
                        <a:pt x="12361" y="21599"/>
                        <a:pt x="12916" y="21146"/>
                        <a:pt x="13041" y="20514"/>
                      </a:cubicBezTo>
                      <a:lnTo>
                        <a:pt x="13456" y="18445"/>
                      </a:lnTo>
                      <a:cubicBezTo>
                        <a:pt x="13755" y="18341"/>
                        <a:pt x="14046" y="18219"/>
                        <a:pt x="14326" y="18083"/>
                      </a:cubicBezTo>
                      <a:lnTo>
                        <a:pt x="16084" y="19254"/>
                      </a:lnTo>
                      <a:cubicBezTo>
                        <a:pt x="16312" y="19406"/>
                        <a:pt x="16573" y="19482"/>
                        <a:pt x="16831" y="19482"/>
                      </a:cubicBezTo>
                      <a:cubicBezTo>
                        <a:pt x="17181" y="19482"/>
                        <a:pt x="17526" y="19346"/>
                        <a:pt x="17787" y="19086"/>
                      </a:cubicBezTo>
                      <a:lnTo>
                        <a:pt x="19085" y="17787"/>
                      </a:lnTo>
                      <a:cubicBezTo>
                        <a:pt x="19540" y="17332"/>
                        <a:pt x="19611" y="16619"/>
                        <a:pt x="19254" y="16083"/>
                      </a:cubicBezTo>
                      <a:lnTo>
                        <a:pt x="18082" y="14326"/>
                      </a:lnTo>
                      <a:cubicBezTo>
                        <a:pt x="18219" y="14045"/>
                        <a:pt x="18341" y="13755"/>
                        <a:pt x="18445" y="13456"/>
                      </a:cubicBezTo>
                      <a:lnTo>
                        <a:pt x="20513" y="13042"/>
                      </a:lnTo>
                      <a:cubicBezTo>
                        <a:pt x="21145" y="12916"/>
                        <a:pt x="21599" y="12361"/>
                        <a:pt x="21599" y="11718"/>
                      </a:cubicBezTo>
                      <a:lnTo>
                        <a:pt x="21599" y="9882"/>
                      </a:lnTo>
                      <a:cubicBezTo>
                        <a:pt x="21599" y="9238"/>
                        <a:pt x="21145" y="8684"/>
                        <a:pt x="20513" y="8558"/>
                      </a:cubicBezTo>
                    </a:path>
                  </a:pathLst>
                </a:custGeom>
                <a:solidFill>
                  <a:schemeClr val="bg1"/>
                </a:solidFill>
                <a:ln>
                  <a:noFill/>
                </a:ln>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dirty="0">
                    <a:solidFill>
                      <a:schemeClr val="lt1"/>
                    </a:solidFill>
                    <a:cs typeface="+mn-ea"/>
                    <a:sym typeface="+mn-lt"/>
                  </a:endParaRPr>
                </a:p>
              </p:txBody>
            </p:sp>
            <p:sp>
              <p:nvSpPr>
                <p:cNvPr id="22" name="Freeform: Shape 11"/>
                <p:cNvSpPr/>
                <p:nvPr/>
              </p:nvSpPr>
              <p:spPr bwMode="auto">
                <a:xfrm>
                  <a:off x="4570413" y="2712244"/>
                  <a:ext cx="203200" cy="2032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0250"/>
                      </a:moveTo>
                      <a:cubicBezTo>
                        <a:pt x="5580" y="20250"/>
                        <a:pt x="1350" y="16017"/>
                        <a:pt x="1350" y="10800"/>
                      </a:cubicBezTo>
                      <a:cubicBezTo>
                        <a:pt x="1350" y="5582"/>
                        <a:pt x="5580" y="1349"/>
                        <a:pt x="10800" y="1349"/>
                      </a:cubicBezTo>
                      <a:cubicBezTo>
                        <a:pt x="16016" y="1349"/>
                        <a:pt x="20250" y="5582"/>
                        <a:pt x="20250" y="10800"/>
                      </a:cubicBezTo>
                      <a:cubicBezTo>
                        <a:pt x="20250" y="16017"/>
                        <a:pt x="16016" y="20250"/>
                        <a:pt x="10800" y="20250"/>
                      </a:cubicBezTo>
                      <a:moveTo>
                        <a:pt x="10800" y="0"/>
                      </a:moveTo>
                      <a:cubicBezTo>
                        <a:pt x="4836" y="0"/>
                        <a:pt x="0" y="4836"/>
                        <a:pt x="0" y="10800"/>
                      </a:cubicBezTo>
                      <a:cubicBezTo>
                        <a:pt x="0" y="16763"/>
                        <a:pt x="4836" y="21600"/>
                        <a:pt x="10800" y="21600"/>
                      </a:cubicBezTo>
                      <a:cubicBezTo>
                        <a:pt x="16763" y="21600"/>
                        <a:pt x="21599" y="16763"/>
                        <a:pt x="21599" y="10800"/>
                      </a:cubicBezTo>
                      <a:cubicBezTo>
                        <a:pt x="21599" y="4836"/>
                        <a:pt x="16763" y="0"/>
                        <a:pt x="10800" y="0"/>
                      </a:cubicBezTo>
                    </a:path>
                  </a:pathLst>
                </a:custGeom>
                <a:solidFill>
                  <a:schemeClr val="bg1"/>
                </a:solidFill>
                <a:ln>
                  <a:noFill/>
                </a:ln>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dirty="0">
                    <a:solidFill>
                      <a:schemeClr val="lt1"/>
                    </a:solidFill>
                    <a:cs typeface="+mn-ea"/>
                    <a:sym typeface="+mn-lt"/>
                  </a:endParaRPr>
                </a:p>
              </p:txBody>
            </p:sp>
            <p:sp>
              <p:nvSpPr>
                <p:cNvPr id="23" name="Freeform: Shape 12"/>
                <p:cNvSpPr/>
                <p:nvPr/>
              </p:nvSpPr>
              <p:spPr bwMode="auto">
                <a:xfrm>
                  <a:off x="4613275" y="2755900"/>
                  <a:ext cx="116682" cy="1166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8900"/>
                      </a:moveTo>
                      <a:cubicBezTo>
                        <a:pt x="6328" y="18900"/>
                        <a:pt x="2699" y="15271"/>
                        <a:pt x="2699" y="10800"/>
                      </a:cubicBezTo>
                      <a:cubicBezTo>
                        <a:pt x="2699" y="6329"/>
                        <a:pt x="6328" y="2700"/>
                        <a:pt x="10800" y="2700"/>
                      </a:cubicBezTo>
                      <a:cubicBezTo>
                        <a:pt x="15271" y="2700"/>
                        <a:pt x="18899" y="6329"/>
                        <a:pt x="18899" y="10800"/>
                      </a:cubicBezTo>
                      <a:cubicBezTo>
                        <a:pt x="18899" y="15271"/>
                        <a:pt x="15271" y="18900"/>
                        <a:pt x="10800" y="18900"/>
                      </a:cubicBezTo>
                      <a:moveTo>
                        <a:pt x="10800" y="0"/>
                      </a:moveTo>
                      <a:cubicBezTo>
                        <a:pt x="4830" y="0"/>
                        <a:pt x="0" y="4833"/>
                        <a:pt x="0" y="10800"/>
                      </a:cubicBezTo>
                      <a:cubicBezTo>
                        <a:pt x="0" y="16766"/>
                        <a:pt x="4830" y="21599"/>
                        <a:pt x="10800" y="21599"/>
                      </a:cubicBezTo>
                      <a:cubicBezTo>
                        <a:pt x="16764" y="21599"/>
                        <a:pt x="21600" y="16766"/>
                        <a:pt x="21600" y="10800"/>
                      </a:cubicBezTo>
                      <a:cubicBezTo>
                        <a:pt x="21600" y="4833"/>
                        <a:pt x="16764" y="0"/>
                        <a:pt x="10800" y="0"/>
                      </a:cubicBezTo>
                    </a:path>
                  </a:pathLst>
                </a:custGeom>
                <a:gradFill flip="none" rotWithShape="1">
                  <a:gsLst>
                    <a:gs pos="0">
                      <a:schemeClr val="accent1"/>
                    </a:gs>
                    <a:gs pos="100000">
                      <a:schemeClr val="tx1">
                        <a:lumMod val="95000"/>
                        <a:lumOff val="5000"/>
                      </a:schemeClr>
                    </a:gs>
                  </a:gsLst>
                  <a:lin ang="5400000" scaled="1"/>
                  <a:tileRect/>
                </a:gradFill>
                <a:ln>
                  <a:noFill/>
                </a:ln>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dirty="0">
                    <a:solidFill>
                      <a:schemeClr val="lt1"/>
                    </a:solidFill>
                    <a:cs typeface="+mn-ea"/>
                    <a:sym typeface="+mn-lt"/>
                  </a:endParaRPr>
                </a:p>
              </p:txBody>
            </p:sp>
          </p:grpSp>
        </p:grpSp>
        <p:sp>
          <p:nvSpPr>
            <p:cNvPr id="16" name="矩形 15"/>
            <p:cNvSpPr/>
            <p:nvPr/>
          </p:nvSpPr>
          <p:spPr>
            <a:xfrm>
              <a:off x="2264475" y="2740135"/>
              <a:ext cx="2744586" cy="3961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lvl="1" algn="ctr">
                <a:buClr>
                  <a:srgbClr val="8B4C13"/>
                </a:buClr>
                <a:defRPr/>
              </a:pPr>
              <a:r>
                <a:rPr lang="zh-CN" altLang="en-US" dirty="0">
                  <a:solidFill>
                    <a:schemeClr val="tx1">
                      <a:lumMod val="85000"/>
                      <a:lumOff val="15000"/>
                    </a:schemeClr>
                  </a:solidFill>
                  <a:cs typeface="+mn-ea"/>
                  <a:sym typeface="+mn-lt"/>
                </a:rPr>
                <a:t>在需要、目标和价值观等方面有分歧</a:t>
              </a:r>
              <a:endParaRPr lang="zh-CN" altLang="en-US" dirty="0">
                <a:solidFill>
                  <a:schemeClr val="tx1">
                    <a:lumMod val="85000"/>
                    <a:lumOff val="15000"/>
                  </a:schemeClr>
                </a:solidFill>
                <a:cs typeface="+mn-ea"/>
                <a:sym typeface="+mn-lt"/>
              </a:endParaRPr>
            </a:p>
          </p:txBody>
        </p:sp>
      </p:grpSp>
      <p:grpSp>
        <p:nvGrpSpPr>
          <p:cNvPr id="24" name="组合 23"/>
          <p:cNvGrpSpPr/>
          <p:nvPr/>
        </p:nvGrpSpPr>
        <p:grpSpPr>
          <a:xfrm>
            <a:off x="1934892" y="3921823"/>
            <a:ext cx="3566824" cy="2016788"/>
            <a:chOff x="1934892" y="3921823"/>
            <a:chExt cx="3566824" cy="2016788"/>
          </a:xfrm>
        </p:grpSpPr>
        <p:grpSp>
          <p:nvGrpSpPr>
            <p:cNvPr id="25" name="Group 47"/>
            <p:cNvGrpSpPr/>
            <p:nvPr/>
          </p:nvGrpSpPr>
          <p:grpSpPr>
            <a:xfrm>
              <a:off x="1934892" y="3921823"/>
              <a:ext cx="3566824" cy="2016788"/>
              <a:chOff x="1639910" y="3772608"/>
              <a:chExt cx="3819677" cy="2159759"/>
            </a:xfrm>
          </p:grpSpPr>
          <p:sp>
            <p:nvSpPr>
              <p:cNvPr id="29" name="Rectangle 14"/>
              <p:cNvSpPr/>
              <p:nvPr/>
            </p:nvSpPr>
            <p:spPr>
              <a:xfrm>
                <a:off x="1639910" y="4150460"/>
                <a:ext cx="3819677" cy="17819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dirty="0">
                  <a:cs typeface="+mn-ea"/>
                  <a:sym typeface="+mn-lt"/>
                </a:endParaRPr>
              </a:p>
            </p:txBody>
          </p:sp>
          <p:sp>
            <p:nvSpPr>
              <p:cNvPr id="30" name="Rectangle: Rounded Corners 15"/>
              <p:cNvSpPr/>
              <p:nvPr/>
            </p:nvSpPr>
            <p:spPr>
              <a:xfrm rot="2700000">
                <a:off x="3171895" y="3772608"/>
                <a:ext cx="755703" cy="755703"/>
              </a:xfrm>
              <a:prstGeom prst="roundRect">
                <a:avLst/>
              </a:prstGeom>
              <a:gradFill flip="none" rotWithShape="1">
                <a:gsLst>
                  <a:gs pos="0">
                    <a:schemeClr val="accent1"/>
                  </a:gs>
                  <a:gs pos="100000">
                    <a:schemeClr val="tx1">
                      <a:lumMod val="95000"/>
                      <a:lumOff val="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dirty="0">
                  <a:cs typeface="+mn-ea"/>
                  <a:sym typeface="+mn-lt"/>
                </a:endParaRPr>
              </a:p>
            </p:txBody>
          </p:sp>
          <p:grpSp>
            <p:nvGrpSpPr>
              <p:cNvPr id="31" name="Group 16"/>
              <p:cNvGrpSpPr/>
              <p:nvPr/>
            </p:nvGrpSpPr>
            <p:grpSpPr>
              <a:xfrm>
                <a:off x="3390202" y="3917889"/>
                <a:ext cx="319088" cy="465138"/>
                <a:chOff x="3582988" y="3510757"/>
                <a:chExt cx="319088" cy="465138"/>
              </a:xfrm>
              <a:solidFill>
                <a:schemeClr val="bg1"/>
              </a:solidFill>
            </p:grpSpPr>
            <p:sp>
              <p:nvSpPr>
                <p:cNvPr id="32" name="Freeform: Shape 19"/>
                <p:cNvSpPr/>
                <p:nvPr/>
              </p:nvSpPr>
              <p:spPr bwMode="auto">
                <a:xfrm>
                  <a:off x="3582988" y="3510757"/>
                  <a:ext cx="319088" cy="465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386" y="14175"/>
                      </a:moveTo>
                      <a:lnTo>
                        <a:pt x="6223" y="14175"/>
                      </a:lnTo>
                      <a:cubicBezTo>
                        <a:pt x="5734" y="13446"/>
                        <a:pt x="5147" y="12716"/>
                        <a:pt x="4568" y="12003"/>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1"/>
                      </a:cubicBezTo>
                      <a:cubicBezTo>
                        <a:pt x="16455" y="12723"/>
                        <a:pt x="15873" y="13449"/>
                        <a:pt x="15386" y="14175"/>
                      </a:cubicBezTo>
                      <a:moveTo>
                        <a:pt x="10800" y="20249"/>
                      </a:moveTo>
                      <a:cubicBezTo>
                        <a:pt x="9805" y="20249"/>
                        <a:pt x="9347" y="20171"/>
                        <a:pt x="8839" y="19406"/>
                      </a:cubicBezTo>
                      <a:lnTo>
                        <a:pt x="13000" y="19048"/>
                      </a:lnTo>
                      <a:cubicBezTo>
                        <a:pt x="12398" y="20164"/>
                        <a:pt x="11959" y="20249"/>
                        <a:pt x="10800" y="20249"/>
                      </a:cubicBezTo>
                      <a:moveTo>
                        <a:pt x="7595" y="16813"/>
                      </a:moveTo>
                      <a:cubicBezTo>
                        <a:pt x="7417" y="16407"/>
                        <a:pt x="7215" y="15978"/>
                        <a:pt x="6991" y="15525"/>
                      </a:cubicBezTo>
                      <a:lnTo>
                        <a:pt x="14616" y="15525"/>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90"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5"/>
                      </a:cubicBezTo>
                      <a:cubicBezTo>
                        <a:pt x="0" y="10146"/>
                        <a:pt x="3621" y="13029"/>
                        <a:pt x="4939" y="15562"/>
                      </a:cubicBezTo>
                      <a:cubicBezTo>
                        <a:pt x="6906" y="19339"/>
                        <a:pt x="6688" y="21599"/>
                        <a:pt x="10800" y="21599"/>
                      </a:cubicBezTo>
                      <a:cubicBezTo>
                        <a:pt x="14972" y="21599"/>
                        <a:pt x="14692" y="19349"/>
                        <a:pt x="16660" y="15577"/>
                      </a:cubicBezTo>
                      <a:cubicBezTo>
                        <a:pt x="17983" y="13039"/>
                        <a:pt x="21600" y="10124"/>
                        <a:pt x="21600" y="7425"/>
                      </a:cubicBezTo>
                      <a:cubicBezTo>
                        <a:pt x="21600" y="3324"/>
                        <a:pt x="16764" y="0"/>
                        <a:pt x="10800" y="0"/>
                      </a:cubicBezTo>
                    </a:path>
                  </a:pathLst>
                </a:custGeom>
                <a:solidFill>
                  <a:schemeClr val="bg1"/>
                </a:solidFill>
                <a:ln>
                  <a:noFill/>
                </a:ln>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dirty="0">
                    <a:cs typeface="+mn-ea"/>
                    <a:sym typeface="+mn-lt"/>
                  </a:endParaRPr>
                </a:p>
              </p:txBody>
            </p:sp>
            <p:sp>
              <p:nvSpPr>
                <p:cNvPr id="33" name="Freeform: Shape 20"/>
                <p:cNvSpPr/>
                <p:nvPr/>
              </p:nvSpPr>
              <p:spPr bwMode="auto">
                <a:xfrm>
                  <a:off x="3655219" y="3583782"/>
                  <a:ext cx="94456" cy="94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gradFill flip="none" rotWithShape="1">
                  <a:gsLst>
                    <a:gs pos="0">
                      <a:schemeClr val="accent1"/>
                    </a:gs>
                    <a:gs pos="100000">
                      <a:schemeClr val="tx1">
                        <a:lumMod val="95000"/>
                        <a:lumOff val="5000"/>
                      </a:schemeClr>
                    </a:gs>
                  </a:gsLst>
                  <a:lin ang="5400000" scaled="1"/>
                  <a:tileRect/>
                </a:gradFill>
                <a:ln>
                  <a:noFill/>
                </a:ln>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dirty="0">
                    <a:cs typeface="+mn-ea"/>
                    <a:sym typeface="+mn-lt"/>
                  </a:endParaRPr>
                </a:p>
              </p:txBody>
            </p:sp>
          </p:grpSp>
        </p:grpSp>
        <p:sp>
          <p:nvSpPr>
            <p:cNvPr id="27" name="矩形 26"/>
            <p:cNvSpPr/>
            <p:nvPr/>
          </p:nvSpPr>
          <p:spPr>
            <a:xfrm>
              <a:off x="2626501" y="4924648"/>
              <a:ext cx="2251933" cy="3961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lvl="1" algn="ctr">
                <a:buClr>
                  <a:srgbClr val="8B4C13"/>
                </a:buClr>
                <a:defRPr/>
              </a:pPr>
              <a:r>
                <a:rPr lang="zh-CN" altLang="en-US" dirty="0">
                  <a:solidFill>
                    <a:schemeClr val="tx1">
                      <a:lumMod val="85000"/>
                      <a:lumOff val="15000"/>
                    </a:schemeClr>
                  </a:solidFill>
                  <a:cs typeface="+mn-ea"/>
                  <a:sym typeface="+mn-lt"/>
                </a:rPr>
                <a:t>不愿意带着问题工作</a:t>
              </a:r>
              <a:endParaRPr lang="zh-CN" altLang="en-US" dirty="0">
                <a:solidFill>
                  <a:schemeClr val="tx1">
                    <a:lumMod val="85000"/>
                    <a:lumOff val="15000"/>
                  </a:schemeClr>
                </a:solidFill>
                <a:cs typeface="+mn-ea"/>
                <a:sym typeface="+mn-lt"/>
              </a:endParaRPr>
            </a:p>
          </p:txBody>
        </p:sp>
      </p:grpSp>
      <p:grpSp>
        <p:nvGrpSpPr>
          <p:cNvPr id="34" name="组合 33"/>
          <p:cNvGrpSpPr/>
          <p:nvPr/>
        </p:nvGrpSpPr>
        <p:grpSpPr>
          <a:xfrm>
            <a:off x="7363666" y="1640115"/>
            <a:ext cx="2324430" cy="1382879"/>
            <a:chOff x="7363666" y="1640115"/>
            <a:chExt cx="2324430" cy="1382879"/>
          </a:xfrm>
        </p:grpSpPr>
        <p:grpSp>
          <p:nvGrpSpPr>
            <p:cNvPr id="35" name="Group 45"/>
            <p:cNvGrpSpPr/>
            <p:nvPr/>
          </p:nvGrpSpPr>
          <p:grpSpPr>
            <a:xfrm>
              <a:off x="8120852" y="1640115"/>
              <a:ext cx="705677" cy="705677"/>
              <a:chOff x="8264399" y="1329148"/>
              <a:chExt cx="755703" cy="755703"/>
            </a:xfrm>
          </p:grpSpPr>
          <p:sp>
            <p:nvSpPr>
              <p:cNvPr id="40" name="Rectangle: Rounded Corners 33"/>
              <p:cNvSpPr/>
              <p:nvPr/>
            </p:nvSpPr>
            <p:spPr>
              <a:xfrm rot="2700000">
                <a:off x="8264399" y="1329148"/>
                <a:ext cx="755703" cy="755703"/>
              </a:xfrm>
              <a:prstGeom prst="roundRect">
                <a:avLst/>
              </a:prstGeom>
              <a:gradFill flip="none" rotWithShape="1">
                <a:gsLst>
                  <a:gs pos="0">
                    <a:schemeClr val="accent1"/>
                  </a:gs>
                  <a:gs pos="100000">
                    <a:schemeClr val="tx1">
                      <a:lumMod val="95000"/>
                      <a:lumOff val="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dirty="0">
                  <a:cs typeface="+mn-ea"/>
                  <a:sym typeface="+mn-lt"/>
                </a:endParaRPr>
              </a:p>
            </p:txBody>
          </p:sp>
          <p:grpSp>
            <p:nvGrpSpPr>
              <p:cNvPr id="41" name="Group 34"/>
              <p:cNvGrpSpPr/>
              <p:nvPr/>
            </p:nvGrpSpPr>
            <p:grpSpPr>
              <a:xfrm>
                <a:off x="8409680" y="1482368"/>
                <a:ext cx="465138" cy="391319"/>
                <a:chOff x="5368132" y="2625725"/>
                <a:chExt cx="465138" cy="391319"/>
              </a:xfrm>
              <a:solidFill>
                <a:schemeClr val="accent2"/>
              </a:solidFill>
            </p:grpSpPr>
            <p:sp>
              <p:nvSpPr>
                <p:cNvPr id="42" name="Freeform: Shape 35"/>
                <p:cNvSpPr/>
                <p:nvPr/>
              </p:nvSpPr>
              <p:spPr bwMode="auto">
                <a:xfrm>
                  <a:off x="5484813" y="2727325"/>
                  <a:ext cx="231775" cy="2317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48" y="16070"/>
                      </a:moveTo>
                      <a:cubicBezTo>
                        <a:pt x="14037" y="19468"/>
                        <a:pt x="8925" y="19859"/>
                        <a:pt x="5529" y="16948"/>
                      </a:cubicBezTo>
                      <a:cubicBezTo>
                        <a:pt x="2130" y="14038"/>
                        <a:pt x="1740" y="8924"/>
                        <a:pt x="4651" y="5527"/>
                      </a:cubicBezTo>
                      <a:cubicBezTo>
                        <a:pt x="7559" y="2131"/>
                        <a:pt x="12674" y="1740"/>
                        <a:pt x="16070" y="4650"/>
                      </a:cubicBezTo>
                      <a:cubicBezTo>
                        <a:pt x="19466" y="7560"/>
                        <a:pt x="19859" y="12673"/>
                        <a:pt x="16948" y="16070"/>
                      </a:cubicBezTo>
                      <a:moveTo>
                        <a:pt x="10800" y="0"/>
                      </a:moveTo>
                      <a:cubicBezTo>
                        <a:pt x="4833" y="0"/>
                        <a:pt x="0" y="4834"/>
                        <a:pt x="0" y="10800"/>
                      </a:cubicBezTo>
                      <a:cubicBezTo>
                        <a:pt x="0" y="16765"/>
                        <a:pt x="4833" y="21599"/>
                        <a:pt x="10800" y="21599"/>
                      </a:cubicBezTo>
                      <a:cubicBezTo>
                        <a:pt x="16764" y="21599"/>
                        <a:pt x="21600" y="16765"/>
                        <a:pt x="21600" y="10800"/>
                      </a:cubicBezTo>
                      <a:cubicBezTo>
                        <a:pt x="21600" y="4834"/>
                        <a:pt x="16764" y="0"/>
                        <a:pt x="10800" y="0"/>
                      </a:cubicBezTo>
                    </a:path>
                  </a:pathLst>
                </a:custGeom>
                <a:solidFill>
                  <a:schemeClr val="bg1"/>
                </a:solidFill>
                <a:ln>
                  <a:noFill/>
                </a:ln>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dirty="0">
                    <a:cs typeface="+mn-ea"/>
                    <a:sym typeface="+mn-lt"/>
                  </a:endParaRPr>
                </a:p>
              </p:txBody>
            </p:sp>
            <p:sp>
              <p:nvSpPr>
                <p:cNvPr id="43" name="Freeform: Shape 36"/>
                <p:cNvSpPr/>
                <p:nvPr/>
              </p:nvSpPr>
              <p:spPr bwMode="auto">
                <a:xfrm>
                  <a:off x="5542757" y="2785269"/>
                  <a:ext cx="65088" cy="650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00" y="0"/>
                      </a:moveTo>
                      <a:cubicBezTo>
                        <a:pt x="8596" y="0"/>
                        <a:pt x="0" y="8596"/>
                        <a:pt x="0" y="19195"/>
                      </a:cubicBezTo>
                      <a:lnTo>
                        <a:pt x="0" y="19199"/>
                      </a:lnTo>
                      <a:cubicBezTo>
                        <a:pt x="0" y="20524"/>
                        <a:pt x="1068" y="21599"/>
                        <a:pt x="2400" y="21599"/>
                      </a:cubicBezTo>
                      <a:cubicBezTo>
                        <a:pt x="3721" y="21599"/>
                        <a:pt x="4800" y="20524"/>
                        <a:pt x="4800" y="19199"/>
                      </a:cubicBezTo>
                      <a:lnTo>
                        <a:pt x="4800" y="19195"/>
                      </a:lnTo>
                      <a:cubicBezTo>
                        <a:pt x="4800" y="11247"/>
                        <a:pt x="11240" y="4799"/>
                        <a:pt x="19200" y="4799"/>
                      </a:cubicBezTo>
                      <a:cubicBezTo>
                        <a:pt x="20521" y="4799"/>
                        <a:pt x="21600" y="3724"/>
                        <a:pt x="21600" y="2399"/>
                      </a:cubicBezTo>
                      <a:cubicBezTo>
                        <a:pt x="21600" y="1075"/>
                        <a:pt x="20521" y="0"/>
                        <a:pt x="19200" y="0"/>
                      </a:cubicBezTo>
                    </a:path>
                  </a:pathLst>
                </a:custGeom>
                <a:gradFill flip="none" rotWithShape="1">
                  <a:gsLst>
                    <a:gs pos="0">
                      <a:schemeClr val="accent1"/>
                    </a:gs>
                    <a:gs pos="100000">
                      <a:schemeClr val="tx1">
                        <a:lumMod val="95000"/>
                        <a:lumOff val="5000"/>
                      </a:schemeClr>
                    </a:gs>
                  </a:gsLst>
                  <a:lin ang="5400000" scaled="1"/>
                  <a:tileRect/>
                </a:gradFill>
                <a:ln>
                  <a:noFill/>
                </a:ln>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dirty="0">
                    <a:cs typeface="+mn-ea"/>
                    <a:sym typeface="+mn-lt"/>
                  </a:endParaRPr>
                </a:p>
              </p:txBody>
            </p:sp>
            <p:sp>
              <p:nvSpPr>
                <p:cNvPr id="44" name="Freeform: Shape 37"/>
                <p:cNvSpPr/>
                <p:nvPr/>
              </p:nvSpPr>
              <p:spPr bwMode="auto">
                <a:xfrm>
                  <a:off x="5368132" y="2625725"/>
                  <a:ext cx="465138" cy="391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9199"/>
                      </a:moveTo>
                      <a:cubicBezTo>
                        <a:pt x="20249" y="19642"/>
                        <a:pt x="19948" y="19999"/>
                        <a:pt x="19575" y="19999"/>
                      </a:cubicBezTo>
                      <a:lnTo>
                        <a:pt x="2024" y="19999"/>
                      </a:lnTo>
                      <a:cubicBezTo>
                        <a:pt x="1651" y="19999"/>
                        <a:pt x="1349" y="19642"/>
                        <a:pt x="1349" y="19199"/>
                      </a:cubicBezTo>
                      <a:lnTo>
                        <a:pt x="1349" y="7200"/>
                      </a:lnTo>
                      <a:cubicBezTo>
                        <a:pt x="1349" y="6809"/>
                        <a:pt x="1588" y="6475"/>
                        <a:pt x="1914" y="6411"/>
                      </a:cubicBezTo>
                      <a:lnTo>
                        <a:pt x="5588" y="5684"/>
                      </a:lnTo>
                      <a:lnTo>
                        <a:pt x="6797" y="2103"/>
                      </a:lnTo>
                      <a:cubicBezTo>
                        <a:pt x="6900" y="1799"/>
                        <a:pt x="7148" y="1600"/>
                        <a:pt x="7424" y="1600"/>
                      </a:cubicBezTo>
                      <a:lnTo>
                        <a:pt x="14174" y="1600"/>
                      </a:lnTo>
                      <a:cubicBezTo>
                        <a:pt x="14450" y="1600"/>
                        <a:pt x="14698" y="1799"/>
                        <a:pt x="14801" y="2103"/>
                      </a:cubicBezTo>
                      <a:lnTo>
                        <a:pt x="16010" y="5684"/>
                      </a:lnTo>
                      <a:lnTo>
                        <a:pt x="19685" y="6411"/>
                      </a:lnTo>
                      <a:cubicBezTo>
                        <a:pt x="20011" y="6475"/>
                        <a:pt x="20249" y="6809"/>
                        <a:pt x="20249" y="7200"/>
                      </a:cubicBezTo>
                      <a:cubicBezTo>
                        <a:pt x="20249" y="7200"/>
                        <a:pt x="20249" y="19199"/>
                        <a:pt x="20249" y="19199"/>
                      </a:cubicBezTo>
                      <a:close/>
                      <a:moveTo>
                        <a:pt x="19907" y="4832"/>
                      </a:moveTo>
                      <a:lnTo>
                        <a:pt x="16981" y="4254"/>
                      </a:lnTo>
                      <a:lnTo>
                        <a:pt x="16054" y="1507"/>
                      </a:lnTo>
                      <a:cubicBezTo>
                        <a:pt x="15745" y="591"/>
                        <a:pt x="15006" y="0"/>
                        <a:pt x="14174" y="0"/>
                      </a:cubicBezTo>
                      <a:lnTo>
                        <a:pt x="7424" y="0"/>
                      </a:lnTo>
                      <a:cubicBezTo>
                        <a:pt x="6593" y="0"/>
                        <a:pt x="5854" y="591"/>
                        <a:pt x="5543" y="1509"/>
                      </a:cubicBezTo>
                      <a:lnTo>
                        <a:pt x="4618" y="4254"/>
                      </a:lnTo>
                      <a:lnTo>
                        <a:pt x="1692" y="4832"/>
                      </a:lnTo>
                      <a:cubicBezTo>
                        <a:pt x="711" y="5025"/>
                        <a:pt x="0" y="6020"/>
                        <a:pt x="0" y="7200"/>
                      </a:cubicBezTo>
                      <a:lnTo>
                        <a:pt x="0" y="19199"/>
                      </a:lnTo>
                      <a:cubicBezTo>
                        <a:pt x="0" y="20523"/>
                        <a:pt x="908" y="21600"/>
                        <a:pt x="2024" y="21600"/>
                      </a:cubicBezTo>
                      <a:lnTo>
                        <a:pt x="19575" y="21600"/>
                      </a:lnTo>
                      <a:cubicBezTo>
                        <a:pt x="20691" y="21600"/>
                        <a:pt x="21600" y="20523"/>
                        <a:pt x="21600" y="19199"/>
                      </a:cubicBezTo>
                      <a:lnTo>
                        <a:pt x="21600" y="7200"/>
                      </a:lnTo>
                      <a:cubicBezTo>
                        <a:pt x="21600" y="6020"/>
                        <a:pt x="20888" y="5025"/>
                        <a:pt x="19907" y="4832"/>
                      </a:cubicBezTo>
                    </a:path>
                  </a:pathLst>
                </a:custGeom>
                <a:solidFill>
                  <a:schemeClr val="bg1"/>
                </a:solidFill>
                <a:ln>
                  <a:noFill/>
                </a:ln>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dirty="0">
                    <a:cs typeface="+mn-ea"/>
                    <a:sym typeface="+mn-lt"/>
                  </a:endParaRPr>
                </a:p>
              </p:txBody>
            </p:sp>
          </p:grpSp>
        </p:grpSp>
        <p:sp>
          <p:nvSpPr>
            <p:cNvPr id="37" name="矩形 36"/>
            <p:cNvSpPr/>
            <p:nvPr/>
          </p:nvSpPr>
          <p:spPr>
            <a:xfrm>
              <a:off x="7363666" y="2626860"/>
              <a:ext cx="2324430" cy="3961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lvl="1" algn="ctr">
                <a:buClr>
                  <a:srgbClr val="8B4C13"/>
                </a:buClr>
                <a:defRPr/>
              </a:pPr>
              <a:r>
                <a:rPr lang="zh-CN" altLang="en-US" dirty="0">
                  <a:solidFill>
                    <a:schemeClr val="tx1">
                      <a:lumMod val="85000"/>
                      <a:lumOff val="15000"/>
                    </a:schemeClr>
                  </a:solidFill>
                  <a:cs typeface="+mn-ea"/>
                  <a:sym typeface="+mn-lt"/>
                </a:rPr>
                <a:t>期望值与最终结果出现偏差</a:t>
              </a:r>
              <a:endParaRPr lang="zh-CN" altLang="en-US" dirty="0">
                <a:solidFill>
                  <a:schemeClr val="tx1">
                    <a:lumMod val="85000"/>
                    <a:lumOff val="15000"/>
                  </a:schemeClr>
                </a:solidFill>
                <a:cs typeface="+mn-ea"/>
                <a:sym typeface="+mn-lt"/>
              </a:endParaRPr>
            </a:p>
          </p:txBody>
        </p:sp>
      </p:grpSp>
      <p:grpSp>
        <p:nvGrpSpPr>
          <p:cNvPr id="45" name="组合 44"/>
          <p:cNvGrpSpPr/>
          <p:nvPr/>
        </p:nvGrpSpPr>
        <p:grpSpPr>
          <a:xfrm>
            <a:off x="6690284" y="3921822"/>
            <a:ext cx="3566824" cy="2016789"/>
            <a:chOff x="6690284" y="3921822"/>
            <a:chExt cx="3566824" cy="2016789"/>
          </a:xfrm>
        </p:grpSpPr>
        <p:grpSp>
          <p:nvGrpSpPr>
            <p:cNvPr id="46" name="Group 46"/>
            <p:cNvGrpSpPr/>
            <p:nvPr/>
          </p:nvGrpSpPr>
          <p:grpSpPr>
            <a:xfrm>
              <a:off x="6690284" y="3921822"/>
              <a:ext cx="3566824" cy="2016789"/>
              <a:chOff x="6732413" y="3772607"/>
              <a:chExt cx="3819677" cy="2159760"/>
            </a:xfrm>
          </p:grpSpPr>
          <p:sp>
            <p:nvSpPr>
              <p:cNvPr id="50" name="Rectangle 22"/>
              <p:cNvSpPr/>
              <p:nvPr/>
            </p:nvSpPr>
            <p:spPr>
              <a:xfrm>
                <a:off x="6732413" y="4150460"/>
                <a:ext cx="3819677" cy="17819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dirty="0">
                  <a:cs typeface="+mn-ea"/>
                  <a:sym typeface="+mn-lt"/>
                </a:endParaRPr>
              </a:p>
            </p:txBody>
          </p:sp>
          <p:sp>
            <p:nvSpPr>
              <p:cNvPr id="51" name="Rectangle: Rounded Corners 23"/>
              <p:cNvSpPr/>
              <p:nvPr/>
            </p:nvSpPr>
            <p:spPr>
              <a:xfrm rot="2700000">
                <a:off x="8264399" y="3772607"/>
                <a:ext cx="755703" cy="755703"/>
              </a:xfrm>
              <a:prstGeom prst="roundRect">
                <a:avLst/>
              </a:prstGeom>
              <a:gradFill flip="none" rotWithShape="1">
                <a:gsLst>
                  <a:gs pos="0">
                    <a:schemeClr val="accent1"/>
                  </a:gs>
                  <a:gs pos="100000">
                    <a:schemeClr val="tx1">
                      <a:lumMod val="95000"/>
                      <a:lumOff val="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dirty="0">
                  <a:cs typeface="+mn-ea"/>
                  <a:sym typeface="+mn-lt"/>
                </a:endParaRPr>
              </a:p>
            </p:txBody>
          </p:sp>
          <p:grpSp>
            <p:nvGrpSpPr>
              <p:cNvPr id="52" name="Group 24"/>
              <p:cNvGrpSpPr/>
              <p:nvPr/>
            </p:nvGrpSpPr>
            <p:grpSpPr>
              <a:xfrm>
                <a:off x="8409681" y="3947258"/>
                <a:ext cx="465138" cy="435769"/>
                <a:chOff x="5368132" y="3540125"/>
                <a:chExt cx="465138" cy="435769"/>
              </a:xfrm>
              <a:solidFill>
                <a:schemeClr val="bg1"/>
              </a:solidFill>
            </p:grpSpPr>
            <p:sp>
              <p:nvSpPr>
                <p:cNvPr id="53" name="Freeform: Shape 27"/>
                <p:cNvSpPr/>
                <p:nvPr/>
              </p:nvSpPr>
              <p:spPr bwMode="auto">
                <a:xfrm>
                  <a:off x="5426869" y="3598069"/>
                  <a:ext cx="347663" cy="2325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699" y="20255"/>
                      </a:moveTo>
                      <a:lnTo>
                        <a:pt x="899" y="20255"/>
                      </a:lnTo>
                      <a:lnTo>
                        <a:pt x="899" y="1350"/>
                      </a:lnTo>
                      <a:lnTo>
                        <a:pt x="20699" y="1350"/>
                      </a:lnTo>
                      <a:cubicBezTo>
                        <a:pt x="20699" y="1350"/>
                        <a:pt x="20699" y="20255"/>
                        <a:pt x="20699" y="20255"/>
                      </a:cubicBezTo>
                      <a:close/>
                      <a:moveTo>
                        <a:pt x="20699" y="0"/>
                      </a:moveTo>
                      <a:lnTo>
                        <a:pt x="899" y="5"/>
                      </a:lnTo>
                      <a:cubicBezTo>
                        <a:pt x="402" y="5"/>
                        <a:pt x="0" y="603"/>
                        <a:pt x="0" y="1350"/>
                      </a:cubicBezTo>
                      <a:lnTo>
                        <a:pt x="0" y="20249"/>
                      </a:lnTo>
                      <a:cubicBezTo>
                        <a:pt x="0" y="20996"/>
                        <a:pt x="402" y="21599"/>
                        <a:pt x="899" y="21599"/>
                      </a:cubicBezTo>
                      <a:lnTo>
                        <a:pt x="20699" y="21599"/>
                      </a:lnTo>
                      <a:cubicBezTo>
                        <a:pt x="21197" y="21599"/>
                        <a:pt x="21600" y="20996"/>
                        <a:pt x="21600" y="20249"/>
                      </a:cubicBezTo>
                      <a:lnTo>
                        <a:pt x="21600" y="1350"/>
                      </a:lnTo>
                      <a:cubicBezTo>
                        <a:pt x="21600" y="603"/>
                        <a:pt x="21197" y="0"/>
                        <a:pt x="20699" y="0"/>
                      </a:cubicBezTo>
                    </a:path>
                  </a:pathLst>
                </a:custGeom>
                <a:solidFill>
                  <a:schemeClr val="bg1"/>
                </a:solidFill>
                <a:ln>
                  <a:noFill/>
                </a:ln>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dirty="0">
                    <a:cs typeface="+mn-ea"/>
                    <a:sym typeface="+mn-lt"/>
                  </a:endParaRPr>
                </a:p>
              </p:txBody>
            </p:sp>
            <p:sp>
              <p:nvSpPr>
                <p:cNvPr id="54" name="Freeform: Shape 28"/>
                <p:cNvSpPr/>
                <p:nvPr/>
              </p:nvSpPr>
              <p:spPr bwMode="auto">
                <a:xfrm>
                  <a:off x="5368132" y="3540125"/>
                  <a:ext cx="465138" cy="4357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6562"/>
                      </a:moveTo>
                      <a:cubicBezTo>
                        <a:pt x="20249" y="16959"/>
                        <a:pt x="19946" y="17282"/>
                        <a:pt x="19575" y="17282"/>
                      </a:cubicBezTo>
                      <a:lnTo>
                        <a:pt x="13499" y="17282"/>
                      </a:lnTo>
                      <a:lnTo>
                        <a:pt x="8099" y="17282"/>
                      </a:lnTo>
                      <a:lnTo>
                        <a:pt x="2024" y="17282"/>
                      </a:lnTo>
                      <a:cubicBezTo>
                        <a:pt x="1651" y="17282"/>
                        <a:pt x="1349" y="16959"/>
                        <a:pt x="1349" y="16562"/>
                      </a:cubicBezTo>
                      <a:lnTo>
                        <a:pt x="1349" y="2160"/>
                      </a:lnTo>
                      <a:cubicBezTo>
                        <a:pt x="1349" y="1762"/>
                        <a:pt x="1651" y="1440"/>
                        <a:pt x="2024" y="1440"/>
                      </a:cubicBezTo>
                      <a:lnTo>
                        <a:pt x="19575" y="1440"/>
                      </a:lnTo>
                      <a:cubicBezTo>
                        <a:pt x="19946" y="1440"/>
                        <a:pt x="20249" y="1762"/>
                        <a:pt x="20249" y="2160"/>
                      </a:cubicBezTo>
                      <a:cubicBezTo>
                        <a:pt x="20249" y="2160"/>
                        <a:pt x="20249" y="16562"/>
                        <a:pt x="20249" y="16562"/>
                      </a:cubicBezTo>
                      <a:close/>
                      <a:moveTo>
                        <a:pt x="19575" y="0"/>
                      </a:moveTo>
                      <a:lnTo>
                        <a:pt x="2024" y="0"/>
                      </a:lnTo>
                      <a:cubicBezTo>
                        <a:pt x="905" y="0"/>
                        <a:pt x="0" y="966"/>
                        <a:pt x="0" y="2160"/>
                      </a:cubicBezTo>
                      <a:lnTo>
                        <a:pt x="0" y="16562"/>
                      </a:lnTo>
                      <a:cubicBezTo>
                        <a:pt x="0" y="17753"/>
                        <a:pt x="903" y="18718"/>
                        <a:pt x="2018" y="18721"/>
                      </a:cubicBezTo>
                      <a:lnTo>
                        <a:pt x="8774" y="18721"/>
                      </a:lnTo>
                      <a:lnTo>
                        <a:pt x="8774" y="19597"/>
                      </a:lnTo>
                      <a:lnTo>
                        <a:pt x="4561" y="20181"/>
                      </a:lnTo>
                      <a:cubicBezTo>
                        <a:pt x="4260" y="20262"/>
                        <a:pt x="4049" y="20549"/>
                        <a:pt x="4049" y="20879"/>
                      </a:cubicBezTo>
                      <a:cubicBezTo>
                        <a:pt x="4049" y="21277"/>
                        <a:pt x="4351" y="21599"/>
                        <a:pt x="4724" y="21599"/>
                      </a:cubicBezTo>
                      <a:lnTo>
                        <a:pt x="16874" y="21599"/>
                      </a:lnTo>
                      <a:cubicBezTo>
                        <a:pt x="17248" y="21599"/>
                        <a:pt x="17549" y="21277"/>
                        <a:pt x="17549" y="20879"/>
                      </a:cubicBezTo>
                      <a:cubicBezTo>
                        <a:pt x="17549" y="20549"/>
                        <a:pt x="17339" y="20262"/>
                        <a:pt x="17038" y="20181"/>
                      </a:cubicBezTo>
                      <a:lnTo>
                        <a:pt x="12824" y="19597"/>
                      </a:lnTo>
                      <a:lnTo>
                        <a:pt x="12824" y="18721"/>
                      </a:lnTo>
                      <a:lnTo>
                        <a:pt x="19581" y="18721"/>
                      </a:lnTo>
                      <a:cubicBezTo>
                        <a:pt x="20696" y="18718"/>
                        <a:pt x="21600" y="17753"/>
                        <a:pt x="21600" y="16562"/>
                      </a:cubicBezTo>
                      <a:lnTo>
                        <a:pt x="21600" y="2160"/>
                      </a:lnTo>
                      <a:cubicBezTo>
                        <a:pt x="21600" y="966"/>
                        <a:pt x="20692" y="0"/>
                        <a:pt x="19575" y="0"/>
                      </a:cubicBezTo>
                    </a:path>
                  </a:pathLst>
                </a:custGeom>
                <a:solidFill>
                  <a:schemeClr val="bg1"/>
                </a:solidFill>
                <a:ln>
                  <a:noFill/>
                </a:ln>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dirty="0">
                    <a:cs typeface="+mn-ea"/>
                    <a:sym typeface="+mn-lt"/>
                  </a:endParaRPr>
                </a:p>
              </p:txBody>
            </p:sp>
          </p:grpSp>
        </p:grpSp>
        <p:sp>
          <p:nvSpPr>
            <p:cNvPr id="48" name="矩形 47"/>
            <p:cNvSpPr/>
            <p:nvPr/>
          </p:nvSpPr>
          <p:spPr>
            <a:xfrm>
              <a:off x="7015323" y="5011248"/>
              <a:ext cx="3021116" cy="3961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lvl="1" algn="ctr">
                <a:buClr>
                  <a:srgbClr val="8B4C13"/>
                </a:buClr>
                <a:defRPr/>
              </a:pPr>
              <a:r>
                <a:rPr lang="zh-CN" altLang="en-US" dirty="0">
                  <a:solidFill>
                    <a:schemeClr val="tx1">
                      <a:lumMod val="85000"/>
                      <a:lumOff val="15000"/>
                    </a:schemeClr>
                  </a:solidFill>
                  <a:cs typeface="+mn-ea"/>
                  <a:sym typeface="+mn-lt"/>
                </a:rPr>
                <a:t>言谈、动机、行为、境遇等方面存在理解上的偏差</a:t>
              </a:r>
              <a:endParaRPr lang="zh-CN" altLang="en-US" dirty="0">
                <a:solidFill>
                  <a:schemeClr val="tx1">
                    <a:lumMod val="85000"/>
                    <a:lumOff val="15000"/>
                  </a:schemeClr>
                </a:solidFill>
                <a:cs typeface="+mn-ea"/>
                <a:sym typeface="+mn-lt"/>
              </a:endParaRPr>
            </a:p>
          </p:txBody>
        </p:sp>
      </p:grpSp>
      <p:grpSp>
        <p:nvGrpSpPr>
          <p:cNvPr id="47" name="组合 46"/>
          <p:cNvGrpSpPr/>
          <p:nvPr/>
        </p:nvGrpSpPr>
        <p:grpSpPr>
          <a:xfrm>
            <a:off x="167640" y="386372"/>
            <a:ext cx="8193773" cy="646331"/>
            <a:chOff x="167640" y="138722"/>
            <a:chExt cx="8193773" cy="646331"/>
          </a:xfrm>
        </p:grpSpPr>
        <p:sp>
          <p:nvSpPr>
            <p:cNvPr id="49" name="矩形 48"/>
            <p:cNvSpPr/>
            <p:nvPr/>
          </p:nvSpPr>
          <p:spPr>
            <a:xfrm>
              <a:off x="167640" y="203200"/>
              <a:ext cx="568960" cy="523240"/>
            </a:xfrm>
            <a:prstGeom prst="rect">
              <a:avLst/>
            </a:prstGeom>
            <a:gradFill>
              <a:gsLst>
                <a:gs pos="0">
                  <a:schemeClr val="accent1"/>
                </a:gs>
                <a:gs pos="100000">
                  <a:schemeClr val="tx1">
                    <a:lumMod val="95000"/>
                    <a:lumOff val="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33333"/>
                </a:solidFill>
                <a:cs typeface="+mn-ea"/>
                <a:sym typeface="+mn-lt"/>
              </a:endParaRPr>
            </a:p>
          </p:txBody>
        </p:sp>
        <p:sp>
          <p:nvSpPr>
            <p:cNvPr id="55" name="矩形 54"/>
            <p:cNvSpPr/>
            <p:nvPr/>
          </p:nvSpPr>
          <p:spPr>
            <a:xfrm>
              <a:off x="812800" y="203200"/>
              <a:ext cx="259080" cy="523240"/>
            </a:xfrm>
            <a:prstGeom prst="rect">
              <a:avLst/>
            </a:prstGeom>
            <a:gradFill>
              <a:gsLst>
                <a:gs pos="0">
                  <a:schemeClr val="accent1"/>
                </a:gs>
                <a:gs pos="100000">
                  <a:schemeClr val="tx1">
                    <a:lumMod val="95000"/>
                    <a:lumOff val="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33333"/>
                </a:solidFill>
                <a:cs typeface="+mn-ea"/>
                <a:sym typeface="+mn-lt"/>
              </a:endParaRPr>
            </a:p>
          </p:txBody>
        </p:sp>
        <p:sp>
          <p:nvSpPr>
            <p:cNvPr id="56" name="Rectangle 6"/>
            <p:cNvSpPr>
              <a:spLocks noChangeArrowheads="1"/>
            </p:cNvSpPr>
            <p:nvPr/>
          </p:nvSpPr>
          <p:spPr bwMode="auto">
            <a:xfrm>
              <a:off x="1148080" y="138722"/>
              <a:ext cx="7213333"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zh-CN" altLang="en-US" sz="3600" b="1" dirty="0">
                  <a:solidFill>
                    <a:schemeClr val="tx1">
                      <a:lumMod val="85000"/>
                      <a:lumOff val="15000"/>
                    </a:schemeClr>
                  </a:solidFill>
                  <a:cs typeface="+mn-ea"/>
                  <a:sym typeface="+mn-lt"/>
                </a:rPr>
                <a:t>导致冲突的原因</a:t>
              </a:r>
              <a:endParaRPr lang="zh-CN" altLang="en-US" sz="3600" b="1" dirty="0">
                <a:solidFill>
                  <a:schemeClr val="tx1">
                    <a:lumMod val="85000"/>
                    <a:lumOff val="15000"/>
                  </a:schemeClr>
                </a:solidFill>
                <a:cs typeface="+mn-ea"/>
                <a:sym typeface="+mn-lt"/>
              </a:endParaRPr>
            </a:p>
          </p:txBody>
        </p:sp>
      </p:grpSp>
    </p:spTree>
  </p:cSld>
  <p:clrMapOvr>
    <a:masterClrMapping/>
  </p:clrMapOvr>
  <mc:AlternateContent xmlns:mc="http://schemas.openxmlformats.org/markup-compatibility/2006">
    <mc:Choice xmlns:p14="http://schemas.microsoft.com/office/powerpoint/2010/main" Requires="p14">
      <p:transition spd="slow" p14:dur="3400" advTm="0">
        <p14:reveal/>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p:cTn id="13" dur="500" fill="hold"/>
                                        <p:tgtEl>
                                          <p:spTgt spid="13"/>
                                        </p:tgtEl>
                                        <p:attrNameLst>
                                          <p:attrName>ppt_w</p:attrName>
                                        </p:attrNameLst>
                                      </p:cBhvr>
                                      <p:tavLst>
                                        <p:tav tm="0">
                                          <p:val>
                                            <p:fltVal val="0"/>
                                          </p:val>
                                        </p:tav>
                                        <p:tav tm="100000">
                                          <p:val>
                                            <p:strVal val="#ppt_w"/>
                                          </p:val>
                                        </p:tav>
                                      </p:tavLst>
                                    </p:anim>
                                    <p:anim calcmode="lin" valueType="num">
                                      <p:cBhvr>
                                        <p:cTn id="14" dur="500" fill="hold"/>
                                        <p:tgtEl>
                                          <p:spTgt spid="13"/>
                                        </p:tgtEl>
                                        <p:attrNameLst>
                                          <p:attrName>ppt_h</p:attrName>
                                        </p:attrNameLst>
                                      </p:cBhvr>
                                      <p:tavLst>
                                        <p:tav tm="0">
                                          <p:val>
                                            <p:fltVal val="0"/>
                                          </p:val>
                                        </p:tav>
                                        <p:tav tm="100000">
                                          <p:val>
                                            <p:strVal val="#ppt_h"/>
                                          </p:val>
                                        </p:tav>
                                      </p:tavLst>
                                    </p:anim>
                                    <p:animEffect transition="in" filter="fade">
                                      <p:cBhvr>
                                        <p:cTn id="15" dur="500"/>
                                        <p:tgtEl>
                                          <p:spTgt spid="13"/>
                                        </p:tgtEl>
                                      </p:cBhvr>
                                    </p:animEffect>
                                  </p:childTnLst>
                                </p:cTn>
                              </p:par>
                              <p:par>
                                <p:cTn id="16" presetID="53" presetClass="entr" presetSubtype="16" fill="hold" nodeType="withEffect">
                                  <p:stCondLst>
                                    <p:cond delay="0"/>
                                  </p:stCondLst>
                                  <p:childTnLst>
                                    <p:set>
                                      <p:cBhvr>
                                        <p:cTn id="17" dur="1" fill="hold">
                                          <p:stCondLst>
                                            <p:cond delay="0"/>
                                          </p:stCondLst>
                                        </p:cTn>
                                        <p:tgtEl>
                                          <p:spTgt spid="34"/>
                                        </p:tgtEl>
                                        <p:attrNameLst>
                                          <p:attrName>style.visibility</p:attrName>
                                        </p:attrNameLst>
                                      </p:cBhvr>
                                      <p:to>
                                        <p:strVal val="visible"/>
                                      </p:to>
                                    </p:set>
                                    <p:anim calcmode="lin" valueType="num">
                                      <p:cBhvr>
                                        <p:cTn id="18" dur="500" fill="hold"/>
                                        <p:tgtEl>
                                          <p:spTgt spid="34"/>
                                        </p:tgtEl>
                                        <p:attrNameLst>
                                          <p:attrName>ppt_w</p:attrName>
                                        </p:attrNameLst>
                                      </p:cBhvr>
                                      <p:tavLst>
                                        <p:tav tm="0">
                                          <p:val>
                                            <p:fltVal val="0"/>
                                          </p:val>
                                        </p:tav>
                                        <p:tav tm="100000">
                                          <p:val>
                                            <p:strVal val="#ppt_w"/>
                                          </p:val>
                                        </p:tav>
                                      </p:tavLst>
                                    </p:anim>
                                    <p:anim calcmode="lin" valueType="num">
                                      <p:cBhvr>
                                        <p:cTn id="19" dur="500" fill="hold"/>
                                        <p:tgtEl>
                                          <p:spTgt spid="34"/>
                                        </p:tgtEl>
                                        <p:attrNameLst>
                                          <p:attrName>ppt_h</p:attrName>
                                        </p:attrNameLst>
                                      </p:cBhvr>
                                      <p:tavLst>
                                        <p:tav tm="0">
                                          <p:val>
                                            <p:fltVal val="0"/>
                                          </p:val>
                                        </p:tav>
                                        <p:tav tm="100000">
                                          <p:val>
                                            <p:strVal val="#ppt_h"/>
                                          </p:val>
                                        </p:tav>
                                      </p:tavLst>
                                    </p:anim>
                                    <p:animEffect transition="in" filter="fade">
                                      <p:cBhvr>
                                        <p:cTn id="20" dur="500"/>
                                        <p:tgtEl>
                                          <p:spTgt spid="34"/>
                                        </p:tgtEl>
                                      </p:cBhvr>
                                    </p:animEffect>
                                  </p:childTnLst>
                                </p:cTn>
                              </p:par>
                              <p:par>
                                <p:cTn id="21" presetID="53" presetClass="entr" presetSubtype="16" fill="hold" nodeType="withEffect">
                                  <p:stCondLst>
                                    <p:cond delay="0"/>
                                  </p:stCondLst>
                                  <p:childTnLst>
                                    <p:set>
                                      <p:cBhvr>
                                        <p:cTn id="22" dur="1" fill="hold">
                                          <p:stCondLst>
                                            <p:cond delay="0"/>
                                          </p:stCondLst>
                                        </p:cTn>
                                        <p:tgtEl>
                                          <p:spTgt spid="24"/>
                                        </p:tgtEl>
                                        <p:attrNameLst>
                                          <p:attrName>style.visibility</p:attrName>
                                        </p:attrNameLst>
                                      </p:cBhvr>
                                      <p:to>
                                        <p:strVal val="visible"/>
                                      </p:to>
                                    </p:set>
                                    <p:anim calcmode="lin" valueType="num">
                                      <p:cBhvr>
                                        <p:cTn id="23" dur="500" fill="hold"/>
                                        <p:tgtEl>
                                          <p:spTgt spid="24"/>
                                        </p:tgtEl>
                                        <p:attrNameLst>
                                          <p:attrName>ppt_w</p:attrName>
                                        </p:attrNameLst>
                                      </p:cBhvr>
                                      <p:tavLst>
                                        <p:tav tm="0">
                                          <p:val>
                                            <p:fltVal val="0"/>
                                          </p:val>
                                        </p:tav>
                                        <p:tav tm="100000">
                                          <p:val>
                                            <p:strVal val="#ppt_w"/>
                                          </p:val>
                                        </p:tav>
                                      </p:tavLst>
                                    </p:anim>
                                    <p:anim calcmode="lin" valueType="num">
                                      <p:cBhvr>
                                        <p:cTn id="24" dur="500" fill="hold"/>
                                        <p:tgtEl>
                                          <p:spTgt spid="24"/>
                                        </p:tgtEl>
                                        <p:attrNameLst>
                                          <p:attrName>ppt_h</p:attrName>
                                        </p:attrNameLst>
                                      </p:cBhvr>
                                      <p:tavLst>
                                        <p:tav tm="0">
                                          <p:val>
                                            <p:fltVal val="0"/>
                                          </p:val>
                                        </p:tav>
                                        <p:tav tm="100000">
                                          <p:val>
                                            <p:strVal val="#ppt_h"/>
                                          </p:val>
                                        </p:tav>
                                      </p:tavLst>
                                    </p:anim>
                                    <p:animEffect transition="in" filter="fade">
                                      <p:cBhvr>
                                        <p:cTn id="25" dur="500"/>
                                        <p:tgtEl>
                                          <p:spTgt spid="24"/>
                                        </p:tgtEl>
                                      </p:cBhvr>
                                    </p:animEffect>
                                  </p:childTnLst>
                                </p:cTn>
                              </p:par>
                              <p:par>
                                <p:cTn id="26" presetID="53" presetClass="entr" presetSubtype="16" fill="hold" nodeType="withEffect">
                                  <p:stCondLst>
                                    <p:cond delay="0"/>
                                  </p:stCondLst>
                                  <p:childTnLst>
                                    <p:set>
                                      <p:cBhvr>
                                        <p:cTn id="27" dur="1" fill="hold">
                                          <p:stCondLst>
                                            <p:cond delay="0"/>
                                          </p:stCondLst>
                                        </p:cTn>
                                        <p:tgtEl>
                                          <p:spTgt spid="45"/>
                                        </p:tgtEl>
                                        <p:attrNameLst>
                                          <p:attrName>style.visibility</p:attrName>
                                        </p:attrNameLst>
                                      </p:cBhvr>
                                      <p:to>
                                        <p:strVal val="visible"/>
                                      </p:to>
                                    </p:set>
                                    <p:anim calcmode="lin" valueType="num">
                                      <p:cBhvr>
                                        <p:cTn id="28" dur="500" fill="hold"/>
                                        <p:tgtEl>
                                          <p:spTgt spid="45"/>
                                        </p:tgtEl>
                                        <p:attrNameLst>
                                          <p:attrName>ppt_w</p:attrName>
                                        </p:attrNameLst>
                                      </p:cBhvr>
                                      <p:tavLst>
                                        <p:tav tm="0">
                                          <p:val>
                                            <p:fltVal val="0"/>
                                          </p:val>
                                        </p:tav>
                                        <p:tav tm="100000">
                                          <p:val>
                                            <p:strVal val="#ppt_w"/>
                                          </p:val>
                                        </p:tav>
                                      </p:tavLst>
                                    </p:anim>
                                    <p:anim calcmode="lin" valueType="num">
                                      <p:cBhvr>
                                        <p:cTn id="29" dur="500" fill="hold"/>
                                        <p:tgtEl>
                                          <p:spTgt spid="45"/>
                                        </p:tgtEl>
                                        <p:attrNameLst>
                                          <p:attrName>ppt_h</p:attrName>
                                        </p:attrNameLst>
                                      </p:cBhvr>
                                      <p:tavLst>
                                        <p:tav tm="0">
                                          <p:val>
                                            <p:fltVal val="0"/>
                                          </p:val>
                                        </p:tav>
                                        <p:tav tm="100000">
                                          <p:val>
                                            <p:strVal val="#ppt_h"/>
                                          </p:val>
                                        </p:tav>
                                      </p:tavLst>
                                    </p:anim>
                                    <p:animEffect transition="in" filter="fade">
                                      <p:cBhvr>
                                        <p:cTn id="30"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bwMode="auto">
          <a:xfrm>
            <a:off x="3689567" y="1197327"/>
            <a:ext cx="5059363" cy="633412"/>
            <a:chOff x="6402758" y="1340767"/>
            <a:chExt cx="3301140" cy="756855"/>
          </a:xfrm>
        </p:grpSpPr>
        <p:sp>
          <p:nvSpPr>
            <p:cNvPr id="11" name="圆角矩形 10"/>
            <p:cNvSpPr/>
            <p:nvPr/>
          </p:nvSpPr>
          <p:spPr>
            <a:xfrm>
              <a:off x="6402758" y="1340767"/>
              <a:ext cx="3301140" cy="756855"/>
            </a:xfrm>
            <a:prstGeom prst="roundRect">
              <a:avLst/>
            </a:prstGeom>
            <a:gradFill flip="none" rotWithShape="1">
              <a:gsLst>
                <a:gs pos="0">
                  <a:schemeClr val="accent1"/>
                </a:gs>
                <a:gs pos="100000">
                  <a:schemeClr val="tx1">
                    <a:lumMod val="95000"/>
                    <a:lumOff val="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noProof="1">
                <a:cs typeface="+mn-ea"/>
                <a:sym typeface="+mn-lt"/>
              </a:endParaRPr>
            </a:p>
          </p:txBody>
        </p:sp>
        <p:sp>
          <p:nvSpPr>
            <p:cNvPr id="12" name="圆角矩形 11"/>
            <p:cNvSpPr/>
            <p:nvPr/>
          </p:nvSpPr>
          <p:spPr>
            <a:xfrm>
              <a:off x="6497017" y="1445095"/>
              <a:ext cx="3206881" cy="555787"/>
            </a:xfrm>
            <a:prstGeom prst="roundRect">
              <a:avLst/>
            </a:prstGeom>
            <a:gradFill flip="none" rotWithShape="1">
              <a:gsLst>
                <a:gs pos="0">
                  <a:schemeClr val="accent1"/>
                </a:gs>
                <a:gs pos="100000">
                  <a:schemeClr val="tx1">
                    <a:lumMod val="95000"/>
                    <a:lumOff val="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noProof="1">
                <a:cs typeface="+mn-ea"/>
                <a:sym typeface="+mn-lt"/>
              </a:endParaRPr>
            </a:p>
          </p:txBody>
        </p:sp>
        <p:sp>
          <p:nvSpPr>
            <p:cNvPr id="13" name="文本框 12"/>
            <p:cNvSpPr txBox="1"/>
            <p:nvPr/>
          </p:nvSpPr>
          <p:spPr>
            <a:xfrm flipH="1">
              <a:off x="6465943" y="1386292"/>
              <a:ext cx="3237955" cy="665805"/>
            </a:xfrm>
            <a:prstGeom prst="rect">
              <a:avLst/>
            </a:prstGeom>
            <a:solidFill>
              <a:srgbClr val="AF231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zh-CN" altLang="en-US" noProof="1">
                  <a:cs typeface="+mn-ea"/>
                  <a:sym typeface="+mn-lt"/>
                </a:rPr>
                <a:t>两种不同性质的冲突</a:t>
              </a:r>
              <a:endParaRPr lang="zh-CN" altLang="en-US" noProof="1">
                <a:cs typeface="+mn-ea"/>
                <a:sym typeface="+mn-lt"/>
              </a:endParaRPr>
            </a:p>
          </p:txBody>
        </p:sp>
      </p:grpSp>
      <p:graphicFrame>
        <p:nvGraphicFramePr>
          <p:cNvPr id="14" name="Group 3"/>
          <p:cNvGraphicFramePr>
            <a:graphicFrameLocks noGrp="1"/>
          </p:cNvGraphicFramePr>
          <p:nvPr/>
        </p:nvGraphicFramePr>
        <p:xfrm>
          <a:off x="1416050" y="2060575"/>
          <a:ext cx="9791700" cy="3937000"/>
        </p:xfrm>
        <a:graphic>
          <a:graphicData uri="http://schemas.openxmlformats.org/drawingml/2006/table">
            <a:tbl>
              <a:tblPr/>
              <a:tblGrid>
                <a:gridCol w="4218436"/>
                <a:gridCol w="5573264"/>
              </a:tblGrid>
              <a:tr h="787400">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r>
                        <a:rPr kumimoji="1" lang="zh-CN" altLang="en-US" sz="2800" b="0" i="0" u="none" strike="noStrike" cap="none" normalizeH="0" baseline="0" dirty="0">
                          <a:ln>
                            <a:noFill/>
                          </a:ln>
                          <a:solidFill>
                            <a:schemeClr val="bg1"/>
                          </a:solidFill>
                          <a:effectLst/>
                          <a:latin typeface="+mn-lt"/>
                          <a:ea typeface="+mn-ea"/>
                          <a:cs typeface="+mn-ea"/>
                          <a:sym typeface="+mn-lt"/>
                        </a:rPr>
                        <a:t>建设性冲突</a:t>
                      </a:r>
                      <a:endParaRPr kumimoji="1" lang="zh-CN" altLang="en-US" sz="2800" b="0" i="0" u="none" strike="noStrike" cap="none" normalizeH="0" baseline="0" dirty="0">
                        <a:ln>
                          <a:noFill/>
                        </a:ln>
                        <a:solidFill>
                          <a:schemeClr val="bg1"/>
                        </a:solidFill>
                        <a:effectLst/>
                        <a:latin typeface="+mn-lt"/>
                        <a:ea typeface="+mn-ea"/>
                        <a:cs typeface="+mn-ea"/>
                        <a:sym typeface="+mn-lt"/>
                      </a:endParaRPr>
                    </a:p>
                  </a:txBody>
                  <a:tcPr marL="91431" marR="91431" anchor="ctr" horzOverflow="overflow">
                    <a:lnL w="12700" cap="flat" cmpd="sng" algn="ctr">
                      <a:solidFill>
                        <a:srgbClr val="8B4C13"/>
                      </a:solidFill>
                      <a:prstDash val="solid"/>
                      <a:round/>
                      <a:headEnd type="none" w="med" len="med"/>
                      <a:tailEnd type="none" w="med" len="med"/>
                    </a:lnL>
                    <a:lnR w="12700" cap="flat" cmpd="sng" algn="ctr">
                      <a:solidFill>
                        <a:srgbClr val="8B4C13"/>
                      </a:solidFill>
                      <a:prstDash val="solid"/>
                      <a:round/>
                      <a:headEnd type="none" w="med" len="med"/>
                      <a:tailEnd type="none" w="med" len="med"/>
                    </a:lnR>
                    <a:lnT w="12700" cap="flat" cmpd="sng" algn="ctr">
                      <a:solidFill>
                        <a:srgbClr val="8B4C13"/>
                      </a:solidFill>
                      <a:prstDash val="solid"/>
                      <a:round/>
                      <a:headEnd type="none" w="med" len="med"/>
                      <a:tailEnd type="none" w="med" len="med"/>
                    </a:lnT>
                    <a:lnB w="12700" cap="flat" cmpd="sng" algn="ctr">
                      <a:solidFill>
                        <a:srgbClr val="8B4C13"/>
                      </a:solidFill>
                      <a:prstDash val="solid"/>
                      <a:round/>
                      <a:headEnd type="none" w="med" len="med"/>
                      <a:tailEnd type="none" w="med" len="med"/>
                    </a:lnB>
                    <a:lnTlToBr>
                      <a:noFill/>
                    </a:lnTlToBr>
                    <a:lnBlToTr>
                      <a:noFill/>
                    </a:lnBlToTr>
                    <a:solidFill>
                      <a:srgbClr val="AF231C"/>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r>
                        <a:rPr kumimoji="1" lang="zh-CN" altLang="en-US" sz="2800" b="0" i="0" u="none" strike="noStrike" cap="none" normalizeH="0" baseline="0" dirty="0">
                          <a:ln>
                            <a:noFill/>
                          </a:ln>
                          <a:solidFill>
                            <a:schemeClr val="bg1"/>
                          </a:solidFill>
                          <a:effectLst/>
                          <a:latin typeface="+mn-lt"/>
                          <a:ea typeface="+mn-ea"/>
                          <a:cs typeface="+mn-ea"/>
                          <a:sym typeface="+mn-lt"/>
                        </a:rPr>
                        <a:t>破坏性冲突</a:t>
                      </a:r>
                      <a:endParaRPr kumimoji="1" lang="zh-CN" altLang="en-US" sz="2800" b="0" i="0" u="none" strike="noStrike" cap="none" normalizeH="0" baseline="0" dirty="0">
                        <a:ln>
                          <a:noFill/>
                        </a:ln>
                        <a:solidFill>
                          <a:schemeClr val="bg1"/>
                        </a:solidFill>
                        <a:effectLst/>
                        <a:latin typeface="+mn-lt"/>
                        <a:ea typeface="+mn-ea"/>
                        <a:cs typeface="+mn-ea"/>
                        <a:sym typeface="+mn-lt"/>
                      </a:endParaRPr>
                    </a:p>
                  </a:txBody>
                  <a:tcPr marL="91431" marR="91431" anchor="ctr" horzOverflow="overflow">
                    <a:lnL w="12700" cap="flat" cmpd="sng" algn="ctr">
                      <a:solidFill>
                        <a:srgbClr val="8B4C13"/>
                      </a:solidFill>
                      <a:prstDash val="solid"/>
                      <a:round/>
                      <a:headEnd type="none" w="med" len="med"/>
                      <a:tailEnd type="none" w="med" len="med"/>
                    </a:lnL>
                    <a:lnR w="12700" cap="flat" cmpd="sng" algn="ctr">
                      <a:solidFill>
                        <a:srgbClr val="8B4C13"/>
                      </a:solidFill>
                      <a:prstDash val="solid"/>
                      <a:round/>
                      <a:headEnd type="none" w="med" len="med"/>
                      <a:tailEnd type="none" w="med" len="med"/>
                    </a:lnR>
                    <a:lnT w="12700" cap="flat" cmpd="sng" algn="ctr">
                      <a:solidFill>
                        <a:srgbClr val="8B4C13"/>
                      </a:solidFill>
                      <a:prstDash val="solid"/>
                      <a:round/>
                      <a:headEnd type="none" w="med" len="med"/>
                      <a:tailEnd type="none" w="med" len="med"/>
                    </a:lnT>
                    <a:lnB w="12700" cap="flat" cmpd="sng" algn="ctr">
                      <a:solidFill>
                        <a:srgbClr val="8B4C13"/>
                      </a:solidFill>
                      <a:prstDash val="solid"/>
                      <a:round/>
                      <a:headEnd type="none" w="med" len="med"/>
                      <a:tailEnd type="none" w="med" len="med"/>
                    </a:lnB>
                    <a:lnTlToBr>
                      <a:noFill/>
                    </a:lnTlToBr>
                    <a:lnBlToTr>
                      <a:noFill/>
                    </a:lnBlToTr>
                    <a:solidFill>
                      <a:srgbClr val="AF231C"/>
                    </a:solidFill>
                  </a:tcPr>
                </a:tc>
              </a:tr>
              <a:tr h="787400">
                <a:tc>
                  <a:txBody>
                    <a:bodyPr/>
                    <a:lstStyle/>
                    <a:p>
                      <a:pPr marL="533400" marR="0" lvl="0" indent="-53340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r>
                        <a:rPr kumimoji="1" lang="zh-CN" altLang="en-US" sz="2000" b="0" i="0" u="none" strike="noStrike" cap="none" normalizeH="0" baseline="0" dirty="0">
                          <a:ln>
                            <a:noFill/>
                          </a:ln>
                          <a:solidFill>
                            <a:schemeClr val="tx1"/>
                          </a:solidFill>
                          <a:effectLst/>
                          <a:latin typeface="+mn-lt"/>
                          <a:ea typeface="+mn-ea"/>
                          <a:cs typeface="+mn-ea"/>
                          <a:sym typeface="+mn-lt"/>
                        </a:rPr>
                        <a:t>双方对实现共同的目标的关心</a:t>
                      </a:r>
                      <a:endParaRPr kumimoji="1" lang="zh-CN" altLang="en-US" sz="2000" b="0" i="0" u="none" strike="noStrike" cap="none" normalizeH="0" baseline="0" dirty="0">
                        <a:ln>
                          <a:noFill/>
                        </a:ln>
                        <a:solidFill>
                          <a:schemeClr val="tx1"/>
                        </a:solidFill>
                        <a:effectLst/>
                        <a:latin typeface="+mn-lt"/>
                        <a:ea typeface="+mn-ea"/>
                        <a:cs typeface="+mn-ea"/>
                        <a:sym typeface="+mn-lt"/>
                      </a:endParaRPr>
                    </a:p>
                  </a:txBody>
                  <a:tcPr marL="91431" marR="91431" anchor="ctr" horzOverflow="overflow">
                    <a:lnL w="12700" cap="flat" cmpd="sng" algn="ctr">
                      <a:solidFill>
                        <a:srgbClr val="8B4C13"/>
                      </a:solidFill>
                      <a:prstDash val="solid"/>
                      <a:round/>
                      <a:headEnd type="none" w="med" len="med"/>
                      <a:tailEnd type="none" w="med" len="med"/>
                    </a:lnL>
                    <a:lnR w="12700" cap="flat" cmpd="sng" algn="ctr">
                      <a:solidFill>
                        <a:srgbClr val="8B4C13"/>
                      </a:solidFill>
                      <a:prstDash val="solid"/>
                      <a:round/>
                      <a:headEnd type="none" w="med" len="med"/>
                      <a:tailEnd type="none" w="med" len="med"/>
                    </a:lnR>
                    <a:lnT w="12700" cap="flat" cmpd="sng" algn="ctr">
                      <a:solidFill>
                        <a:srgbClr val="8B4C13"/>
                      </a:solidFill>
                      <a:prstDash val="solid"/>
                      <a:round/>
                      <a:headEnd type="none" w="med" len="med"/>
                      <a:tailEnd type="none" w="med" len="med"/>
                    </a:lnT>
                    <a:lnB w="12700" cap="flat" cmpd="sng" algn="ctr">
                      <a:solidFill>
                        <a:srgbClr val="8B4C13"/>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r>
                        <a:rPr kumimoji="1" lang="zh-CN" altLang="en-US" sz="2000" b="0" i="0" u="none" strike="noStrike" cap="none" normalizeH="0" baseline="0" dirty="0">
                          <a:ln>
                            <a:noFill/>
                          </a:ln>
                          <a:solidFill>
                            <a:schemeClr val="tx1"/>
                          </a:solidFill>
                          <a:effectLst/>
                          <a:latin typeface="+mn-lt"/>
                          <a:ea typeface="+mn-ea"/>
                          <a:cs typeface="+mn-ea"/>
                          <a:sym typeface="+mn-lt"/>
                        </a:rPr>
                        <a:t>双方对赢得自己观点胜利十分关心</a:t>
                      </a:r>
                      <a:endParaRPr kumimoji="1" lang="zh-CN" altLang="en-US" sz="2000" b="0" i="0" u="none" strike="noStrike" cap="none" normalizeH="0" baseline="0" dirty="0">
                        <a:ln>
                          <a:noFill/>
                        </a:ln>
                        <a:solidFill>
                          <a:schemeClr val="tx1"/>
                        </a:solidFill>
                        <a:effectLst/>
                        <a:latin typeface="+mn-lt"/>
                        <a:ea typeface="+mn-ea"/>
                        <a:cs typeface="+mn-ea"/>
                        <a:sym typeface="+mn-lt"/>
                      </a:endParaRPr>
                    </a:p>
                  </a:txBody>
                  <a:tcPr marL="91431" marR="91431" anchor="ctr" horzOverflow="overflow">
                    <a:lnL w="12700" cap="flat" cmpd="sng" algn="ctr">
                      <a:solidFill>
                        <a:srgbClr val="8B4C13"/>
                      </a:solidFill>
                      <a:prstDash val="solid"/>
                      <a:round/>
                      <a:headEnd type="none" w="med" len="med"/>
                      <a:tailEnd type="none" w="med" len="med"/>
                    </a:lnL>
                    <a:lnR w="12700" cap="flat" cmpd="sng" algn="ctr">
                      <a:solidFill>
                        <a:srgbClr val="8B4C13"/>
                      </a:solidFill>
                      <a:prstDash val="solid"/>
                      <a:round/>
                      <a:headEnd type="none" w="med" len="med"/>
                      <a:tailEnd type="none" w="med" len="med"/>
                    </a:lnR>
                    <a:lnT w="12700" cap="flat" cmpd="sng" algn="ctr">
                      <a:solidFill>
                        <a:srgbClr val="8B4C13"/>
                      </a:solidFill>
                      <a:prstDash val="solid"/>
                      <a:round/>
                      <a:headEnd type="none" w="med" len="med"/>
                      <a:tailEnd type="none" w="med" len="med"/>
                    </a:lnT>
                    <a:lnB w="12700" cap="flat" cmpd="sng" algn="ctr">
                      <a:solidFill>
                        <a:srgbClr val="8B4C13"/>
                      </a:solidFill>
                      <a:prstDash val="solid"/>
                      <a:round/>
                      <a:headEnd type="none" w="med" len="med"/>
                      <a:tailEnd type="none" w="med" len="med"/>
                    </a:lnB>
                    <a:lnTlToBr>
                      <a:noFill/>
                    </a:lnTlToBr>
                    <a:lnBlToTr>
                      <a:noFill/>
                    </a:lnBlToTr>
                    <a:noFill/>
                  </a:tcPr>
                </a:tc>
              </a:tr>
              <a:tr h="787400">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r>
                        <a:rPr kumimoji="1" lang="zh-CN" altLang="en-US" sz="2000" b="0" i="0" u="none" strike="noStrike" cap="none" normalizeH="0" baseline="0" dirty="0">
                          <a:ln>
                            <a:noFill/>
                          </a:ln>
                          <a:solidFill>
                            <a:schemeClr val="tx1"/>
                          </a:solidFill>
                          <a:effectLst/>
                          <a:latin typeface="+mn-lt"/>
                          <a:ea typeface="+mn-ea"/>
                          <a:cs typeface="+mn-ea"/>
                          <a:sym typeface="+mn-lt"/>
                        </a:rPr>
                        <a:t>乐于了解对方的观点、意见</a:t>
                      </a:r>
                      <a:endParaRPr kumimoji="1" lang="zh-CN" altLang="en-US" sz="2000" b="0" i="0" u="none" strike="noStrike" cap="none" normalizeH="0" baseline="0" dirty="0">
                        <a:ln>
                          <a:noFill/>
                        </a:ln>
                        <a:solidFill>
                          <a:schemeClr val="tx1"/>
                        </a:solidFill>
                        <a:effectLst/>
                        <a:latin typeface="+mn-lt"/>
                        <a:ea typeface="+mn-ea"/>
                        <a:cs typeface="+mn-ea"/>
                        <a:sym typeface="+mn-lt"/>
                      </a:endParaRPr>
                    </a:p>
                  </a:txBody>
                  <a:tcPr marL="91431" marR="91431" anchor="ctr" horzOverflow="overflow">
                    <a:lnL w="12700" cap="flat" cmpd="sng" algn="ctr">
                      <a:solidFill>
                        <a:srgbClr val="8B4C13"/>
                      </a:solidFill>
                      <a:prstDash val="solid"/>
                      <a:round/>
                      <a:headEnd type="none" w="med" len="med"/>
                      <a:tailEnd type="none" w="med" len="med"/>
                    </a:lnL>
                    <a:lnR w="12700" cap="flat" cmpd="sng" algn="ctr">
                      <a:solidFill>
                        <a:srgbClr val="8B4C13"/>
                      </a:solidFill>
                      <a:prstDash val="solid"/>
                      <a:round/>
                      <a:headEnd type="none" w="med" len="med"/>
                      <a:tailEnd type="none" w="med" len="med"/>
                    </a:lnR>
                    <a:lnT w="12700" cap="flat" cmpd="sng" algn="ctr">
                      <a:solidFill>
                        <a:srgbClr val="8B4C13"/>
                      </a:solidFill>
                      <a:prstDash val="solid"/>
                      <a:round/>
                      <a:headEnd type="none" w="med" len="med"/>
                      <a:tailEnd type="none" w="med" len="med"/>
                    </a:lnT>
                    <a:lnB w="12700" cap="flat" cmpd="sng" algn="ctr">
                      <a:solidFill>
                        <a:srgbClr val="8B4C13"/>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r>
                        <a:rPr kumimoji="1" lang="zh-CN" altLang="en-US" sz="2000" b="0" i="0" u="none" strike="noStrike" cap="none" normalizeH="0" baseline="0" dirty="0">
                          <a:ln>
                            <a:noFill/>
                          </a:ln>
                          <a:solidFill>
                            <a:schemeClr val="tx1"/>
                          </a:solidFill>
                          <a:effectLst/>
                          <a:latin typeface="+mn-lt"/>
                          <a:ea typeface="+mn-ea"/>
                          <a:cs typeface="+mn-ea"/>
                          <a:sym typeface="+mn-lt"/>
                        </a:rPr>
                        <a:t>不愿听取对方的观点、意见</a:t>
                      </a:r>
                      <a:endParaRPr kumimoji="1" lang="zh-CN" altLang="en-US" sz="2000" b="0" i="0" u="none" strike="noStrike" cap="none" normalizeH="0" baseline="0" dirty="0">
                        <a:ln>
                          <a:noFill/>
                        </a:ln>
                        <a:solidFill>
                          <a:schemeClr val="tx1"/>
                        </a:solidFill>
                        <a:effectLst/>
                        <a:latin typeface="+mn-lt"/>
                        <a:ea typeface="+mn-ea"/>
                        <a:cs typeface="+mn-ea"/>
                        <a:sym typeface="+mn-lt"/>
                      </a:endParaRPr>
                    </a:p>
                  </a:txBody>
                  <a:tcPr marL="91431" marR="91431" anchor="ctr" horzOverflow="overflow">
                    <a:lnL w="12700" cap="flat" cmpd="sng" algn="ctr">
                      <a:solidFill>
                        <a:srgbClr val="8B4C13"/>
                      </a:solidFill>
                      <a:prstDash val="solid"/>
                      <a:round/>
                      <a:headEnd type="none" w="med" len="med"/>
                      <a:tailEnd type="none" w="med" len="med"/>
                    </a:lnL>
                    <a:lnR w="12700" cap="flat" cmpd="sng" algn="ctr">
                      <a:solidFill>
                        <a:srgbClr val="8B4C13"/>
                      </a:solidFill>
                      <a:prstDash val="solid"/>
                      <a:round/>
                      <a:headEnd type="none" w="med" len="med"/>
                      <a:tailEnd type="none" w="med" len="med"/>
                    </a:lnR>
                    <a:lnT w="12700" cap="flat" cmpd="sng" algn="ctr">
                      <a:solidFill>
                        <a:srgbClr val="8B4C13"/>
                      </a:solidFill>
                      <a:prstDash val="solid"/>
                      <a:round/>
                      <a:headEnd type="none" w="med" len="med"/>
                      <a:tailEnd type="none" w="med" len="med"/>
                    </a:lnT>
                    <a:lnB w="12700" cap="flat" cmpd="sng" algn="ctr">
                      <a:solidFill>
                        <a:srgbClr val="8B4C13"/>
                      </a:solidFill>
                      <a:prstDash val="solid"/>
                      <a:round/>
                      <a:headEnd type="none" w="med" len="med"/>
                      <a:tailEnd type="none" w="med" len="med"/>
                    </a:lnB>
                    <a:lnTlToBr>
                      <a:noFill/>
                    </a:lnTlToBr>
                    <a:lnBlToTr>
                      <a:noFill/>
                    </a:lnBlToTr>
                    <a:noFill/>
                  </a:tcPr>
                </a:tc>
              </a:tr>
              <a:tr h="787400">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r>
                        <a:rPr kumimoji="1" lang="zh-CN" altLang="en-US" sz="2000" b="0" i="0" u="none" strike="noStrike" cap="none" normalizeH="0" baseline="0" dirty="0">
                          <a:ln>
                            <a:noFill/>
                          </a:ln>
                          <a:solidFill>
                            <a:schemeClr val="tx1"/>
                          </a:solidFill>
                          <a:effectLst/>
                          <a:latin typeface="+mn-lt"/>
                          <a:ea typeface="+mn-ea"/>
                          <a:cs typeface="+mn-ea"/>
                          <a:sym typeface="+mn-lt"/>
                        </a:rPr>
                        <a:t>大家以争议问题为中心</a:t>
                      </a:r>
                      <a:endParaRPr kumimoji="1" lang="zh-CN" altLang="en-US" sz="2000" b="0" i="0" u="none" strike="noStrike" cap="none" normalizeH="0" baseline="0" dirty="0">
                        <a:ln>
                          <a:noFill/>
                        </a:ln>
                        <a:solidFill>
                          <a:schemeClr val="tx1"/>
                        </a:solidFill>
                        <a:effectLst/>
                        <a:latin typeface="+mn-lt"/>
                        <a:ea typeface="+mn-ea"/>
                        <a:cs typeface="+mn-ea"/>
                        <a:sym typeface="+mn-lt"/>
                      </a:endParaRPr>
                    </a:p>
                  </a:txBody>
                  <a:tcPr marL="91431" marR="91431" anchor="ctr" horzOverflow="overflow">
                    <a:lnL w="12700" cap="flat" cmpd="sng" algn="ctr">
                      <a:solidFill>
                        <a:srgbClr val="8B4C13"/>
                      </a:solidFill>
                      <a:prstDash val="solid"/>
                      <a:round/>
                      <a:headEnd type="none" w="med" len="med"/>
                      <a:tailEnd type="none" w="med" len="med"/>
                    </a:lnL>
                    <a:lnR w="12700" cap="flat" cmpd="sng" algn="ctr">
                      <a:solidFill>
                        <a:srgbClr val="8B4C13"/>
                      </a:solidFill>
                      <a:prstDash val="solid"/>
                      <a:round/>
                      <a:headEnd type="none" w="med" len="med"/>
                      <a:tailEnd type="none" w="med" len="med"/>
                    </a:lnR>
                    <a:lnT w="12700" cap="flat" cmpd="sng" algn="ctr">
                      <a:solidFill>
                        <a:srgbClr val="8B4C13"/>
                      </a:solidFill>
                      <a:prstDash val="solid"/>
                      <a:round/>
                      <a:headEnd type="none" w="med" len="med"/>
                      <a:tailEnd type="none" w="med" len="med"/>
                    </a:lnT>
                    <a:lnB w="12700" cap="flat" cmpd="sng" algn="ctr">
                      <a:solidFill>
                        <a:srgbClr val="8B4C13"/>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r>
                        <a:rPr kumimoji="1" lang="zh-CN" altLang="en-US" sz="2000" b="0" i="0" u="none" strike="noStrike" cap="none" normalizeH="0" baseline="0" dirty="0">
                          <a:ln>
                            <a:noFill/>
                          </a:ln>
                          <a:solidFill>
                            <a:schemeClr val="tx1"/>
                          </a:solidFill>
                          <a:effectLst/>
                          <a:latin typeface="+mn-lt"/>
                          <a:ea typeface="+mn-ea"/>
                          <a:cs typeface="+mn-ea"/>
                          <a:sym typeface="+mn-lt"/>
                        </a:rPr>
                        <a:t>双方由问题的争议，转为人身攻击</a:t>
                      </a:r>
                      <a:endParaRPr kumimoji="1" lang="zh-CN" altLang="en-US" sz="2000" b="0" i="0" u="none" strike="noStrike" cap="none" normalizeH="0" baseline="0" dirty="0">
                        <a:ln>
                          <a:noFill/>
                        </a:ln>
                        <a:solidFill>
                          <a:schemeClr val="tx1"/>
                        </a:solidFill>
                        <a:effectLst/>
                        <a:latin typeface="+mn-lt"/>
                        <a:ea typeface="+mn-ea"/>
                        <a:cs typeface="+mn-ea"/>
                        <a:sym typeface="+mn-lt"/>
                      </a:endParaRPr>
                    </a:p>
                  </a:txBody>
                  <a:tcPr marL="91431" marR="91431" anchor="ctr" horzOverflow="overflow">
                    <a:lnL w="12700" cap="flat" cmpd="sng" algn="ctr">
                      <a:solidFill>
                        <a:srgbClr val="8B4C13"/>
                      </a:solidFill>
                      <a:prstDash val="solid"/>
                      <a:round/>
                      <a:headEnd type="none" w="med" len="med"/>
                      <a:tailEnd type="none" w="med" len="med"/>
                    </a:lnL>
                    <a:lnR w="12700" cap="flat" cmpd="sng" algn="ctr">
                      <a:solidFill>
                        <a:srgbClr val="8B4C13"/>
                      </a:solidFill>
                      <a:prstDash val="solid"/>
                      <a:round/>
                      <a:headEnd type="none" w="med" len="med"/>
                      <a:tailEnd type="none" w="med" len="med"/>
                    </a:lnR>
                    <a:lnT w="12700" cap="flat" cmpd="sng" algn="ctr">
                      <a:solidFill>
                        <a:srgbClr val="8B4C13"/>
                      </a:solidFill>
                      <a:prstDash val="solid"/>
                      <a:round/>
                      <a:headEnd type="none" w="med" len="med"/>
                      <a:tailEnd type="none" w="med" len="med"/>
                    </a:lnT>
                    <a:lnB w="12700" cap="flat" cmpd="sng" algn="ctr">
                      <a:solidFill>
                        <a:srgbClr val="8B4C13"/>
                      </a:solidFill>
                      <a:prstDash val="solid"/>
                      <a:round/>
                      <a:headEnd type="none" w="med" len="med"/>
                      <a:tailEnd type="none" w="med" len="med"/>
                    </a:lnB>
                    <a:lnTlToBr>
                      <a:noFill/>
                    </a:lnTlToBr>
                    <a:lnBlToTr>
                      <a:noFill/>
                    </a:lnBlToTr>
                    <a:noFill/>
                  </a:tcPr>
                </a:tc>
              </a:tr>
              <a:tr h="787400">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r>
                        <a:rPr kumimoji="1" lang="zh-CN" altLang="en-US" sz="2000" b="0" i="0" u="none" strike="noStrike" cap="none" normalizeH="0" baseline="0" dirty="0">
                          <a:ln>
                            <a:noFill/>
                          </a:ln>
                          <a:solidFill>
                            <a:schemeClr val="tx1"/>
                          </a:solidFill>
                          <a:effectLst/>
                          <a:latin typeface="+mn-lt"/>
                          <a:ea typeface="+mn-ea"/>
                          <a:cs typeface="+mn-ea"/>
                          <a:sym typeface="+mn-lt"/>
                        </a:rPr>
                        <a:t>相互交换意见不断增加</a:t>
                      </a:r>
                      <a:endParaRPr kumimoji="1" lang="zh-CN" altLang="en-US" sz="2000" b="0" i="0" u="none" strike="noStrike" cap="none" normalizeH="0" baseline="0" dirty="0">
                        <a:ln>
                          <a:noFill/>
                        </a:ln>
                        <a:solidFill>
                          <a:schemeClr val="tx1"/>
                        </a:solidFill>
                        <a:effectLst/>
                        <a:latin typeface="+mn-lt"/>
                        <a:ea typeface="+mn-ea"/>
                        <a:cs typeface="+mn-ea"/>
                        <a:sym typeface="+mn-lt"/>
                      </a:endParaRPr>
                    </a:p>
                  </a:txBody>
                  <a:tcPr marL="91431" marR="91431" anchor="ctr" horzOverflow="overflow">
                    <a:lnL w="12700" cap="flat" cmpd="sng" algn="ctr">
                      <a:solidFill>
                        <a:srgbClr val="8B4C13"/>
                      </a:solidFill>
                      <a:prstDash val="solid"/>
                      <a:round/>
                      <a:headEnd type="none" w="med" len="med"/>
                      <a:tailEnd type="none" w="med" len="med"/>
                    </a:lnL>
                    <a:lnR w="12700" cap="flat" cmpd="sng" algn="ctr">
                      <a:solidFill>
                        <a:srgbClr val="8B4C13"/>
                      </a:solidFill>
                      <a:prstDash val="solid"/>
                      <a:round/>
                      <a:headEnd type="none" w="med" len="med"/>
                      <a:tailEnd type="none" w="med" len="med"/>
                    </a:lnR>
                    <a:lnT w="12700" cap="flat" cmpd="sng" algn="ctr">
                      <a:solidFill>
                        <a:srgbClr val="8B4C13"/>
                      </a:solidFill>
                      <a:prstDash val="solid"/>
                      <a:round/>
                      <a:headEnd type="none" w="med" len="med"/>
                      <a:tailEnd type="none" w="med" len="med"/>
                    </a:lnT>
                    <a:lnB w="12700" cap="flat" cmpd="sng" algn="ctr">
                      <a:solidFill>
                        <a:srgbClr val="8B4C13"/>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r>
                        <a:rPr kumimoji="1" lang="zh-CN" altLang="en-US" sz="2000" b="0" i="0" u="none" strike="noStrike" cap="none" normalizeH="0" baseline="0" dirty="0">
                          <a:ln>
                            <a:noFill/>
                          </a:ln>
                          <a:solidFill>
                            <a:schemeClr val="tx1"/>
                          </a:solidFill>
                          <a:effectLst/>
                          <a:latin typeface="+mn-lt"/>
                          <a:ea typeface="+mn-ea"/>
                          <a:cs typeface="+mn-ea"/>
                          <a:sym typeface="+mn-lt"/>
                        </a:rPr>
                        <a:t>互相交换情况不断减少，以致完全停止</a:t>
                      </a:r>
                      <a:endParaRPr kumimoji="1" lang="zh-CN" altLang="en-US" sz="2000" b="0" i="0" u="none" strike="noStrike" cap="none" normalizeH="0" baseline="0" dirty="0">
                        <a:ln>
                          <a:noFill/>
                        </a:ln>
                        <a:solidFill>
                          <a:schemeClr val="tx1"/>
                        </a:solidFill>
                        <a:effectLst/>
                        <a:latin typeface="+mn-lt"/>
                        <a:ea typeface="+mn-ea"/>
                        <a:cs typeface="+mn-ea"/>
                        <a:sym typeface="+mn-lt"/>
                      </a:endParaRPr>
                    </a:p>
                  </a:txBody>
                  <a:tcPr marL="91431" marR="91431" anchor="ctr" horzOverflow="overflow">
                    <a:lnL w="12700" cap="flat" cmpd="sng" algn="ctr">
                      <a:solidFill>
                        <a:srgbClr val="8B4C13"/>
                      </a:solidFill>
                      <a:prstDash val="solid"/>
                      <a:round/>
                      <a:headEnd type="none" w="med" len="med"/>
                      <a:tailEnd type="none" w="med" len="med"/>
                    </a:lnL>
                    <a:lnR w="12700" cap="flat" cmpd="sng" algn="ctr">
                      <a:solidFill>
                        <a:srgbClr val="8B4C13"/>
                      </a:solidFill>
                      <a:prstDash val="solid"/>
                      <a:round/>
                      <a:headEnd type="none" w="med" len="med"/>
                      <a:tailEnd type="none" w="med" len="med"/>
                    </a:lnR>
                    <a:lnT w="12700" cap="flat" cmpd="sng" algn="ctr">
                      <a:solidFill>
                        <a:srgbClr val="8B4C13"/>
                      </a:solidFill>
                      <a:prstDash val="solid"/>
                      <a:round/>
                      <a:headEnd type="none" w="med" len="med"/>
                      <a:tailEnd type="none" w="med" len="med"/>
                    </a:lnT>
                    <a:lnB w="12700" cap="flat" cmpd="sng" algn="ctr">
                      <a:solidFill>
                        <a:srgbClr val="8B4C13"/>
                      </a:solidFill>
                      <a:prstDash val="solid"/>
                      <a:round/>
                      <a:headEnd type="none" w="med" len="med"/>
                      <a:tailEnd type="none" w="med" len="med"/>
                    </a:lnB>
                    <a:lnTlToBr>
                      <a:noFill/>
                    </a:lnTlToBr>
                    <a:lnBlToTr>
                      <a:noFill/>
                    </a:lnBlToTr>
                    <a:noFill/>
                  </a:tcPr>
                </a:tc>
              </a:tr>
            </a:tbl>
          </a:graphicData>
        </a:graphic>
      </p:graphicFrame>
      <p:grpSp>
        <p:nvGrpSpPr>
          <p:cNvPr id="15" name="组合 14"/>
          <p:cNvGrpSpPr/>
          <p:nvPr/>
        </p:nvGrpSpPr>
        <p:grpSpPr>
          <a:xfrm>
            <a:off x="167640" y="389304"/>
            <a:ext cx="8193773" cy="646331"/>
            <a:chOff x="167640" y="141654"/>
            <a:chExt cx="8193773" cy="646331"/>
          </a:xfrm>
        </p:grpSpPr>
        <p:sp>
          <p:nvSpPr>
            <p:cNvPr id="16" name="矩形 15"/>
            <p:cNvSpPr/>
            <p:nvPr/>
          </p:nvSpPr>
          <p:spPr>
            <a:xfrm>
              <a:off x="167640" y="203200"/>
              <a:ext cx="568960" cy="523240"/>
            </a:xfrm>
            <a:prstGeom prst="rect">
              <a:avLst/>
            </a:prstGeom>
            <a:gradFill>
              <a:gsLst>
                <a:gs pos="0">
                  <a:schemeClr val="accent1"/>
                </a:gs>
                <a:gs pos="100000">
                  <a:schemeClr val="tx1">
                    <a:lumMod val="95000"/>
                    <a:lumOff val="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33333"/>
                </a:solidFill>
                <a:cs typeface="+mn-ea"/>
                <a:sym typeface="+mn-lt"/>
              </a:endParaRPr>
            </a:p>
          </p:txBody>
        </p:sp>
        <p:sp>
          <p:nvSpPr>
            <p:cNvPr id="17" name="矩形 16"/>
            <p:cNvSpPr/>
            <p:nvPr/>
          </p:nvSpPr>
          <p:spPr>
            <a:xfrm>
              <a:off x="812800" y="203200"/>
              <a:ext cx="259080" cy="523240"/>
            </a:xfrm>
            <a:prstGeom prst="rect">
              <a:avLst/>
            </a:prstGeom>
            <a:gradFill>
              <a:gsLst>
                <a:gs pos="0">
                  <a:schemeClr val="accent1"/>
                </a:gs>
                <a:gs pos="100000">
                  <a:schemeClr val="tx1">
                    <a:lumMod val="95000"/>
                    <a:lumOff val="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33333"/>
                </a:solidFill>
                <a:cs typeface="+mn-ea"/>
                <a:sym typeface="+mn-lt"/>
              </a:endParaRPr>
            </a:p>
          </p:txBody>
        </p:sp>
        <p:sp>
          <p:nvSpPr>
            <p:cNvPr id="18" name="Rectangle 6"/>
            <p:cNvSpPr>
              <a:spLocks noChangeArrowheads="1"/>
            </p:cNvSpPr>
            <p:nvPr/>
          </p:nvSpPr>
          <p:spPr bwMode="auto">
            <a:xfrm>
              <a:off x="1148080" y="141654"/>
              <a:ext cx="7213333"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zh-CN" altLang="en-US" sz="3600" b="1" dirty="0">
                  <a:solidFill>
                    <a:schemeClr val="tx1">
                      <a:lumMod val="85000"/>
                      <a:lumOff val="15000"/>
                    </a:schemeClr>
                  </a:solidFill>
                  <a:cs typeface="+mn-ea"/>
                  <a:sym typeface="+mn-lt"/>
                </a:rPr>
                <a:t>什么是团队冲突</a:t>
              </a:r>
              <a:endParaRPr lang="zh-CN" altLang="en-US" sz="3600" b="1" dirty="0">
                <a:solidFill>
                  <a:schemeClr val="tx1">
                    <a:lumMod val="85000"/>
                    <a:lumOff val="15000"/>
                  </a:schemeClr>
                </a:solidFill>
                <a:cs typeface="+mn-ea"/>
                <a:sym typeface="+mn-lt"/>
              </a:endParaRPr>
            </a:p>
          </p:txBody>
        </p:sp>
      </p:grpSp>
    </p:spTree>
  </p:cSld>
  <p:clrMapOvr>
    <a:masterClrMapping/>
  </p:clrMapOvr>
  <mc:AlternateContent xmlns:mc="http://schemas.openxmlformats.org/markup-compatibility/2006">
    <mc:Choice xmlns:p14="http://schemas.microsoft.com/office/powerpoint/2010/main" Requires="p14">
      <p:transition spd="slow" p14:dur="3400" advTm="0">
        <p14:reveal/>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par>
                          <p:cTn id="10" fill="hold">
                            <p:stCondLst>
                              <p:cond delay="500"/>
                            </p:stCondLst>
                            <p:childTnLst>
                              <p:par>
                                <p:cTn id="11" presetID="22" presetClass="entr" presetSubtype="1" fill="hold" nodeType="after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up)">
                                      <p:cBhvr>
                                        <p:cTn id="13" dur="1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5"/>
          <p:cNvSpPr/>
          <p:nvPr/>
        </p:nvSpPr>
        <p:spPr bwMode="auto">
          <a:xfrm>
            <a:off x="5479003" y="2018112"/>
            <a:ext cx="1232427" cy="1095766"/>
          </a:xfrm>
          <a:custGeom>
            <a:avLst/>
            <a:gdLst>
              <a:gd name="T0" fmla="*/ 145 w 477"/>
              <a:gd name="T1" fmla="*/ 0 h 423"/>
              <a:gd name="T2" fmla="*/ 331 w 477"/>
              <a:gd name="T3" fmla="*/ 0 h 423"/>
              <a:gd name="T4" fmla="*/ 375 w 477"/>
              <a:gd name="T5" fmla="*/ 25 h 423"/>
              <a:gd name="T6" fmla="*/ 468 w 477"/>
              <a:gd name="T7" fmla="*/ 186 h 423"/>
              <a:gd name="T8" fmla="*/ 468 w 477"/>
              <a:gd name="T9" fmla="*/ 237 h 423"/>
              <a:gd name="T10" fmla="*/ 375 w 477"/>
              <a:gd name="T11" fmla="*/ 398 h 423"/>
              <a:gd name="T12" fmla="*/ 331 w 477"/>
              <a:gd name="T13" fmla="*/ 423 h 423"/>
              <a:gd name="T14" fmla="*/ 146 w 477"/>
              <a:gd name="T15" fmla="*/ 423 h 423"/>
              <a:gd name="T16" fmla="*/ 101 w 477"/>
              <a:gd name="T17" fmla="*/ 398 h 423"/>
              <a:gd name="T18" fmla="*/ 55 w 477"/>
              <a:gd name="T19" fmla="*/ 317 h 423"/>
              <a:gd name="T20" fmla="*/ 9 w 477"/>
              <a:gd name="T21" fmla="*/ 237 h 423"/>
              <a:gd name="T22" fmla="*/ 9 w 477"/>
              <a:gd name="T23" fmla="*/ 186 h 423"/>
              <a:gd name="T24" fmla="*/ 101 w 477"/>
              <a:gd name="T25" fmla="*/ 25 h 423"/>
              <a:gd name="T26" fmla="*/ 145 w 477"/>
              <a:gd name="T27" fmla="*/ 0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77" h="423">
                <a:moveTo>
                  <a:pt x="145" y="0"/>
                </a:moveTo>
                <a:cubicBezTo>
                  <a:pt x="207" y="0"/>
                  <a:pt x="269" y="0"/>
                  <a:pt x="331" y="0"/>
                </a:cubicBezTo>
                <a:cubicBezTo>
                  <a:pt x="349" y="1"/>
                  <a:pt x="366" y="10"/>
                  <a:pt x="375" y="25"/>
                </a:cubicBezTo>
                <a:cubicBezTo>
                  <a:pt x="406" y="79"/>
                  <a:pt x="437" y="132"/>
                  <a:pt x="468" y="186"/>
                </a:cubicBezTo>
                <a:cubicBezTo>
                  <a:pt x="476" y="202"/>
                  <a:pt x="477" y="221"/>
                  <a:pt x="468" y="237"/>
                </a:cubicBezTo>
                <a:cubicBezTo>
                  <a:pt x="375" y="398"/>
                  <a:pt x="375" y="398"/>
                  <a:pt x="375" y="398"/>
                </a:cubicBezTo>
                <a:cubicBezTo>
                  <a:pt x="366" y="413"/>
                  <a:pt x="349" y="423"/>
                  <a:pt x="331" y="423"/>
                </a:cubicBezTo>
                <a:cubicBezTo>
                  <a:pt x="146" y="423"/>
                  <a:pt x="146" y="423"/>
                  <a:pt x="146" y="423"/>
                </a:cubicBezTo>
                <a:cubicBezTo>
                  <a:pt x="128" y="423"/>
                  <a:pt x="111" y="413"/>
                  <a:pt x="101" y="398"/>
                </a:cubicBezTo>
                <a:cubicBezTo>
                  <a:pt x="55" y="317"/>
                  <a:pt x="55" y="317"/>
                  <a:pt x="55" y="317"/>
                </a:cubicBezTo>
                <a:cubicBezTo>
                  <a:pt x="9" y="237"/>
                  <a:pt x="9" y="237"/>
                  <a:pt x="9" y="237"/>
                </a:cubicBezTo>
                <a:cubicBezTo>
                  <a:pt x="0" y="222"/>
                  <a:pt x="0" y="202"/>
                  <a:pt x="9" y="186"/>
                </a:cubicBezTo>
                <a:cubicBezTo>
                  <a:pt x="101" y="25"/>
                  <a:pt x="101" y="25"/>
                  <a:pt x="101" y="25"/>
                </a:cubicBezTo>
                <a:cubicBezTo>
                  <a:pt x="111" y="10"/>
                  <a:pt x="128" y="1"/>
                  <a:pt x="145" y="0"/>
                </a:cubicBezTo>
                <a:close/>
              </a:path>
            </a:pathLst>
          </a:custGeom>
          <a:gradFill flip="none" rotWithShape="1">
            <a:gsLst>
              <a:gs pos="0">
                <a:schemeClr val="accent1"/>
              </a:gs>
              <a:gs pos="100000">
                <a:schemeClr val="tx1">
                  <a:lumMod val="95000"/>
                  <a:lumOff val="5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cs typeface="+mn-ea"/>
              <a:sym typeface="+mn-lt"/>
            </a:endParaRPr>
          </a:p>
        </p:txBody>
      </p:sp>
      <p:sp>
        <p:nvSpPr>
          <p:cNvPr id="11" name="Freeform 5"/>
          <p:cNvSpPr/>
          <p:nvPr/>
        </p:nvSpPr>
        <p:spPr bwMode="auto">
          <a:xfrm>
            <a:off x="6468909" y="2559827"/>
            <a:ext cx="1232427" cy="1095766"/>
          </a:xfrm>
          <a:custGeom>
            <a:avLst/>
            <a:gdLst>
              <a:gd name="T0" fmla="*/ 145 w 477"/>
              <a:gd name="T1" fmla="*/ 0 h 423"/>
              <a:gd name="T2" fmla="*/ 331 w 477"/>
              <a:gd name="T3" fmla="*/ 0 h 423"/>
              <a:gd name="T4" fmla="*/ 375 w 477"/>
              <a:gd name="T5" fmla="*/ 25 h 423"/>
              <a:gd name="T6" fmla="*/ 468 w 477"/>
              <a:gd name="T7" fmla="*/ 186 h 423"/>
              <a:gd name="T8" fmla="*/ 468 w 477"/>
              <a:gd name="T9" fmla="*/ 237 h 423"/>
              <a:gd name="T10" fmla="*/ 375 w 477"/>
              <a:gd name="T11" fmla="*/ 398 h 423"/>
              <a:gd name="T12" fmla="*/ 331 w 477"/>
              <a:gd name="T13" fmla="*/ 423 h 423"/>
              <a:gd name="T14" fmla="*/ 146 w 477"/>
              <a:gd name="T15" fmla="*/ 423 h 423"/>
              <a:gd name="T16" fmla="*/ 101 w 477"/>
              <a:gd name="T17" fmla="*/ 398 h 423"/>
              <a:gd name="T18" fmla="*/ 55 w 477"/>
              <a:gd name="T19" fmla="*/ 317 h 423"/>
              <a:gd name="T20" fmla="*/ 9 w 477"/>
              <a:gd name="T21" fmla="*/ 237 h 423"/>
              <a:gd name="T22" fmla="*/ 9 w 477"/>
              <a:gd name="T23" fmla="*/ 186 h 423"/>
              <a:gd name="T24" fmla="*/ 101 w 477"/>
              <a:gd name="T25" fmla="*/ 25 h 423"/>
              <a:gd name="T26" fmla="*/ 145 w 477"/>
              <a:gd name="T27" fmla="*/ 0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77" h="423">
                <a:moveTo>
                  <a:pt x="145" y="0"/>
                </a:moveTo>
                <a:cubicBezTo>
                  <a:pt x="207" y="0"/>
                  <a:pt x="269" y="0"/>
                  <a:pt x="331" y="0"/>
                </a:cubicBezTo>
                <a:cubicBezTo>
                  <a:pt x="349" y="1"/>
                  <a:pt x="366" y="10"/>
                  <a:pt x="375" y="25"/>
                </a:cubicBezTo>
                <a:cubicBezTo>
                  <a:pt x="406" y="79"/>
                  <a:pt x="437" y="132"/>
                  <a:pt x="468" y="186"/>
                </a:cubicBezTo>
                <a:cubicBezTo>
                  <a:pt x="476" y="202"/>
                  <a:pt x="477" y="221"/>
                  <a:pt x="468" y="237"/>
                </a:cubicBezTo>
                <a:cubicBezTo>
                  <a:pt x="375" y="398"/>
                  <a:pt x="375" y="398"/>
                  <a:pt x="375" y="398"/>
                </a:cubicBezTo>
                <a:cubicBezTo>
                  <a:pt x="366" y="413"/>
                  <a:pt x="349" y="423"/>
                  <a:pt x="331" y="423"/>
                </a:cubicBezTo>
                <a:cubicBezTo>
                  <a:pt x="146" y="423"/>
                  <a:pt x="146" y="423"/>
                  <a:pt x="146" y="423"/>
                </a:cubicBezTo>
                <a:cubicBezTo>
                  <a:pt x="128" y="423"/>
                  <a:pt x="111" y="413"/>
                  <a:pt x="101" y="398"/>
                </a:cubicBezTo>
                <a:cubicBezTo>
                  <a:pt x="55" y="317"/>
                  <a:pt x="55" y="317"/>
                  <a:pt x="55" y="317"/>
                </a:cubicBezTo>
                <a:cubicBezTo>
                  <a:pt x="9" y="237"/>
                  <a:pt x="9" y="237"/>
                  <a:pt x="9" y="237"/>
                </a:cubicBezTo>
                <a:cubicBezTo>
                  <a:pt x="0" y="222"/>
                  <a:pt x="0" y="202"/>
                  <a:pt x="9" y="186"/>
                </a:cubicBezTo>
                <a:cubicBezTo>
                  <a:pt x="101" y="25"/>
                  <a:pt x="101" y="25"/>
                  <a:pt x="101" y="25"/>
                </a:cubicBezTo>
                <a:cubicBezTo>
                  <a:pt x="111" y="10"/>
                  <a:pt x="128" y="1"/>
                  <a:pt x="145" y="0"/>
                </a:cubicBezTo>
                <a:close/>
              </a:path>
            </a:pathLst>
          </a:custGeom>
          <a:gradFill flip="none" rotWithShape="1">
            <a:gsLst>
              <a:gs pos="0">
                <a:schemeClr val="accent1"/>
              </a:gs>
              <a:gs pos="100000">
                <a:schemeClr val="tx1">
                  <a:lumMod val="95000"/>
                  <a:lumOff val="5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cs typeface="+mn-ea"/>
              <a:sym typeface="+mn-lt"/>
            </a:endParaRPr>
          </a:p>
        </p:txBody>
      </p:sp>
      <p:sp>
        <p:nvSpPr>
          <p:cNvPr id="12" name="Freeform 5"/>
          <p:cNvSpPr/>
          <p:nvPr/>
        </p:nvSpPr>
        <p:spPr bwMode="auto">
          <a:xfrm>
            <a:off x="6468909" y="3684088"/>
            <a:ext cx="1232427" cy="1095766"/>
          </a:xfrm>
          <a:custGeom>
            <a:avLst/>
            <a:gdLst>
              <a:gd name="T0" fmla="*/ 145 w 477"/>
              <a:gd name="T1" fmla="*/ 0 h 423"/>
              <a:gd name="T2" fmla="*/ 331 w 477"/>
              <a:gd name="T3" fmla="*/ 0 h 423"/>
              <a:gd name="T4" fmla="*/ 375 w 477"/>
              <a:gd name="T5" fmla="*/ 25 h 423"/>
              <a:gd name="T6" fmla="*/ 468 w 477"/>
              <a:gd name="T7" fmla="*/ 186 h 423"/>
              <a:gd name="T8" fmla="*/ 468 w 477"/>
              <a:gd name="T9" fmla="*/ 237 h 423"/>
              <a:gd name="T10" fmla="*/ 375 w 477"/>
              <a:gd name="T11" fmla="*/ 398 h 423"/>
              <a:gd name="T12" fmla="*/ 331 w 477"/>
              <a:gd name="T13" fmla="*/ 423 h 423"/>
              <a:gd name="T14" fmla="*/ 146 w 477"/>
              <a:gd name="T15" fmla="*/ 423 h 423"/>
              <a:gd name="T16" fmla="*/ 101 w 477"/>
              <a:gd name="T17" fmla="*/ 398 h 423"/>
              <a:gd name="T18" fmla="*/ 55 w 477"/>
              <a:gd name="T19" fmla="*/ 317 h 423"/>
              <a:gd name="T20" fmla="*/ 9 w 477"/>
              <a:gd name="T21" fmla="*/ 237 h 423"/>
              <a:gd name="T22" fmla="*/ 9 w 477"/>
              <a:gd name="T23" fmla="*/ 186 h 423"/>
              <a:gd name="T24" fmla="*/ 101 w 477"/>
              <a:gd name="T25" fmla="*/ 25 h 423"/>
              <a:gd name="T26" fmla="*/ 145 w 477"/>
              <a:gd name="T27" fmla="*/ 0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77" h="423">
                <a:moveTo>
                  <a:pt x="145" y="0"/>
                </a:moveTo>
                <a:cubicBezTo>
                  <a:pt x="207" y="0"/>
                  <a:pt x="269" y="0"/>
                  <a:pt x="331" y="0"/>
                </a:cubicBezTo>
                <a:cubicBezTo>
                  <a:pt x="349" y="1"/>
                  <a:pt x="366" y="10"/>
                  <a:pt x="375" y="25"/>
                </a:cubicBezTo>
                <a:cubicBezTo>
                  <a:pt x="406" y="79"/>
                  <a:pt x="437" y="132"/>
                  <a:pt x="468" y="186"/>
                </a:cubicBezTo>
                <a:cubicBezTo>
                  <a:pt x="476" y="202"/>
                  <a:pt x="477" y="221"/>
                  <a:pt x="468" y="237"/>
                </a:cubicBezTo>
                <a:cubicBezTo>
                  <a:pt x="375" y="398"/>
                  <a:pt x="375" y="398"/>
                  <a:pt x="375" y="398"/>
                </a:cubicBezTo>
                <a:cubicBezTo>
                  <a:pt x="366" y="413"/>
                  <a:pt x="349" y="423"/>
                  <a:pt x="331" y="423"/>
                </a:cubicBezTo>
                <a:cubicBezTo>
                  <a:pt x="146" y="423"/>
                  <a:pt x="146" y="423"/>
                  <a:pt x="146" y="423"/>
                </a:cubicBezTo>
                <a:cubicBezTo>
                  <a:pt x="128" y="423"/>
                  <a:pt x="111" y="413"/>
                  <a:pt x="101" y="398"/>
                </a:cubicBezTo>
                <a:cubicBezTo>
                  <a:pt x="55" y="317"/>
                  <a:pt x="55" y="317"/>
                  <a:pt x="55" y="317"/>
                </a:cubicBezTo>
                <a:cubicBezTo>
                  <a:pt x="9" y="237"/>
                  <a:pt x="9" y="237"/>
                  <a:pt x="9" y="237"/>
                </a:cubicBezTo>
                <a:cubicBezTo>
                  <a:pt x="0" y="222"/>
                  <a:pt x="0" y="202"/>
                  <a:pt x="9" y="186"/>
                </a:cubicBezTo>
                <a:cubicBezTo>
                  <a:pt x="101" y="25"/>
                  <a:pt x="101" y="25"/>
                  <a:pt x="101" y="25"/>
                </a:cubicBezTo>
                <a:cubicBezTo>
                  <a:pt x="111" y="10"/>
                  <a:pt x="128" y="1"/>
                  <a:pt x="145" y="0"/>
                </a:cubicBezTo>
                <a:close/>
              </a:path>
            </a:pathLst>
          </a:custGeom>
          <a:gradFill flip="none" rotWithShape="1">
            <a:gsLst>
              <a:gs pos="0">
                <a:schemeClr val="accent1"/>
              </a:gs>
              <a:gs pos="100000">
                <a:schemeClr val="tx1">
                  <a:lumMod val="95000"/>
                  <a:lumOff val="5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cs typeface="+mn-ea"/>
              <a:sym typeface="+mn-lt"/>
            </a:endParaRPr>
          </a:p>
        </p:txBody>
      </p:sp>
      <p:sp>
        <p:nvSpPr>
          <p:cNvPr id="13" name="Freeform 5"/>
          <p:cNvSpPr/>
          <p:nvPr/>
        </p:nvSpPr>
        <p:spPr bwMode="auto">
          <a:xfrm>
            <a:off x="5479003" y="4235754"/>
            <a:ext cx="1232427" cy="1095766"/>
          </a:xfrm>
          <a:custGeom>
            <a:avLst/>
            <a:gdLst>
              <a:gd name="T0" fmla="*/ 145 w 477"/>
              <a:gd name="T1" fmla="*/ 0 h 423"/>
              <a:gd name="T2" fmla="*/ 331 w 477"/>
              <a:gd name="T3" fmla="*/ 0 h 423"/>
              <a:gd name="T4" fmla="*/ 375 w 477"/>
              <a:gd name="T5" fmla="*/ 25 h 423"/>
              <a:gd name="T6" fmla="*/ 468 w 477"/>
              <a:gd name="T7" fmla="*/ 186 h 423"/>
              <a:gd name="T8" fmla="*/ 468 w 477"/>
              <a:gd name="T9" fmla="*/ 237 h 423"/>
              <a:gd name="T10" fmla="*/ 375 w 477"/>
              <a:gd name="T11" fmla="*/ 398 h 423"/>
              <a:gd name="T12" fmla="*/ 331 w 477"/>
              <a:gd name="T13" fmla="*/ 423 h 423"/>
              <a:gd name="T14" fmla="*/ 146 w 477"/>
              <a:gd name="T15" fmla="*/ 423 h 423"/>
              <a:gd name="T16" fmla="*/ 101 w 477"/>
              <a:gd name="T17" fmla="*/ 398 h 423"/>
              <a:gd name="T18" fmla="*/ 55 w 477"/>
              <a:gd name="T19" fmla="*/ 317 h 423"/>
              <a:gd name="T20" fmla="*/ 9 w 477"/>
              <a:gd name="T21" fmla="*/ 237 h 423"/>
              <a:gd name="T22" fmla="*/ 9 w 477"/>
              <a:gd name="T23" fmla="*/ 186 h 423"/>
              <a:gd name="T24" fmla="*/ 101 w 477"/>
              <a:gd name="T25" fmla="*/ 25 h 423"/>
              <a:gd name="T26" fmla="*/ 145 w 477"/>
              <a:gd name="T27" fmla="*/ 0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77" h="423">
                <a:moveTo>
                  <a:pt x="145" y="0"/>
                </a:moveTo>
                <a:cubicBezTo>
                  <a:pt x="207" y="0"/>
                  <a:pt x="269" y="0"/>
                  <a:pt x="331" y="0"/>
                </a:cubicBezTo>
                <a:cubicBezTo>
                  <a:pt x="349" y="1"/>
                  <a:pt x="366" y="10"/>
                  <a:pt x="375" y="25"/>
                </a:cubicBezTo>
                <a:cubicBezTo>
                  <a:pt x="406" y="79"/>
                  <a:pt x="437" y="132"/>
                  <a:pt x="468" y="186"/>
                </a:cubicBezTo>
                <a:cubicBezTo>
                  <a:pt x="476" y="202"/>
                  <a:pt x="477" y="221"/>
                  <a:pt x="468" y="237"/>
                </a:cubicBezTo>
                <a:cubicBezTo>
                  <a:pt x="375" y="398"/>
                  <a:pt x="375" y="398"/>
                  <a:pt x="375" y="398"/>
                </a:cubicBezTo>
                <a:cubicBezTo>
                  <a:pt x="366" y="413"/>
                  <a:pt x="349" y="423"/>
                  <a:pt x="331" y="423"/>
                </a:cubicBezTo>
                <a:cubicBezTo>
                  <a:pt x="146" y="423"/>
                  <a:pt x="146" y="423"/>
                  <a:pt x="146" y="423"/>
                </a:cubicBezTo>
                <a:cubicBezTo>
                  <a:pt x="128" y="423"/>
                  <a:pt x="111" y="413"/>
                  <a:pt x="101" y="398"/>
                </a:cubicBezTo>
                <a:cubicBezTo>
                  <a:pt x="55" y="317"/>
                  <a:pt x="55" y="317"/>
                  <a:pt x="55" y="317"/>
                </a:cubicBezTo>
                <a:cubicBezTo>
                  <a:pt x="9" y="237"/>
                  <a:pt x="9" y="237"/>
                  <a:pt x="9" y="237"/>
                </a:cubicBezTo>
                <a:cubicBezTo>
                  <a:pt x="0" y="222"/>
                  <a:pt x="0" y="202"/>
                  <a:pt x="9" y="186"/>
                </a:cubicBezTo>
                <a:cubicBezTo>
                  <a:pt x="101" y="25"/>
                  <a:pt x="101" y="25"/>
                  <a:pt x="101" y="25"/>
                </a:cubicBezTo>
                <a:cubicBezTo>
                  <a:pt x="111" y="10"/>
                  <a:pt x="128" y="1"/>
                  <a:pt x="145" y="0"/>
                </a:cubicBezTo>
                <a:close/>
              </a:path>
            </a:pathLst>
          </a:custGeom>
          <a:gradFill flip="none" rotWithShape="1">
            <a:gsLst>
              <a:gs pos="0">
                <a:schemeClr val="accent1"/>
              </a:gs>
              <a:gs pos="100000">
                <a:schemeClr val="tx1">
                  <a:lumMod val="95000"/>
                  <a:lumOff val="5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cs typeface="+mn-ea"/>
              <a:sym typeface="+mn-lt"/>
            </a:endParaRPr>
          </a:p>
        </p:txBody>
      </p:sp>
      <p:sp>
        <p:nvSpPr>
          <p:cNvPr id="14" name="Freeform 5"/>
          <p:cNvSpPr/>
          <p:nvPr/>
        </p:nvSpPr>
        <p:spPr bwMode="auto">
          <a:xfrm>
            <a:off x="4490169" y="3684088"/>
            <a:ext cx="1232427" cy="1095766"/>
          </a:xfrm>
          <a:custGeom>
            <a:avLst/>
            <a:gdLst>
              <a:gd name="T0" fmla="*/ 145 w 477"/>
              <a:gd name="T1" fmla="*/ 0 h 423"/>
              <a:gd name="T2" fmla="*/ 331 w 477"/>
              <a:gd name="T3" fmla="*/ 0 h 423"/>
              <a:gd name="T4" fmla="*/ 375 w 477"/>
              <a:gd name="T5" fmla="*/ 25 h 423"/>
              <a:gd name="T6" fmla="*/ 468 w 477"/>
              <a:gd name="T7" fmla="*/ 186 h 423"/>
              <a:gd name="T8" fmla="*/ 468 w 477"/>
              <a:gd name="T9" fmla="*/ 237 h 423"/>
              <a:gd name="T10" fmla="*/ 375 w 477"/>
              <a:gd name="T11" fmla="*/ 398 h 423"/>
              <a:gd name="T12" fmla="*/ 331 w 477"/>
              <a:gd name="T13" fmla="*/ 423 h 423"/>
              <a:gd name="T14" fmla="*/ 146 w 477"/>
              <a:gd name="T15" fmla="*/ 423 h 423"/>
              <a:gd name="T16" fmla="*/ 101 w 477"/>
              <a:gd name="T17" fmla="*/ 398 h 423"/>
              <a:gd name="T18" fmla="*/ 55 w 477"/>
              <a:gd name="T19" fmla="*/ 317 h 423"/>
              <a:gd name="T20" fmla="*/ 9 w 477"/>
              <a:gd name="T21" fmla="*/ 237 h 423"/>
              <a:gd name="T22" fmla="*/ 9 w 477"/>
              <a:gd name="T23" fmla="*/ 186 h 423"/>
              <a:gd name="T24" fmla="*/ 101 w 477"/>
              <a:gd name="T25" fmla="*/ 25 h 423"/>
              <a:gd name="T26" fmla="*/ 145 w 477"/>
              <a:gd name="T27" fmla="*/ 0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77" h="423">
                <a:moveTo>
                  <a:pt x="145" y="0"/>
                </a:moveTo>
                <a:cubicBezTo>
                  <a:pt x="207" y="0"/>
                  <a:pt x="269" y="0"/>
                  <a:pt x="331" y="0"/>
                </a:cubicBezTo>
                <a:cubicBezTo>
                  <a:pt x="349" y="1"/>
                  <a:pt x="366" y="10"/>
                  <a:pt x="375" y="25"/>
                </a:cubicBezTo>
                <a:cubicBezTo>
                  <a:pt x="406" y="79"/>
                  <a:pt x="437" y="132"/>
                  <a:pt x="468" y="186"/>
                </a:cubicBezTo>
                <a:cubicBezTo>
                  <a:pt x="476" y="202"/>
                  <a:pt x="477" y="221"/>
                  <a:pt x="468" y="237"/>
                </a:cubicBezTo>
                <a:cubicBezTo>
                  <a:pt x="375" y="398"/>
                  <a:pt x="375" y="398"/>
                  <a:pt x="375" y="398"/>
                </a:cubicBezTo>
                <a:cubicBezTo>
                  <a:pt x="366" y="413"/>
                  <a:pt x="349" y="423"/>
                  <a:pt x="331" y="423"/>
                </a:cubicBezTo>
                <a:cubicBezTo>
                  <a:pt x="146" y="423"/>
                  <a:pt x="146" y="423"/>
                  <a:pt x="146" y="423"/>
                </a:cubicBezTo>
                <a:cubicBezTo>
                  <a:pt x="128" y="423"/>
                  <a:pt x="111" y="413"/>
                  <a:pt x="101" y="398"/>
                </a:cubicBezTo>
                <a:cubicBezTo>
                  <a:pt x="55" y="317"/>
                  <a:pt x="55" y="317"/>
                  <a:pt x="55" y="317"/>
                </a:cubicBezTo>
                <a:cubicBezTo>
                  <a:pt x="9" y="237"/>
                  <a:pt x="9" y="237"/>
                  <a:pt x="9" y="237"/>
                </a:cubicBezTo>
                <a:cubicBezTo>
                  <a:pt x="0" y="222"/>
                  <a:pt x="0" y="202"/>
                  <a:pt x="9" y="186"/>
                </a:cubicBezTo>
                <a:cubicBezTo>
                  <a:pt x="101" y="25"/>
                  <a:pt x="101" y="25"/>
                  <a:pt x="101" y="25"/>
                </a:cubicBezTo>
                <a:cubicBezTo>
                  <a:pt x="111" y="10"/>
                  <a:pt x="128" y="1"/>
                  <a:pt x="145" y="0"/>
                </a:cubicBezTo>
                <a:close/>
              </a:path>
            </a:pathLst>
          </a:custGeom>
          <a:gradFill flip="none" rotWithShape="1">
            <a:gsLst>
              <a:gs pos="0">
                <a:schemeClr val="accent1"/>
              </a:gs>
              <a:gs pos="100000">
                <a:schemeClr val="tx1">
                  <a:lumMod val="95000"/>
                  <a:lumOff val="5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cs typeface="+mn-ea"/>
              <a:sym typeface="+mn-lt"/>
            </a:endParaRPr>
          </a:p>
        </p:txBody>
      </p:sp>
      <p:sp>
        <p:nvSpPr>
          <p:cNvPr id="15" name="Freeform 5"/>
          <p:cNvSpPr/>
          <p:nvPr/>
        </p:nvSpPr>
        <p:spPr bwMode="auto">
          <a:xfrm>
            <a:off x="4490169" y="2559827"/>
            <a:ext cx="1232427" cy="1095766"/>
          </a:xfrm>
          <a:custGeom>
            <a:avLst/>
            <a:gdLst>
              <a:gd name="T0" fmla="*/ 145 w 477"/>
              <a:gd name="T1" fmla="*/ 0 h 423"/>
              <a:gd name="T2" fmla="*/ 331 w 477"/>
              <a:gd name="T3" fmla="*/ 0 h 423"/>
              <a:gd name="T4" fmla="*/ 375 w 477"/>
              <a:gd name="T5" fmla="*/ 25 h 423"/>
              <a:gd name="T6" fmla="*/ 468 w 477"/>
              <a:gd name="T7" fmla="*/ 186 h 423"/>
              <a:gd name="T8" fmla="*/ 468 w 477"/>
              <a:gd name="T9" fmla="*/ 237 h 423"/>
              <a:gd name="T10" fmla="*/ 375 w 477"/>
              <a:gd name="T11" fmla="*/ 398 h 423"/>
              <a:gd name="T12" fmla="*/ 331 w 477"/>
              <a:gd name="T13" fmla="*/ 423 h 423"/>
              <a:gd name="T14" fmla="*/ 146 w 477"/>
              <a:gd name="T15" fmla="*/ 423 h 423"/>
              <a:gd name="T16" fmla="*/ 101 w 477"/>
              <a:gd name="T17" fmla="*/ 398 h 423"/>
              <a:gd name="T18" fmla="*/ 55 w 477"/>
              <a:gd name="T19" fmla="*/ 317 h 423"/>
              <a:gd name="T20" fmla="*/ 9 w 477"/>
              <a:gd name="T21" fmla="*/ 237 h 423"/>
              <a:gd name="T22" fmla="*/ 9 w 477"/>
              <a:gd name="T23" fmla="*/ 186 h 423"/>
              <a:gd name="T24" fmla="*/ 101 w 477"/>
              <a:gd name="T25" fmla="*/ 25 h 423"/>
              <a:gd name="T26" fmla="*/ 145 w 477"/>
              <a:gd name="T27" fmla="*/ 0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77" h="423">
                <a:moveTo>
                  <a:pt x="145" y="0"/>
                </a:moveTo>
                <a:cubicBezTo>
                  <a:pt x="207" y="0"/>
                  <a:pt x="269" y="0"/>
                  <a:pt x="331" y="0"/>
                </a:cubicBezTo>
                <a:cubicBezTo>
                  <a:pt x="349" y="1"/>
                  <a:pt x="366" y="10"/>
                  <a:pt x="375" y="25"/>
                </a:cubicBezTo>
                <a:cubicBezTo>
                  <a:pt x="406" y="79"/>
                  <a:pt x="437" y="132"/>
                  <a:pt x="468" y="186"/>
                </a:cubicBezTo>
                <a:cubicBezTo>
                  <a:pt x="476" y="202"/>
                  <a:pt x="477" y="221"/>
                  <a:pt x="468" y="237"/>
                </a:cubicBezTo>
                <a:cubicBezTo>
                  <a:pt x="375" y="398"/>
                  <a:pt x="375" y="398"/>
                  <a:pt x="375" y="398"/>
                </a:cubicBezTo>
                <a:cubicBezTo>
                  <a:pt x="366" y="413"/>
                  <a:pt x="349" y="423"/>
                  <a:pt x="331" y="423"/>
                </a:cubicBezTo>
                <a:cubicBezTo>
                  <a:pt x="146" y="423"/>
                  <a:pt x="146" y="423"/>
                  <a:pt x="146" y="423"/>
                </a:cubicBezTo>
                <a:cubicBezTo>
                  <a:pt x="128" y="423"/>
                  <a:pt x="111" y="413"/>
                  <a:pt x="101" y="398"/>
                </a:cubicBezTo>
                <a:cubicBezTo>
                  <a:pt x="55" y="317"/>
                  <a:pt x="55" y="317"/>
                  <a:pt x="55" y="317"/>
                </a:cubicBezTo>
                <a:cubicBezTo>
                  <a:pt x="9" y="237"/>
                  <a:pt x="9" y="237"/>
                  <a:pt x="9" y="237"/>
                </a:cubicBezTo>
                <a:cubicBezTo>
                  <a:pt x="0" y="222"/>
                  <a:pt x="0" y="202"/>
                  <a:pt x="9" y="186"/>
                </a:cubicBezTo>
                <a:cubicBezTo>
                  <a:pt x="101" y="25"/>
                  <a:pt x="101" y="25"/>
                  <a:pt x="101" y="25"/>
                </a:cubicBezTo>
                <a:cubicBezTo>
                  <a:pt x="111" y="10"/>
                  <a:pt x="128" y="1"/>
                  <a:pt x="145" y="0"/>
                </a:cubicBezTo>
                <a:close/>
              </a:path>
            </a:pathLst>
          </a:custGeom>
          <a:gradFill flip="none" rotWithShape="1">
            <a:gsLst>
              <a:gs pos="0">
                <a:schemeClr val="accent1"/>
              </a:gs>
              <a:gs pos="100000">
                <a:schemeClr val="tx1">
                  <a:lumMod val="95000"/>
                  <a:lumOff val="5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cs typeface="+mn-ea"/>
              <a:sym typeface="+mn-lt"/>
            </a:endParaRPr>
          </a:p>
        </p:txBody>
      </p:sp>
      <p:sp>
        <p:nvSpPr>
          <p:cNvPr id="16" name="Freeform 5"/>
          <p:cNvSpPr>
            <a:spLocks noEditPoints="1"/>
          </p:cNvSpPr>
          <p:nvPr/>
        </p:nvSpPr>
        <p:spPr bwMode="auto">
          <a:xfrm>
            <a:off x="6863738" y="2885837"/>
            <a:ext cx="442766" cy="443757"/>
          </a:xfrm>
          <a:custGeom>
            <a:avLst/>
            <a:gdLst>
              <a:gd name="T0" fmla="*/ 136 w 226"/>
              <a:gd name="T1" fmla="*/ 0 h 226"/>
              <a:gd name="T2" fmla="*/ 226 w 226"/>
              <a:gd name="T3" fmla="*/ 90 h 226"/>
              <a:gd name="T4" fmla="*/ 196 w 226"/>
              <a:gd name="T5" fmla="*/ 100 h 226"/>
              <a:gd name="T6" fmla="*/ 126 w 226"/>
              <a:gd name="T7" fmla="*/ 30 h 226"/>
              <a:gd name="T8" fmla="*/ 136 w 226"/>
              <a:gd name="T9" fmla="*/ 0 h 226"/>
              <a:gd name="T10" fmla="*/ 179 w 226"/>
              <a:gd name="T11" fmla="*/ 116 h 226"/>
              <a:gd name="T12" fmla="*/ 110 w 226"/>
              <a:gd name="T13" fmla="*/ 46 h 226"/>
              <a:gd name="T14" fmla="*/ 40 w 226"/>
              <a:gd name="T15" fmla="*/ 76 h 226"/>
              <a:gd name="T16" fmla="*/ 0 w 226"/>
              <a:gd name="T17" fmla="*/ 196 h 226"/>
              <a:gd name="T18" fmla="*/ 30 w 226"/>
              <a:gd name="T19" fmla="*/ 226 h 226"/>
              <a:gd name="T20" fmla="*/ 150 w 226"/>
              <a:gd name="T21" fmla="*/ 186 h 226"/>
              <a:gd name="T22" fmla="*/ 179 w 226"/>
              <a:gd name="T23" fmla="*/ 116 h 226"/>
              <a:gd name="T24" fmla="*/ 34 w 226"/>
              <a:gd name="T25" fmla="*/ 210 h 226"/>
              <a:gd name="T26" fmla="*/ 30 w 226"/>
              <a:gd name="T27" fmla="*/ 206 h 226"/>
              <a:gd name="T28" fmla="*/ 92 w 226"/>
              <a:gd name="T29" fmla="*/ 144 h 226"/>
              <a:gd name="T30" fmla="*/ 116 w 226"/>
              <a:gd name="T31" fmla="*/ 140 h 226"/>
              <a:gd name="T32" fmla="*/ 116 w 226"/>
              <a:gd name="T33" fmla="*/ 110 h 226"/>
              <a:gd name="T34" fmla="*/ 86 w 226"/>
              <a:gd name="T35" fmla="*/ 110 h 226"/>
              <a:gd name="T36" fmla="*/ 82 w 226"/>
              <a:gd name="T37" fmla="*/ 134 h 226"/>
              <a:gd name="T38" fmla="*/ 20 w 226"/>
              <a:gd name="T39" fmla="*/ 196 h 226"/>
              <a:gd name="T40" fmla="*/ 16 w 226"/>
              <a:gd name="T41" fmla="*/ 192 h 226"/>
              <a:gd name="T42" fmla="*/ 51 w 226"/>
              <a:gd name="T43" fmla="*/ 87 h 226"/>
              <a:gd name="T44" fmla="*/ 106 w 226"/>
              <a:gd name="T45" fmla="*/ 63 h 226"/>
              <a:gd name="T46" fmla="*/ 163 w 226"/>
              <a:gd name="T47" fmla="*/ 119 h 226"/>
              <a:gd name="T48" fmla="*/ 139 w 226"/>
              <a:gd name="T49" fmla="*/ 174 h 226"/>
              <a:gd name="T50" fmla="*/ 34 w 226"/>
              <a:gd name="T51" fmla="*/ 21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26" h="226">
                <a:moveTo>
                  <a:pt x="136" y="0"/>
                </a:moveTo>
                <a:cubicBezTo>
                  <a:pt x="226" y="90"/>
                  <a:pt x="226" y="90"/>
                  <a:pt x="226" y="90"/>
                </a:cubicBezTo>
                <a:cubicBezTo>
                  <a:pt x="196" y="100"/>
                  <a:pt x="196" y="100"/>
                  <a:pt x="196" y="100"/>
                </a:cubicBezTo>
                <a:cubicBezTo>
                  <a:pt x="126" y="30"/>
                  <a:pt x="126" y="30"/>
                  <a:pt x="126" y="30"/>
                </a:cubicBezTo>
                <a:lnTo>
                  <a:pt x="136" y="0"/>
                </a:lnTo>
                <a:close/>
                <a:moveTo>
                  <a:pt x="179" y="116"/>
                </a:moveTo>
                <a:cubicBezTo>
                  <a:pt x="110" y="46"/>
                  <a:pt x="110" y="46"/>
                  <a:pt x="110" y="46"/>
                </a:cubicBezTo>
                <a:cubicBezTo>
                  <a:pt x="40" y="76"/>
                  <a:pt x="40" y="76"/>
                  <a:pt x="40" y="76"/>
                </a:cubicBezTo>
                <a:cubicBezTo>
                  <a:pt x="0" y="196"/>
                  <a:pt x="0" y="196"/>
                  <a:pt x="0" y="196"/>
                </a:cubicBezTo>
                <a:cubicBezTo>
                  <a:pt x="30" y="226"/>
                  <a:pt x="30" y="226"/>
                  <a:pt x="30" y="226"/>
                </a:cubicBezTo>
                <a:cubicBezTo>
                  <a:pt x="150" y="186"/>
                  <a:pt x="150" y="186"/>
                  <a:pt x="150" y="186"/>
                </a:cubicBezTo>
                <a:cubicBezTo>
                  <a:pt x="179" y="116"/>
                  <a:pt x="179" y="116"/>
                  <a:pt x="179" y="116"/>
                </a:cubicBezTo>
                <a:close/>
                <a:moveTo>
                  <a:pt x="34" y="210"/>
                </a:moveTo>
                <a:cubicBezTo>
                  <a:pt x="30" y="206"/>
                  <a:pt x="30" y="206"/>
                  <a:pt x="30" y="206"/>
                </a:cubicBezTo>
                <a:cubicBezTo>
                  <a:pt x="92" y="144"/>
                  <a:pt x="92" y="144"/>
                  <a:pt x="92" y="144"/>
                </a:cubicBezTo>
                <a:cubicBezTo>
                  <a:pt x="99" y="148"/>
                  <a:pt x="109" y="147"/>
                  <a:pt x="116" y="140"/>
                </a:cubicBezTo>
                <a:cubicBezTo>
                  <a:pt x="124" y="132"/>
                  <a:pt x="124" y="118"/>
                  <a:pt x="116" y="110"/>
                </a:cubicBezTo>
                <a:cubicBezTo>
                  <a:pt x="107" y="102"/>
                  <a:pt x="94" y="102"/>
                  <a:pt x="86" y="110"/>
                </a:cubicBezTo>
                <a:cubicBezTo>
                  <a:pt x="79" y="117"/>
                  <a:pt x="78" y="126"/>
                  <a:pt x="82" y="134"/>
                </a:cubicBezTo>
                <a:cubicBezTo>
                  <a:pt x="20" y="196"/>
                  <a:pt x="20" y="196"/>
                  <a:pt x="20" y="196"/>
                </a:cubicBezTo>
                <a:cubicBezTo>
                  <a:pt x="16" y="192"/>
                  <a:pt x="16" y="192"/>
                  <a:pt x="16" y="192"/>
                </a:cubicBezTo>
                <a:cubicBezTo>
                  <a:pt x="51" y="87"/>
                  <a:pt x="51" y="87"/>
                  <a:pt x="51" y="87"/>
                </a:cubicBezTo>
                <a:cubicBezTo>
                  <a:pt x="106" y="63"/>
                  <a:pt x="106" y="63"/>
                  <a:pt x="106" y="63"/>
                </a:cubicBezTo>
                <a:cubicBezTo>
                  <a:pt x="163" y="119"/>
                  <a:pt x="163" y="119"/>
                  <a:pt x="163" y="119"/>
                </a:cubicBezTo>
                <a:cubicBezTo>
                  <a:pt x="139" y="174"/>
                  <a:pt x="139" y="174"/>
                  <a:pt x="139" y="174"/>
                </a:cubicBezTo>
                <a:lnTo>
                  <a:pt x="34" y="210"/>
                </a:lnTo>
                <a:close/>
              </a:path>
            </a:pathLst>
          </a:custGeom>
          <a:solidFill>
            <a:sysClr val="window" lastClr="FFFFFF"/>
          </a:solidFill>
          <a:ln w="12700" cap="flat" cmpd="sng" algn="ctr">
            <a:noFill/>
            <a:prstDash val="solid"/>
            <a:miter lim="800000"/>
          </a:ln>
          <a:effectLst/>
        </p:spPr>
        <p:txBody>
          <a:bodyPr lIns="91436" tIns="45719" rIns="91436" bIns="45719" rtlCol="0" anchor="ctr"/>
          <a:lstStyle/>
          <a:p>
            <a:pPr algn="ctr" defTabSz="914400" fontAlgn="auto">
              <a:spcBef>
                <a:spcPts val="0"/>
              </a:spcBef>
              <a:spcAft>
                <a:spcPts val="0"/>
              </a:spcAft>
            </a:pPr>
            <a:endParaRPr lang="zh-CN" altLang="en-US" kern="0">
              <a:solidFill>
                <a:prstClr val="white"/>
              </a:solidFill>
              <a:cs typeface="+mn-ea"/>
              <a:sym typeface="+mn-lt"/>
            </a:endParaRPr>
          </a:p>
        </p:txBody>
      </p:sp>
      <p:sp>
        <p:nvSpPr>
          <p:cNvPr id="17" name="Freeform 6"/>
          <p:cNvSpPr>
            <a:spLocks noEditPoints="1"/>
          </p:cNvSpPr>
          <p:nvPr/>
        </p:nvSpPr>
        <p:spPr bwMode="auto">
          <a:xfrm>
            <a:off x="6864575" y="4010507"/>
            <a:ext cx="441107" cy="442925"/>
          </a:xfrm>
          <a:custGeom>
            <a:avLst/>
            <a:gdLst>
              <a:gd name="T0" fmla="*/ 107 w 225"/>
              <a:gd name="T1" fmla="*/ 116 h 226"/>
              <a:gd name="T2" fmla="*/ 163 w 225"/>
              <a:gd name="T3" fmla="*/ 214 h 226"/>
              <a:gd name="T4" fmla="*/ 113 w 225"/>
              <a:gd name="T5" fmla="*/ 226 h 226"/>
              <a:gd name="T6" fmla="*/ 0 w 225"/>
              <a:gd name="T7" fmla="*/ 113 h 226"/>
              <a:gd name="T8" fmla="*/ 106 w 225"/>
              <a:gd name="T9" fmla="*/ 0 h 226"/>
              <a:gd name="T10" fmla="*/ 106 w 225"/>
              <a:gd name="T11" fmla="*/ 113 h 226"/>
              <a:gd name="T12" fmla="*/ 107 w 225"/>
              <a:gd name="T13" fmla="*/ 116 h 226"/>
              <a:gd name="T14" fmla="*/ 225 w 225"/>
              <a:gd name="T15" fmla="*/ 106 h 226"/>
              <a:gd name="T16" fmla="*/ 120 w 225"/>
              <a:gd name="T17" fmla="*/ 106 h 226"/>
              <a:gd name="T18" fmla="*/ 120 w 225"/>
              <a:gd name="T19" fmla="*/ 0 h 226"/>
              <a:gd name="T20" fmla="*/ 225 w 225"/>
              <a:gd name="T21" fmla="*/ 106 h 226"/>
              <a:gd name="T22" fmla="*/ 134 w 225"/>
              <a:gd name="T23" fmla="*/ 92 h 226"/>
              <a:gd name="T24" fmla="*/ 209 w 225"/>
              <a:gd name="T25" fmla="*/ 92 h 226"/>
              <a:gd name="T26" fmla="*/ 134 w 225"/>
              <a:gd name="T27" fmla="*/ 16 h 226"/>
              <a:gd name="T28" fmla="*/ 134 w 225"/>
              <a:gd name="T29" fmla="*/ 92 h 226"/>
              <a:gd name="T30" fmla="*/ 175 w 225"/>
              <a:gd name="T31" fmla="*/ 207 h 226"/>
              <a:gd name="T32" fmla="*/ 225 w 225"/>
              <a:gd name="T33" fmla="*/ 120 h 226"/>
              <a:gd name="T34" fmla="*/ 125 w 225"/>
              <a:gd name="T35" fmla="*/ 120 h 226"/>
              <a:gd name="T36" fmla="*/ 175 w 225"/>
              <a:gd name="T37" fmla="*/ 207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5" h="226">
                <a:moveTo>
                  <a:pt x="107" y="116"/>
                </a:moveTo>
                <a:cubicBezTo>
                  <a:pt x="163" y="214"/>
                  <a:pt x="163" y="214"/>
                  <a:pt x="163" y="214"/>
                </a:cubicBezTo>
                <a:cubicBezTo>
                  <a:pt x="148" y="221"/>
                  <a:pt x="131" y="226"/>
                  <a:pt x="113" y="226"/>
                </a:cubicBezTo>
                <a:cubicBezTo>
                  <a:pt x="51" y="226"/>
                  <a:pt x="0" y="175"/>
                  <a:pt x="0" y="113"/>
                </a:cubicBezTo>
                <a:cubicBezTo>
                  <a:pt x="0" y="53"/>
                  <a:pt x="47" y="4"/>
                  <a:pt x="106" y="0"/>
                </a:cubicBezTo>
                <a:cubicBezTo>
                  <a:pt x="106" y="113"/>
                  <a:pt x="106" y="113"/>
                  <a:pt x="106" y="113"/>
                </a:cubicBezTo>
                <a:cubicBezTo>
                  <a:pt x="106" y="114"/>
                  <a:pt x="106" y="115"/>
                  <a:pt x="107" y="116"/>
                </a:cubicBezTo>
                <a:close/>
                <a:moveTo>
                  <a:pt x="225" y="106"/>
                </a:moveTo>
                <a:cubicBezTo>
                  <a:pt x="120" y="106"/>
                  <a:pt x="120" y="106"/>
                  <a:pt x="120" y="106"/>
                </a:cubicBezTo>
                <a:cubicBezTo>
                  <a:pt x="120" y="0"/>
                  <a:pt x="120" y="0"/>
                  <a:pt x="120" y="0"/>
                </a:cubicBezTo>
                <a:cubicBezTo>
                  <a:pt x="177" y="4"/>
                  <a:pt x="222" y="49"/>
                  <a:pt x="225" y="106"/>
                </a:cubicBezTo>
                <a:moveTo>
                  <a:pt x="134" y="92"/>
                </a:moveTo>
                <a:cubicBezTo>
                  <a:pt x="209" y="92"/>
                  <a:pt x="209" y="92"/>
                  <a:pt x="209" y="92"/>
                </a:cubicBezTo>
                <a:cubicBezTo>
                  <a:pt x="201" y="54"/>
                  <a:pt x="172" y="25"/>
                  <a:pt x="134" y="16"/>
                </a:cubicBezTo>
                <a:lnTo>
                  <a:pt x="134" y="92"/>
                </a:lnTo>
                <a:close/>
                <a:moveTo>
                  <a:pt x="175" y="207"/>
                </a:moveTo>
                <a:cubicBezTo>
                  <a:pt x="204" y="188"/>
                  <a:pt x="223" y="156"/>
                  <a:pt x="225" y="120"/>
                </a:cubicBezTo>
                <a:cubicBezTo>
                  <a:pt x="125" y="120"/>
                  <a:pt x="125" y="120"/>
                  <a:pt x="125" y="120"/>
                </a:cubicBezTo>
                <a:lnTo>
                  <a:pt x="175" y="207"/>
                </a:lnTo>
                <a:close/>
              </a:path>
            </a:pathLst>
          </a:custGeom>
          <a:solidFill>
            <a:sysClr val="window" lastClr="FFFFFF"/>
          </a:solidFill>
          <a:ln w="12700" cap="flat" cmpd="sng" algn="ctr">
            <a:noFill/>
            <a:prstDash val="solid"/>
            <a:miter lim="800000"/>
          </a:ln>
          <a:effectLst/>
        </p:spPr>
        <p:txBody>
          <a:bodyPr lIns="91436" tIns="45719" rIns="91436" bIns="45719" rtlCol="0" anchor="ctr"/>
          <a:lstStyle/>
          <a:p>
            <a:pPr algn="ctr" defTabSz="914400" fontAlgn="auto">
              <a:spcBef>
                <a:spcPts val="0"/>
              </a:spcBef>
              <a:spcAft>
                <a:spcPts val="0"/>
              </a:spcAft>
            </a:pPr>
            <a:endParaRPr lang="zh-CN" altLang="en-US" kern="0">
              <a:solidFill>
                <a:prstClr val="white"/>
              </a:solidFill>
              <a:cs typeface="+mn-ea"/>
              <a:sym typeface="+mn-lt"/>
            </a:endParaRPr>
          </a:p>
        </p:txBody>
      </p:sp>
      <p:sp>
        <p:nvSpPr>
          <p:cNvPr id="18" name="Freeform 7"/>
          <p:cNvSpPr/>
          <p:nvPr/>
        </p:nvSpPr>
        <p:spPr bwMode="auto">
          <a:xfrm>
            <a:off x="4882910" y="2918602"/>
            <a:ext cx="446914" cy="378229"/>
          </a:xfrm>
          <a:custGeom>
            <a:avLst/>
            <a:gdLst>
              <a:gd name="T0" fmla="*/ 223 w 228"/>
              <a:gd name="T1" fmla="*/ 128 h 193"/>
              <a:gd name="T2" fmla="*/ 213 w 228"/>
              <a:gd name="T3" fmla="*/ 132 h 193"/>
              <a:gd name="T4" fmla="*/ 203 w 228"/>
              <a:gd name="T5" fmla="*/ 128 h 193"/>
              <a:gd name="T6" fmla="*/ 199 w 228"/>
              <a:gd name="T7" fmla="*/ 124 h 193"/>
              <a:gd name="T8" fmla="*/ 199 w 228"/>
              <a:gd name="T9" fmla="*/ 193 h 193"/>
              <a:gd name="T10" fmla="*/ 142 w 228"/>
              <a:gd name="T11" fmla="*/ 193 h 193"/>
              <a:gd name="T12" fmla="*/ 142 w 228"/>
              <a:gd name="T13" fmla="*/ 122 h 193"/>
              <a:gd name="T14" fmla="*/ 86 w 228"/>
              <a:gd name="T15" fmla="*/ 122 h 193"/>
              <a:gd name="T16" fmla="*/ 86 w 228"/>
              <a:gd name="T17" fmla="*/ 193 h 193"/>
              <a:gd name="T18" fmla="*/ 29 w 228"/>
              <a:gd name="T19" fmla="*/ 193 h 193"/>
              <a:gd name="T20" fmla="*/ 29 w 228"/>
              <a:gd name="T21" fmla="*/ 124 h 193"/>
              <a:gd name="T22" fmla="*/ 25 w 228"/>
              <a:gd name="T23" fmla="*/ 128 h 193"/>
              <a:gd name="T24" fmla="*/ 5 w 228"/>
              <a:gd name="T25" fmla="*/ 128 h 193"/>
              <a:gd name="T26" fmla="*/ 5 w 228"/>
              <a:gd name="T27" fmla="*/ 108 h 193"/>
              <a:gd name="T28" fmla="*/ 114 w 228"/>
              <a:gd name="T29" fmla="*/ 0 h 193"/>
              <a:gd name="T30" fmla="*/ 223 w 228"/>
              <a:gd name="T31" fmla="*/ 108 h 193"/>
              <a:gd name="T32" fmla="*/ 223 w 228"/>
              <a:gd name="T33" fmla="*/ 128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8" h="193">
                <a:moveTo>
                  <a:pt x="223" y="128"/>
                </a:moveTo>
                <a:cubicBezTo>
                  <a:pt x="220" y="131"/>
                  <a:pt x="216" y="132"/>
                  <a:pt x="213" y="132"/>
                </a:cubicBezTo>
                <a:cubicBezTo>
                  <a:pt x="209" y="132"/>
                  <a:pt x="206" y="131"/>
                  <a:pt x="203" y="128"/>
                </a:cubicBezTo>
                <a:cubicBezTo>
                  <a:pt x="199" y="124"/>
                  <a:pt x="199" y="124"/>
                  <a:pt x="199" y="124"/>
                </a:cubicBezTo>
                <a:cubicBezTo>
                  <a:pt x="199" y="193"/>
                  <a:pt x="199" y="193"/>
                  <a:pt x="199" y="193"/>
                </a:cubicBezTo>
                <a:cubicBezTo>
                  <a:pt x="142" y="193"/>
                  <a:pt x="142" y="193"/>
                  <a:pt x="142" y="193"/>
                </a:cubicBezTo>
                <a:cubicBezTo>
                  <a:pt x="142" y="122"/>
                  <a:pt x="142" y="122"/>
                  <a:pt x="142" y="122"/>
                </a:cubicBezTo>
                <a:cubicBezTo>
                  <a:pt x="86" y="122"/>
                  <a:pt x="86" y="122"/>
                  <a:pt x="86" y="122"/>
                </a:cubicBezTo>
                <a:cubicBezTo>
                  <a:pt x="86" y="193"/>
                  <a:pt x="86" y="193"/>
                  <a:pt x="86" y="193"/>
                </a:cubicBezTo>
                <a:cubicBezTo>
                  <a:pt x="29" y="193"/>
                  <a:pt x="29" y="193"/>
                  <a:pt x="29" y="193"/>
                </a:cubicBezTo>
                <a:cubicBezTo>
                  <a:pt x="29" y="124"/>
                  <a:pt x="29" y="124"/>
                  <a:pt x="29" y="124"/>
                </a:cubicBezTo>
                <a:cubicBezTo>
                  <a:pt x="25" y="128"/>
                  <a:pt x="25" y="128"/>
                  <a:pt x="25" y="128"/>
                </a:cubicBezTo>
                <a:cubicBezTo>
                  <a:pt x="20" y="134"/>
                  <a:pt x="11" y="134"/>
                  <a:pt x="5" y="128"/>
                </a:cubicBezTo>
                <a:cubicBezTo>
                  <a:pt x="0" y="123"/>
                  <a:pt x="0" y="114"/>
                  <a:pt x="5" y="108"/>
                </a:cubicBezTo>
                <a:cubicBezTo>
                  <a:pt x="114" y="0"/>
                  <a:pt x="114" y="0"/>
                  <a:pt x="114" y="0"/>
                </a:cubicBezTo>
                <a:cubicBezTo>
                  <a:pt x="223" y="108"/>
                  <a:pt x="223" y="108"/>
                  <a:pt x="223" y="108"/>
                </a:cubicBezTo>
                <a:cubicBezTo>
                  <a:pt x="228" y="114"/>
                  <a:pt x="228" y="123"/>
                  <a:pt x="223" y="128"/>
                </a:cubicBezTo>
              </a:path>
            </a:pathLst>
          </a:custGeom>
          <a:solidFill>
            <a:sysClr val="window" lastClr="FFFFFF"/>
          </a:solidFill>
          <a:ln w="12700" cap="flat" cmpd="sng" algn="ctr">
            <a:noFill/>
            <a:prstDash val="solid"/>
            <a:miter lim="800000"/>
          </a:ln>
          <a:effectLst/>
        </p:spPr>
        <p:txBody>
          <a:bodyPr lIns="91436" tIns="45719" rIns="91436" bIns="45719" rtlCol="0" anchor="ctr"/>
          <a:lstStyle/>
          <a:p>
            <a:pPr algn="ctr" defTabSz="914400" fontAlgn="auto">
              <a:spcBef>
                <a:spcPts val="0"/>
              </a:spcBef>
              <a:spcAft>
                <a:spcPts val="0"/>
              </a:spcAft>
            </a:pPr>
            <a:endParaRPr lang="zh-CN" altLang="en-US" kern="0">
              <a:solidFill>
                <a:prstClr val="white"/>
              </a:solidFill>
              <a:cs typeface="+mn-ea"/>
              <a:sym typeface="+mn-lt"/>
            </a:endParaRPr>
          </a:p>
        </p:txBody>
      </p:sp>
      <p:sp>
        <p:nvSpPr>
          <p:cNvPr id="19" name="Freeform 8"/>
          <p:cNvSpPr/>
          <p:nvPr/>
        </p:nvSpPr>
        <p:spPr bwMode="auto">
          <a:xfrm>
            <a:off x="5896220" y="4606140"/>
            <a:ext cx="397991" cy="355005"/>
          </a:xfrm>
          <a:custGeom>
            <a:avLst/>
            <a:gdLst>
              <a:gd name="T0" fmla="*/ 196 w 203"/>
              <a:gd name="T1" fmla="*/ 152 h 181"/>
              <a:gd name="T2" fmla="*/ 182 w 203"/>
              <a:gd name="T3" fmla="*/ 140 h 181"/>
              <a:gd name="T4" fmla="*/ 148 w 203"/>
              <a:gd name="T5" fmla="*/ 127 h 181"/>
              <a:gd name="T6" fmla="*/ 147 w 203"/>
              <a:gd name="T7" fmla="*/ 126 h 181"/>
              <a:gd name="T8" fmla="*/ 147 w 203"/>
              <a:gd name="T9" fmla="*/ 126 h 181"/>
              <a:gd name="T10" fmla="*/ 133 w 203"/>
              <a:gd name="T11" fmla="*/ 117 h 181"/>
              <a:gd name="T12" fmla="*/ 133 w 203"/>
              <a:gd name="T13" fmla="*/ 117 h 181"/>
              <a:gd name="T14" fmla="*/ 133 w 203"/>
              <a:gd name="T15" fmla="*/ 117 h 181"/>
              <a:gd name="T16" fmla="*/ 133 w 203"/>
              <a:gd name="T17" fmla="*/ 116 h 181"/>
              <a:gd name="T18" fmla="*/ 133 w 203"/>
              <a:gd name="T19" fmla="*/ 116 h 181"/>
              <a:gd name="T20" fmla="*/ 133 w 203"/>
              <a:gd name="T21" fmla="*/ 116 h 181"/>
              <a:gd name="T22" fmla="*/ 133 w 203"/>
              <a:gd name="T23" fmla="*/ 116 h 181"/>
              <a:gd name="T24" fmla="*/ 133 w 203"/>
              <a:gd name="T25" fmla="*/ 116 h 181"/>
              <a:gd name="T26" fmla="*/ 130 w 203"/>
              <a:gd name="T27" fmla="*/ 114 h 181"/>
              <a:gd name="T28" fmla="*/ 130 w 203"/>
              <a:gd name="T29" fmla="*/ 114 h 181"/>
              <a:gd name="T30" fmla="*/ 130 w 203"/>
              <a:gd name="T31" fmla="*/ 114 h 181"/>
              <a:gd name="T32" fmla="*/ 130 w 203"/>
              <a:gd name="T33" fmla="*/ 114 h 181"/>
              <a:gd name="T34" fmla="*/ 130 w 203"/>
              <a:gd name="T35" fmla="*/ 114 h 181"/>
              <a:gd name="T36" fmla="*/ 130 w 203"/>
              <a:gd name="T37" fmla="*/ 114 h 181"/>
              <a:gd name="T38" fmla="*/ 130 w 203"/>
              <a:gd name="T39" fmla="*/ 114 h 181"/>
              <a:gd name="T40" fmla="*/ 129 w 203"/>
              <a:gd name="T41" fmla="*/ 113 h 181"/>
              <a:gd name="T42" fmla="*/ 126 w 203"/>
              <a:gd name="T43" fmla="*/ 105 h 181"/>
              <a:gd name="T44" fmla="*/ 125 w 203"/>
              <a:gd name="T45" fmla="*/ 104 h 181"/>
              <a:gd name="T46" fmla="*/ 126 w 203"/>
              <a:gd name="T47" fmla="*/ 97 h 181"/>
              <a:gd name="T48" fmla="*/ 127 w 203"/>
              <a:gd name="T49" fmla="*/ 96 h 181"/>
              <a:gd name="T50" fmla="*/ 130 w 203"/>
              <a:gd name="T51" fmla="*/ 85 h 181"/>
              <a:gd name="T52" fmla="*/ 136 w 203"/>
              <a:gd name="T53" fmla="*/ 75 h 181"/>
              <a:gd name="T54" fmla="*/ 138 w 203"/>
              <a:gd name="T55" fmla="*/ 57 h 181"/>
              <a:gd name="T56" fmla="*/ 136 w 203"/>
              <a:gd name="T57" fmla="*/ 58 h 181"/>
              <a:gd name="T58" fmla="*/ 138 w 203"/>
              <a:gd name="T59" fmla="*/ 44 h 181"/>
              <a:gd name="T60" fmla="*/ 133 w 203"/>
              <a:gd name="T61" fmla="*/ 17 h 181"/>
              <a:gd name="T62" fmla="*/ 122 w 203"/>
              <a:gd name="T63" fmla="*/ 7 h 181"/>
              <a:gd name="T64" fmla="*/ 115 w 203"/>
              <a:gd name="T65" fmla="*/ 3 h 181"/>
              <a:gd name="T66" fmla="*/ 82 w 203"/>
              <a:gd name="T67" fmla="*/ 3 h 181"/>
              <a:gd name="T68" fmla="*/ 65 w 203"/>
              <a:gd name="T69" fmla="*/ 15 h 181"/>
              <a:gd name="T70" fmla="*/ 60 w 203"/>
              <a:gd name="T71" fmla="*/ 44 h 181"/>
              <a:gd name="T72" fmla="*/ 63 w 203"/>
              <a:gd name="T73" fmla="*/ 54 h 181"/>
              <a:gd name="T74" fmla="*/ 63 w 203"/>
              <a:gd name="T75" fmla="*/ 57 h 181"/>
              <a:gd name="T76" fmla="*/ 62 w 203"/>
              <a:gd name="T77" fmla="*/ 57 h 181"/>
              <a:gd name="T78" fmla="*/ 64 w 203"/>
              <a:gd name="T79" fmla="*/ 75 h 181"/>
              <a:gd name="T80" fmla="*/ 70 w 203"/>
              <a:gd name="T81" fmla="*/ 85 h 181"/>
              <a:gd name="T82" fmla="*/ 73 w 203"/>
              <a:gd name="T83" fmla="*/ 96 h 181"/>
              <a:gd name="T84" fmla="*/ 75 w 203"/>
              <a:gd name="T85" fmla="*/ 97 h 181"/>
              <a:gd name="T86" fmla="*/ 75 w 203"/>
              <a:gd name="T87" fmla="*/ 103 h 181"/>
              <a:gd name="T88" fmla="*/ 76 w 203"/>
              <a:gd name="T89" fmla="*/ 106 h 181"/>
              <a:gd name="T90" fmla="*/ 75 w 203"/>
              <a:gd name="T91" fmla="*/ 105 h 181"/>
              <a:gd name="T92" fmla="*/ 72 w 203"/>
              <a:gd name="T93" fmla="*/ 114 h 181"/>
              <a:gd name="T94" fmla="*/ 72 w 203"/>
              <a:gd name="T95" fmla="*/ 114 h 181"/>
              <a:gd name="T96" fmla="*/ 68 w 203"/>
              <a:gd name="T97" fmla="*/ 116 h 181"/>
              <a:gd name="T98" fmla="*/ 55 w 203"/>
              <a:gd name="T99" fmla="*/ 125 h 181"/>
              <a:gd name="T100" fmla="*/ 55 w 203"/>
              <a:gd name="T101" fmla="*/ 126 h 181"/>
              <a:gd name="T102" fmla="*/ 54 w 203"/>
              <a:gd name="T103" fmla="*/ 126 h 181"/>
              <a:gd name="T104" fmla="*/ 54 w 203"/>
              <a:gd name="T105" fmla="*/ 126 h 181"/>
              <a:gd name="T106" fmla="*/ 53 w 203"/>
              <a:gd name="T107" fmla="*/ 127 h 181"/>
              <a:gd name="T108" fmla="*/ 19 w 203"/>
              <a:gd name="T109" fmla="*/ 140 h 181"/>
              <a:gd name="T110" fmla="*/ 6 w 203"/>
              <a:gd name="T111" fmla="*/ 152 h 181"/>
              <a:gd name="T112" fmla="*/ 0 w 203"/>
              <a:gd name="T113" fmla="*/ 181 h 181"/>
              <a:gd name="T114" fmla="*/ 203 w 203"/>
              <a:gd name="T115" fmla="*/ 181 h 181"/>
              <a:gd name="T116" fmla="*/ 196 w 203"/>
              <a:gd name="T117" fmla="*/ 152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03" h="181">
                <a:moveTo>
                  <a:pt x="196" y="152"/>
                </a:moveTo>
                <a:cubicBezTo>
                  <a:pt x="196" y="143"/>
                  <a:pt x="189" y="143"/>
                  <a:pt x="182" y="140"/>
                </a:cubicBezTo>
                <a:cubicBezTo>
                  <a:pt x="148" y="127"/>
                  <a:pt x="148" y="127"/>
                  <a:pt x="148" y="127"/>
                </a:cubicBezTo>
                <a:cubicBezTo>
                  <a:pt x="148" y="126"/>
                  <a:pt x="147" y="126"/>
                  <a:pt x="147" y="126"/>
                </a:cubicBezTo>
                <a:cubicBezTo>
                  <a:pt x="147" y="126"/>
                  <a:pt x="147" y="126"/>
                  <a:pt x="147" y="126"/>
                </a:cubicBezTo>
                <a:cubicBezTo>
                  <a:pt x="141" y="123"/>
                  <a:pt x="135" y="119"/>
                  <a:pt x="133" y="117"/>
                </a:cubicBezTo>
                <a:cubicBezTo>
                  <a:pt x="133" y="117"/>
                  <a:pt x="133" y="117"/>
                  <a:pt x="133" y="117"/>
                </a:cubicBezTo>
                <a:cubicBezTo>
                  <a:pt x="133" y="117"/>
                  <a:pt x="133" y="117"/>
                  <a:pt x="133" y="117"/>
                </a:cubicBezTo>
                <a:cubicBezTo>
                  <a:pt x="133" y="116"/>
                  <a:pt x="133" y="116"/>
                  <a:pt x="133" y="116"/>
                </a:cubicBezTo>
                <a:cubicBezTo>
                  <a:pt x="133" y="116"/>
                  <a:pt x="133" y="116"/>
                  <a:pt x="133" y="116"/>
                </a:cubicBezTo>
                <a:cubicBezTo>
                  <a:pt x="133" y="116"/>
                  <a:pt x="133" y="116"/>
                  <a:pt x="133" y="116"/>
                </a:cubicBezTo>
                <a:cubicBezTo>
                  <a:pt x="133" y="116"/>
                  <a:pt x="133" y="116"/>
                  <a:pt x="133" y="116"/>
                </a:cubicBezTo>
                <a:cubicBezTo>
                  <a:pt x="133" y="116"/>
                  <a:pt x="133" y="116"/>
                  <a:pt x="133" y="116"/>
                </a:cubicBezTo>
                <a:cubicBezTo>
                  <a:pt x="132" y="114"/>
                  <a:pt x="131" y="114"/>
                  <a:pt x="130" y="114"/>
                </a:cubicBezTo>
                <a:cubicBezTo>
                  <a:pt x="130" y="114"/>
                  <a:pt x="130" y="114"/>
                  <a:pt x="130" y="114"/>
                </a:cubicBezTo>
                <a:cubicBezTo>
                  <a:pt x="130" y="114"/>
                  <a:pt x="130" y="114"/>
                  <a:pt x="130" y="114"/>
                </a:cubicBezTo>
                <a:cubicBezTo>
                  <a:pt x="130" y="114"/>
                  <a:pt x="130" y="114"/>
                  <a:pt x="130" y="114"/>
                </a:cubicBezTo>
                <a:cubicBezTo>
                  <a:pt x="130" y="114"/>
                  <a:pt x="130" y="114"/>
                  <a:pt x="130" y="114"/>
                </a:cubicBezTo>
                <a:cubicBezTo>
                  <a:pt x="130" y="114"/>
                  <a:pt x="130" y="114"/>
                  <a:pt x="130" y="114"/>
                </a:cubicBezTo>
                <a:cubicBezTo>
                  <a:pt x="130" y="114"/>
                  <a:pt x="130" y="114"/>
                  <a:pt x="130" y="114"/>
                </a:cubicBezTo>
                <a:cubicBezTo>
                  <a:pt x="129" y="115"/>
                  <a:pt x="129" y="114"/>
                  <a:pt x="129" y="113"/>
                </a:cubicBezTo>
                <a:cubicBezTo>
                  <a:pt x="128" y="111"/>
                  <a:pt x="126" y="106"/>
                  <a:pt x="126" y="105"/>
                </a:cubicBezTo>
                <a:cubicBezTo>
                  <a:pt x="126" y="104"/>
                  <a:pt x="125" y="107"/>
                  <a:pt x="125" y="104"/>
                </a:cubicBezTo>
                <a:cubicBezTo>
                  <a:pt x="126" y="97"/>
                  <a:pt x="126" y="97"/>
                  <a:pt x="126" y="97"/>
                </a:cubicBezTo>
                <a:cubicBezTo>
                  <a:pt x="126" y="97"/>
                  <a:pt x="127" y="96"/>
                  <a:pt x="127" y="96"/>
                </a:cubicBezTo>
                <a:cubicBezTo>
                  <a:pt x="129" y="93"/>
                  <a:pt x="129" y="86"/>
                  <a:pt x="130" y="85"/>
                </a:cubicBezTo>
                <a:cubicBezTo>
                  <a:pt x="132" y="83"/>
                  <a:pt x="134" y="83"/>
                  <a:pt x="136" y="75"/>
                </a:cubicBezTo>
                <a:cubicBezTo>
                  <a:pt x="138" y="68"/>
                  <a:pt x="141" y="57"/>
                  <a:pt x="138" y="57"/>
                </a:cubicBezTo>
                <a:cubicBezTo>
                  <a:pt x="137" y="57"/>
                  <a:pt x="137" y="57"/>
                  <a:pt x="136" y="58"/>
                </a:cubicBezTo>
                <a:cubicBezTo>
                  <a:pt x="136" y="55"/>
                  <a:pt x="137" y="49"/>
                  <a:pt x="138" y="44"/>
                </a:cubicBezTo>
                <a:cubicBezTo>
                  <a:pt x="138" y="38"/>
                  <a:pt x="137" y="22"/>
                  <a:pt x="133" y="17"/>
                </a:cubicBezTo>
                <a:cubicBezTo>
                  <a:pt x="131" y="13"/>
                  <a:pt x="127" y="9"/>
                  <a:pt x="122" y="7"/>
                </a:cubicBezTo>
                <a:cubicBezTo>
                  <a:pt x="120" y="5"/>
                  <a:pt x="117" y="4"/>
                  <a:pt x="115" y="3"/>
                </a:cubicBezTo>
                <a:cubicBezTo>
                  <a:pt x="109" y="0"/>
                  <a:pt x="89" y="1"/>
                  <a:pt x="82" y="3"/>
                </a:cubicBezTo>
                <a:cubicBezTo>
                  <a:pt x="74" y="4"/>
                  <a:pt x="69" y="9"/>
                  <a:pt x="65" y="15"/>
                </a:cubicBezTo>
                <a:cubicBezTo>
                  <a:pt x="62" y="21"/>
                  <a:pt x="60" y="38"/>
                  <a:pt x="60" y="44"/>
                </a:cubicBezTo>
                <a:cubicBezTo>
                  <a:pt x="61" y="47"/>
                  <a:pt x="62" y="52"/>
                  <a:pt x="63" y="54"/>
                </a:cubicBezTo>
                <a:cubicBezTo>
                  <a:pt x="63" y="56"/>
                  <a:pt x="63" y="56"/>
                  <a:pt x="63" y="57"/>
                </a:cubicBezTo>
                <a:cubicBezTo>
                  <a:pt x="63" y="57"/>
                  <a:pt x="63" y="57"/>
                  <a:pt x="62" y="57"/>
                </a:cubicBezTo>
                <a:cubicBezTo>
                  <a:pt x="60" y="57"/>
                  <a:pt x="62" y="68"/>
                  <a:pt x="64" y="75"/>
                </a:cubicBezTo>
                <a:cubicBezTo>
                  <a:pt x="67" y="83"/>
                  <a:pt x="69" y="83"/>
                  <a:pt x="70" y="85"/>
                </a:cubicBezTo>
                <a:cubicBezTo>
                  <a:pt x="71" y="86"/>
                  <a:pt x="71" y="93"/>
                  <a:pt x="73" y="96"/>
                </a:cubicBezTo>
                <a:cubicBezTo>
                  <a:pt x="74" y="96"/>
                  <a:pt x="74" y="97"/>
                  <a:pt x="75" y="97"/>
                </a:cubicBezTo>
                <a:cubicBezTo>
                  <a:pt x="75" y="103"/>
                  <a:pt x="75" y="103"/>
                  <a:pt x="75" y="103"/>
                </a:cubicBezTo>
                <a:cubicBezTo>
                  <a:pt x="76" y="106"/>
                  <a:pt x="76" y="106"/>
                  <a:pt x="76" y="106"/>
                </a:cubicBezTo>
                <a:cubicBezTo>
                  <a:pt x="76" y="105"/>
                  <a:pt x="75" y="104"/>
                  <a:pt x="75" y="105"/>
                </a:cubicBezTo>
                <a:cubicBezTo>
                  <a:pt x="74" y="108"/>
                  <a:pt x="73" y="111"/>
                  <a:pt x="72" y="114"/>
                </a:cubicBezTo>
                <a:cubicBezTo>
                  <a:pt x="72" y="114"/>
                  <a:pt x="72" y="114"/>
                  <a:pt x="72" y="114"/>
                </a:cubicBezTo>
                <a:cubicBezTo>
                  <a:pt x="71" y="113"/>
                  <a:pt x="69" y="114"/>
                  <a:pt x="68" y="116"/>
                </a:cubicBezTo>
                <a:cubicBezTo>
                  <a:pt x="67" y="118"/>
                  <a:pt x="61" y="122"/>
                  <a:pt x="55" y="125"/>
                </a:cubicBezTo>
                <a:cubicBezTo>
                  <a:pt x="55" y="126"/>
                  <a:pt x="55" y="126"/>
                  <a:pt x="55" y="126"/>
                </a:cubicBezTo>
                <a:cubicBezTo>
                  <a:pt x="54" y="126"/>
                  <a:pt x="54" y="126"/>
                  <a:pt x="54" y="126"/>
                </a:cubicBezTo>
                <a:cubicBezTo>
                  <a:pt x="54" y="126"/>
                  <a:pt x="54" y="126"/>
                  <a:pt x="54" y="126"/>
                </a:cubicBezTo>
                <a:cubicBezTo>
                  <a:pt x="54" y="126"/>
                  <a:pt x="53" y="126"/>
                  <a:pt x="53" y="127"/>
                </a:cubicBezTo>
                <a:cubicBezTo>
                  <a:pt x="19" y="140"/>
                  <a:pt x="19" y="140"/>
                  <a:pt x="19" y="140"/>
                </a:cubicBezTo>
                <a:cubicBezTo>
                  <a:pt x="12" y="143"/>
                  <a:pt x="6" y="143"/>
                  <a:pt x="6" y="152"/>
                </a:cubicBezTo>
                <a:cubicBezTo>
                  <a:pt x="0" y="181"/>
                  <a:pt x="0" y="181"/>
                  <a:pt x="0" y="181"/>
                </a:cubicBezTo>
                <a:cubicBezTo>
                  <a:pt x="203" y="181"/>
                  <a:pt x="203" y="181"/>
                  <a:pt x="203" y="181"/>
                </a:cubicBezTo>
                <a:cubicBezTo>
                  <a:pt x="196" y="152"/>
                  <a:pt x="196" y="152"/>
                  <a:pt x="196" y="152"/>
                </a:cubicBezTo>
                <a:close/>
              </a:path>
            </a:pathLst>
          </a:custGeom>
          <a:solidFill>
            <a:sysClr val="window" lastClr="FFFFFF"/>
          </a:solidFill>
          <a:ln w="12700" cap="flat" cmpd="sng" algn="ctr">
            <a:noFill/>
            <a:prstDash val="solid"/>
            <a:miter lim="800000"/>
          </a:ln>
          <a:effectLst/>
        </p:spPr>
        <p:txBody>
          <a:bodyPr lIns="91436" tIns="45719" rIns="91436" bIns="45719" rtlCol="0" anchor="ctr"/>
          <a:lstStyle/>
          <a:p>
            <a:pPr algn="ctr" defTabSz="914400" fontAlgn="auto">
              <a:spcBef>
                <a:spcPts val="0"/>
              </a:spcBef>
              <a:spcAft>
                <a:spcPts val="0"/>
              </a:spcAft>
            </a:pPr>
            <a:endParaRPr lang="zh-CN" altLang="en-US" kern="0">
              <a:solidFill>
                <a:prstClr val="white"/>
              </a:solidFill>
              <a:cs typeface="+mn-ea"/>
              <a:sym typeface="+mn-lt"/>
            </a:endParaRPr>
          </a:p>
        </p:txBody>
      </p:sp>
      <p:sp>
        <p:nvSpPr>
          <p:cNvPr id="20" name="Freeform 9"/>
          <p:cNvSpPr/>
          <p:nvPr/>
        </p:nvSpPr>
        <p:spPr bwMode="auto">
          <a:xfrm>
            <a:off x="4885821" y="4078938"/>
            <a:ext cx="441107" cy="306067"/>
          </a:xfrm>
          <a:custGeom>
            <a:avLst/>
            <a:gdLst>
              <a:gd name="T0" fmla="*/ 211 w 225"/>
              <a:gd name="T1" fmla="*/ 0 h 156"/>
              <a:gd name="T2" fmla="*/ 169 w 225"/>
              <a:gd name="T3" fmla="*/ 0 h 156"/>
              <a:gd name="T4" fmla="*/ 155 w 225"/>
              <a:gd name="T5" fmla="*/ 15 h 156"/>
              <a:gd name="T6" fmla="*/ 42 w 225"/>
              <a:gd name="T7" fmla="*/ 15 h 156"/>
              <a:gd name="T8" fmla="*/ 42 w 225"/>
              <a:gd name="T9" fmla="*/ 29 h 156"/>
              <a:gd name="T10" fmla="*/ 208 w 225"/>
              <a:gd name="T11" fmla="*/ 29 h 156"/>
              <a:gd name="T12" fmla="*/ 189 w 225"/>
              <a:gd name="T13" fmla="*/ 124 h 156"/>
              <a:gd name="T14" fmla="*/ 169 w 225"/>
              <a:gd name="T15" fmla="*/ 43 h 156"/>
              <a:gd name="T16" fmla="*/ 0 w 225"/>
              <a:gd name="T17" fmla="*/ 43 h 156"/>
              <a:gd name="T18" fmla="*/ 28 w 225"/>
              <a:gd name="T19" fmla="*/ 156 h 156"/>
              <a:gd name="T20" fmla="*/ 197 w 225"/>
              <a:gd name="T21" fmla="*/ 156 h 156"/>
              <a:gd name="T22" fmla="*/ 225 w 225"/>
              <a:gd name="T23" fmla="*/ 15 h 156"/>
              <a:gd name="T24" fmla="*/ 211 w 225"/>
              <a:gd name="T2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5" h="156">
                <a:moveTo>
                  <a:pt x="211" y="0"/>
                </a:moveTo>
                <a:cubicBezTo>
                  <a:pt x="169" y="0"/>
                  <a:pt x="169" y="0"/>
                  <a:pt x="169" y="0"/>
                </a:cubicBezTo>
                <a:cubicBezTo>
                  <a:pt x="161" y="0"/>
                  <a:pt x="155" y="7"/>
                  <a:pt x="155" y="15"/>
                </a:cubicBezTo>
                <a:cubicBezTo>
                  <a:pt x="42" y="15"/>
                  <a:pt x="42" y="15"/>
                  <a:pt x="42" y="15"/>
                </a:cubicBezTo>
                <a:cubicBezTo>
                  <a:pt x="42" y="29"/>
                  <a:pt x="42" y="29"/>
                  <a:pt x="42" y="29"/>
                </a:cubicBezTo>
                <a:cubicBezTo>
                  <a:pt x="208" y="29"/>
                  <a:pt x="208" y="29"/>
                  <a:pt x="208" y="29"/>
                </a:cubicBezTo>
                <a:cubicBezTo>
                  <a:pt x="189" y="124"/>
                  <a:pt x="189" y="124"/>
                  <a:pt x="189" y="124"/>
                </a:cubicBezTo>
                <a:cubicBezTo>
                  <a:pt x="169" y="43"/>
                  <a:pt x="169" y="43"/>
                  <a:pt x="169" y="43"/>
                </a:cubicBezTo>
                <a:cubicBezTo>
                  <a:pt x="0" y="43"/>
                  <a:pt x="0" y="43"/>
                  <a:pt x="0" y="43"/>
                </a:cubicBezTo>
                <a:cubicBezTo>
                  <a:pt x="28" y="156"/>
                  <a:pt x="28" y="156"/>
                  <a:pt x="28" y="156"/>
                </a:cubicBezTo>
                <a:cubicBezTo>
                  <a:pt x="197" y="156"/>
                  <a:pt x="197" y="156"/>
                  <a:pt x="197" y="156"/>
                </a:cubicBezTo>
                <a:cubicBezTo>
                  <a:pt x="225" y="15"/>
                  <a:pt x="225" y="15"/>
                  <a:pt x="225" y="15"/>
                </a:cubicBezTo>
                <a:cubicBezTo>
                  <a:pt x="225" y="7"/>
                  <a:pt x="219" y="0"/>
                  <a:pt x="211" y="0"/>
                </a:cubicBezTo>
                <a:close/>
              </a:path>
            </a:pathLst>
          </a:custGeom>
          <a:solidFill>
            <a:sysClr val="window" lastClr="FFFFFF"/>
          </a:solidFill>
          <a:ln w="12700" cap="flat" cmpd="sng" algn="ctr">
            <a:noFill/>
            <a:prstDash val="solid"/>
            <a:miter lim="800000"/>
          </a:ln>
          <a:effectLst/>
        </p:spPr>
        <p:txBody>
          <a:bodyPr lIns="91436" tIns="45719" rIns="91436" bIns="45719" rtlCol="0" anchor="ctr"/>
          <a:lstStyle/>
          <a:p>
            <a:pPr algn="ctr" defTabSz="914400" fontAlgn="auto">
              <a:spcBef>
                <a:spcPts val="0"/>
              </a:spcBef>
              <a:spcAft>
                <a:spcPts val="0"/>
              </a:spcAft>
            </a:pPr>
            <a:endParaRPr lang="zh-CN" altLang="en-US" kern="0">
              <a:solidFill>
                <a:prstClr val="white"/>
              </a:solidFill>
              <a:cs typeface="+mn-ea"/>
              <a:sym typeface="+mn-lt"/>
            </a:endParaRPr>
          </a:p>
        </p:txBody>
      </p:sp>
      <p:sp>
        <p:nvSpPr>
          <p:cNvPr id="21" name="Freeform 13"/>
          <p:cNvSpPr>
            <a:spLocks noEditPoints="1"/>
          </p:cNvSpPr>
          <p:nvPr/>
        </p:nvSpPr>
        <p:spPr bwMode="auto">
          <a:xfrm>
            <a:off x="5870928" y="2354486"/>
            <a:ext cx="448570" cy="423018"/>
          </a:xfrm>
          <a:custGeom>
            <a:avLst/>
            <a:gdLst>
              <a:gd name="T0" fmla="*/ 113 w 226"/>
              <a:gd name="T1" fmla="*/ 114 h 213"/>
              <a:gd name="T2" fmla="*/ 104 w 226"/>
              <a:gd name="T3" fmla="*/ 111 h 213"/>
              <a:gd name="T4" fmla="*/ 102 w 226"/>
              <a:gd name="T5" fmla="*/ 91 h 213"/>
              <a:gd name="T6" fmla="*/ 173 w 226"/>
              <a:gd name="T7" fmla="*/ 6 h 213"/>
              <a:gd name="T8" fmla="*/ 192 w 226"/>
              <a:gd name="T9" fmla="*/ 5 h 213"/>
              <a:gd name="T10" fmla="*/ 194 w 226"/>
              <a:gd name="T11" fmla="*/ 24 h 213"/>
              <a:gd name="T12" fmla="*/ 124 w 226"/>
              <a:gd name="T13" fmla="*/ 109 h 213"/>
              <a:gd name="T14" fmla="*/ 113 w 226"/>
              <a:gd name="T15" fmla="*/ 114 h 213"/>
              <a:gd name="T16" fmla="*/ 226 w 226"/>
              <a:gd name="T17" fmla="*/ 100 h 213"/>
              <a:gd name="T18" fmla="*/ 226 w 226"/>
              <a:gd name="T19" fmla="*/ 114 h 213"/>
              <a:gd name="T20" fmla="*/ 212 w 226"/>
              <a:gd name="T21" fmla="*/ 128 h 213"/>
              <a:gd name="T22" fmla="*/ 197 w 226"/>
              <a:gd name="T23" fmla="*/ 213 h 213"/>
              <a:gd name="T24" fmla="*/ 28 w 226"/>
              <a:gd name="T25" fmla="*/ 213 h 213"/>
              <a:gd name="T26" fmla="*/ 14 w 226"/>
              <a:gd name="T27" fmla="*/ 128 h 213"/>
              <a:gd name="T28" fmla="*/ 0 w 226"/>
              <a:gd name="T29" fmla="*/ 114 h 213"/>
              <a:gd name="T30" fmla="*/ 0 w 226"/>
              <a:gd name="T31" fmla="*/ 100 h 213"/>
              <a:gd name="T32" fmla="*/ 14 w 226"/>
              <a:gd name="T33" fmla="*/ 86 h 213"/>
              <a:gd name="T34" fmla="*/ 97 w 226"/>
              <a:gd name="T35" fmla="*/ 86 h 213"/>
              <a:gd name="T36" fmla="*/ 97 w 226"/>
              <a:gd name="T37" fmla="*/ 86 h 213"/>
              <a:gd name="T38" fmla="*/ 99 w 226"/>
              <a:gd name="T39" fmla="*/ 116 h 213"/>
              <a:gd name="T40" fmla="*/ 113 w 226"/>
              <a:gd name="T41" fmla="*/ 121 h 213"/>
              <a:gd name="T42" fmla="*/ 129 w 226"/>
              <a:gd name="T43" fmla="*/ 114 h 213"/>
              <a:gd name="T44" fmla="*/ 152 w 226"/>
              <a:gd name="T45" fmla="*/ 86 h 213"/>
              <a:gd name="T46" fmla="*/ 212 w 226"/>
              <a:gd name="T47" fmla="*/ 86 h 213"/>
              <a:gd name="T48" fmla="*/ 226 w 226"/>
              <a:gd name="T49" fmla="*/ 100 h 213"/>
              <a:gd name="T50" fmla="*/ 63 w 226"/>
              <a:gd name="T51" fmla="*/ 149 h 213"/>
              <a:gd name="T52" fmla="*/ 56 w 226"/>
              <a:gd name="T53" fmla="*/ 142 h 213"/>
              <a:gd name="T54" fmla="*/ 49 w 226"/>
              <a:gd name="T55" fmla="*/ 149 h 213"/>
              <a:gd name="T56" fmla="*/ 49 w 226"/>
              <a:gd name="T57" fmla="*/ 192 h 213"/>
              <a:gd name="T58" fmla="*/ 56 w 226"/>
              <a:gd name="T59" fmla="*/ 199 h 213"/>
              <a:gd name="T60" fmla="*/ 63 w 226"/>
              <a:gd name="T61" fmla="*/ 192 h 213"/>
              <a:gd name="T62" fmla="*/ 63 w 226"/>
              <a:gd name="T63" fmla="*/ 149 h 213"/>
              <a:gd name="T64" fmla="*/ 92 w 226"/>
              <a:gd name="T65" fmla="*/ 149 h 213"/>
              <a:gd name="T66" fmla="*/ 85 w 226"/>
              <a:gd name="T67" fmla="*/ 142 h 213"/>
              <a:gd name="T68" fmla="*/ 78 w 226"/>
              <a:gd name="T69" fmla="*/ 149 h 213"/>
              <a:gd name="T70" fmla="*/ 78 w 226"/>
              <a:gd name="T71" fmla="*/ 192 h 213"/>
              <a:gd name="T72" fmla="*/ 85 w 226"/>
              <a:gd name="T73" fmla="*/ 199 h 213"/>
              <a:gd name="T74" fmla="*/ 92 w 226"/>
              <a:gd name="T75" fmla="*/ 192 h 213"/>
              <a:gd name="T76" fmla="*/ 92 w 226"/>
              <a:gd name="T77" fmla="*/ 149 h 213"/>
              <a:gd name="T78" fmla="*/ 120 w 226"/>
              <a:gd name="T79" fmla="*/ 149 h 213"/>
              <a:gd name="T80" fmla="*/ 113 w 226"/>
              <a:gd name="T81" fmla="*/ 142 h 213"/>
              <a:gd name="T82" fmla="*/ 106 w 226"/>
              <a:gd name="T83" fmla="*/ 149 h 213"/>
              <a:gd name="T84" fmla="*/ 106 w 226"/>
              <a:gd name="T85" fmla="*/ 192 h 213"/>
              <a:gd name="T86" fmla="*/ 113 w 226"/>
              <a:gd name="T87" fmla="*/ 199 h 213"/>
              <a:gd name="T88" fmla="*/ 120 w 226"/>
              <a:gd name="T89" fmla="*/ 192 h 213"/>
              <a:gd name="T90" fmla="*/ 120 w 226"/>
              <a:gd name="T91" fmla="*/ 149 h 213"/>
              <a:gd name="T92" fmla="*/ 148 w 226"/>
              <a:gd name="T93" fmla="*/ 149 h 213"/>
              <a:gd name="T94" fmla="*/ 141 w 226"/>
              <a:gd name="T95" fmla="*/ 142 h 213"/>
              <a:gd name="T96" fmla="*/ 134 w 226"/>
              <a:gd name="T97" fmla="*/ 149 h 213"/>
              <a:gd name="T98" fmla="*/ 134 w 226"/>
              <a:gd name="T99" fmla="*/ 192 h 213"/>
              <a:gd name="T100" fmla="*/ 141 w 226"/>
              <a:gd name="T101" fmla="*/ 199 h 213"/>
              <a:gd name="T102" fmla="*/ 148 w 226"/>
              <a:gd name="T103" fmla="*/ 192 h 213"/>
              <a:gd name="T104" fmla="*/ 148 w 226"/>
              <a:gd name="T105" fmla="*/ 149 h 213"/>
              <a:gd name="T106" fmla="*/ 176 w 226"/>
              <a:gd name="T107" fmla="*/ 149 h 213"/>
              <a:gd name="T108" fmla="*/ 169 w 226"/>
              <a:gd name="T109" fmla="*/ 142 h 213"/>
              <a:gd name="T110" fmla="*/ 162 w 226"/>
              <a:gd name="T111" fmla="*/ 149 h 213"/>
              <a:gd name="T112" fmla="*/ 162 w 226"/>
              <a:gd name="T113" fmla="*/ 192 h 213"/>
              <a:gd name="T114" fmla="*/ 169 w 226"/>
              <a:gd name="T115" fmla="*/ 199 h 213"/>
              <a:gd name="T116" fmla="*/ 176 w 226"/>
              <a:gd name="T117" fmla="*/ 192 h 213"/>
              <a:gd name="T118" fmla="*/ 176 w 226"/>
              <a:gd name="T119" fmla="*/ 149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6" h="213">
                <a:moveTo>
                  <a:pt x="113" y="114"/>
                </a:moveTo>
                <a:cubicBezTo>
                  <a:pt x="110" y="114"/>
                  <a:pt x="106" y="113"/>
                  <a:pt x="104" y="111"/>
                </a:cubicBezTo>
                <a:cubicBezTo>
                  <a:pt x="98" y="106"/>
                  <a:pt x="97" y="97"/>
                  <a:pt x="102" y="91"/>
                </a:cubicBezTo>
                <a:cubicBezTo>
                  <a:pt x="173" y="6"/>
                  <a:pt x="173" y="6"/>
                  <a:pt x="173" y="6"/>
                </a:cubicBezTo>
                <a:cubicBezTo>
                  <a:pt x="177" y="0"/>
                  <a:pt x="186" y="0"/>
                  <a:pt x="192" y="5"/>
                </a:cubicBezTo>
                <a:cubicBezTo>
                  <a:pt x="198" y="10"/>
                  <a:pt x="199" y="18"/>
                  <a:pt x="194" y="24"/>
                </a:cubicBezTo>
                <a:cubicBezTo>
                  <a:pt x="124" y="109"/>
                  <a:pt x="124" y="109"/>
                  <a:pt x="124" y="109"/>
                </a:cubicBezTo>
                <a:cubicBezTo>
                  <a:pt x="121" y="112"/>
                  <a:pt x="117" y="114"/>
                  <a:pt x="113" y="114"/>
                </a:cubicBezTo>
                <a:moveTo>
                  <a:pt x="226" y="100"/>
                </a:moveTo>
                <a:cubicBezTo>
                  <a:pt x="226" y="114"/>
                  <a:pt x="226" y="114"/>
                  <a:pt x="226" y="114"/>
                </a:cubicBezTo>
                <a:cubicBezTo>
                  <a:pt x="226" y="122"/>
                  <a:pt x="219" y="128"/>
                  <a:pt x="212" y="128"/>
                </a:cubicBezTo>
                <a:cubicBezTo>
                  <a:pt x="197" y="213"/>
                  <a:pt x="197" y="213"/>
                  <a:pt x="197" y="213"/>
                </a:cubicBezTo>
                <a:cubicBezTo>
                  <a:pt x="28" y="213"/>
                  <a:pt x="28" y="213"/>
                  <a:pt x="28" y="213"/>
                </a:cubicBezTo>
                <a:cubicBezTo>
                  <a:pt x="14" y="128"/>
                  <a:pt x="14" y="128"/>
                  <a:pt x="14" y="128"/>
                </a:cubicBezTo>
                <a:cubicBezTo>
                  <a:pt x="6" y="128"/>
                  <a:pt x="0" y="122"/>
                  <a:pt x="0" y="114"/>
                </a:cubicBezTo>
                <a:cubicBezTo>
                  <a:pt x="0" y="100"/>
                  <a:pt x="0" y="100"/>
                  <a:pt x="0" y="100"/>
                </a:cubicBezTo>
                <a:cubicBezTo>
                  <a:pt x="0" y="92"/>
                  <a:pt x="6" y="86"/>
                  <a:pt x="14" y="86"/>
                </a:cubicBezTo>
                <a:cubicBezTo>
                  <a:pt x="97" y="86"/>
                  <a:pt x="97" y="86"/>
                  <a:pt x="97" y="86"/>
                </a:cubicBezTo>
                <a:cubicBezTo>
                  <a:pt x="97" y="86"/>
                  <a:pt x="97" y="86"/>
                  <a:pt x="97" y="86"/>
                </a:cubicBezTo>
                <a:cubicBezTo>
                  <a:pt x="89" y="95"/>
                  <a:pt x="90" y="109"/>
                  <a:pt x="99" y="116"/>
                </a:cubicBezTo>
                <a:cubicBezTo>
                  <a:pt x="103" y="119"/>
                  <a:pt x="108" y="121"/>
                  <a:pt x="113" y="121"/>
                </a:cubicBezTo>
                <a:cubicBezTo>
                  <a:pt x="119" y="121"/>
                  <a:pt x="125" y="118"/>
                  <a:pt x="129" y="114"/>
                </a:cubicBezTo>
                <a:cubicBezTo>
                  <a:pt x="152" y="86"/>
                  <a:pt x="152" y="86"/>
                  <a:pt x="152" y="86"/>
                </a:cubicBezTo>
                <a:cubicBezTo>
                  <a:pt x="212" y="86"/>
                  <a:pt x="212" y="86"/>
                  <a:pt x="212" y="86"/>
                </a:cubicBezTo>
                <a:cubicBezTo>
                  <a:pt x="219" y="86"/>
                  <a:pt x="226" y="92"/>
                  <a:pt x="226" y="100"/>
                </a:cubicBezTo>
                <a:close/>
                <a:moveTo>
                  <a:pt x="63" y="149"/>
                </a:moveTo>
                <a:cubicBezTo>
                  <a:pt x="63" y="145"/>
                  <a:pt x="60" y="142"/>
                  <a:pt x="56" y="142"/>
                </a:cubicBezTo>
                <a:cubicBezTo>
                  <a:pt x="53" y="142"/>
                  <a:pt x="49" y="145"/>
                  <a:pt x="49" y="149"/>
                </a:cubicBezTo>
                <a:cubicBezTo>
                  <a:pt x="49" y="192"/>
                  <a:pt x="49" y="192"/>
                  <a:pt x="49" y="192"/>
                </a:cubicBezTo>
                <a:cubicBezTo>
                  <a:pt x="49" y="196"/>
                  <a:pt x="53" y="199"/>
                  <a:pt x="56" y="199"/>
                </a:cubicBezTo>
                <a:cubicBezTo>
                  <a:pt x="60" y="199"/>
                  <a:pt x="63" y="196"/>
                  <a:pt x="63" y="192"/>
                </a:cubicBezTo>
                <a:lnTo>
                  <a:pt x="63" y="149"/>
                </a:lnTo>
                <a:close/>
                <a:moveTo>
                  <a:pt x="92" y="149"/>
                </a:moveTo>
                <a:cubicBezTo>
                  <a:pt x="92" y="145"/>
                  <a:pt x="89" y="142"/>
                  <a:pt x="85" y="142"/>
                </a:cubicBezTo>
                <a:cubicBezTo>
                  <a:pt x="81" y="142"/>
                  <a:pt x="78" y="145"/>
                  <a:pt x="78" y="149"/>
                </a:cubicBezTo>
                <a:cubicBezTo>
                  <a:pt x="78" y="192"/>
                  <a:pt x="78" y="192"/>
                  <a:pt x="78" y="192"/>
                </a:cubicBezTo>
                <a:cubicBezTo>
                  <a:pt x="78" y="196"/>
                  <a:pt x="81" y="199"/>
                  <a:pt x="85" y="199"/>
                </a:cubicBezTo>
                <a:cubicBezTo>
                  <a:pt x="89" y="199"/>
                  <a:pt x="92" y="196"/>
                  <a:pt x="92" y="192"/>
                </a:cubicBezTo>
                <a:lnTo>
                  <a:pt x="92" y="149"/>
                </a:lnTo>
                <a:close/>
                <a:moveTo>
                  <a:pt x="120" y="149"/>
                </a:moveTo>
                <a:cubicBezTo>
                  <a:pt x="120" y="145"/>
                  <a:pt x="117" y="142"/>
                  <a:pt x="113" y="142"/>
                </a:cubicBezTo>
                <a:cubicBezTo>
                  <a:pt x="109" y="142"/>
                  <a:pt x="106" y="145"/>
                  <a:pt x="106" y="149"/>
                </a:cubicBezTo>
                <a:cubicBezTo>
                  <a:pt x="106" y="192"/>
                  <a:pt x="106" y="192"/>
                  <a:pt x="106" y="192"/>
                </a:cubicBezTo>
                <a:cubicBezTo>
                  <a:pt x="106" y="196"/>
                  <a:pt x="109" y="199"/>
                  <a:pt x="113" y="199"/>
                </a:cubicBezTo>
                <a:cubicBezTo>
                  <a:pt x="117" y="199"/>
                  <a:pt x="120" y="196"/>
                  <a:pt x="120" y="192"/>
                </a:cubicBezTo>
                <a:lnTo>
                  <a:pt x="120" y="149"/>
                </a:lnTo>
                <a:close/>
                <a:moveTo>
                  <a:pt x="148" y="149"/>
                </a:moveTo>
                <a:cubicBezTo>
                  <a:pt x="148" y="145"/>
                  <a:pt x="145" y="142"/>
                  <a:pt x="141" y="142"/>
                </a:cubicBezTo>
                <a:cubicBezTo>
                  <a:pt x="137" y="142"/>
                  <a:pt x="134" y="145"/>
                  <a:pt x="134" y="149"/>
                </a:cubicBezTo>
                <a:cubicBezTo>
                  <a:pt x="134" y="192"/>
                  <a:pt x="134" y="192"/>
                  <a:pt x="134" y="192"/>
                </a:cubicBezTo>
                <a:cubicBezTo>
                  <a:pt x="134" y="196"/>
                  <a:pt x="137" y="199"/>
                  <a:pt x="141" y="199"/>
                </a:cubicBezTo>
                <a:cubicBezTo>
                  <a:pt x="145" y="199"/>
                  <a:pt x="148" y="196"/>
                  <a:pt x="148" y="192"/>
                </a:cubicBezTo>
                <a:lnTo>
                  <a:pt x="148" y="149"/>
                </a:lnTo>
                <a:close/>
                <a:moveTo>
                  <a:pt x="176" y="149"/>
                </a:moveTo>
                <a:cubicBezTo>
                  <a:pt x="176" y="145"/>
                  <a:pt x="173" y="142"/>
                  <a:pt x="169" y="142"/>
                </a:cubicBezTo>
                <a:cubicBezTo>
                  <a:pt x="165" y="142"/>
                  <a:pt x="162" y="145"/>
                  <a:pt x="162" y="149"/>
                </a:cubicBezTo>
                <a:cubicBezTo>
                  <a:pt x="162" y="192"/>
                  <a:pt x="162" y="192"/>
                  <a:pt x="162" y="192"/>
                </a:cubicBezTo>
                <a:cubicBezTo>
                  <a:pt x="162" y="196"/>
                  <a:pt x="165" y="199"/>
                  <a:pt x="169" y="199"/>
                </a:cubicBezTo>
                <a:cubicBezTo>
                  <a:pt x="173" y="199"/>
                  <a:pt x="176" y="196"/>
                  <a:pt x="176" y="192"/>
                </a:cubicBezTo>
                <a:lnTo>
                  <a:pt x="176" y="149"/>
                </a:lnTo>
                <a:close/>
              </a:path>
            </a:pathLst>
          </a:custGeom>
          <a:solidFill>
            <a:sysClr val="window" lastClr="FFFFFF"/>
          </a:solidFill>
          <a:ln w="12700" cap="flat" cmpd="sng" algn="ctr">
            <a:noFill/>
            <a:prstDash val="solid"/>
            <a:miter lim="800000"/>
          </a:ln>
          <a:effectLst/>
        </p:spPr>
        <p:txBody>
          <a:bodyPr lIns="91436" tIns="45719" rIns="91436" bIns="45719" rtlCol="0" anchor="ctr"/>
          <a:lstStyle/>
          <a:p>
            <a:pPr algn="ctr" defTabSz="914400" fontAlgn="auto">
              <a:spcBef>
                <a:spcPts val="0"/>
              </a:spcBef>
              <a:spcAft>
                <a:spcPts val="0"/>
              </a:spcAft>
            </a:pPr>
            <a:endParaRPr lang="zh-CN" altLang="en-US" kern="0">
              <a:solidFill>
                <a:prstClr val="white"/>
              </a:solidFill>
              <a:cs typeface="+mn-ea"/>
              <a:sym typeface="+mn-lt"/>
            </a:endParaRPr>
          </a:p>
        </p:txBody>
      </p:sp>
      <p:sp>
        <p:nvSpPr>
          <p:cNvPr id="22" name="TextBox 11"/>
          <p:cNvSpPr txBox="1"/>
          <p:nvPr/>
        </p:nvSpPr>
        <p:spPr>
          <a:xfrm>
            <a:off x="4043747" y="1279619"/>
            <a:ext cx="3261935" cy="581054"/>
          </a:xfrm>
          <a:prstGeom prst="rect">
            <a:avLst/>
          </a:prstGeom>
          <a:noFill/>
        </p:spPr>
        <p:txBody>
          <a:bodyPr wrap="square" lIns="91436" tIns="45719" rIns="91436" bIns="45719" rtlCol="0">
            <a:spAutoFit/>
          </a:bodyPr>
          <a:lstStyle/>
          <a:p>
            <a:pPr lvl="1" algn="ctr">
              <a:lnSpc>
                <a:spcPct val="150000"/>
              </a:lnSpc>
              <a:buClr>
                <a:srgbClr val="8B4C13"/>
              </a:buClr>
              <a:defRPr/>
            </a:pPr>
            <a:r>
              <a:rPr lang="zh-CN" altLang="en-US" sz="2400" dirty="0">
                <a:solidFill>
                  <a:schemeClr val="tx1">
                    <a:lumMod val="85000"/>
                    <a:lumOff val="15000"/>
                  </a:schemeClr>
                </a:solidFill>
                <a:cs typeface="+mn-ea"/>
                <a:sym typeface="+mn-lt"/>
              </a:rPr>
              <a:t>能产生出新的想法</a:t>
            </a:r>
            <a:endParaRPr lang="zh-CN" altLang="en-US" sz="2400" dirty="0">
              <a:solidFill>
                <a:schemeClr val="tx1">
                  <a:lumMod val="85000"/>
                  <a:lumOff val="15000"/>
                </a:schemeClr>
              </a:solidFill>
              <a:cs typeface="+mn-ea"/>
              <a:sym typeface="+mn-lt"/>
            </a:endParaRPr>
          </a:p>
        </p:txBody>
      </p:sp>
      <p:sp>
        <p:nvSpPr>
          <p:cNvPr id="23" name="TextBox 11"/>
          <p:cNvSpPr txBox="1"/>
          <p:nvPr/>
        </p:nvSpPr>
        <p:spPr>
          <a:xfrm>
            <a:off x="7840456" y="2731432"/>
            <a:ext cx="3313780" cy="461663"/>
          </a:xfrm>
          <a:prstGeom prst="rect">
            <a:avLst/>
          </a:prstGeom>
          <a:noFill/>
        </p:spPr>
        <p:txBody>
          <a:bodyPr wrap="square" lIns="91436" tIns="45719" rIns="91436" bIns="45719" rtlCol="0">
            <a:spAutoFit/>
          </a:bodyPr>
          <a:lstStyle/>
          <a:p>
            <a:pPr marL="0" lvl="1">
              <a:buClr>
                <a:srgbClr val="8B4C13"/>
              </a:buClr>
              <a:defRPr/>
            </a:pPr>
            <a:r>
              <a:rPr lang="zh-CN" altLang="en-US" sz="2400" dirty="0">
                <a:solidFill>
                  <a:schemeClr val="tx1">
                    <a:lumMod val="85000"/>
                    <a:lumOff val="15000"/>
                  </a:schemeClr>
                </a:solidFill>
                <a:cs typeface="+mn-ea"/>
                <a:sym typeface="+mn-lt"/>
              </a:rPr>
              <a:t>促使人们找寻新的途径</a:t>
            </a:r>
            <a:endParaRPr lang="zh-CN" altLang="en-US" sz="2400" dirty="0">
              <a:solidFill>
                <a:schemeClr val="tx1">
                  <a:lumMod val="85000"/>
                  <a:lumOff val="15000"/>
                </a:schemeClr>
              </a:solidFill>
              <a:cs typeface="+mn-ea"/>
              <a:sym typeface="+mn-lt"/>
            </a:endParaRPr>
          </a:p>
        </p:txBody>
      </p:sp>
      <p:sp>
        <p:nvSpPr>
          <p:cNvPr id="24" name="TextBox 11"/>
          <p:cNvSpPr txBox="1"/>
          <p:nvPr/>
        </p:nvSpPr>
        <p:spPr>
          <a:xfrm>
            <a:off x="7840456" y="3811918"/>
            <a:ext cx="3313780" cy="1135052"/>
          </a:xfrm>
          <a:prstGeom prst="rect">
            <a:avLst/>
          </a:prstGeom>
          <a:noFill/>
        </p:spPr>
        <p:txBody>
          <a:bodyPr wrap="square" lIns="91436" tIns="45719" rIns="91436" bIns="45719" rtlCol="0">
            <a:spAutoFit/>
          </a:bodyPr>
          <a:lstStyle/>
          <a:p>
            <a:pPr marL="0" lvl="1" algn="ctr">
              <a:lnSpc>
                <a:spcPct val="150000"/>
              </a:lnSpc>
              <a:buClr>
                <a:srgbClr val="8B4C13"/>
              </a:buClr>
              <a:defRPr/>
            </a:pPr>
            <a:r>
              <a:rPr lang="zh-CN" altLang="en-US" sz="2400" dirty="0">
                <a:solidFill>
                  <a:schemeClr val="tx1">
                    <a:lumMod val="85000"/>
                    <a:lumOff val="15000"/>
                  </a:schemeClr>
                </a:solidFill>
                <a:cs typeface="+mn-ea"/>
                <a:sym typeface="+mn-lt"/>
              </a:rPr>
              <a:t>长期存在的问题得以显现并解决</a:t>
            </a:r>
            <a:endParaRPr lang="zh-CN" altLang="en-US" sz="2400" dirty="0">
              <a:solidFill>
                <a:schemeClr val="tx1">
                  <a:lumMod val="85000"/>
                  <a:lumOff val="15000"/>
                </a:schemeClr>
              </a:solidFill>
              <a:cs typeface="+mn-ea"/>
              <a:sym typeface="+mn-lt"/>
            </a:endParaRPr>
          </a:p>
        </p:txBody>
      </p:sp>
      <p:sp>
        <p:nvSpPr>
          <p:cNvPr id="25" name="TextBox 11"/>
          <p:cNvSpPr txBox="1"/>
          <p:nvPr/>
        </p:nvSpPr>
        <p:spPr>
          <a:xfrm>
            <a:off x="4438324" y="5500583"/>
            <a:ext cx="3313780" cy="581054"/>
          </a:xfrm>
          <a:prstGeom prst="rect">
            <a:avLst/>
          </a:prstGeom>
          <a:noFill/>
        </p:spPr>
        <p:txBody>
          <a:bodyPr wrap="square" lIns="91436" tIns="45719" rIns="91436" bIns="45719" rtlCol="0">
            <a:spAutoFit/>
          </a:bodyPr>
          <a:lstStyle/>
          <a:p>
            <a:pPr marL="0" lvl="1">
              <a:lnSpc>
                <a:spcPct val="150000"/>
              </a:lnSpc>
              <a:buClr>
                <a:srgbClr val="8B4C13"/>
              </a:buClr>
              <a:defRPr/>
            </a:pPr>
            <a:r>
              <a:rPr lang="zh-CN" altLang="en-US" sz="2400" dirty="0">
                <a:solidFill>
                  <a:schemeClr val="tx1">
                    <a:lumMod val="85000"/>
                    <a:lumOff val="15000"/>
                  </a:schemeClr>
                </a:solidFill>
                <a:cs typeface="+mn-ea"/>
                <a:sym typeface="+mn-lt"/>
              </a:rPr>
              <a:t>使人们纠正自己的观点</a:t>
            </a:r>
            <a:endParaRPr lang="zh-CN" altLang="en-US" sz="2400" dirty="0">
              <a:solidFill>
                <a:schemeClr val="tx1">
                  <a:lumMod val="85000"/>
                  <a:lumOff val="15000"/>
                </a:schemeClr>
              </a:solidFill>
              <a:cs typeface="+mn-ea"/>
              <a:sym typeface="+mn-lt"/>
            </a:endParaRPr>
          </a:p>
        </p:txBody>
      </p:sp>
      <p:sp>
        <p:nvSpPr>
          <p:cNvPr id="26" name="TextBox 11"/>
          <p:cNvSpPr txBox="1"/>
          <p:nvPr/>
        </p:nvSpPr>
        <p:spPr>
          <a:xfrm>
            <a:off x="1124544" y="2576399"/>
            <a:ext cx="3313780" cy="581054"/>
          </a:xfrm>
          <a:prstGeom prst="rect">
            <a:avLst/>
          </a:prstGeom>
          <a:noFill/>
        </p:spPr>
        <p:txBody>
          <a:bodyPr wrap="square" lIns="91436" tIns="45719" rIns="91436" bIns="45719" rtlCol="0">
            <a:spAutoFit/>
          </a:bodyPr>
          <a:lstStyle/>
          <a:p>
            <a:pPr marL="0" lvl="1">
              <a:lnSpc>
                <a:spcPct val="150000"/>
              </a:lnSpc>
              <a:buClr>
                <a:srgbClr val="8B4C13"/>
              </a:buClr>
              <a:defRPr/>
            </a:pPr>
            <a:r>
              <a:rPr lang="zh-CN" altLang="en-US" sz="2400" dirty="0">
                <a:solidFill>
                  <a:schemeClr val="tx1">
                    <a:lumMod val="85000"/>
                    <a:lumOff val="15000"/>
                  </a:schemeClr>
                </a:solidFill>
                <a:cs typeface="+mn-ea"/>
                <a:sym typeface="+mn-lt"/>
              </a:rPr>
              <a:t>有机会测试自己的能力</a:t>
            </a:r>
            <a:endParaRPr lang="zh-CN" altLang="en-US" sz="2400" dirty="0">
              <a:solidFill>
                <a:schemeClr val="tx1">
                  <a:lumMod val="85000"/>
                  <a:lumOff val="15000"/>
                </a:schemeClr>
              </a:solidFill>
              <a:cs typeface="+mn-ea"/>
              <a:sym typeface="+mn-lt"/>
            </a:endParaRPr>
          </a:p>
        </p:txBody>
      </p:sp>
      <p:sp>
        <p:nvSpPr>
          <p:cNvPr id="27" name="TextBox 11"/>
          <p:cNvSpPr txBox="1"/>
          <p:nvPr/>
        </p:nvSpPr>
        <p:spPr>
          <a:xfrm>
            <a:off x="1569130" y="3977812"/>
            <a:ext cx="3313780" cy="581054"/>
          </a:xfrm>
          <a:prstGeom prst="rect">
            <a:avLst/>
          </a:prstGeom>
          <a:noFill/>
        </p:spPr>
        <p:txBody>
          <a:bodyPr wrap="square" lIns="91436" tIns="45719" rIns="91436" bIns="45719" rtlCol="0">
            <a:spAutoFit/>
          </a:bodyPr>
          <a:lstStyle/>
          <a:p>
            <a:pPr marL="0" lvl="1">
              <a:lnSpc>
                <a:spcPct val="150000"/>
              </a:lnSpc>
              <a:buClr>
                <a:srgbClr val="8B4C13"/>
              </a:buClr>
              <a:defRPr/>
            </a:pPr>
            <a:r>
              <a:rPr lang="zh-CN" altLang="en-US" sz="2400" dirty="0">
                <a:solidFill>
                  <a:schemeClr val="tx1">
                    <a:lumMod val="85000"/>
                    <a:lumOff val="15000"/>
                  </a:schemeClr>
                </a:solidFill>
                <a:cs typeface="+mn-ea"/>
                <a:sym typeface="+mn-lt"/>
              </a:rPr>
              <a:t>激发兴趣和创造力</a:t>
            </a:r>
            <a:endParaRPr lang="zh-CN" altLang="en-US" sz="2400" dirty="0">
              <a:solidFill>
                <a:schemeClr val="tx1">
                  <a:lumMod val="85000"/>
                  <a:lumOff val="15000"/>
                </a:schemeClr>
              </a:solidFill>
              <a:cs typeface="+mn-ea"/>
              <a:sym typeface="+mn-lt"/>
            </a:endParaRPr>
          </a:p>
        </p:txBody>
      </p:sp>
      <p:grpSp>
        <p:nvGrpSpPr>
          <p:cNvPr id="28" name="组合 27"/>
          <p:cNvGrpSpPr/>
          <p:nvPr/>
        </p:nvGrpSpPr>
        <p:grpSpPr>
          <a:xfrm>
            <a:off x="167640" y="386243"/>
            <a:ext cx="8193773" cy="646331"/>
            <a:chOff x="167640" y="138593"/>
            <a:chExt cx="8193773" cy="646331"/>
          </a:xfrm>
        </p:grpSpPr>
        <p:sp>
          <p:nvSpPr>
            <p:cNvPr id="29" name="矩形 28"/>
            <p:cNvSpPr/>
            <p:nvPr/>
          </p:nvSpPr>
          <p:spPr>
            <a:xfrm>
              <a:off x="167640" y="203200"/>
              <a:ext cx="568960" cy="523240"/>
            </a:xfrm>
            <a:prstGeom prst="rect">
              <a:avLst/>
            </a:prstGeom>
            <a:gradFill>
              <a:gsLst>
                <a:gs pos="0">
                  <a:schemeClr val="accent1"/>
                </a:gs>
                <a:gs pos="100000">
                  <a:schemeClr val="tx1">
                    <a:lumMod val="95000"/>
                    <a:lumOff val="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33333"/>
                </a:solidFill>
                <a:cs typeface="+mn-ea"/>
                <a:sym typeface="+mn-lt"/>
              </a:endParaRPr>
            </a:p>
          </p:txBody>
        </p:sp>
        <p:sp>
          <p:nvSpPr>
            <p:cNvPr id="30" name="矩形 29"/>
            <p:cNvSpPr/>
            <p:nvPr/>
          </p:nvSpPr>
          <p:spPr>
            <a:xfrm>
              <a:off x="812800" y="203200"/>
              <a:ext cx="259080" cy="523240"/>
            </a:xfrm>
            <a:prstGeom prst="rect">
              <a:avLst/>
            </a:prstGeom>
            <a:gradFill>
              <a:gsLst>
                <a:gs pos="0">
                  <a:schemeClr val="accent1"/>
                </a:gs>
                <a:gs pos="100000">
                  <a:schemeClr val="tx1">
                    <a:lumMod val="95000"/>
                    <a:lumOff val="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33333"/>
                </a:solidFill>
                <a:cs typeface="+mn-ea"/>
                <a:sym typeface="+mn-lt"/>
              </a:endParaRPr>
            </a:p>
          </p:txBody>
        </p:sp>
        <p:sp>
          <p:nvSpPr>
            <p:cNvPr id="31" name="Rectangle 6"/>
            <p:cNvSpPr>
              <a:spLocks noChangeArrowheads="1"/>
            </p:cNvSpPr>
            <p:nvPr/>
          </p:nvSpPr>
          <p:spPr bwMode="auto">
            <a:xfrm>
              <a:off x="1148080" y="138593"/>
              <a:ext cx="7213333"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zh-CN" altLang="en-US" sz="3600" b="1" dirty="0">
                  <a:solidFill>
                    <a:schemeClr val="tx1">
                      <a:lumMod val="85000"/>
                      <a:lumOff val="15000"/>
                    </a:schemeClr>
                  </a:solidFill>
                  <a:cs typeface="+mn-ea"/>
                  <a:sym typeface="+mn-lt"/>
                </a:rPr>
                <a:t>建议性冲突</a:t>
              </a:r>
              <a:endParaRPr lang="zh-CN" altLang="en-US" sz="3600" b="1" dirty="0">
                <a:solidFill>
                  <a:schemeClr val="tx1">
                    <a:lumMod val="85000"/>
                    <a:lumOff val="15000"/>
                  </a:schemeClr>
                </a:solidFill>
                <a:cs typeface="+mn-ea"/>
                <a:sym typeface="+mn-lt"/>
              </a:endParaRPr>
            </a:p>
          </p:txBody>
        </p:sp>
      </p:grpSp>
    </p:spTree>
  </p:cSld>
  <p:clrMapOvr>
    <a:masterClrMapping/>
  </p:clrMapOvr>
  <mc:AlternateContent xmlns:mc="http://schemas.openxmlformats.org/markup-compatibility/2006">
    <mc:Choice xmlns:p14="http://schemas.microsoft.com/office/powerpoint/2010/main" Requires="p14">
      <p:transition spd="slow" p14:dur="3400" advTm="0">
        <p14:reveal/>
      </p:transition>
    </mc:Choice>
    <mc:Fallback>
      <p:transition spd="slow" advTm="0">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grpId="0" nodeType="afterEffect" p14:presetBounceEnd="66000">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14:bounceEnd="66000">
                                          <p:cBhvr additive="base">
                                            <p:cTn id="7" dur="1500" fill="hold"/>
                                            <p:tgtEl>
                                              <p:spTgt spid="15"/>
                                            </p:tgtEl>
                                            <p:attrNameLst>
                                              <p:attrName>ppt_x</p:attrName>
                                            </p:attrNameLst>
                                          </p:cBhvr>
                                          <p:tavLst>
                                            <p:tav tm="0">
                                              <p:val>
                                                <p:strVal val="1+#ppt_w/2"/>
                                              </p:val>
                                            </p:tav>
                                            <p:tav tm="100000">
                                              <p:val>
                                                <p:strVal val="#ppt_x"/>
                                              </p:val>
                                            </p:tav>
                                          </p:tavLst>
                                        </p:anim>
                                        <p:anim calcmode="lin" valueType="num" p14:bounceEnd="66000">
                                          <p:cBhvr additive="base">
                                            <p:cTn id="8" dur="1500" fill="hold"/>
                                            <p:tgtEl>
                                              <p:spTgt spid="1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14:presetBounceEnd="66000">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14:bounceEnd="66000">
                                          <p:cBhvr additive="base">
                                            <p:cTn id="11" dur="1500" fill="hold"/>
                                            <p:tgtEl>
                                              <p:spTgt spid="10"/>
                                            </p:tgtEl>
                                            <p:attrNameLst>
                                              <p:attrName>ppt_x</p:attrName>
                                            </p:attrNameLst>
                                          </p:cBhvr>
                                          <p:tavLst>
                                            <p:tav tm="0">
                                              <p:val>
                                                <p:strVal val="#ppt_x"/>
                                              </p:val>
                                            </p:tav>
                                            <p:tav tm="100000">
                                              <p:val>
                                                <p:strVal val="#ppt_x"/>
                                              </p:val>
                                            </p:tav>
                                          </p:tavLst>
                                        </p:anim>
                                        <p:anim calcmode="lin" valueType="num" p14:bounceEnd="66000">
                                          <p:cBhvr additive="base">
                                            <p:cTn id="12" dur="15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12" fill="hold" grpId="0" nodeType="withEffect" p14:presetBounceEnd="66000">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14:bounceEnd="66000">
                                          <p:cBhvr additive="base">
                                            <p:cTn id="15" dur="1500" fill="hold"/>
                                            <p:tgtEl>
                                              <p:spTgt spid="11"/>
                                            </p:tgtEl>
                                            <p:attrNameLst>
                                              <p:attrName>ppt_x</p:attrName>
                                            </p:attrNameLst>
                                          </p:cBhvr>
                                          <p:tavLst>
                                            <p:tav tm="0">
                                              <p:val>
                                                <p:strVal val="0-#ppt_w/2"/>
                                              </p:val>
                                            </p:tav>
                                            <p:tav tm="100000">
                                              <p:val>
                                                <p:strVal val="#ppt_x"/>
                                              </p:val>
                                            </p:tav>
                                          </p:tavLst>
                                        </p:anim>
                                        <p:anim calcmode="lin" valueType="num" p14:bounceEnd="66000">
                                          <p:cBhvr additive="base">
                                            <p:cTn id="16" dur="15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3" fill="hold" grpId="0" nodeType="withEffect" p14:presetBounceEnd="66000">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14:bounceEnd="66000">
                                          <p:cBhvr additive="base">
                                            <p:cTn id="19" dur="1500" fill="hold"/>
                                            <p:tgtEl>
                                              <p:spTgt spid="14"/>
                                            </p:tgtEl>
                                            <p:attrNameLst>
                                              <p:attrName>ppt_x</p:attrName>
                                            </p:attrNameLst>
                                          </p:cBhvr>
                                          <p:tavLst>
                                            <p:tav tm="0">
                                              <p:val>
                                                <p:strVal val="1+#ppt_w/2"/>
                                              </p:val>
                                            </p:tav>
                                            <p:tav tm="100000">
                                              <p:val>
                                                <p:strVal val="#ppt_x"/>
                                              </p:val>
                                            </p:tav>
                                          </p:tavLst>
                                        </p:anim>
                                        <p:anim calcmode="lin" valueType="num" p14:bounceEnd="66000">
                                          <p:cBhvr additive="base">
                                            <p:cTn id="20" dur="1500" fill="hold"/>
                                            <p:tgtEl>
                                              <p:spTgt spid="14"/>
                                            </p:tgtEl>
                                            <p:attrNameLst>
                                              <p:attrName>ppt_y</p:attrName>
                                            </p:attrNameLst>
                                          </p:cBhvr>
                                          <p:tavLst>
                                            <p:tav tm="0">
                                              <p:val>
                                                <p:strVal val="0-#ppt_h/2"/>
                                              </p:val>
                                            </p:tav>
                                            <p:tav tm="100000">
                                              <p:val>
                                                <p:strVal val="#ppt_y"/>
                                              </p:val>
                                            </p:tav>
                                          </p:tavLst>
                                        </p:anim>
                                      </p:childTnLst>
                                    </p:cTn>
                                  </p:par>
                                  <p:par>
                                    <p:cTn id="21" presetID="2" presetClass="entr" presetSubtype="9" fill="hold" grpId="0" nodeType="withEffect" p14:presetBounceEnd="66000">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14:bounceEnd="66000">
                                          <p:cBhvr additive="base">
                                            <p:cTn id="23" dur="1500" fill="hold"/>
                                            <p:tgtEl>
                                              <p:spTgt spid="12"/>
                                            </p:tgtEl>
                                            <p:attrNameLst>
                                              <p:attrName>ppt_x</p:attrName>
                                            </p:attrNameLst>
                                          </p:cBhvr>
                                          <p:tavLst>
                                            <p:tav tm="0">
                                              <p:val>
                                                <p:strVal val="0-#ppt_w/2"/>
                                              </p:val>
                                            </p:tav>
                                            <p:tav tm="100000">
                                              <p:val>
                                                <p:strVal val="#ppt_x"/>
                                              </p:val>
                                            </p:tav>
                                          </p:tavLst>
                                        </p:anim>
                                        <p:anim calcmode="lin" valueType="num" p14:bounceEnd="66000">
                                          <p:cBhvr additive="base">
                                            <p:cTn id="24" dur="1500" fill="hold"/>
                                            <p:tgtEl>
                                              <p:spTgt spid="12"/>
                                            </p:tgtEl>
                                            <p:attrNameLst>
                                              <p:attrName>ppt_y</p:attrName>
                                            </p:attrNameLst>
                                          </p:cBhvr>
                                          <p:tavLst>
                                            <p:tav tm="0">
                                              <p:val>
                                                <p:strVal val="0-#ppt_h/2"/>
                                              </p:val>
                                            </p:tav>
                                            <p:tav tm="100000">
                                              <p:val>
                                                <p:strVal val="#ppt_y"/>
                                              </p:val>
                                            </p:tav>
                                          </p:tavLst>
                                        </p:anim>
                                      </p:childTnLst>
                                    </p:cTn>
                                  </p:par>
                                  <p:par>
                                    <p:cTn id="25" presetID="2" presetClass="entr" presetSubtype="1" fill="hold" grpId="0" nodeType="withEffect" p14:presetBounceEnd="66000">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14:bounceEnd="66000">
                                          <p:cBhvr additive="base">
                                            <p:cTn id="27" dur="1500" fill="hold"/>
                                            <p:tgtEl>
                                              <p:spTgt spid="13"/>
                                            </p:tgtEl>
                                            <p:attrNameLst>
                                              <p:attrName>ppt_x</p:attrName>
                                            </p:attrNameLst>
                                          </p:cBhvr>
                                          <p:tavLst>
                                            <p:tav tm="0">
                                              <p:val>
                                                <p:strVal val="#ppt_x"/>
                                              </p:val>
                                            </p:tav>
                                            <p:tav tm="100000">
                                              <p:val>
                                                <p:strVal val="#ppt_x"/>
                                              </p:val>
                                            </p:tav>
                                          </p:tavLst>
                                        </p:anim>
                                        <p:anim calcmode="lin" valueType="num" p14:bounceEnd="66000">
                                          <p:cBhvr additive="base">
                                            <p:cTn id="28" dur="1500" fill="hold"/>
                                            <p:tgtEl>
                                              <p:spTgt spid="13"/>
                                            </p:tgtEl>
                                            <p:attrNameLst>
                                              <p:attrName>ppt_y</p:attrName>
                                            </p:attrNameLst>
                                          </p:cBhvr>
                                          <p:tavLst>
                                            <p:tav tm="0">
                                              <p:val>
                                                <p:strVal val="0-#ppt_h/2"/>
                                              </p:val>
                                            </p:tav>
                                            <p:tav tm="100000">
                                              <p:val>
                                                <p:strVal val="#ppt_y"/>
                                              </p:val>
                                            </p:tav>
                                          </p:tavLst>
                                        </p:anim>
                                      </p:childTnLst>
                                    </p:cTn>
                                  </p:par>
                                  <p:par>
                                    <p:cTn id="29" presetID="14" presetClass="entr" presetSubtype="5" fill="hold" grpId="0" nodeType="with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randombar(vertical)">
                                          <p:cBhvr>
                                            <p:cTn id="31" dur="500"/>
                                            <p:tgtEl>
                                              <p:spTgt spid="18"/>
                                            </p:tgtEl>
                                          </p:cBhvr>
                                        </p:animEffect>
                                      </p:childTnLst>
                                    </p:cTn>
                                  </p:par>
                                  <p:par>
                                    <p:cTn id="32" presetID="14" presetClass="entr" presetSubtype="5" fill="hold" grpId="0" nodeType="with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randombar(vertical)">
                                          <p:cBhvr>
                                            <p:cTn id="34" dur="500"/>
                                            <p:tgtEl>
                                              <p:spTgt spid="21"/>
                                            </p:tgtEl>
                                          </p:cBhvr>
                                        </p:animEffect>
                                      </p:childTnLst>
                                    </p:cTn>
                                  </p:par>
                                  <p:par>
                                    <p:cTn id="35" presetID="14" presetClass="entr" presetSubtype="5" fill="hold" grpId="0" nodeType="with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randombar(vertical)">
                                          <p:cBhvr>
                                            <p:cTn id="37" dur="500"/>
                                            <p:tgtEl>
                                              <p:spTgt spid="16"/>
                                            </p:tgtEl>
                                          </p:cBhvr>
                                        </p:animEffect>
                                      </p:childTnLst>
                                    </p:cTn>
                                  </p:par>
                                  <p:par>
                                    <p:cTn id="38" presetID="14" presetClass="entr" presetSubtype="5" fill="hold" grpId="0" nodeType="with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randombar(vertical)">
                                          <p:cBhvr>
                                            <p:cTn id="40" dur="500"/>
                                            <p:tgtEl>
                                              <p:spTgt spid="17"/>
                                            </p:tgtEl>
                                          </p:cBhvr>
                                        </p:animEffect>
                                      </p:childTnLst>
                                    </p:cTn>
                                  </p:par>
                                  <p:par>
                                    <p:cTn id="41" presetID="14" presetClass="entr" presetSubtype="5"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randombar(vertical)">
                                          <p:cBhvr>
                                            <p:cTn id="43" dur="500"/>
                                            <p:tgtEl>
                                              <p:spTgt spid="19"/>
                                            </p:tgtEl>
                                          </p:cBhvr>
                                        </p:animEffect>
                                      </p:childTnLst>
                                    </p:cTn>
                                  </p:par>
                                  <p:par>
                                    <p:cTn id="44" presetID="14" presetClass="entr" presetSubtype="5" fill="hold" grpId="0" nodeType="with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randombar(vertical)">
                                          <p:cBhvr>
                                            <p:cTn id="46" dur="500"/>
                                            <p:tgtEl>
                                              <p:spTgt spid="20"/>
                                            </p:tgtEl>
                                          </p:cBhvr>
                                        </p:animEffect>
                                      </p:childTnLst>
                                    </p:cTn>
                                  </p:par>
                                  <p:par>
                                    <p:cTn id="47" presetID="2" presetClass="entr" presetSubtype="1" accel="100000" fill="hold" grpId="0" nodeType="with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additive="base">
                                            <p:cTn id="49" dur="500" fill="hold"/>
                                            <p:tgtEl>
                                              <p:spTgt spid="22"/>
                                            </p:tgtEl>
                                            <p:attrNameLst>
                                              <p:attrName>ppt_x</p:attrName>
                                            </p:attrNameLst>
                                          </p:cBhvr>
                                          <p:tavLst>
                                            <p:tav tm="0">
                                              <p:val>
                                                <p:strVal val="#ppt_x"/>
                                              </p:val>
                                            </p:tav>
                                            <p:tav tm="100000">
                                              <p:val>
                                                <p:strVal val="#ppt_x"/>
                                              </p:val>
                                            </p:tav>
                                          </p:tavLst>
                                        </p:anim>
                                        <p:anim calcmode="lin" valueType="num">
                                          <p:cBhvr additive="base">
                                            <p:cTn id="50" dur="500" fill="hold"/>
                                            <p:tgtEl>
                                              <p:spTgt spid="22"/>
                                            </p:tgtEl>
                                            <p:attrNameLst>
                                              <p:attrName>ppt_y</p:attrName>
                                            </p:attrNameLst>
                                          </p:cBhvr>
                                          <p:tavLst>
                                            <p:tav tm="0">
                                              <p:val>
                                                <p:strVal val="0-#ppt_h/2"/>
                                              </p:val>
                                            </p:tav>
                                            <p:tav tm="100000">
                                              <p:val>
                                                <p:strVal val="#ppt_y"/>
                                              </p:val>
                                            </p:tav>
                                          </p:tavLst>
                                        </p:anim>
                                      </p:childTnLst>
                                    </p:cTn>
                                  </p:par>
                                  <p:par>
                                    <p:cTn id="51" presetID="2" presetClass="entr" presetSubtype="2" accel="100000" fill="hold" grpId="0" nodeType="withEffect">
                                      <p:stCondLst>
                                        <p:cond delay="0"/>
                                      </p:stCondLst>
                                      <p:childTnLst>
                                        <p:set>
                                          <p:cBhvr>
                                            <p:cTn id="52" dur="1" fill="hold">
                                              <p:stCondLst>
                                                <p:cond delay="0"/>
                                              </p:stCondLst>
                                            </p:cTn>
                                            <p:tgtEl>
                                              <p:spTgt spid="23"/>
                                            </p:tgtEl>
                                            <p:attrNameLst>
                                              <p:attrName>style.visibility</p:attrName>
                                            </p:attrNameLst>
                                          </p:cBhvr>
                                          <p:to>
                                            <p:strVal val="visible"/>
                                          </p:to>
                                        </p:set>
                                        <p:anim calcmode="lin" valueType="num">
                                          <p:cBhvr additive="base">
                                            <p:cTn id="53" dur="500" fill="hold"/>
                                            <p:tgtEl>
                                              <p:spTgt spid="23"/>
                                            </p:tgtEl>
                                            <p:attrNameLst>
                                              <p:attrName>ppt_x</p:attrName>
                                            </p:attrNameLst>
                                          </p:cBhvr>
                                          <p:tavLst>
                                            <p:tav tm="0">
                                              <p:val>
                                                <p:strVal val="1+#ppt_w/2"/>
                                              </p:val>
                                            </p:tav>
                                            <p:tav tm="100000">
                                              <p:val>
                                                <p:strVal val="#ppt_x"/>
                                              </p:val>
                                            </p:tav>
                                          </p:tavLst>
                                        </p:anim>
                                        <p:anim calcmode="lin" valueType="num">
                                          <p:cBhvr additive="base">
                                            <p:cTn id="54" dur="500" fill="hold"/>
                                            <p:tgtEl>
                                              <p:spTgt spid="23"/>
                                            </p:tgtEl>
                                            <p:attrNameLst>
                                              <p:attrName>ppt_y</p:attrName>
                                            </p:attrNameLst>
                                          </p:cBhvr>
                                          <p:tavLst>
                                            <p:tav tm="0">
                                              <p:val>
                                                <p:strVal val="#ppt_y"/>
                                              </p:val>
                                            </p:tav>
                                            <p:tav tm="100000">
                                              <p:val>
                                                <p:strVal val="#ppt_y"/>
                                              </p:val>
                                            </p:tav>
                                          </p:tavLst>
                                        </p:anim>
                                      </p:childTnLst>
                                    </p:cTn>
                                  </p:par>
                                  <p:par>
                                    <p:cTn id="55" presetID="2" presetClass="entr" presetSubtype="2" accel="100000" fill="hold" grpId="0" nodeType="with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additive="base">
                                            <p:cTn id="57" dur="500" fill="hold"/>
                                            <p:tgtEl>
                                              <p:spTgt spid="24"/>
                                            </p:tgtEl>
                                            <p:attrNameLst>
                                              <p:attrName>ppt_x</p:attrName>
                                            </p:attrNameLst>
                                          </p:cBhvr>
                                          <p:tavLst>
                                            <p:tav tm="0">
                                              <p:val>
                                                <p:strVal val="1+#ppt_w/2"/>
                                              </p:val>
                                            </p:tav>
                                            <p:tav tm="100000">
                                              <p:val>
                                                <p:strVal val="#ppt_x"/>
                                              </p:val>
                                            </p:tav>
                                          </p:tavLst>
                                        </p:anim>
                                        <p:anim calcmode="lin" valueType="num">
                                          <p:cBhvr additive="base">
                                            <p:cTn id="58" dur="500" fill="hold"/>
                                            <p:tgtEl>
                                              <p:spTgt spid="24"/>
                                            </p:tgtEl>
                                            <p:attrNameLst>
                                              <p:attrName>ppt_y</p:attrName>
                                            </p:attrNameLst>
                                          </p:cBhvr>
                                          <p:tavLst>
                                            <p:tav tm="0">
                                              <p:val>
                                                <p:strVal val="#ppt_y"/>
                                              </p:val>
                                            </p:tav>
                                            <p:tav tm="100000">
                                              <p:val>
                                                <p:strVal val="#ppt_y"/>
                                              </p:val>
                                            </p:tav>
                                          </p:tavLst>
                                        </p:anim>
                                      </p:childTnLst>
                                    </p:cTn>
                                  </p:par>
                                  <p:par>
                                    <p:cTn id="59" presetID="2" presetClass="entr" presetSubtype="4" accel="100000"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500" fill="hold"/>
                                            <p:tgtEl>
                                              <p:spTgt spid="25"/>
                                            </p:tgtEl>
                                            <p:attrNameLst>
                                              <p:attrName>ppt_x</p:attrName>
                                            </p:attrNameLst>
                                          </p:cBhvr>
                                          <p:tavLst>
                                            <p:tav tm="0">
                                              <p:val>
                                                <p:strVal val="#ppt_x"/>
                                              </p:val>
                                            </p:tav>
                                            <p:tav tm="100000">
                                              <p:val>
                                                <p:strVal val="#ppt_x"/>
                                              </p:val>
                                            </p:tav>
                                          </p:tavLst>
                                        </p:anim>
                                        <p:anim calcmode="lin" valueType="num">
                                          <p:cBhvr additive="base">
                                            <p:cTn id="62" dur="500" fill="hold"/>
                                            <p:tgtEl>
                                              <p:spTgt spid="25"/>
                                            </p:tgtEl>
                                            <p:attrNameLst>
                                              <p:attrName>ppt_y</p:attrName>
                                            </p:attrNameLst>
                                          </p:cBhvr>
                                          <p:tavLst>
                                            <p:tav tm="0">
                                              <p:val>
                                                <p:strVal val="1+#ppt_h/2"/>
                                              </p:val>
                                            </p:tav>
                                            <p:tav tm="100000">
                                              <p:val>
                                                <p:strVal val="#ppt_y"/>
                                              </p:val>
                                            </p:tav>
                                          </p:tavLst>
                                        </p:anim>
                                      </p:childTnLst>
                                    </p:cTn>
                                  </p:par>
                                  <p:par>
                                    <p:cTn id="63" presetID="2" presetClass="entr" presetSubtype="8" accel="100000" fill="hold" grpId="0" nodeType="withEffect">
                                      <p:stCondLst>
                                        <p:cond delay="0"/>
                                      </p:stCondLst>
                                      <p:childTnLst>
                                        <p:set>
                                          <p:cBhvr>
                                            <p:cTn id="64" dur="1" fill="hold">
                                              <p:stCondLst>
                                                <p:cond delay="0"/>
                                              </p:stCondLst>
                                            </p:cTn>
                                            <p:tgtEl>
                                              <p:spTgt spid="26"/>
                                            </p:tgtEl>
                                            <p:attrNameLst>
                                              <p:attrName>style.visibility</p:attrName>
                                            </p:attrNameLst>
                                          </p:cBhvr>
                                          <p:to>
                                            <p:strVal val="visible"/>
                                          </p:to>
                                        </p:set>
                                        <p:anim calcmode="lin" valueType="num">
                                          <p:cBhvr additive="base">
                                            <p:cTn id="65" dur="500" fill="hold"/>
                                            <p:tgtEl>
                                              <p:spTgt spid="26"/>
                                            </p:tgtEl>
                                            <p:attrNameLst>
                                              <p:attrName>ppt_x</p:attrName>
                                            </p:attrNameLst>
                                          </p:cBhvr>
                                          <p:tavLst>
                                            <p:tav tm="0">
                                              <p:val>
                                                <p:strVal val="0-#ppt_w/2"/>
                                              </p:val>
                                            </p:tav>
                                            <p:tav tm="100000">
                                              <p:val>
                                                <p:strVal val="#ppt_x"/>
                                              </p:val>
                                            </p:tav>
                                          </p:tavLst>
                                        </p:anim>
                                        <p:anim calcmode="lin" valueType="num">
                                          <p:cBhvr additive="base">
                                            <p:cTn id="66" dur="500" fill="hold"/>
                                            <p:tgtEl>
                                              <p:spTgt spid="26"/>
                                            </p:tgtEl>
                                            <p:attrNameLst>
                                              <p:attrName>ppt_y</p:attrName>
                                            </p:attrNameLst>
                                          </p:cBhvr>
                                          <p:tavLst>
                                            <p:tav tm="0">
                                              <p:val>
                                                <p:strVal val="#ppt_y"/>
                                              </p:val>
                                            </p:tav>
                                            <p:tav tm="100000">
                                              <p:val>
                                                <p:strVal val="#ppt_y"/>
                                              </p:val>
                                            </p:tav>
                                          </p:tavLst>
                                        </p:anim>
                                      </p:childTnLst>
                                    </p:cTn>
                                  </p:par>
                                  <p:par>
                                    <p:cTn id="67" presetID="2" presetClass="entr" presetSubtype="8" accel="100000" fill="hold" grpId="0" nodeType="withEffect">
                                      <p:stCondLst>
                                        <p:cond delay="0"/>
                                      </p:stCondLst>
                                      <p:childTnLst>
                                        <p:set>
                                          <p:cBhvr>
                                            <p:cTn id="68" dur="1" fill="hold">
                                              <p:stCondLst>
                                                <p:cond delay="0"/>
                                              </p:stCondLst>
                                            </p:cTn>
                                            <p:tgtEl>
                                              <p:spTgt spid="27"/>
                                            </p:tgtEl>
                                            <p:attrNameLst>
                                              <p:attrName>style.visibility</p:attrName>
                                            </p:attrNameLst>
                                          </p:cBhvr>
                                          <p:to>
                                            <p:strVal val="visible"/>
                                          </p:to>
                                        </p:set>
                                        <p:anim calcmode="lin" valueType="num">
                                          <p:cBhvr additive="base">
                                            <p:cTn id="69" dur="500" fill="hold"/>
                                            <p:tgtEl>
                                              <p:spTgt spid="27"/>
                                            </p:tgtEl>
                                            <p:attrNameLst>
                                              <p:attrName>ppt_x</p:attrName>
                                            </p:attrNameLst>
                                          </p:cBhvr>
                                          <p:tavLst>
                                            <p:tav tm="0">
                                              <p:val>
                                                <p:strVal val="0-#ppt_w/2"/>
                                              </p:val>
                                            </p:tav>
                                            <p:tav tm="100000">
                                              <p:val>
                                                <p:strVal val="#ppt_x"/>
                                              </p:val>
                                            </p:tav>
                                          </p:tavLst>
                                        </p:anim>
                                        <p:anim calcmode="lin" valueType="num">
                                          <p:cBhvr additive="base">
                                            <p:cTn id="70" dur="500" fill="hold"/>
                                            <p:tgtEl>
                                              <p:spTgt spid="2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p:bldP spid="23" grpId="0"/>
          <p:bldP spid="24" grpId="0"/>
          <p:bldP spid="25" grpId="0"/>
          <p:bldP spid="26" grpId="0"/>
          <p:bldP spid="27"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1500" fill="hold"/>
                                            <p:tgtEl>
                                              <p:spTgt spid="15"/>
                                            </p:tgtEl>
                                            <p:attrNameLst>
                                              <p:attrName>ppt_x</p:attrName>
                                            </p:attrNameLst>
                                          </p:cBhvr>
                                          <p:tavLst>
                                            <p:tav tm="0">
                                              <p:val>
                                                <p:strVal val="1+#ppt_w/2"/>
                                              </p:val>
                                            </p:tav>
                                            <p:tav tm="100000">
                                              <p:val>
                                                <p:strVal val="#ppt_x"/>
                                              </p:val>
                                            </p:tav>
                                          </p:tavLst>
                                        </p:anim>
                                        <p:anim calcmode="lin" valueType="num">
                                          <p:cBhvr additive="base">
                                            <p:cTn id="8" dur="1500" fill="hold"/>
                                            <p:tgtEl>
                                              <p:spTgt spid="1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500" fill="hold"/>
                                            <p:tgtEl>
                                              <p:spTgt spid="10"/>
                                            </p:tgtEl>
                                            <p:attrNameLst>
                                              <p:attrName>ppt_x</p:attrName>
                                            </p:attrNameLst>
                                          </p:cBhvr>
                                          <p:tavLst>
                                            <p:tav tm="0">
                                              <p:val>
                                                <p:strVal val="#ppt_x"/>
                                              </p:val>
                                            </p:tav>
                                            <p:tav tm="100000">
                                              <p:val>
                                                <p:strVal val="#ppt_x"/>
                                              </p:val>
                                            </p:tav>
                                          </p:tavLst>
                                        </p:anim>
                                        <p:anim calcmode="lin" valueType="num">
                                          <p:cBhvr additive="base">
                                            <p:cTn id="12" dur="15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12"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500" fill="hold"/>
                                            <p:tgtEl>
                                              <p:spTgt spid="11"/>
                                            </p:tgtEl>
                                            <p:attrNameLst>
                                              <p:attrName>ppt_x</p:attrName>
                                            </p:attrNameLst>
                                          </p:cBhvr>
                                          <p:tavLst>
                                            <p:tav tm="0">
                                              <p:val>
                                                <p:strVal val="0-#ppt_w/2"/>
                                              </p:val>
                                            </p:tav>
                                            <p:tav tm="100000">
                                              <p:val>
                                                <p:strVal val="#ppt_x"/>
                                              </p:val>
                                            </p:tav>
                                          </p:tavLst>
                                        </p:anim>
                                        <p:anim calcmode="lin" valueType="num">
                                          <p:cBhvr additive="base">
                                            <p:cTn id="16" dur="15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3"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500" fill="hold"/>
                                            <p:tgtEl>
                                              <p:spTgt spid="14"/>
                                            </p:tgtEl>
                                            <p:attrNameLst>
                                              <p:attrName>ppt_x</p:attrName>
                                            </p:attrNameLst>
                                          </p:cBhvr>
                                          <p:tavLst>
                                            <p:tav tm="0">
                                              <p:val>
                                                <p:strVal val="1+#ppt_w/2"/>
                                              </p:val>
                                            </p:tav>
                                            <p:tav tm="100000">
                                              <p:val>
                                                <p:strVal val="#ppt_x"/>
                                              </p:val>
                                            </p:tav>
                                          </p:tavLst>
                                        </p:anim>
                                        <p:anim calcmode="lin" valueType="num">
                                          <p:cBhvr additive="base">
                                            <p:cTn id="20" dur="1500" fill="hold"/>
                                            <p:tgtEl>
                                              <p:spTgt spid="14"/>
                                            </p:tgtEl>
                                            <p:attrNameLst>
                                              <p:attrName>ppt_y</p:attrName>
                                            </p:attrNameLst>
                                          </p:cBhvr>
                                          <p:tavLst>
                                            <p:tav tm="0">
                                              <p:val>
                                                <p:strVal val="0-#ppt_h/2"/>
                                              </p:val>
                                            </p:tav>
                                            <p:tav tm="100000">
                                              <p:val>
                                                <p:strVal val="#ppt_y"/>
                                              </p:val>
                                            </p:tav>
                                          </p:tavLst>
                                        </p:anim>
                                      </p:childTnLst>
                                    </p:cTn>
                                  </p:par>
                                  <p:par>
                                    <p:cTn id="21" presetID="2" presetClass="entr" presetSubtype="9"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1500" fill="hold"/>
                                            <p:tgtEl>
                                              <p:spTgt spid="12"/>
                                            </p:tgtEl>
                                            <p:attrNameLst>
                                              <p:attrName>ppt_x</p:attrName>
                                            </p:attrNameLst>
                                          </p:cBhvr>
                                          <p:tavLst>
                                            <p:tav tm="0">
                                              <p:val>
                                                <p:strVal val="0-#ppt_w/2"/>
                                              </p:val>
                                            </p:tav>
                                            <p:tav tm="100000">
                                              <p:val>
                                                <p:strVal val="#ppt_x"/>
                                              </p:val>
                                            </p:tav>
                                          </p:tavLst>
                                        </p:anim>
                                        <p:anim calcmode="lin" valueType="num">
                                          <p:cBhvr additive="base">
                                            <p:cTn id="24" dur="1500" fill="hold"/>
                                            <p:tgtEl>
                                              <p:spTgt spid="12"/>
                                            </p:tgtEl>
                                            <p:attrNameLst>
                                              <p:attrName>ppt_y</p:attrName>
                                            </p:attrNameLst>
                                          </p:cBhvr>
                                          <p:tavLst>
                                            <p:tav tm="0">
                                              <p:val>
                                                <p:strVal val="0-#ppt_h/2"/>
                                              </p:val>
                                            </p:tav>
                                            <p:tav tm="100000">
                                              <p:val>
                                                <p:strVal val="#ppt_y"/>
                                              </p:val>
                                            </p:tav>
                                          </p:tavLst>
                                        </p:anim>
                                      </p:childTnLst>
                                    </p:cTn>
                                  </p:par>
                                  <p:par>
                                    <p:cTn id="25" presetID="2" presetClass="entr" presetSubtype="1"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1500" fill="hold"/>
                                            <p:tgtEl>
                                              <p:spTgt spid="13"/>
                                            </p:tgtEl>
                                            <p:attrNameLst>
                                              <p:attrName>ppt_x</p:attrName>
                                            </p:attrNameLst>
                                          </p:cBhvr>
                                          <p:tavLst>
                                            <p:tav tm="0">
                                              <p:val>
                                                <p:strVal val="#ppt_x"/>
                                              </p:val>
                                            </p:tav>
                                            <p:tav tm="100000">
                                              <p:val>
                                                <p:strVal val="#ppt_x"/>
                                              </p:val>
                                            </p:tav>
                                          </p:tavLst>
                                        </p:anim>
                                        <p:anim calcmode="lin" valueType="num">
                                          <p:cBhvr additive="base">
                                            <p:cTn id="28" dur="1500" fill="hold"/>
                                            <p:tgtEl>
                                              <p:spTgt spid="13"/>
                                            </p:tgtEl>
                                            <p:attrNameLst>
                                              <p:attrName>ppt_y</p:attrName>
                                            </p:attrNameLst>
                                          </p:cBhvr>
                                          <p:tavLst>
                                            <p:tav tm="0">
                                              <p:val>
                                                <p:strVal val="0-#ppt_h/2"/>
                                              </p:val>
                                            </p:tav>
                                            <p:tav tm="100000">
                                              <p:val>
                                                <p:strVal val="#ppt_y"/>
                                              </p:val>
                                            </p:tav>
                                          </p:tavLst>
                                        </p:anim>
                                      </p:childTnLst>
                                    </p:cTn>
                                  </p:par>
                                  <p:par>
                                    <p:cTn id="29" presetID="14" presetClass="entr" presetSubtype="5" fill="hold" grpId="0" nodeType="with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randombar(vertical)">
                                          <p:cBhvr>
                                            <p:cTn id="31" dur="500"/>
                                            <p:tgtEl>
                                              <p:spTgt spid="18"/>
                                            </p:tgtEl>
                                          </p:cBhvr>
                                        </p:animEffect>
                                      </p:childTnLst>
                                    </p:cTn>
                                  </p:par>
                                  <p:par>
                                    <p:cTn id="32" presetID="14" presetClass="entr" presetSubtype="5" fill="hold" grpId="0" nodeType="with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randombar(vertical)">
                                          <p:cBhvr>
                                            <p:cTn id="34" dur="500"/>
                                            <p:tgtEl>
                                              <p:spTgt spid="21"/>
                                            </p:tgtEl>
                                          </p:cBhvr>
                                        </p:animEffect>
                                      </p:childTnLst>
                                    </p:cTn>
                                  </p:par>
                                  <p:par>
                                    <p:cTn id="35" presetID="14" presetClass="entr" presetSubtype="5" fill="hold" grpId="0" nodeType="with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randombar(vertical)">
                                          <p:cBhvr>
                                            <p:cTn id="37" dur="500"/>
                                            <p:tgtEl>
                                              <p:spTgt spid="16"/>
                                            </p:tgtEl>
                                          </p:cBhvr>
                                        </p:animEffect>
                                      </p:childTnLst>
                                    </p:cTn>
                                  </p:par>
                                  <p:par>
                                    <p:cTn id="38" presetID="14" presetClass="entr" presetSubtype="5" fill="hold" grpId="0" nodeType="with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randombar(vertical)">
                                          <p:cBhvr>
                                            <p:cTn id="40" dur="500"/>
                                            <p:tgtEl>
                                              <p:spTgt spid="17"/>
                                            </p:tgtEl>
                                          </p:cBhvr>
                                        </p:animEffect>
                                      </p:childTnLst>
                                    </p:cTn>
                                  </p:par>
                                  <p:par>
                                    <p:cTn id="41" presetID="14" presetClass="entr" presetSubtype="5"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randombar(vertical)">
                                          <p:cBhvr>
                                            <p:cTn id="43" dur="500"/>
                                            <p:tgtEl>
                                              <p:spTgt spid="19"/>
                                            </p:tgtEl>
                                          </p:cBhvr>
                                        </p:animEffect>
                                      </p:childTnLst>
                                    </p:cTn>
                                  </p:par>
                                  <p:par>
                                    <p:cTn id="44" presetID="14" presetClass="entr" presetSubtype="5" fill="hold" grpId="0" nodeType="with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randombar(vertical)">
                                          <p:cBhvr>
                                            <p:cTn id="46" dur="500"/>
                                            <p:tgtEl>
                                              <p:spTgt spid="20"/>
                                            </p:tgtEl>
                                          </p:cBhvr>
                                        </p:animEffect>
                                      </p:childTnLst>
                                    </p:cTn>
                                  </p:par>
                                  <p:par>
                                    <p:cTn id="47" presetID="2" presetClass="entr" presetSubtype="1" accel="100000" fill="hold" grpId="0" nodeType="with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additive="base">
                                            <p:cTn id="49" dur="500" fill="hold"/>
                                            <p:tgtEl>
                                              <p:spTgt spid="22"/>
                                            </p:tgtEl>
                                            <p:attrNameLst>
                                              <p:attrName>ppt_x</p:attrName>
                                            </p:attrNameLst>
                                          </p:cBhvr>
                                          <p:tavLst>
                                            <p:tav tm="0">
                                              <p:val>
                                                <p:strVal val="#ppt_x"/>
                                              </p:val>
                                            </p:tav>
                                            <p:tav tm="100000">
                                              <p:val>
                                                <p:strVal val="#ppt_x"/>
                                              </p:val>
                                            </p:tav>
                                          </p:tavLst>
                                        </p:anim>
                                        <p:anim calcmode="lin" valueType="num">
                                          <p:cBhvr additive="base">
                                            <p:cTn id="50" dur="500" fill="hold"/>
                                            <p:tgtEl>
                                              <p:spTgt spid="22"/>
                                            </p:tgtEl>
                                            <p:attrNameLst>
                                              <p:attrName>ppt_y</p:attrName>
                                            </p:attrNameLst>
                                          </p:cBhvr>
                                          <p:tavLst>
                                            <p:tav tm="0">
                                              <p:val>
                                                <p:strVal val="0-#ppt_h/2"/>
                                              </p:val>
                                            </p:tav>
                                            <p:tav tm="100000">
                                              <p:val>
                                                <p:strVal val="#ppt_y"/>
                                              </p:val>
                                            </p:tav>
                                          </p:tavLst>
                                        </p:anim>
                                      </p:childTnLst>
                                    </p:cTn>
                                  </p:par>
                                  <p:par>
                                    <p:cTn id="51" presetID="2" presetClass="entr" presetSubtype="2" accel="100000" fill="hold" grpId="0" nodeType="withEffect">
                                      <p:stCondLst>
                                        <p:cond delay="0"/>
                                      </p:stCondLst>
                                      <p:childTnLst>
                                        <p:set>
                                          <p:cBhvr>
                                            <p:cTn id="52" dur="1" fill="hold">
                                              <p:stCondLst>
                                                <p:cond delay="0"/>
                                              </p:stCondLst>
                                            </p:cTn>
                                            <p:tgtEl>
                                              <p:spTgt spid="23"/>
                                            </p:tgtEl>
                                            <p:attrNameLst>
                                              <p:attrName>style.visibility</p:attrName>
                                            </p:attrNameLst>
                                          </p:cBhvr>
                                          <p:to>
                                            <p:strVal val="visible"/>
                                          </p:to>
                                        </p:set>
                                        <p:anim calcmode="lin" valueType="num">
                                          <p:cBhvr additive="base">
                                            <p:cTn id="53" dur="500" fill="hold"/>
                                            <p:tgtEl>
                                              <p:spTgt spid="23"/>
                                            </p:tgtEl>
                                            <p:attrNameLst>
                                              <p:attrName>ppt_x</p:attrName>
                                            </p:attrNameLst>
                                          </p:cBhvr>
                                          <p:tavLst>
                                            <p:tav tm="0">
                                              <p:val>
                                                <p:strVal val="1+#ppt_w/2"/>
                                              </p:val>
                                            </p:tav>
                                            <p:tav tm="100000">
                                              <p:val>
                                                <p:strVal val="#ppt_x"/>
                                              </p:val>
                                            </p:tav>
                                          </p:tavLst>
                                        </p:anim>
                                        <p:anim calcmode="lin" valueType="num">
                                          <p:cBhvr additive="base">
                                            <p:cTn id="54" dur="500" fill="hold"/>
                                            <p:tgtEl>
                                              <p:spTgt spid="23"/>
                                            </p:tgtEl>
                                            <p:attrNameLst>
                                              <p:attrName>ppt_y</p:attrName>
                                            </p:attrNameLst>
                                          </p:cBhvr>
                                          <p:tavLst>
                                            <p:tav tm="0">
                                              <p:val>
                                                <p:strVal val="#ppt_y"/>
                                              </p:val>
                                            </p:tav>
                                            <p:tav tm="100000">
                                              <p:val>
                                                <p:strVal val="#ppt_y"/>
                                              </p:val>
                                            </p:tav>
                                          </p:tavLst>
                                        </p:anim>
                                      </p:childTnLst>
                                    </p:cTn>
                                  </p:par>
                                  <p:par>
                                    <p:cTn id="55" presetID="2" presetClass="entr" presetSubtype="2" accel="100000" fill="hold" grpId="0" nodeType="with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additive="base">
                                            <p:cTn id="57" dur="500" fill="hold"/>
                                            <p:tgtEl>
                                              <p:spTgt spid="24"/>
                                            </p:tgtEl>
                                            <p:attrNameLst>
                                              <p:attrName>ppt_x</p:attrName>
                                            </p:attrNameLst>
                                          </p:cBhvr>
                                          <p:tavLst>
                                            <p:tav tm="0">
                                              <p:val>
                                                <p:strVal val="1+#ppt_w/2"/>
                                              </p:val>
                                            </p:tav>
                                            <p:tav tm="100000">
                                              <p:val>
                                                <p:strVal val="#ppt_x"/>
                                              </p:val>
                                            </p:tav>
                                          </p:tavLst>
                                        </p:anim>
                                        <p:anim calcmode="lin" valueType="num">
                                          <p:cBhvr additive="base">
                                            <p:cTn id="58" dur="500" fill="hold"/>
                                            <p:tgtEl>
                                              <p:spTgt spid="24"/>
                                            </p:tgtEl>
                                            <p:attrNameLst>
                                              <p:attrName>ppt_y</p:attrName>
                                            </p:attrNameLst>
                                          </p:cBhvr>
                                          <p:tavLst>
                                            <p:tav tm="0">
                                              <p:val>
                                                <p:strVal val="#ppt_y"/>
                                              </p:val>
                                            </p:tav>
                                            <p:tav tm="100000">
                                              <p:val>
                                                <p:strVal val="#ppt_y"/>
                                              </p:val>
                                            </p:tav>
                                          </p:tavLst>
                                        </p:anim>
                                      </p:childTnLst>
                                    </p:cTn>
                                  </p:par>
                                  <p:par>
                                    <p:cTn id="59" presetID="2" presetClass="entr" presetSubtype="4" accel="100000"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500" fill="hold"/>
                                            <p:tgtEl>
                                              <p:spTgt spid="25"/>
                                            </p:tgtEl>
                                            <p:attrNameLst>
                                              <p:attrName>ppt_x</p:attrName>
                                            </p:attrNameLst>
                                          </p:cBhvr>
                                          <p:tavLst>
                                            <p:tav tm="0">
                                              <p:val>
                                                <p:strVal val="#ppt_x"/>
                                              </p:val>
                                            </p:tav>
                                            <p:tav tm="100000">
                                              <p:val>
                                                <p:strVal val="#ppt_x"/>
                                              </p:val>
                                            </p:tav>
                                          </p:tavLst>
                                        </p:anim>
                                        <p:anim calcmode="lin" valueType="num">
                                          <p:cBhvr additive="base">
                                            <p:cTn id="62" dur="500" fill="hold"/>
                                            <p:tgtEl>
                                              <p:spTgt spid="25"/>
                                            </p:tgtEl>
                                            <p:attrNameLst>
                                              <p:attrName>ppt_y</p:attrName>
                                            </p:attrNameLst>
                                          </p:cBhvr>
                                          <p:tavLst>
                                            <p:tav tm="0">
                                              <p:val>
                                                <p:strVal val="1+#ppt_h/2"/>
                                              </p:val>
                                            </p:tav>
                                            <p:tav tm="100000">
                                              <p:val>
                                                <p:strVal val="#ppt_y"/>
                                              </p:val>
                                            </p:tav>
                                          </p:tavLst>
                                        </p:anim>
                                      </p:childTnLst>
                                    </p:cTn>
                                  </p:par>
                                  <p:par>
                                    <p:cTn id="63" presetID="2" presetClass="entr" presetSubtype="8" accel="100000" fill="hold" grpId="0" nodeType="withEffect">
                                      <p:stCondLst>
                                        <p:cond delay="0"/>
                                      </p:stCondLst>
                                      <p:childTnLst>
                                        <p:set>
                                          <p:cBhvr>
                                            <p:cTn id="64" dur="1" fill="hold">
                                              <p:stCondLst>
                                                <p:cond delay="0"/>
                                              </p:stCondLst>
                                            </p:cTn>
                                            <p:tgtEl>
                                              <p:spTgt spid="26"/>
                                            </p:tgtEl>
                                            <p:attrNameLst>
                                              <p:attrName>style.visibility</p:attrName>
                                            </p:attrNameLst>
                                          </p:cBhvr>
                                          <p:to>
                                            <p:strVal val="visible"/>
                                          </p:to>
                                        </p:set>
                                        <p:anim calcmode="lin" valueType="num">
                                          <p:cBhvr additive="base">
                                            <p:cTn id="65" dur="500" fill="hold"/>
                                            <p:tgtEl>
                                              <p:spTgt spid="26"/>
                                            </p:tgtEl>
                                            <p:attrNameLst>
                                              <p:attrName>ppt_x</p:attrName>
                                            </p:attrNameLst>
                                          </p:cBhvr>
                                          <p:tavLst>
                                            <p:tav tm="0">
                                              <p:val>
                                                <p:strVal val="0-#ppt_w/2"/>
                                              </p:val>
                                            </p:tav>
                                            <p:tav tm="100000">
                                              <p:val>
                                                <p:strVal val="#ppt_x"/>
                                              </p:val>
                                            </p:tav>
                                          </p:tavLst>
                                        </p:anim>
                                        <p:anim calcmode="lin" valueType="num">
                                          <p:cBhvr additive="base">
                                            <p:cTn id="66" dur="500" fill="hold"/>
                                            <p:tgtEl>
                                              <p:spTgt spid="26"/>
                                            </p:tgtEl>
                                            <p:attrNameLst>
                                              <p:attrName>ppt_y</p:attrName>
                                            </p:attrNameLst>
                                          </p:cBhvr>
                                          <p:tavLst>
                                            <p:tav tm="0">
                                              <p:val>
                                                <p:strVal val="#ppt_y"/>
                                              </p:val>
                                            </p:tav>
                                            <p:tav tm="100000">
                                              <p:val>
                                                <p:strVal val="#ppt_y"/>
                                              </p:val>
                                            </p:tav>
                                          </p:tavLst>
                                        </p:anim>
                                      </p:childTnLst>
                                    </p:cTn>
                                  </p:par>
                                  <p:par>
                                    <p:cTn id="67" presetID="2" presetClass="entr" presetSubtype="8" accel="100000" fill="hold" grpId="0" nodeType="withEffect">
                                      <p:stCondLst>
                                        <p:cond delay="0"/>
                                      </p:stCondLst>
                                      <p:childTnLst>
                                        <p:set>
                                          <p:cBhvr>
                                            <p:cTn id="68" dur="1" fill="hold">
                                              <p:stCondLst>
                                                <p:cond delay="0"/>
                                              </p:stCondLst>
                                            </p:cTn>
                                            <p:tgtEl>
                                              <p:spTgt spid="27"/>
                                            </p:tgtEl>
                                            <p:attrNameLst>
                                              <p:attrName>style.visibility</p:attrName>
                                            </p:attrNameLst>
                                          </p:cBhvr>
                                          <p:to>
                                            <p:strVal val="visible"/>
                                          </p:to>
                                        </p:set>
                                        <p:anim calcmode="lin" valueType="num">
                                          <p:cBhvr additive="base">
                                            <p:cTn id="69" dur="500" fill="hold"/>
                                            <p:tgtEl>
                                              <p:spTgt spid="27"/>
                                            </p:tgtEl>
                                            <p:attrNameLst>
                                              <p:attrName>ppt_x</p:attrName>
                                            </p:attrNameLst>
                                          </p:cBhvr>
                                          <p:tavLst>
                                            <p:tav tm="0">
                                              <p:val>
                                                <p:strVal val="0-#ppt_w/2"/>
                                              </p:val>
                                            </p:tav>
                                            <p:tav tm="100000">
                                              <p:val>
                                                <p:strVal val="#ppt_x"/>
                                              </p:val>
                                            </p:tav>
                                          </p:tavLst>
                                        </p:anim>
                                        <p:anim calcmode="lin" valueType="num">
                                          <p:cBhvr additive="base">
                                            <p:cTn id="70" dur="500" fill="hold"/>
                                            <p:tgtEl>
                                              <p:spTgt spid="2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p:bldP spid="23" grpId="0"/>
          <p:bldP spid="24" grpId="0"/>
          <p:bldP spid="25" grpId="0"/>
          <p:bldP spid="26" grpId="0"/>
          <p:bldP spid="27" grpId="0"/>
        </p:bldLst>
      </p:timing>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a:spLocks noChangeArrowheads="1"/>
          </p:cNvSpPr>
          <p:nvPr/>
        </p:nvSpPr>
        <p:spPr bwMode="auto">
          <a:xfrm>
            <a:off x="4293444" y="1565768"/>
            <a:ext cx="8135938"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chemeClr val="tx1"/>
                </a:solidFill>
                <a:latin typeface="Tahoma" panose="020B0604030504040204" pitchFamily="34" charset="0"/>
                <a:ea typeface="宋体" panose="02010600030101010101" pitchFamily="2" charset="-122"/>
              </a:defRPr>
            </a:lvl1pPr>
            <a:lvl2pPr marL="342900" indent="-342900">
              <a:defRPr sz="2800" b="1">
                <a:solidFill>
                  <a:schemeClr val="tx1"/>
                </a:solidFill>
                <a:latin typeface="Tahoma" panose="020B0604030504040204" pitchFamily="34" charset="0"/>
                <a:ea typeface="宋体" panose="02010600030101010101" pitchFamily="2" charset="-122"/>
              </a:defRPr>
            </a:lvl2pPr>
            <a:lvl3pPr>
              <a:defRPr sz="2800" b="1">
                <a:solidFill>
                  <a:schemeClr val="tx1"/>
                </a:solidFill>
                <a:latin typeface="Tahoma" panose="020B0604030504040204" pitchFamily="34" charset="0"/>
                <a:ea typeface="宋体" panose="02010600030101010101" pitchFamily="2" charset="-122"/>
              </a:defRPr>
            </a:lvl3pPr>
            <a:lvl4pPr>
              <a:defRPr sz="2800" b="1">
                <a:solidFill>
                  <a:schemeClr val="tx1"/>
                </a:solidFill>
                <a:latin typeface="Tahoma" panose="020B0604030504040204" pitchFamily="34" charset="0"/>
                <a:ea typeface="宋体" panose="02010600030101010101" pitchFamily="2" charset="-122"/>
              </a:defRPr>
            </a:lvl4pPr>
            <a:lvl5pPr>
              <a:defRPr sz="2800" b="1">
                <a:solidFill>
                  <a:schemeClr val="tx1"/>
                </a:solidFill>
                <a:latin typeface="Tahoma" panose="020B0604030504040204" pitchFamily="34" charset="0"/>
                <a:ea typeface="宋体" panose="02010600030101010101" pitchFamily="2" charset="-122"/>
              </a:defRPr>
            </a:lvl5pPr>
            <a:lvl6pPr fontAlgn="base">
              <a:spcBef>
                <a:spcPct val="0"/>
              </a:spcBef>
              <a:spcAft>
                <a:spcPct val="0"/>
              </a:spcAft>
              <a:defRPr sz="2800" b="1">
                <a:solidFill>
                  <a:schemeClr val="tx1"/>
                </a:solidFill>
                <a:latin typeface="Tahoma" panose="020B0604030504040204" pitchFamily="34" charset="0"/>
                <a:ea typeface="宋体" panose="02010600030101010101" pitchFamily="2" charset="-122"/>
              </a:defRPr>
            </a:lvl6pPr>
            <a:lvl7pPr fontAlgn="base">
              <a:spcBef>
                <a:spcPct val="0"/>
              </a:spcBef>
              <a:spcAft>
                <a:spcPct val="0"/>
              </a:spcAft>
              <a:defRPr sz="2800" b="1">
                <a:solidFill>
                  <a:schemeClr val="tx1"/>
                </a:solidFill>
                <a:latin typeface="Tahoma" panose="020B0604030504040204" pitchFamily="34" charset="0"/>
                <a:ea typeface="宋体" panose="02010600030101010101" pitchFamily="2" charset="-122"/>
              </a:defRPr>
            </a:lvl7pPr>
            <a:lvl8pPr fontAlgn="base">
              <a:spcBef>
                <a:spcPct val="0"/>
              </a:spcBef>
              <a:spcAft>
                <a:spcPct val="0"/>
              </a:spcAft>
              <a:defRPr sz="2800" b="1">
                <a:solidFill>
                  <a:schemeClr val="tx1"/>
                </a:solidFill>
                <a:latin typeface="Tahoma" panose="020B0604030504040204" pitchFamily="34" charset="0"/>
                <a:ea typeface="宋体" panose="02010600030101010101" pitchFamily="2" charset="-122"/>
              </a:defRPr>
            </a:lvl8pPr>
            <a:lvl9pPr fontAlgn="base">
              <a:spcBef>
                <a:spcPct val="0"/>
              </a:spcBef>
              <a:spcAft>
                <a:spcPct val="0"/>
              </a:spcAft>
              <a:defRPr sz="2800" b="1">
                <a:solidFill>
                  <a:schemeClr val="tx1"/>
                </a:solidFill>
                <a:latin typeface="Tahoma" panose="020B0604030504040204" pitchFamily="34" charset="0"/>
                <a:ea typeface="宋体" panose="02010600030101010101" pitchFamily="2" charset="-122"/>
              </a:defRPr>
            </a:lvl9pPr>
          </a:lstStyle>
          <a:p>
            <a:pPr lvl="1" eaLnBrk="1" hangingPunct="1">
              <a:lnSpc>
                <a:spcPct val="150000"/>
              </a:lnSpc>
              <a:buClr>
                <a:srgbClr val="AF231C"/>
              </a:buClr>
              <a:buFont typeface="Wingdings" panose="05000000000000000000" pitchFamily="2" charset="2"/>
              <a:buChar char="u"/>
              <a:defRPr/>
            </a:pPr>
            <a:r>
              <a:rPr lang="zh-CN" altLang="en-US" sz="2400" b="0" dirty="0">
                <a:latin typeface="+mn-lt"/>
                <a:ea typeface="+mn-ea"/>
                <a:cs typeface="+mn-ea"/>
                <a:sym typeface="+mn-lt"/>
              </a:rPr>
              <a:t>针对问题</a:t>
            </a:r>
            <a:r>
              <a:rPr lang="en-US" altLang="zh-CN" sz="2400" b="0" dirty="0">
                <a:latin typeface="+mn-lt"/>
                <a:ea typeface="+mn-ea"/>
                <a:cs typeface="+mn-ea"/>
                <a:sym typeface="+mn-lt"/>
              </a:rPr>
              <a:t>, </a:t>
            </a:r>
            <a:r>
              <a:rPr lang="zh-CN" altLang="en-US" sz="2400" b="0" dirty="0">
                <a:latin typeface="+mn-lt"/>
                <a:ea typeface="+mn-ea"/>
                <a:cs typeface="+mn-ea"/>
                <a:sym typeface="+mn-lt"/>
              </a:rPr>
              <a:t>而非个人。</a:t>
            </a:r>
            <a:endParaRPr lang="zh-CN" altLang="en-US" sz="2400" b="0" dirty="0">
              <a:latin typeface="+mn-lt"/>
              <a:ea typeface="+mn-ea"/>
              <a:cs typeface="+mn-ea"/>
              <a:sym typeface="+mn-lt"/>
            </a:endParaRPr>
          </a:p>
          <a:p>
            <a:pPr lvl="1" eaLnBrk="1" hangingPunct="1">
              <a:lnSpc>
                <a:spcPct val="150000"/>
              </a:lnSpc>
              <a:buClr>
                <a:srgbClr val="AF231C"/>
              </a:buClr>
              <a:buFont typeface="Wingdings" panose="05000000000000000000" pitchFamily="2" charset="2"/>
              <a:buChar char="u"/>
              <a:defRPr/>
            </a:pPr>
            <a:r>
              <a:rPr lang="zh-CN" altLang="en-US" sz="2400" b="0" dirty="0">
                <a:latin typeface="+mn-lt"/>
                <a:ea typeface="+mn-ea"/>
                <a:cs typeface="+mn-ea"/>
                <a:sym typeface="+mn-lt"/>
              </a:rPr>
              <a:t>关注于什么能做</a:t>
            </a:r>
            <a:r>
              <a:rPr lang="en-US" altLang="zh-CN" sz="2400" b="0" dirty="0">
                <a:latin typeface="+mn-lt"/>
                <a:ea typeface="+mn-ea"/>
                <a:cs typeface="+mn-ea"/>
                <a:sym typeface="+mn-lt"/>
              </a:rPr>
              <a:t>, </a:t>
            </a:r>
            <a:r>
              <a:rPr lang="zh-CN" altLang="en-US" sz="2400" b="0" dirty="0">
                <a:latin typeface="+mn-lt"/>
                <a:ea typeface="+mn-ea"/>
                <a:cs typeface="+mn-ea"/>
                <a:sym typeface="+mn-lt"/>
              </a:rPr>
              <a:t>而非什么不能做。</a:t>
            </a:r>
            <a:endParaRPr lang="zh-CN" altLang="en-US" sz="2400" b="0" dirty="0">
              <a:latin typeface="+mn-lt"/>
              <a:ea typeface="+mn-ea"/>
              <a:cs typeface="+mn-ea"/>
              <a:sym typeface="+mn-lt"/>
            </a:endParaRPr>
          </a:p>
          <a:p>
            <a:pPr lvl="1" eaLnBrk="1" hangingPunct="1">
              <a:lnSpc>
                <a:spcPct val="150000"/>
              </a:lnSpc>
              <a:buClr>
                <a:srgbClr val="AF231C"/>
              </a:buClr>
              <a:buFont typeface="Wingdings" panose="05000000000000000000" pitchFamily="2" charset="2"/>
              <a:buChar char="u"/>
              <a:defRPr/>
            </a:pPr>
            <a:r>
              <a:rPr lang="zh-CN" altLang="en-US" sz="2400" b="0" dirty="0">
                <a:latin typeface="+mn-lt"/>
                <a:ea typeface="+mn-ea"/>
                <a:cs typeface="+mn-ea"/>
                <a:sym typeface="+mn-lt"/>
              </a:rPr>
              <a:t>鼓励不同观点和诚实的对话。 </a:t>
            </a:r>
            <a:endParaRPr lang="zh-CN" altLang="en-US" sz="2400" b="0" dirty="0">
              <a:latin typeface="+mn-lt"/>
              <a:ea typeface="+mn-ea"/>
              <a:cs typeface="+mn-ea"/>
              <a:sym typeface="+mn-lt"/>
            </a:endParaRPr>
          </a:p>
          <a:p>
            <a:pPr lvl="1" eaLnBrk="1" hangingPunct="1">
              <a:lnSpc>
                <a:spcPct val="150000"/>
              </a:lnSpc>
              <a:buClr>
                <a:srgbClr val="AF231C"/>
              </a:buClr>
              <a:buFont typeface="Wingdings" panose="05000000000000000000" pitchFamily="2" charset="2"/>
              <a:buChar char="u"/>
              <a:defRPr/>
            </a:pPr>
            <a:r>
              <a:rPr lang="zh-CN" altLang="en-US" sz="2400" b="0" dirty="0">
                <a:latin typeface="+mn-lt"/>
                <a:ea typeface="+mn-ea"/>
                <a:cs typeface="+mn-ea"/>
                <a:sym typeface="+mn-lt"/>
              </a:rPr>
              <a:t>用非责怪的方式表达你的感受。 </a:t>
            </a:r>
            <a:endParaRPr lang="zh-CN" altLang="en-US" sz="2400" b="0" dirty="0">
              <a:latin typeface="+mn-lt"/>
              <a:ea typeface="+mn-ea"/>
              <a:cs typeface="+mn-ea"/>
              <a:sym typeface="+mn-lt"/>
            </a:endParaRPr>
          </a:p>
          <a:p>
            <a:pPr lvl="1" eaLnBrk="1" hangingPunct="1">
              <a:lnSpc>
                <a:spcPct val="150000"/>
              </a:lnSpc>
              <a:buClr>
                <a:srgbClr val="AF231C"/>
              </a:buClr>
              <a:buFont typeface="Wingdings" panose="05000000000000000000" pitchFamily="2" charset="2"/>
              <a:buChar char="u"/>
              <a:defRPr/>
            </a:pPr>
            <a:r>
              <a:rPr lang="zh-CN" altLang="en-US" sz="2400" b="0" dirty="0">
                <a:latin typeface="+mn-lt"/>
                <a:ea typeface="+mn-ea"/>
                <a:cs typeface="+mn-ea"/>
                <a:sym typeface="+mn-lt"/>
              </a:rPr>
              <a:t>接受应属于你的问题。 </a:t>
            </a:r>
            <a:endParaRPr lang="zh-CN" altLang="en-US" sz="2400" b="0" dirty="0">
              <a:latin typeface="+mn-lt"/>
              <a:ea typeface="+mn-ea"/>
              <a:cs typeface="+mn-ea"/>
              <a:sym typeface="+mn-lt"/>
            </a:endParaRPr>
          </a:p>
          <a:p>
            <a:pPr lvl="1" eaLnBrk="1" hangingPunct="1">
              <a:lnSpc>
                <a:spcPct val="150000"/>
              </a:lnSpc>
              <a:buClr>
                <a:srgbClr val="AF231C"/>
              </a:buClr>
              <a:buFont typeface="Wingdings" panose="05000000000000000000" pitchFamily="2" charset="2"/>
              <a:buChar char="u"/>
              <a:defRPr/>
            </a:pPr>
            <a:r>
              <a:rPr lang="zh-CN" altLang="en-US" sz="2400" b="0" dirty="0">
                <a:latin typeface="+mn-lt"/>
                <a:ea typeface="+mn-ea"/>
                <a:cs typeface="+mn-ea"/>
                <a:sym typeface="+mn-lt"/>
              </a:rPr>
              <a:t>倾听他人的发言了解他的观点，之后表达你自己的观点。</a:t>
            </a:r>
            <a:endParaRPr lang="zh-CN" altLang="en-US" sz="2400" b="0" dirty="0">
              <a:latin typeface="+mn-lt"/>
              <a:ea typeface="+mn-ea"/>
              <a:cs typeface="+mn-ea"/>
              <a:sym typeface="+mn-lt"/>
            </a:endParaRPr>
          </a:p>
          <a:p>
            <a:pPr lvl="1" eaLnBrk="1" hangingPunct="1">
              <a:lnSpc>
                <a:spcPct val="150000"/>
              </a:lnSpc>
              <a:buClr>
                <a:srgbClr val="AF231C"/>
              </a:buClr>
              <a:buFont typeface="Wingdings" panose="05000000000000000000" pitchFamily="2" charset="2"/>
              <a:buChar char="u"/>
              <a:defRPr/>
            </a:pPr>
            <a:r>
              <a:rPr lang="zh-CN" altLang="en-US" sz="2400" b="0" dirty="0">
                <a:latin typeface="+mn-lt"/>
                <a:ea typeface="+mn-ea"/>
                <a:cs typeface="+mn-ea"/>
                <a:sym typeface="+mn-lt"/>
              </a:rPr>
              <a:t>对他人的观点表示尊重。</a:t>
            </a:r>
            <a:endParaRPr lang="zh-CN" altLang="en-US" sz="2400" b="0" dirty="0">
              <a:latin typeface="+mn-lt"/>
              <a:ea typeface="+mn-ea"/>
              <a:cs typeface="+mn-ea"/>
              <a:sym typeface="+mn-lt"/>
            </a:endParaRPr>
          </a:p>
          <a:p>
            <a:pPr lvl="1" eaLnBrk="1" hangingPunct="1">
              <a:lnSpc>
                <a:spcPct val="150000"/>
              </a:lnSpc>
              <a:buClr>
                <a:srgbClr val="AF231C"/>
              </a:buClr>
              <a:buFont typeface="Wingdings" panose="05000000000000000000" pitchFamily="2" charset="2"/>
              <a:buChar char="u"/>
              <a:defRPr/>
            </a:pPr>
            <a:r>
              <a:rPr lang="en-US" altLang="zh-CN" sz="2400" b="0" dirty="0">
                <a:latin typeface="+mn-lt"/>
                <a:ea typeface="+mn-ea"/>
                <a:cs typeface="+mn-ea"/>
                <a:sym typeface="+mn-lt"/>
              </a:rPr>
              <a:t>8. </a:t>
            </a:r>
            <a:r>
              <a:rPr lang="zh-CN" altLang="en-US" sz="2400" b="0" dirty="0">
                <a:latin typeface="+mn-lt"/>
                <a:ea typeface="+mn-ea"/>
                <a:cs typeface="+mn-ea"/>
                <a:sym typeface="+mn-lt"/>
              </a:rPr>
              <a:t>在建立关系的同时解决问题。</a:t>
            </a:r>
            <a:endParaRPr lang="zh-CN" altLang="en-US" sz="2400" b="0" dirty="0">
              <a:latin typeface="+mn-lt"/>
              <a:ea typeface="+mn-ea"/>
              <a:cs typeface="+mn-ea"/>
              <a:sym typeface="+mn-lt"/>
            </a:endParaRPr>
          </a:p>
        </p:txBody>
      </p:sp>
      <p:pic>
        <p:nvPicPr>
          <p:cNvPr id="11" name="图片 10"/>
          <p:cNvPicPr>
            <a:picLocks noChangeAspect="1" noChangeArrowheads="1"/>
          </p:cNvPicPr>
          <p:nvPr/>
        </p:nvPicPr>
        <p:blipFill>
          <a:blip r:embed="rId1"/>
          <a:srcRect/>
          <a:stretch>
            <a:fillRect/>
          </a:stretch>
        </p:blipFill>
        <p:spPr bwMode="auto">
          <a:xfrm>
            <a:off x="-255520" y="2838437"/>
            <a:ext cx="4758284" cy="3568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组合 11"/>
          <p:cNvGrpSpPr/>
          <p:nvPr/>
        </p:nvGrpSpPr>
        <p:grpSpPr>
          <a:xfrm>
            <a:off x="167640" y="181209"/>
            <a:ext cx="8193773" cy="825419"/>
            <a:chOff x="167640" y="-66441"/>
            <a:chExt cx="8193773" cy="825419"/>
          </a:xfrm>
        </p:grpSpPr>
        <p:sp>
          <p:nvSpPr>
            <p:cNvPr id="13" name="矩形 12"/>
            <p:cNvSpPr/>
            <p:nvPr/>
          </p:nvSpPr>
          <p:spPr>
            <a:xfrm>
              <a:off x="167640" y="203200"/>
              <a:ext cx="568960" cy="523240"/>
            </a:xfrm>
            <a:prstGeom prst="rect">
              <a:avLst/>
            </a:prstGeom>
            <a:gradFill>
              <a:gsLst>
                <a:gs pos="0">
                  <a:schemeClr val="accent1"/>
                </a:gs>
                <a:gs pos="100000">
                  <a:schemeClr val="tx1">
                    <a:lumMod val="95000"/>
                    <a:lumOff val="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33333"/>
                </a:solidFill>
                <a:cs typeface="+mn-ea"/>
                <a:sym typeface="+mn-lt"/>
              </a:endParaRPr>
            </a:p>
          </p:txBody>
        </p:sp>
        <p:sp>
          <p:nvSpPr>
            <p:cNvPr id="14" name="矩形 13"/>
            <p:cNvSpPr/>
            <p:nvPr/>
          </p:nvSpPr>
          <p:spPr>
            <a:xfrm>
              <a:off x="812800" y="203200"/>
              <a:ext cx="259080" cy="523240"/>
            </a:xfrm>
            <a:prstGeom prst="rect">
              <a:avLst/>
            </a:prstGeom>
            <a:gradFill>
              <a:gsLst>
                <a:gs pos="0">
                  <a:schemeClr val="accent1"/>
                </a:gs>
                <a:gs pos="100000">
                  <a:schemeClr val="tx1">
                    <a:lumMod val="95000"/>
                    <a:lumOff val="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33333"/>
                </a:solidFill>
                <a:cs typeface="+mn-ea"/>
                <a:sym typeface="+mn-lt"/>
              </a:endParaRPr>
            </a:p>
          </p:txBody>
        </p:sp>
        <p:sp>
          <p:nvSpPr>
            <p:cNvPr id="15" name="Rectangle 6"/>
            <p:cNvSpPr>
              <a:spLocks noChangeArrowheads="1"/>
            </p:cNvSpPr>
            <p:nvPr/>
          </p:nvSpPr>
          <p:spPr bwMode="auto">
            <a:xfrm>
              <a:off x="1148080" y="-66441"/>
              <a:ext cx="7213333" cy="8254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150000"/>
                </a:lnSpc>
                <a:defRPr/>
              </a:pPr>
              <a:r>
                <a:rPr lang="zh-CN" altLang="en-US" sz="3600" b="1" noProof="1">
                  <a:solidFill>
                    <a:schemeClr val="tx1">
                      <a:lumMod val="85000"/>
                      <a:lumOff val="15000"/>
                    </a:schemeClr>
                  </a:solidFill>
                  <a:cs typeface="+mn-ea"/>
                  <a:sym typeface="+mn-lt"/>
                </a:rPr>
                <a:t>克服破坏性团队冲突的工具</a:t>
              </a:r>
              <a:endParaRPr lang="zh-CN" altLang="en-US" sz="3600" b="1" noProof="1">
                <a:solidFill>
                  <a:schemeClr val="tx1">
                    <a:lumMod val="85000"/>
                    <a:lumOff val="15000"/>
                  </a:schemeClr>
                </a:solidFill>
                <a:cs typeface="+mn-ea"/>
                <a:sym typeface="+mn-lt"/>
              </a:endParaRPr>
            </a:p>
          </p:txBody>
        </p:sp>
      </p:grpSp>
    </p:spTree>
  </p:cSld>
  <p:clrMapOvr>
    <a:masterClrMapping/>
  </p:clrMapOvr>
  <mc:AlternateContent xmlns:mc="http://schemas.openxmlformats.org/markup-compatibility/2006">
    <mc:Choice xmlns:p14="http://schemas.microsoft.com/office/powerpoint/2010/main" Requires="p14">
      <p:transition spd="slow" p14:dur="3400" advTm="0">
        <p14:reveal/>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up)">
                                      <p:cBhvr>
                                        <p:cTn id="11" dur="1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noChangeArrowheads="1"/>
          </p:cNvPicPr>
          <p:nvPr/>
        </p:nvPicPr>
        <p:blipFill>
          <a:blip r:embed="rId1" cstate="screen"/>
          <a:srcRect/>
          <a:stretch>
            <a:fillRect/>
          </a:stretch>
        </p:blipFill>
        <p:spPr bwMode="auto">
          <a:xfrm>
            <a:off x="812800" y="2048498"/>
            <a:ext cx="4392612" cy="439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 name="组合 10"/>
          <p:cNvGrpSpPr/>
          <p:nvPr/>
        </p:nvGrpSpPr>
        <p:grpSpPr bwMode="auto">
          <a:xfrm>
            <a:off x="6096000" y="2048498"/>
            <a:ext cx="5400675" cy="633413"/>
            <a:chOff x="6402758" y="1340767"/>
            <a:chExt cx="3522804" cy="756855"/>
          </a:xfrm>
        </p:grpSpPr>
        <p:sp>
          <p:nvSpPr>
            <p:cNvPr id="12" name="圆角矩形 11"/>
            <p:cNvSpPr/>
            <p:nvPr/>
          </p:nvSpPr>
          <p:spPr>
            <a:xfrm>
              <a:off x="6402758" y="1340767"/>
              <a:ext cx="3522804" cy="756855"/>
            </a:xfrm>
            <a:prstGeom prst="roundRect">
              <a:avLst/>
            </a:prstGeom>
            <a:gradFill flip="none" rotWithShape="1">
              <a:gsLst>
                <a:gs pos="0">
                  <a:schemeClr val="accent1"/>
                </a:gs>
                <a:gs pos="100000">
                  <a:schemeClr val="tx1">
                    <a:lumMod val="95000"/>
                    <a:lumOff val="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noProof="1">
                <a:cs typeface="+mn-ea"/>
                <a:sym typeface="+mn-lt"/>
              </a:endParaRPr>
            </a:p>
          </p:txBody>
        </p:sp>
        <p:sp>
          <p:nvSpPr>
            <p:cNvPr id="13" name="圆角矩形 12"/>
            <p:cNvSpPr/>
            <p:nvPr/>
          </p:nvSpPr>
          <p:spPr>
            <a:xfrm>
              <a:off x="6496989" y="1445096"/>
              <a:ext cx="3334341" cy="555785"/>
            </a:xfrm>
            <a:prstGeom prst="roundRect">
              <a:avLst/>
            </a:prstGeom>
            <a:gradFill flip="none" rotWithShape="1">
              <a:gsLst>
                <a:gs pos="0">
                  <a:schemeClr val="accent1"/>
                </a:gs>
                <a:gs pos="100000">
                  <a:schemeClr val="tx1">
                    <a:lumMod val="95000"/>
                    <a:lumOff val="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noProof="1">
                <a:cs typeface="+mn-ea"/>
                <a:sym typeface="+mn-lt"/>
              </a:endParaRPr>
            </a:p>
          </p:txBody>
        </p:sp>
        <p:sp>
          <p:nvSpPr>
            <p:cNvPr id="14" name="文本框 13"/>
            <p:cNvSpPr txBox="1"/>
            <p:nvPr/>
          </p:nvSpPr>
          <p:spPr>
            <a:xfrm flipH="1">
              <a:off x="6465924" y="1386292"/>
              <a:ext cx="3237003" cy="665805"/>
            </a:xfrm>
            <a:prstGeom prst="rect">
              <a:avLst/>
            </a:prstGeom>
            <a:gradFill flip="none" rotWithShape="1">
              <a:gsLst>
                <a:gs pos="0">
                  <a:schemeClr val="accent1"/>
                </a:gs>
                <a:gs pos="100000">
                  <a:schemeClr val="tx1">
                    <a:lumMod val="95000"/>
                    <a:lumOff val="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zh-CN" altLang="en-US" noProof="1">
                  <a:cs typeface="+mn-ea"/>
                  <a:sym typeface="+mn-lt"/>
                </a:rPr>
                <a:t>共同的愿景和目标</a:t>
              </a:r>
              <a:endParaRPr lang="zh-CN" altLang="en-US" noProof="1">
                <a:cs typeface="+mn-ea"/>
                <a:sym typeface="+mn-lt"/>
              </a:endParaRPr>
            </a:p>
          </p:txBody>
        </p:sp>
      </p:grpSp>
      <p:sp>
        <p:nvSpPr>
          <p:cNvPr id="15" name="矩形 14"/>
          <p:cNvSpPr>
            <a:spLocks noChangeArrowheads="1"/>
          </p:cNvSpPr>
          <p:nvPr/>
        </p:nvSpPr>
        <p:spPr bwMode="auto">
          <a:xfrm>
            <a:off x="5632361" y="3004158"/>
            <a:ext cx="7010009" cy="2400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b="1">
                <a:solidFill>
                  <a:schemeClr val="tx1"/>
                </a:solidFill>
                <a:latin typeface="Tahoma" panose="020B0604030504040204" pitchFamily="34" charset="0"/>
                <a:ea typeface="宋体" panose="02010600030101010101" pitchFamily="2" charset="-122"/>
              </a:defRPr>
            </a:lvl1pPr>
            <a:lvl2pPr marL="342900" indent="-342900">
              <a:defRPr sz="2800" b="1">
                <a:solidFill>
                  <a:schemeClr val="tx1"/>
                </a:solidFill>
                <a:latin typeface="Tahoma" panose="020B0604030504040204" pitchFamily="34" charset="0"/>
                <a:ea typeface="宋体" panose="02010600030101010101" pitchFamily="2" charset="-122"/>
              </a:defRPr>
            </a:lvl2pPr>
            <a:lvl3pPr>
              <a:defRPr sz="2800" b="1">
                <a:solidFill>
                  <a:schemeClr val="tx1"/>
                </a:solidFill>
                <a:latin typeface="Tahoma" panose="020B0604030504040204" pitchFamily="34" charset="0"/>
                <a:ea typeface="宋体" panose="02010600030101010101" pitchFamily="2" charset="-122"/>
              </a:defRPr>
            </a:lvl3pPr>
            <a:lvl4pPr>
              <a:defRPr sz="2800" b="1">
                <a:solidFill>
                  <a:schemeClr val="tx1"/>
                </a:solidFill>
                <a:latin typeface="Tahoma" panose="020B0604030504040204" pitchFamily="34" charset="0"/>
                <a:ea typeface="宋体" panose="02010600030101010101" pitchFamily="2" charset="-122"/>
              </a:defRPr>
            </a:lvl4pPr>
            <a:lvl5pPr>
              <a:defRPr sz="2800" b="1">
                <a:solidFill>
                  <a:schemeClr val="tx1"/>
                </a:solidFill>
                <a:latin typeface="Tahoma" panose="020B0604030504040204" pitchFamily="34" charset="0"/>
                <a:ea typeface="宋体" panose="02010600030101010101" pitchFamily="2" charset="-122"/>
              </a:defRPr>
            </a:lvl5pPr>
            <a:lvl6pPr fontAlgn="base">
              <a:spcBef>
                <a:spcPct val="0"/>
              </a:spcBef>
              <a:spcAft>
                <a:spcPct val="0"/>
              </a:spcAft>
              <a:defRPr sz="2800" b="1">
                <a:solidFill>
                  <a:schemeClr val="tx1"/>
                </a:solidFill>
                <a:latin typeface="Tahoma" panose="020B0604030504040204" pitchFamily="34" charset="0"/>
                <a:ea typeface="宋体" panose="02010600030101010101" pitchFamily="2" charset="-122"/>
              </a:defRPr>
            </a:lvl6pPr>
            <a:lvl7pPr fontAlgn="base">
              <a:spcBef>
                <a:spcPct val="0"/>
              </a:spcBef>
              <a:spcAft>
                <a:spcPct val="0"/>
              </a:spcAft>
              <a:defRPr sz="2800" b="1">
                <a:solidFill>
                  <a:schemeClr val="tx1"/>
                </a:solidFill>
                <a:latin typeface="Tahoma" panose="020B0604030504040204" pitchFamily="34" charset="0"/>
                <a:ea typeface="宋体" panose="02010600030101010101" pitchFamily="2" charset="-122"/>
              </a:defRPr>
            </a:lvl7pPr>
            <a:lvl8pPr fontAlgn="base">
              <a:spcBef>
                <a:spcPct val="0"/>
              </a:spcBef>
              <a:spcAft>
                <a:spcPct val="0"/>
              </a:spcAft>
              <a:defRPr sz="2800" b="1">
                <a:solidFill>
                  <a:schemeClr val="tx1"/>
                </a:solidFill>
                <a:latin typeface="Tahoma" panose="020B0604030504040204" pitchFamily="34" charset="0"/>
                <a:ea typeface="宋体" panose="02010600030101010101" pitchFamily="2" charset="-122"/>
              </a:defRPr>
            </a:lvl8pPr>
            <a:lvl9pPr fontAlgn="base">
              <a:spcBef>
                <a:spcPct val="0"/>
              </a:spcBef>
              <a:spcAft>
                <a:spcPct val="0"/>
              </a:spcAft>
              <a:defRPr sz="2800" b="1">
                <a:solidFill>
                  <a:schemeClr val="tx1"/>
                </a:solidFill>
                <a:latin typeface="Tahoma" panose="020B0604030504040204" pitchFamily="34" charset="0"/>
                <a:ea typeface="宋体" panose="02010600030101010101" pitchFamily="2" charset="-122"/>
              </a:defRPr>
            </a:lvl9pPr>
          </a:lstStyle>
          <a:p>
            <a:pPr lvl="1" eaLnBrk="1" hangingPunct="1">
              <a:lnSpc>
                <a:spcPct val="150000"/>
              </a:lnSpc>
              <a:buClr>
                <a:srgbClr val="FF2E24"/>
              </a:buClr>
              <a:buFont typeface="Wingdings" panose="05000000000000000000" pitchFamily="2" charset="2"/>
              <a:buChar char="Ø"/>
              <a:defRPr/>
            </a:pPr>
            <a:r>
              <a:rPr lang="zh-CN" altLang="en-US" sz="2000" b="0" dirty="0">
                <a:latin typeface="+mn-lt"/>
                <a:ea typeface="+mn-ea"/>
                <a:cs typeface="+mn-ea"/>
                <a:sym typeface="+mn-lt"/>
              </a:rPr>
              <a:t>我们有一个共同的愿景和一组清晰定义的目标</a:t>
            </a:r>
            <a:endParaRPr lang="en-US" altLang="zh-CN" sz="2000" b="0" dirty="0">
              <a:latin typeface="+mn-lt"/>
              <a:ea typeface="+mn-ea"/>
              <a:cs typeface="+mn-ea"/>
              <a:sym typeface="+mn-lt"/>
            </a:endParaRPr>
          </a:p>
          <a:p>
            <a:pPr lvl="1" eaLnBrk="1" hangingPunct="1">
              <a:lnSpc>
                <a:spcPct val="150000"/>
              </a:lnSpc>
              <a:buClr>
                <a:srgbClr val="FF2E24"/>
              </a:buClr>
              <a:buFont typeface="Wingdings" panose="05000000000000000000" pitchFamily="2" charset="2"/>
              <a:buChar char="Ø"/>
              <a:defRPr/>
            </a:pPr>
            <a:r>
              <a:rPr lang="zh-CN" altLang="en-US" sz="2000" b="0" dirty="0">
                <a:latin typeface="+mn-lt"/>
                <a:ea typeface="+mn-ea"/>
                <a:cs typeface="+mn-ea"/>
                <a:sym typeface="+mn-lt"/>
              </a:rPr>
              <a:t>我们以关键目标来衡量进步</a:t>
            </a:r>
            <a:endParaRPr lang="en-US" altLang="zh-CN" sz="2000" b="0" dirty="0">
              <a:latin typeface="+mn-lt"/>
              <a:ea typeface="+mn-ea"/>
              <a:cs typeface="+mn-ea"/>
              <a:sym typeface="+mn-lt"/>
            </a:endParaRPr>
          </a:p>
          <a:p>
            <a:pPr lvl="1" eaLnBrk="1" hangingPunct="1">
              <a:lnSpc>
                <a:spcPct val="150000"/>
              </a:lnSpc>
              <a:buClr>
                <a:srgbClr val="FF2E24"/>
              </a:buClr>
              <a:buFont typeface="Wingdings" panose="05000000000000000000" pitchFamily="2" charset="2"/>
              <a:buChar char="Ø"/>
              <a:defRPr/>
            </a:pPr>
            <a:r>
              <a:rPr lang="zh-CN" altLang="en-US" sz="2000" b="0" dirty="0">
                <a:latin typeface="+mn-lt"/>
                <a:ea typeface="+mn-ea"/>
                <a:cs typeface="+mn-ea"/>
                <a:sym typeface="+mn-lt"/>
              </a:rPr>
              <a:t>我们都明白自己在团队中的角色和对自己的期望</a:t>
            </a:r>
            <a:endParaRPr lang="en-US" altLang="zh-CN" sz="2000" b="0" dirty="0">
              <a:latin typeface="+mn-lt"/>
              <a:ea typeface="+mn-ea"/>
              <a:cs typeface="+mn-ea"/>
              <a:sym typeface="+mn-lt"/>
            </a:endParaRPr>
          </a:p>
          <a:p>
            <a:pPr lvl="1" eaLnBrk="1" hangingPunct="1">
              <a:lnSpc>
                <a:spcPct val="150000"/>
              </a:lnSpc>
              <a:buClr>
                <a:srgbClr val="FF2E24"/>
              </a:buClr>
              <a:buFont typeface="Wingdings" panose="05000000000000000000" pitchFamily="2" charset="2"/>
              <a:buChar char="Ø"/>
              <a:defRPr/>
            </a:pPr>
            <a:r>
              <a:rPr lang="zh-CN" altLang="en-US" sz="2000" b="0" dirty="0">
                <a:latin typeface="+mn-lt"/>
                <a:ea typeface="+mn-ea"/>
                <a:cs typeface="+mn-ea"/>
                <a:sym typeface="+mn-lt"/>
              </a:rPr>
              <a:t>我们非常协调地朝着目标前进，同时关注工作的结果</a:t>
            </a:r>
            <a:endParaRPr lang="en-US" altLang="zh-CN" sz="2000" b="0" dirty="0">
              <a:latin typeface="+mn-lt"/>
              <a:ea typeface="+mn-ea"/>
              <a:cs typeface="+mn-ea"/>
              <a:sym typeface="+mn-lt"/>
            </a:endParaRPr>
          </a:p>
          <a:p>
            <a:pPr lvl="1" eaLnBrk="1" hangingPunct="1">
              <a:lnSpc>
                <a:spcPct val="150000"/>
              </a:lnSpc>
              <a:buClr>
                <a:srgbClr val="FF2E24"/>
              </a:buClr>
              <a:buFont typeface="Wingdings" panose="05000000000000000000" pitchFamily="2" charset="2"/>
              <a:buChar char="Ø"/>
              <a:defRPr/>
            </a:pPr>
            <a:r>
              <a:rPr lang="zh-CN" altLang="en-US" sz="2000" b="0" dirty="0">
                <a:latin typeface="+mn-lt"/>
                <a:ea typeface="+mn-ea"/>
                <a:cs typeface="+mn-ea"/>
                <a:sym typeface="+mn-lt"/>
              </a:rPr>
              <a:t>我们承诺高标准、高质量完成任务</a:t>
            </a:r>
            <a:endParaRPr lang="zh-CN" altLang="en-US" sz="2000" b="0" dirty="0">
              <a:latin typeface="+mn-lt"/>
              <a:ea typeface="+mn-ea"/>
              <a:cs typeface="+mn-ea"/>
              <a:sym typeface="+mn-lt"/>
            </a:endParaRPr>
          </a:p>
        </p:txBody>
      </p:sp>
      <p:grpSp>
        <p:nvGrpSpPr>
          <p:cNvPr id="16" name="组合 15"/>
          <p:cNvGrpSpPr/>
          <p:nvPr/>
        </p:nvGrpSpPr>
        <p:grpSpPr>
          <a:xfrm>
            <a:off x="167640" y="393046"/>
            <a:ext cx="8193773" cy="646331"/>
            <a:chOff x="167640" y="145396"/>
            <a:chExt cx="8193773" cy="646331"/>
          </a:xfrm>
        </p:grpSpPr>
        <p:sp>
          <p:nvSpPr>
            <p:cNvPr id="17" name="矩形 16"/>
            <p:cNvSpPr/>
            <p:nvPr/>
          </p:nvSpPr>
          <p:spPr>
            <a:xfrm>
              <a:off x="167640" y="203200"/>
              <a:ext cx="568960" cy="523240"/>
            </a:xfrm>
            <a:prstGeom prst="rect">
              <a:avLst/>
            </a:prstGeom>
            <a:gradFill>
              <a:gsLst>
                <a:gs pos="0">
                  <a:schemeClr val="accent1"/>
                </a:gs>
                <a:gs pos="100000">
                  <a:schemeClr val="tx1">
                    <a:lumMod val="95000"/>
                    <a:lumOff val="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33333"/>
                </a:solidFill>
                <a:cs typeface="+mn-ea"/>
                <a:sym typeface="+mn-lt"/>
              </a:endParaRPr>
            </a:p>
          </p:txBody>
        </p:sp>
        <p:sp>
          <p:nvSpPr>
            <p:cNvPr id="18" name="矩形 17"/>
            <p:cNvSpPr/>
            <p:nvPr/>
          </p:nvSpPr>
          <p:spPr>
            <a:xfrm>
              <a:off x="812800" y="203200"/>
              <a:ext cx="259080" cy="523240"/>
            </a:xfrm>
            <a:prstGeom prst="rect">
              <a:avLst/>
            </a:prstGeom>
            <a:gradFill>
              <a:gsLst>
                <a:gs pos="0">
                  <a:schemeClr val="accent1"/>
                </a:gs>
                <a:gs pos="100000">
                  <a:schemeClr val="tx1">
                    <a:lumMod val="95000"/>
                    <a:lumOff val="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33333"/>
                </a:solidFill>
                <a:cs typeface="+mn-ea"/>
                <a:sym typeface="+mn-lt"/>
              </a:endParaRPr>
            </a:p>
          </p:txBody>
        </p:sp>
        <p:sp>
          <p:nvSpPr>
            <p:cNvPr id="19" name="Rectangle 6"/>
            <p:cNvSpPr>
              <a:spLocks noChangeArrowheads="1"/>
            </p:cNvSpPr>
            <p:nvPr/>
          </p:nvSpPr>
          <p:spPr bwMode="auto">
            <a:xfrm>
              <a:off x="1148080" y="145396"/>
              <a:ext cx="7213333"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zh-CN" altLang="en-US" sz="3600" b="1" dirty="0">
                  <a:solidFill>
                    <a:schemeClr val="tx1">
                      <a:lumMod val="85000"/>
                      <a:lumOff val="15000"/>
                    </a:schemeClr>
                  </a:solidFill>
                  <a:cs typeface="+mn-ea"/>
                  <a:sym typeface="+mn-lt"/>
                </a:rPr>
                <a:t>团队评估</a:t>
              </a:r>
              <a:endParaRPr lang="zh-CN" altLang="en-US" sz="3600" b="1" dirty="0">
                <a:solidFill>
                  <a:schemeClr val="tx1">
                    <a:lumMod val="85000"/>
                    <a:lumOff val="15000"/>
                  </a:schemeClr>
                </a:solidFill>
                <a:cs typeface="+mn-ea"/>
                <a:sym typeface="+mn-lt"/>
              </a:endParaRPr>
            </a:p>
          </p:txBody>
        </p:sp>
      </p:grpSp>
    </p:spTree>
  </p:cSld>
  <p:clrMapOvr>
    <a:masterClrMapping/>
  </p:clrMapOvr>
  <mc:AlternateContent xmlns:mc="http://schemas.openxmlformats.org/markup-compatibility/2006">
    <mc:Choice xmlns:p14="http://schemas.microsoft.com/office/powerpoint/2010/main" Requires="p14">
      <p:transition spd="slow" p14:dur="3400" advTm="0">
        <p14:reveal/>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up)">
                                      <p:cBhvr>
                                        <p:cTn id="17" dur="1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bwMode="auto">
          <a:xfrm>
            <a:off x="3473765" y="994301"/>
            <a:ext cx="5400675" cy="633413"/>
            <a:chOff x="6402758" y="1340767"/>
            <a:chExt cx="3522804" cy="756855"/>
          </a:xfrm>
        </p:grpSpPr>
        <p:sp>
          <p:nvSpPr>
            <p:cNvPr id="11" name="圆角矩形 10"/>
            <p:cNvSpPr/>
            <p:nvPr/>
          </p:nvSpPr>
          <p:spPr>
            <a:xfrm>
              <a:off x="6402758" y="1340767"/>
              <a:ext cx="3522804" cy="756855"/>
            </a:xfrm>
            <a:prstGeom prst="roundRect">
              <a:avLst/>
            </a:prstGeom>
            <a:gradFill flip="none" rotWithShape="1">
              <a:gsLst>
                <a:gs pos="0">
                  <a:schemeClr val="accent1"/>
                </a:gs>
                <a:gs pos="100000">
                  <a:schemeClr val="tx1">
                    <a:lumMod val="95000"/>
                    <a:lumOff val="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noProof="1">
                <a:cs typeface="+mn-ea"/>
                <a:sym typeface="+mn-lt"/>
              </a:endParaRPr>
            </a:p>
          </p:txBody>
        </p:sp>
        <p:sp>
          <p:nvSpPr>
            <p:cNvPr id="12" name="圆角矩形 11"/>
            <p:cNvSpPr/>
            <p:nvPr/>
          </p:nvSpPr>
          <p:spPr>
            <a:xfrm>
              <a:off x="6496989" y="1445096"/>
              <a:ext cx="3334341" cy="555785"/>
            </a:xfrm>
            <a:prstGeom prst="roundRect">
              <a:avLst/>
            </a:prstGeom>
            <a:gradFill flip="none" rotWithShape="1">
              <a:gsLst>
                <a:gs pos="0">
                  <a:schemeClr val="accent1"/>
                </a:gs>
                <a:gs pos="100000">
                  <a:schemeClr val="tx1">
                    <a:lumMod val="95000"/>
                    <a:lumOff val="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noProof="1">
                <a:cs typeface="+mn-ea"/>
                <a:sym typeface="+mn-lt"/>
              </a:endParaRPr>
            </a:p>
          </p:txBody>
        </p:sp>
        <p:sp>
          <p:nvSpPr>
            <p:cNvPr id="13" name="文本框 12"/>
            <p:cNvSpPr txBox="1"/>
            <p:nvPr/>
          </p:nvSpPr>
          <p:spPr>
            <a:xfrm flipH="1">
              <a:off x="6465924" y="1386292"/>
              <a:ext cx="3237003" cy="665805"/>
            </a:xfrm>
            <a:prstGeom prst="rect">
              <a:avLst/>
            </a:prstGeom>
            <a:gradFill flip="none" rotWithShape="1">
              <a:gsLst>
                <a:gs pos="0">
                  <a:schemeClr val="accent1"/>
                </a:gs>
                <a:gs pos="100000">
                  <a:schemeClr val="tx1">
                    <a:lumMod val="95000"/>
                    <a:lumOff val="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zh-CN" altLang="en-US" noProof="1">
                  <a:cs typeface="+mn-ea"/>
                  <a:sym typeface="+mn-lt"/>
                </a:rPr>
                <a:t>开放式沟通</a:t>
              </a:r>
              <a:endParaRPr lang="zh-CN" altLang="en-US" noProof="1">
                <a:cs typeface="+mn-ea"/>
                <a:sym typeface="+mn-lt"/>
              </a:endParaRPr>
            </a:p>
          </p:txBody>
        </p:sp>
      </p:grpSp>
      <p:sp>
        <p:nvSpPr>
          <p:cNvPr id="14" name="任意多边形 13"/>
          <p:cNvSpPr/>
          <p:nvPr/>
        </p:nvSpPr>
        <p:spPr>
          <a:xfrm>
            <a:off x="3898259" y="2713985"/>
            <a:ext cx="4662542" cy="2419653"/>
          </a:xfrm>
          <a:custGeom>
            <a:avLst/>
            <a:gdLst>
              <a:gd name="connsiteX0" fmla="*/ 2499153 w 4998306"/>
              <a:gd name="connsiteY0" fmla="*/ 0 h 2553070"/>
              <a:gd name="connsiteX1" fmla="*/ 4998306 w 4998306"/>
              <a:gd name="connsiteY1" fmla="*/ 2499153 h 2553070"/>
              <a:gd name="connsiteX2" fmla="*/ 4995583 w 4998306"/>
              <a:gd name="connsiteY2" fmla="*/ 2553070 h 2553070"/>
              <a:gd name="connsiteX3" fmla="*/ 4831507 w 4998306"/>
              <a:gd name="connsiteY3" fmla="*/ 2553070 h 2553070"/>
              <a:gd name="connsiteX4" fmla="*/ 4834230 w 4998306"/>
              <a:gd name="connsiteY4" fmla="*/ 2499152 h 2553070"/>
              <a:gd name="connsiteX5" fmla="*/ 2495117 w 4998306"/>
              <a:gd name="connsiteY5" fmla="*/ 160039 h 2553070"/>
              <a:gd name="connsiteX6" fmla="*/ 156004 w 4998306"/>
              <a:gd name="connsiteY6" fmla="*/ 2499152 h 2553070"/>
              <a:gd name="connsiteX7" fmla="*/ 158727 w 4998306"/>
              <a:gd name="connsiteY7" fmla="*/ 2553070 h 2553070"/>
              <a:gd name="connsiteX8" fmla="*/ 2723 w 4998306"/>
              <a:gd name="connsiteY8" fmla="*/ 2553070 h 2553070"/>
              <a:gd name="connsiteX9" fmla="*/ 0 w 4998306"/>
              <a:gd name="connsiteY9" fmla="*/ 2499153 h 2553070"/>
              <a:gd name="connsiteX10" fmla="*/ 2499153 w 4998306"/>
              <a:gd name="connsiteY10" fmla="*/ 0 h 2553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998306" h="2553070">
                <a:moveTo>
                  <a:pt x="2499153" y="0"/>
                </a:moveTo>
                <a:cubicBezTo>
                  <a:pt x="3879397" y="0"/>
                  <a:pt x="4998306" y="1118909"/>
                  <a:pt x="4998306" y="2499153"/>
                </a:cubicBezTo>
                <a:lnTo>
                  <a:pt x="4995583" y="2553070"/>
                </a:lnTo>
                <a:lnTo>
                  <a:pt x="4831507" y="2553070"/>
                </a:lnTo>
                <a:lnTo>
                  <a:pt x="4834230" y="2499152"/>
                </a:lnTo>
                <a:cubicBezTo>
                  <a:pt x="4834230" y="1207296"/>
                  <a:pt x="3786973" y="160039"/>
                  <a:pt x="2495117" y="160039"/>
                </a:cubicBezTo>
                <a:cubicBezTo>
                  <a:pt x="1203261" y="160039"/>
                  <a:pt x="156004" y="1207296"/>
                  <a:pt x="156004" y="2499152"/>
                </a:cubicBezTo>
                <a:lnTo>
                  <a:pt x="158727" y="2553070"/>
                </a:lnTo>
                <a:lnTo>
                  <a:pt x="2723" y="2553070"/>
                </a:lnTo>
                <a:lnTo>
                  <a:pt x="0" y="2499153"/>
                </a:lnTo>
                <a:cubicBezTo>
                  <a:pt x="0" y="1118909"/>
                  <a:pt x="1118909" y="0"/>
                  <a:pt x="2499153" y="0"/>
                </a:cubicBezTo>
                <a:close/>
              </a:path>
            </a:pathLst>
          </a:custGeom>
          <a:gradFill flip="none" rotWithShape="1">
            <a:gsLst>
              <a:gs pos="0">
                <a:schemeClr val="accent1"/>
              </a:gs>
              <a:gs pos="100000">
                <a:schemeClr val="tx1">
                  <a:lumMod val="95000"/>
                  <a:lumOff val="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cs typeface="+mn-ea"/>
              <a:sym typeface="+mn-lt"/>
            </a:endParaRPr>
          </a:p>
        </p:txBody>
      </p:sp>
      <p:grpSp>
        <p:nvGrpSpPr>
          <p:cNvPr id="15" name="组合 14"/>
          <p:cNvGrpSpPr/>
          <p:nvPr/>
        </p:nvGrpSpPr>
        <p:grpSpPr>
          <a:xfrm>
            <a:off x="4277317" y="3587272"/>
            <a:ext cx="3802330" cy="3591638"/>
            <a:chOff x="4344188" y="3169827"/>
            <a:chExt cx="3503625" cy="3557140"/>
          </a:xfrm>
        </p:grpSpPr>
        <p:grpSp>
          <p:nvGrpSpPr>
            <p:cNvPr id="16" name="组合 15"/>
            <p:cNvGrpSpPr/>
            <p:nvPr/>
          </p:nvGrpSpPr>
          <p:grpSpPr>
            <a:xfrm>
              <a:off x="4344188" y="3169827"/>
              <a:ext cx="3503625" cy="3557140"/>
              <a:chOff x="4344188" y="3169827"/>
              <a:chExt cx="3503625" cy="3557140"/>
            </a:xfrm>
          </p:grpSpPr>
          <p:grpSp>
            <p:nvGrpSpPr>
              <p:cNvPr id="29" name="组合 28"/>
              <p:cNvGrpSpPr/>
              <p:nvPr/>
            </p:nvGrpSpPr>
            <p:grpSpPr>
              <a:xfrm>
                <a:off x="5089121" y="3169827"/>
                <a:ext cx="2013758" cy="3215013"/>
                <a:chOff x="2628900" y="0"/>
                <a:chExt cx="3924300" cy="6265240"/>
              </a:xfrm>
            </p:grpSpPr>
            <p:sp>
              <p:nvSpPr>
                <p:cNvPr id="31" name="圆角矩形 30"/>
                <p:cNvSpPr/>
                <p:nvPr/>
              </p:nvSpPr>
              <p:spPr>
                <a:xfrm>
                  <a:off x="4210045" y="6028873"/>
                  <a:ext cx="762006" cy="217714"/>
                </a:xfrm>
                <a:prstGeom prst="roundRect">
                  <a:avLst/>
                </a:prstGeom>
                <a:gradFill>
                  <a:gsLst>
                    <a:gs pos="53000">
                      <a:sysClr val="window" lastClr="FFFFFF">
                        <a:lumMod val="75000"/>
                      </a:sysClr>
                    </a:gs>
                    <a:gs pos="100000">
                      <a:sysClr val="window" lastClr="FFFFFF">
                        <a:lumMod val="65000"/>
                      </a:sysClr>
                    </a:gs>
                    <a:gs pos="0">
                      <a:sysClr val="window" lastClr="FFFFFF">
                        <a:lumMod val="50000"/>
                      </a:sysClr>
                    </a:gs>
                  </a:gsLst>
                  <a:lin ang="0" scaled="0"/>
                </a:gradFill>
                <a:ln w="25400" cap="flat" cmpd="sng" algn="ctr">
                  <a:noFill/>
                  <a:prstDash val="solid"/>
                </a:ln>
                <a:effectLst/>
              </p:spPr>
              <p:txBody>
                <a:bodyPr rtlCol="0" anchor="ctr"/>
                <a:lstStyle/>
                <a:p>
                  <a:pPr marL="0" marR="0" lvl="0" indent="0" algn="ctr" defTabSz="949960"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a:ln>
                      <a:noFill/>
                    </a:ln>
                    <a:solidFill>
                      <a:prstClr val="white"/>
                    </a:solidFill>
                    <a:effectLst/>
                    <a:uLnTx/>
                    <a:uFillTx/>
                    <a:cs typeface="+mn-ea"/>
                    <a:sym typeface="+mn-lt"/>
                  </a:endParaRPr>
                </a:p>
              </p:txBody>
            </p:sp>
            <p:sp>
              <p:nvSpPr>
                <p:cNvPr id="32" name="任意多边形 31"/>
                <p:cNvSpPr/>
                <p:nvPr/>
              </p:nvSpPr>
              <p:spPr>
                <a:xfrm rot="18900000">
                  <a:off x="3939602" y="4936160"/>
                  <a:ext cx="1302892" cy="1329080"/>
                </a:xfrm>
                <a:custGeom>
                  <a:avLst/>
                  <a:gdLst>
                    <a:gd name="connsiteX0" fmla="*/ 221518 w 1329080"/>
                    <a:gd name="connsiteY0" fmla="*/ 0 h 1329080"/>
                    <a:gd name="connsiteX1" fmla="*/ 1329080 w 1329080"/>
                    <a:gd name="connsiteY1" fmla="*/ 1107563 h 1329080"/>
                    <a:gd name="connsiteX2" fmla="*/ 1107563 w 1329080"/>
                    <a:gd name="connsiteY2" fmla="*/ 1329080 h 1329080"/>
                    <a:gd name="connsiteX3" fmla="*/ 543947 w 1329080"/>
                    <a:gd name="connsiteY3" fmla="*/ 1329080 h 1329080"/>
                    <a:gd name="connsiteX4" fmla="*/ 0 w 1329080"/>
                    <a:gd name="connsiteY4" fmla="*/ 785133 h 1329080"/>
                    <a:gd name="connsiteX5" fmla="*/ 0 w 1329080"/>
                    <a:gd name="connsiteY5" fmla="*/ 221518 h 1329080"/>
                    <a:gd name="connsiteX6" fmla="*/ 221518 w 1329080"/>
                    <a:gd name="connsiteY6" fmla="*/ 0 h 1329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29080" h="1329080">
                      <a:moveTo>
                        <a:pt x="221518" y="0"/>
                      </a:moveTo>
                      <a:lnTo>
                        <a:pt x="1329080" y="1107563"/>
                      </a:lnTo>
                      <a:cubicBezTo>
                        <a:pt x="1329080" y="1229903"/>
                        <a:pt x="1229903" y="1329080"/>
                        <a:pt x="1107563" y="1329080"/>
                      </a:cubicBezTo>
                      <a:lnTo>
                        <a:pt x="543947" y="1329080"/>
                      </a:lnTo>
                      <a:lnTo>
                        <a:pt x="0" y="785133"/>
                      </a:lnTo>
                      <a:lnTo>
                        <a:pt x="0" y="221518"/>
                      </a:lnTo>
                      <a:cubicBezTo>
                        <a:pt x="0" y="99177"/>
                        <a:pt x="99177" y="0"/>
                        <a:pt x="221518" y="0"/>
                      </a:cubicBezTo>
                      <a:close/>
                    </a:path>
                  </a:pathLst>
                </a:custGeom>
                <a:gradFill>
                  <a:gsLst>
                    <a:gs pos="48000">
                      <a:sysClr val="window" lastClr="FFFFFF">
                        <a:lumMod val="65000"/>
                      </a:sysClr>
                    </a:gs>
                    <a:gs pos="100000">
                      <a:sysClr val="window" lastClr="FFFFFF">
                        <a:lumMod val="75000"/>
                        <a:alpha val="82000"/>
                      </a:sysClr>
                    </a:gs>
                    <a:gs pos="3000">
                      <a:sysClr val="window" lastClr="FFFFFF">
                        <a:lumMod val="50000"/>
                      </a:sysClr>
                    </a:gs>
                  </a:gsLst>
                  <a:lin ang="0" scaled="0"/>
                </a:gradFill>
                <a:ln w="25400" cap="flat" cmpd="sng" algn="ctr">
                  <a:noFill/>
                  <a:prstDash val="solid"/>
                </a:ln>
                <a:effectLst/>
              </p:spPr>
              <p:txBody>
                <a:bodyPr rtlCol="0" anchor="ctr"/>
                <a:lstStyle/>
                <a:p>
                  <a:pPr marL="0" marR="0" lvl="0" indent="0" algn="ctr" defTabSz="949960"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a:ln>
                      <a:noFill/>
                    </a:ln>
                    <a:solidFill>
                      <a:prstClr val="white"/>
                    </a:solidFill>
                    <a:effectLst/>
                    <a:uLnTx/>
                    <a:uFillTx/>
                    <a:cs typeface="+mn-ea"/>
                    <a:sym typeface="+mn-lt"/>
                  </a:endParaRPr>
                </a:p>
              </p:txBody>
            </p:sp>
            <p:sp>
              <p:nvSpPr>
                <p:cNvPr id="33" name="任意多边形 32"/>
                <p:cNvSpPr/>
                <p:nvPr/>
              </p:nvSpPr>
              <p:spPr>
                <a:xfrm>
                  <a:off x="3748087" y="4667248"/>
                  <a:ext cx="1685925" cy="933452"/>
                </a:xfrm>
                <a:custGeom>
                  <a:avLst/>
                  <a:gdLst>
                    <a:gd name="connsiteX0" fmla="*/ 0 w 1685925"/>
                    <a:gd name="connsiteY0" fmla="*/ 0 h 933452"/>
                    <a:gd name="connsiteX1" fmla="*/ 1685925 w 1685925"/>
                    <a:gd name="connsiteY1" fmla="*/ 0 h 933452"/>
                    <a:gd name="connsiteX2" fmla="*/ 1685925 w 1685925"/>
                    <a:gd name="connsiteY2" fmla="*/ 933452 h 933452"/>
                    <a:gd name="connsiteX3" fmla="*/ 0 w 1685925"/>
                    <a:gd name="connsiteY3" fmla="*/ 933452 h 933452"/>
                  </a:gdLst>
                  <a:ahLst/>
                  <a:cxnLst>
                    <a:cxn ang="0">
                      <a:pos x="connsiteX0" y="connsiteY0"/>
                    </a:cxn>
                    <a:cxn ang="0">
                      <a:pos x="connsiteX1" y="connsiteY1"/>
                    </a:cxn>
                    <a:cxn ang="0">
                      <a:pos x="connsiteX2" y="connsiteY2"/>
                    </a:cxn>
                    <a:cxn ang="0">
                      <a:pos x="connsiteX3" y="connsiteY3"/>
                    </a:cxn>
                  </a:cxnLst>
                  <a:rect l="l" t="t" r="r" b="b"/>
                  <a:pathLst>
                    <a:path w="1685925" h="933452">
                      <a:moveTo>
                        <a:pt x="0" y="0"/>
                      </a:moveTo>
                      <a:lnTo>
                        <a:pt x="1685925" y="0"/>
                      </a:lnTo>
                      <a:lnTo>
                        <a:pt x="1685925" y="933452"/>
                      </a:lnTo>
                      <a:lnTo>
                        <a:pt x="0" y="933452"/>
                      </a:lnTo>
                      <a:close/>
                    </a:path>
                  </a:pathLst>
                </a:custGeom>
                <a:gradFill>
                  <a:gsLst>
                    <a:gs pos="88000">
                      <a:sysClr val="window" lastClr="FFFFFF">
                        <a:lumMod val="75000"/>
                      </a:sysClr>
                    </a:gs>
                    <a:gs pos="51000">
                      <a:sysClr val="window" lastClr="FFFFFF">
                        <a:lumMod val="65000"/>
                      </a:sysClr>
                    </a:gs>
                    <a:gs pos="64000">
                      <a:sysClr val="window" lastClr="FFFFFF">
                        <a:lumMod val="85000"/>
                      </a:sysClr>
                    </a:gs>
                    <a:gs pos="76000">
                      <a:sysClr val="window" lastClr="FFFFFF"/>
                    </a:gs>
                    <a:gs pos="37000">
                      <a:sysClr val="window" lastClr="FFFFFF">
                        <a:lumMod val="85000"/>
                      </a:sysClr>
                    </a:gs>
                    <a:gs pos="22000">
                      <a:sysClr val="window" lastClr="FFFFFF"/>
                    </a:gs>
                    <a:gs pos="100000">
                      <a:sysClr val="window" lastClr="FFFFFF">
                        <a:lumMod val="65000"/>
                      </a:sysClr>
                    </a:gs>
                    <a:gs pos="3000">
                      <a:sysClr val="window" lastClr="FFFFFF">
                        <a:lumMod val="65000"/>
                      </a:sysClr>
                    </a:gs>
                  </a:gsLst>
                  <a:lin ang="0" scaled="0"/>
                </a:gradFill>
                <a:ln w="25400" cap="flat" cmpd="sng" algn="ctr">
                  <a:noFill/>
                  <a:prstDash val="solid"/>
                </a:ln>
                <a:effectLst/>
              </p:spPr>
              <p:txBody>
                <a:bodyPr rtlCol="0" anchor="ctr"/>
                <a:lstStyle/>
                <a:p>
                  <a:pPr marL="0" marR="0" lvl="0" indent="0" algn="ctr" defTabSz="949960"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a:ln>
                      <a:noFill/>
                    </a:ln>
                    <a:solidFill>
                      <a:prstClr val="white"/>
                    </a:solidFill>
                    <a:effectLst/>
                    <a:uLnTx/>
                    <a:uFillTx/>
                    <a:cs typeface="+mn-ea"/>
                    <a:sym typeface="+mn-lt"/>
                  </a:endParaRPr>
                </a:p>
              </p:txBody>
            </p:sp>
            <p:sp>
              <p:nvSpPr>
                <p:cNvPr id="34" name="圆角矩形 33"/>
                <p:cNvSpPr/>
                <p:nvPr/>
              </p:nvSpPr>
              <p:spPr>
                <a:xfrm rot="-300000">
                  <a:off x="3745777" y="5473848"/>
                  <a:ext cx="1674823" cy="82848"/>
                </a:xfrm>
                <a:prstGeom prst="roundRect">
                  <a:avLst>
                    <a:gd name="adj" fmla="val 13637"/>
                  </a:avLst>
                </a:prstGeom>
                <a:gradFill>
                  <a:gsLst>
                    <a:gs pos="78000">
                      <a:sysClr val="window" lastClr="FFFFFF"/>
                    </a:gs>
                    <a:gs pos="53000">
                      <a:sysClr val="windowText" lastClr="000000">
                        <a:lumMod val="50000"/>
                        <a:lumOff val="50000"/>
                      </a:sysClr>
                    </a:gs>
                    <a:gs pos="100000">
                      <a:sysClr val="window" lastClr="FFFFFF">
                        <a:lumMod val="50000"/>
                      </a:sysClr>
                    </a:gs>
                    <a:gs pos="23000">
                      <a:sysClr val="window" lastClr="FFFFFF"/>
                    </a:gs>
                    <a:gs pos="0">
                      <a:sysClr val="window" lastClr="FFFFFF">
                        <a:lumMod val="50000"/>
                      </a:sysClr>
                    </a:gs>
                  </a:gsLst>
                  <a:lin ang="0" scaled="0"/>
                </a:gradFill>
                <a:ln w="25400" cap="flat" cmpd="sng" algn="ctr">
                  <a:noFill/>
                  <a:prstDash val="solid"/>
                </a:ln>
                <a:effectLst/>
              </p:spPr>
              <p:txBody>
                <a:bodyPr rtlCol="0" anchor="ctr"/>
                <a:lstStyle/>
                <a:p>
                  <a:pPr marL="0" marR="0" lvl="0" indent="0" algn="ctr" defTabSz="949960"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a:ln>
                      <a:noFill/>
                    </a:ln>
                    <a:solidFill>
                      <a:prstClr val="white"/>
                    </a:solidFill>
                    <a:effectLst/>
                    <a:uLnTx/>
                    <a:uFillTx/>
                    <a:cs typeface="+mn-ea"/>
                    <a:sym typeface="+mn-lt"/>
                  </a:endParaRPr>
                </a:p>
              </p:txBody>
            </p:sp>
            <p:sp>
              <p:nvSpPr>
                <p:cNvPr id="35" name="圆角矩形 34"/>
                <p:cNvSpPr/>
                <p:nvPr/>
              </p:nvSpPr>
              <p:spPr>
                <a:xfrm rot="-300000">
                  <a:off x="3745777" y="5003011"/>
                  <a:ext cx="1674823" cy="78828"/>
                </a:xfrm>
                <a:prstGeom prst="roundRect">
                  <a:avLst>
                    <a:gd name="adj" fmla="val 18590"/>
                  </a:avLst>
                </a:prstGeom>
                <a:gradFill>
                  <a:gsLst>
                    <a:gs pos="78000">
                      <a:sysClr val="window" lastClr="FFFFFF"/>
                    </a:gs>
                    <a:gs pos="53000">
                      <a:sysClr val="windowText" lastClr="000000">
                        <a:lumMod val="50000"/>
                        <a:lumOff val="50000"/>
                      </a:sysClr>
                    </a:gs>
                    <a:gs pos="100000">
                      <a:sysClr val="window" lastClr="FFFFFF">
                        <a:lumMod val="50000"/>
                      </a:sysClr>
                    </a:gs>
                    <a:gs pos="23000">
                      <a:sysClr val="window" lastClr="FFFFFF"/>
                    </a:gs>
                    <a:gs pos="0">
                      <a:sysClr val="window" lastClr="FFFFFF">
                        <a:lumMod val="50000"/>
                      </a:sysClr>
                    </a:gs>
                  </a:gsLst>
                  <a:lin ang="0" scaled="0"/>
                </a:gradFill>
                <a:ln w="25400" cap="flat" cmpd="sng" algn="ctr">
                  <a:noFill/>
                  <a:prstDash val="solid"/>
                </a:ln>
                <a:effectLst/>
              </p:spPr>
              <p:txBody>
                <a:bodyPr rtlCol="0" anchor="ctr"/>
                <a:lstStyle/>
                <a:p>
                  <a:pPr marL="0" marR="0" lvl="0" indent="0" algn="ctr" defTabSz="949960"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a:ln>
                      <a:noFill/>
                    </a:ln>
                    <a:solidFill>
                      <a:prstClr val="white"/>
                    </a:solidFill>
                    <a:effectLst/>
                    <a:uLnTx/>
                    <a:uFillTx/>
                    <a:cs typeface="+mn-ea"/>
                    <a:sym typeface="+mn-lt"/>
                  </a:endParaRPr>
                </a:p>
              </p:txBody>
            </p:sp>
            <p:sp>
              <p:nvSpPr>
                <p:cNvPr id="36" name="圆角矩形 35"/>
                <p:cNvSpPr/>
                <p:nvPr/>
              </p:nvSpPr>
              <p:spPr>
                <a:xfrm rot="-300000">
                  <a:off x="3745777" y="5169689"/>
                  <a:ext cx="1674823" cy="78828"/>
                </a:xfrm>
                <a:prstGeom prst="roundRect">
                  <a:avLst>
                    <a:gd name="adj" fmla="val 1062"/>
                  </a:avLst>
                </a:prstGeom>
                <a:gradFill>
                  <a:gsLst>
                    <a:gs pos="78000">
                      <a:sysClr val="window" lastClr="FFFFFF"/>
                    </a:gs>
                    <a:gs pos="53000">
                      <a:sysClr val="windowText" lastClr="000000">
                        <a:lumMod val="50000"/>
                        <a:lumOff val="50000"/>
                      </a:sysClr>
                    </a:gs>
                    <a:gs pos="100000">
                      <a:sysClr val="window" lastClr="FFFFFF">
                        <a:lumMod val="50000"/>
                      </a:sysClr>
                    </a:gs>
                    <a:gs pos="23000">
                      <a:sysClr val="window" lastClr="FFFFFF"/>
                    </a:gs>
                    <a:gs pos="0">
                      <a:sysClr val="window" lastClr="FFFFFF">
                        <a:lumMod val="50000"/>
                      </a:sysClr>
                    </a:gs>
                  </a:gsLst>
                  <a:lin ang="0" scaled="0"/>
                </a:gradFill>
                <a:ln w="25400" cap="flat" cmpd="sng" algn="ctr">
                  <a:noFill/>
                  <a:prstDash val="solid"/>
                </a:ln>
                <a:effectLst/>
              </p:spPr>
              <p:txBody>
                <a:bodyPr rtlCol="0" anchor="ctr"/>
                <a:lstStyle/>
                <a:p>
                  <a:pPr marL="0" marR="0" lvl="0" indent="0" algn="ctr" defTabSz="949960"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a:ln>
                      <a:noFill/>
                    </a:ln>
                    <a:solidFill>
                      <a:prstClr val="white"/>
                    </a:solidFill>
                    <a:effectLst/>
                    <a:uLnTx/>
                    <a:uFillTx/>
                    <a:cs typeface="+mn-ea"/>
                    <a:sym typeface="+mn-lt"/>
                  </a:endParaRPr>
                </a:p>
              </p:txBody>
            </p:sp>
            <p:sp>
              <p:nvSpPr>
                <p:cNvPr id="37" name="圆角矩形 36"/>
                <p:cNvSpPr/>
                <p:nvPr/>
              </p:nvSpPr>
              <p:spPr>
                <a:xfrm rot="-300000">
                  <a:off x="3745777" y="5338507"/>
                  <a:ext cx="1674823" cy="78828"/>
                </a:xfrm>
                <a:prstGeom prst="roundRect">
                  <a:avLst>
                    <a:gd name="adj" fmla="val 14265"/>
                  </a:avLst>
                </a:prstGeom>
                <a:gradFill>
                  <a:gsLst>
                    <a:gs pos="78000">
                      <a:sysClr val="window" lastClr="FFFFFF"/>
                    </a:gs>
                    <a:gs pos="53000">
                      <a:sysClr val="windowText" lastClr="000000">
                        <a:lumMod val="50000"/>
                        <a:lumOff val="50000"/>
                      </a:sysClr>
                    </a:gs>
                    <a:gs pos="100000">
                      <a:sysClr val="window" lastClr="FFFFFF">
                        <a:lumMod val="50000"/>
                      </a:sysClr>
                    </a:gs>
                    <a:gs pos="23000">
                      <a:sysClr val="window" lastClr="FFFFFF"/>
                    </a:gs>
                    <a:gs pos="0">
                      <a:sysClr val="window" lastClr="FFFFFF">
                        <a:lumMod val="50000"/>
                      </a:sysClr>
                    </a:gs>
                  </a:gsLst>
                  <a:lin ang="0" scaled="0"/>
                </a:gradFill>
                <a:ln w="25400" cap="flat" cmpd="sng" algn="ctr">
                  <a:noFill/>
                  <a:prstDash val="solid"/>
                </a:ln>
                <a:effectLst/>
              </p:spPr>
              <p:txBody>
                <a:bodyPr rtlCol="0" anchor="ctr"/>
                <a:lstStyle/>
                <a:p>
                  <a:pPr marL="0" marR="0" lvl="0" indent="0" algn="ctr" defTabSz="949960"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a:ln>
                      <a:noFill/>
                    </a:ln>
                    <a:solidFill>
                      <a:prstClr val="white"/>
                    </a:solidFill>
                    <a:effectLst/>
                    <a:uLnTx/>
                    <a:uFillTx/>
                    <a:cs typeface="+mn-ea"/>
                    <a:sym typeface="+mn-lt"/>
                  </a:endParaRPr>
                </a:p>
              </p:txBody>
            </p:sp>
            <p:sp>
              <p:nvSpPr>
                <p:cNvPr id="38" name="任意多边形 37"/>
                <p:cNvSpPr/>
                <p:nvPr/>
              </p:nvSpPr>
              <p:spPr>
                <a:xfrm>
                  <a:off x="2628900" y="0"/>
                  <a:ext cx="3924300" cy="4667248"/>
                </a:xfrm>
                <a:custGeom>
                  <a:avLst/>
                  <a:gdLst>
                    <a:gd name="connsiteX0" fmla="*/ 1962150 w 3924300"/>
                    <a:gd name="connsiteY0" fmla="*/ 0 h 4667248"/>
                    <a:gd name="connsiteX1" fmla="*/ 3924300 w 3924300"/>
                    <a:gd name="connsiteY1" fmla="*/ 1962150 h 4667248"/>
                    <a:gd name="connsiteX2" fmla="*/ 3770105 w 3924300"/>
                    <a:gd name="connsiteY2" fmla="*/ 2725908 h 4667248"/>
                    <a:gd name="connsiteX3" fmla="*/ 3769902 w 3924300"/>
                    <a:gd name="connsiteY3" fmla="*/ 2726328 h 4667248"/>
                    <a:gd name="connsiteX4" fmla="*/ 3802289 w 3924300"/>
                    <a:gd name="connsiteY4" fmla="*/ 2740482 h 4667248"/>
                    <a:gd name="connsiteX5" fmla="*/ 3076575 w 3924300"/>
                    <a:gd name="connsiteY5" fmla="*/ 4362442 h 4667248"/>
                    <a:gd name="connsiteX6" fmla="*/ 2771769 w 3924300"/>
                    <a:gd name="connsiteY6" fmla="*/ 4667248 h 4667248"/>
                    <a:gd name="connsiteX7" fmla="*/ 1152531 w 3924300"/>
                    <a:gd name="connsiteY7" fmla="*/ 4667248 h 4667248"/>
                    <a:gd name="connsiteX8" fmla="*/ 847725 w 3924300"/>
                    <a:gd name="connsiteY8" fmla="*/ 4362442 h 4667248"/>
                    <a:gd name="connsiteX9" fmla="*/ 165554 w 3924300"/>
                    <a:gd name="connsiteY9" fmla="*/ 2765883 h 4667248"/>
                    <a:gd name="connsiteX10" fmla="*/ 172070 w 3924300"/>
                    <a:gd name="connsiteY10" fmla="*/ 2763013 h 4667248"/>
                    <a:gd name="connsiteX11" fmla="*/ 154196 w 3924300"/>
                    <a:gd name="connsiteY11" fmla="*/ 2725908 h 4667248"/>
                    <a:gd name="connsiteX12" fmla="*/ 0 w 3924300"/>
                    <a:gd name="connsiteY12" fmla="*/ 1962150 h 4667248"/>
                    <a:gd name="connsiteX13" fmla="*/ 1962150 w 3924300"/>
                    <a:gd name="connsiteY13" fmla="*/ 0 h 4667248"/>
                    <a:gd name="connsiteX0-1" fmla="*/ 1962150 w 3924300"/>
                    <a:gd name="connsiteY0-2" fmla="*/ 0 h 4667248"/>
                    <a:gd name="connsiteX1-3" fmla="*/ 3924300 w 3924300"/>
                    <a:gd name="connsiteY1-4" fmla="*/ 1962150 h 4667248"/>
                    <a:gd name="connsiteX2-5" fmla="*/ 3770105 w 3924300"/>
                    <a:gd name="connsiteY2-6" fmla="*/ 2725908 h 4667248"/>
                    <a:gd name="connsiteX3-7" fmla="*/ 3802289 w 3924300"/>
                    <a:gd name="connsiteY3-8" fmla="*/ 2740482 h 4667248"/>
                    <a:gd name="connsiteX4-9" fmla="*/ 3076575 w 3924300"/>
                    <a:gd name="connsiteY4-10" fmla="*/ 4362442 h 4667248"/>
                    <a:gd name="connsiteX5-11" fmla="*/ 2771769 w 3924300"/>
                    <a:gd name="connsiteY5-12" fmla="*/ 4667248 h 4667248"/>
                    <a:gd name="connsiteX6-13" fmla="*/ 1152531 w 3924300"/>
                    <a:gd name="connsiteY6-14" fmla="*/ 4667248 h 4667248"/>
                    <a:gd name="connsiteX7-15" fmla="*/ 847725 w 3924300"/>
                    <a:gd name="connsiteY7-16" fmla="*/ 4362442 h 4667248"/>
                    <a:gd name="connsiteX8-17" fmla="*/ 165554 w 3924300"/>
                    <a:gd name="connsiteY8-18" fmla="*/ 2765883 h 4667248"/>
                    <a:gd name="connsiteX9-19" fmla="*/ 172070 w 3924300"/>
                    <a:gd name="connsiteY9-20" fmla="*/ 2763013 h 4667248"/>
                    <a:gd name="connsiteX10-21" fmla="*/ 154196 w 3924300"/>
                    <a:gd name="connsiteY10-22" fmla="*/ 2725908 h 4667248"/>
                    <a:gd name="connsiteX11-23" fmla="*/ 0 w 3924300"/>
                    <a:gd name="connsiteY11-24" fmla="*/ 1962150 h 4667248"/>
                    <a:gd name="connsiteX12-25" fmla="*/ 1962150 w 3924300"/>
                    <a:gd name="connsiteY12-26" fmla="*/ 0 h 4667248"/>
                    <a:gd name="connsiteX0-27" fmla="*/ 1962150 w 3924300"/>
                    <a:gd name="connsiteY0-28" fmla="*/ 0 h 4667248"/>
                    <a:gd name="connsiteX1-29" fmla="*/ 3924300 w 3924300"/>
                    <a:gd name="connsiteY1-30" fmla="*/ 1962150 h 4667248"/>
                    <a:gd name="connsiteX2-31" fmla="*/ 3770105 w 3924300"/>
                    <a:gd name="connsiteY2-32" fmla="*/ 2725908 h 4667248"/>
                    <a:gd name="connsiteX3-33" fmla="*/ 3076575 w 3924300"/>
                    <a:gd name="connsiteY3-34" fmla="*/ 4362442 h 4667248"/>
                    <a:gd name="connsiteX4-35" fmla="*/ 2771769 w 3924300"/>
                    <a:gd name="connsiteY4-36" fmla="*/ 4667248 h 4667248"/>
                    <a:gd name="connsiteX5-37" fmla="*/ 1152531 w 3924300"/>
                    <a:gd name="connsiteY5-38" fmla="*/ 4667248 h 4667248"/>
                    <a:gd name="connsiteX6-39" fmla="*/ 847725 w 3924300"/>
                    <a:gd name="connsiteY6-40" fmla="*/ 4362442 h 4667248"/>
                    <a:gd name="connsiteX7-41" fmla="*/ 165554 w 3924300"/>
                    <a:gd name="connsiteY7-42" fmla="*/ 2765883 h 4667248"/>
                    <a:gd name="connsiteX8-43" fmla="*/ 172070 w 3924300"/>
                    <a:gd name="connsiteY8-44" fmla="*/ 2763013 h 4667248"/>
                    <a:gd name="connsiteX9-45" fmla="*/ 154196 w 3924300"/>
                    <a:gd name="connsiteY9-46" fmla="*/ 2725908 h 4667248"/>
                    <a:gd name="connsiteX10-47" fmla="*/ 0 w 3924300"/>
                    <a:gd name="connsiteY10-48" fmla="*/ 1962150 h 4667248"/>
                    <a:gd name="connsiteX11-49" fmla="*/ 1962150 w 3924300"/>
                    <a:gd name="connsiteY11-50" fmla="*/ 0 h 4667248"/>
                    <a:gd name="connsiteX0-51" fmla="*/ 1962150 w 3924300"/>
                    <a:gd name="connsiteY0-52" fmla="*/ 0 h 4667248"/>
                    <a:gd name="connsiteX1-53" fmla="*/ 3924300 w 3924300"/>
                    <a:gd name="connsiteY1-54" fmla="*/ 1962150 h 4667248"/>
                    <a:gd name="connsiteX2-55" fmla="*/ 3770105 w 3924300"/>
                    <a:gd name="connsiteY2-56" fmla="*/ 2725908 h 4667248"/>
                    <a:gd name="connsiteX3-57" fmla="*/ 3076575 w 3924300"/>
                    <a:gd name="connsiteY3-58" fmla="*/ 4362442 h 4667248"/>
                    <a:gd name="connsiteX4-59" fmla="*/ 2771769 w 3924300"/>
                    <a:gd name="connsiteY4-60" fmla="*/ 4667248 h 4667248"/>
                    <a:gd name="connsiteX5-61" fmla="*/ 1152531 w 3924300"/>
                    <a:gd name="connsiteY5-62" fmla="*/ 4667248 h 4667248"/>
                    <a:gd name="connsiteX6-63" fmla="*/ 847725 w 3924300"/>
                    <a:gd name="connsiteY6-64" fmla="*/ 4362442 h 4667248"/>
                    <a:gd name="connsiteX7-65" fmla="*/ 165554 w 3924300"/>
                    <a:gd name="connsiteY7-66" fmla="*/ 2765883 h 4667248"/>
                    <a:gd name="connsiteX8-67" fmla="*/ 172070 w 3924300"/>
                    <a:gd name="connsiteY8-68" fmla="*/ 2763013 h 4667248"/>
                    <a:gd name="connsiteX9-69" fmla="*/ 154196 w 3924300"/>
                    <a:gd name="connsiteY9-70" fmla="*/ 2725908 h 4667248"/>
                    <a:gd name="connsiteX10-71" fmla="*/ 0 w 3924300"/>
                    <a:gd name="connsiteY10-72" fmla="*/ 1962150 h 4667248"/>
                    <a:gd name="connsiteX11-73" fmla="*/ 1962150 w 3924300"/>
                    <a:gd name="connsiteY11-74" fmla="*/ 0 h 4667248"/>
                    <a:gd name="connsiteX0-75" fmla="*/ 1962150 w 3924300"/>
                    <a:gd name="connsiteY0-76" fmla="*/ 0 h 4667248"/>
                    <a:gd name="connsiteX1-77" fmla="*/ 3924300 w 3924300"/>
                    <a:gd name="connsiteY1-78" fmla="*/ 1962150 h 4667248"/>
                    <a:gd name="connsiteX2-79" fmla="*/ 3770105 w 3924300"/>
                    <a:gd name="connsiteY2-80" fmla="*/ 2725908 h 4667248"/>
                    <a:gd name="connsiteX3-81" fmla="*/ 3076575 w 3924300"/>
                    <a:gd name="connsiteY3-82" fmla="*/ 4362442 h 4667248"/>
                    <a:gd name="connsiteX4-83" fmla="*/ 2771769 w 3924300"/>
                    <a:gd name="connsiteY4-84" fmla="*/ 4667248 h 4667248"/>
                    <a:gd name="connsiteX5-85" fmla="*/ 1152531 w 3924300"/>
                    <a:gd name="connsiteY5-86" fmla="*/ 4667248 h 4667248"/>
                    <a:gd name="connsiteX6-87" fmla="*/ 847725 w 3924300"/>
                    <a:gd name="connsiteY6-88" fmla="*/ 4362442 h 4667248"/>
                    <a:gd name="connsiteX7-89" fmla="*/ 165554 w 3924300"/>
                    <a:gd name="connsiteY7-90" fmla="*/ 2765883 h 4667248"/>
                    <a:gd name="connsiteX8-91" fmla="*/ 172070 w 3924300"/>
                    <a:gd name="connsiteY8-92" fmla="*/ 2763013 h 4667248"/>
                    <a:gd name="connsiteX9-93" fmla="*/ 154196 w 3924300"/>
                    <a:gd name="connsiteY9-94" fmla="*/ 2725908 h 4667248"/>
                    <a:gd name="connsiteX10-95" fmla="*/ 0 w 3924300"/>
                    <a:gd name="connsiteY10-96" fmla="*/ 1962150 h 4667248"/>
                    <a:gd name="connsiteX11-97" fmla="*/ 1962150 w 3924300"/>
                    <a:gd name="connsiteY11-98" fmla="*/ 0 h 466724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Lst>
                  <a:rect l="l" t="t" r="r" b="b"/>
                  <a:pathLst>
                    <a:path w="3924300" h="4667248">
                      <a:moveTo>
                        <a:pt x="1962150" y="0"/>
                      </a:moveTo>
                      <a:cubicBezTo>
                        <a:pt x="3045816" y="0"/>
                        <a:pt x="3924300" y="878484"/>
                        <a:pt x="3924300" y="1962150"/>
                      </a:cubicBezTo>
                      <a:cubicBezTo>
                        <a:pt x="3924300" y="2233067"/>
                        <a:pt x="3869395" y="2491159"/>
                        <a:pt x="3770105" y="2725908"/>
                      </a:cubicBezTo>
                      <a:cubicBezTo>
                        <a:pt x="3628818" y="3125957"/>
                        <a:pt x="3071514" y="3695985"/>
                        <a:pt x="3076575" y="4362442"/>
                      </a:cubicBezTo>
                      <a:cubicBezTo>
                        <a:pt x="3076575" y="4530782"/>
                        <a:pt x="2940109" y="4667248"/>
                        <a:pt x="2771769" y="4667248"/>
                      </a:cubicBezTo>
                      <a:lnTo>
                        <a:pt x="1152531" y="4667248"/>
                      </a:lnTo>
                      <a:cubicBezTo>
                        <a:pt x="984191" y="4667248"/>
                        <a:pt x="847725" y="4530782"/>
                        <a:pt x="847725" y="4362442"/>
                      </a:cubicBezTo>
                      <a:cubicBezTo>
                        <a:pt x="870101" y="3728807"/>
                        <a:pt x="388106" y="3288393"/>
                        <a:pt x="165554" y="2765883"/>
                      </a:cubicBezTo>
                      <a:lnTo>
                        <a:pt x="172070" y="2763013"/>
                      </a:lnTo>
                      <a:lnTo>
                        <a:pt x="154196" y="2725908"/>
                      </a:lnTo>
                      <a:cubicBezTo>
                        <a:pt x="54905" y="2491159"/>
                        <a:pt x="0" y="2233067"/>
                        <a:pt x="0" y="1962150"/>
                      </a:cubicBezTo>
                      <a:cubicBezTo>
                        <a:pt x="0" y="878484"/>
                        <a:pt x="878484" y="0"/>
                        <a:pt x="1962150" y="0"/>
                      </a:cubicBezTo>
                      <a:close/>
                    </a:path>
                  </a:pathLst>
                </a:custGeom>
                <a:solidFill>
                  <a:sysClr val="window" lastClr="FFFFFF">
                    <a:lumMod val="95000"/>
                  </a:sysClr>
                </a:solidFill>
                <a:ln w="25400" cap="flat" cmpd="sng" algn="ctr">
                  <a:noFill/>
                  <a:prstDash val="solid"/>
                </a:ln>
                <a:effectLst/>
              </p:spPr>
              <p:txBody>
                <a:bodyPr rtlCol="0" anchor="ctr"/>
                <a:lstStyle/>
                <a:p>
                  <a:pPr marL="0" marR="0" lvl="0" indent="0" algn="ctr" defTabSz="949960"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a:ln>
                      <a:noFill/>
                    </a:ln>
                    <a:solidFill>
                      <a:prstClr val="white"/>
                    </a:solidFill>
                    <a:effectLst/>
                    <a:uLnTx/>
                    <a:uFillTx/>
                    <a:cs typeface="+mn-ea"/>
                    <a:sym typeface="+mn-lt"/>
                  </a:endParaRPr>
                </a:p>
              </p:txBody>
            </p:sp>
            <p:sp>
              <p:nvSpPr>
                <p:cNvPr id="39" name="圆角矩形 38"/>
                <p:cNvSpPr/>
                <p:nvPr/>
              </p:nvSpPr>
              <p:spPr>
                <a:xfrm>
                  <a:off x="3710114" y="4705817"/>
                  <a:ext cx="1788889" cy="32662"/>
                </a:xfrm>
                <a:prstGeom prst="roundRect">
                  <a:avLst>
                    <a:gd name="adj" fmla="val 50000"/>
                  </a:avLst>
                </a:prstGeom>
                <a:gradFill>
                  <a:gsLst>
                    <a:gs pos="100000">
                      <a:sysClr val="window" lastClr="FFFFFF">
                        <a:lumMod val="50000"/>
                      </a:sysClr>
                    </a:gs>
                    <a:gs pos="51500">
                      <a:sysClr val="window" lastClr="FFFFFF">
                        <a:lumMod val="85000"/>
                      </a:sysClr>
                    </a:gs>
                    <a:gs pos="3000">
                      <a:sysClr val="window" lastClr="FFFFFF">
                        <a:lumMod val="50000"/>
                      </a:sysClr>
                    </a:gs>
                  </a:gsLst>
                  <a:lin ang="0" scaled="0"/>
                </a:gradFill>
                <a:ln w="25400" cap="flat" cmpd="sng" algn="ctr">
                  <a:noFill/>
                  <a:prstDash val="solid"/>
                </a:ln>
                <a:effectLst/>
              </p:spPr>
              <p:txBody>
                <a:bodyPr rtlCol="0" anchor="ctr"/>
                <a:lstStyle/>
                <a:p>
                  <a:pPr marL="0" marR="0" lvl="0" indent="0" algn="ctr" defTabSz="949960"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a:ln>
                      <a:noFill/>
                    </a:ln>
                    <a:solidFill>
                      <a:prstClr val="white"/>
                    </a:solidFill>
                    <a:effectLst/>
                    <a:uLnTx/>
                    <a:uFillTx/>
                    <a:cs typeface="+mn-ea"/>
                    <a:sym typeface="+mn-lt"/>
                  </a:endParaRPr>
                </a:p>
              </p:txBody>
            </p:sp>
            <p:sp>
              <p:nvSpPr>
                <p:cNvPr id="40" name="圆角矩形 39"/>
                <p:cNvSpPr/>
                <p:nvPr/>
              </p:nvSpPr>
              <p:spPr>
                <a:xfrm rot="-300000">
                  <a:off x="3667323" y="4909975"/>
                  <a:ext cx="1831730" cy="78828"/>
                </a:xfrm>
                <a:prstGeom prst="roundRect">
                  <a:avLst>
                    <a:gd name="adj" fmla="val 50000"/>
                  </a:avLst>
                </a:prstGeom>
                <a:gradFill>
                  <a:gsLst>
                    <a:gs pos="100000">
                      <a:sysClr val="window" lastClr="FFFFFF">
                        <a:lumMod val="50000"/>
                      </a:sysClr>
                    </a:gs>
                    <a:gs pos="50000">
                      <a:sysClr val="window" lastClr="FFFFFF">
                        <a:lumMod val="75000"/>
                      </a:sysClr>
                    </a:gs>
                    <a:gs pos="0">
                      <a:sysClr val="window" lastClr="FFFFFF">
                        <a:lumMod val="50000"/>
                      </a:sysClr>
                    </a:gs>
                  </a:gsLst>
                  <a:lin ang="0" scaled="0"/>
                </a:gradFill>
                <a:ln w="25400" cap="flat" cmpd="sng" algn="ctr">
                  <a:noFill/>
                  <a:prstDash val="solid"/>
                </a:ln>
                <a:effectLst/>
              </p:spPr>
              <p:txBody>
                <a:bodyPr rtlCol="0" anchor="ctr"/>
                <a:lstStyle/>
                <a:p>
                  <a:pPr marL="0" marR="0" lvl="0" indent="0" algn="ctr" defTabSz="949960"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a:ln>
                      <a:noFill/>
                    </a:ln>
                    <a:solidFill>
                      <a:prstClr val="white"/>
                    </a:solidFill>
                    <a:effectLst/>
                    <a:uLnTx/>
                    <a:uFillTx/>
                    <a:cs typeface="+mn-ea"/>
                    <a:sym typeface="+mn-lt"/>
                  </a:endParaRPr>
                </a:p>
              </p:txBody>
            </p:sp>
            <p:sp>
              <p:nvSpPr>
                <p:cNvPr id="41" name="圆角矩形 40"/>
                <p:cNvSpPr/>
                <p:nvPr/>
              </p:nvSpPr>
              <p:spPr>
                <a:xfrm rot="-300000">
                  <a:off x="3667323" y="5070121"/>
                  <a:ext cx="1831730" cy="78828"/>
                </a:xfrm>
                <a:prstGeom prst="roundRect">
                  <a:avLst>
                    <a:gd name="adj" fmla="val 50000"/>
                  </a:avLst>
                </a:prstGeom>
                <a:gradFill>
                  <a:gsLst>
                    <a:gs pos="100000">
                      <a:sysClr val="window" lastClr="FFFFFF">
                        <a:lumMod val="50000"/>
                      </a:sysClr>
                    </a:gs>
                    <a:gs pos="50000">
                      <a:sysClr val="window" lastClr="FFFFFF">
                        <a:lumMod val="75000"/>
                      </a:sysClr>
                    </a:gs>
                    <a:gs pos="0">
                      <a:sysClr val="window" lastClr="FFFFFF">
                        <a:lumMod val="50000"/>
                      </a:sysClr>
                    </a:gs>
                  </a:gsLst>
                  <a:lin ang="0" scaled="0"/>
                </a:gradFill>
                <a:ln w="25400" cap="flat" cmpd="sng" algn="ctr">
                  <a:noFill/>
                  <a:prstDash val="solid"/>
                </a:ln>
                <a:effectLst/>
              </p:spPr>
              <p:txBody>
                <a:bodyPr rtlCol="0" anchor="ctr"/>
                <a:lstStyle/>
                <a:p>
                  <a:pPr marL="0" marR="0" lvl="0" indent="0" algn="ctr" defTabSz="949960"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a:ln>
                      <a:noFill/>
                    </a:ln>
                    <a:solidFill>
                      <a:prstClr val="white"/>
                    </a:solidFill>
                    <a:effectLst/>
                    <a:uLnTx/>
                    <a:uFillTx/>
                    <a:cs typeface="+mn-ea"/>
                    <a:sym typeface="+mn-lt"/>
                  </a:endParaRPr>
                </a:p>
              </p:txBody>
            </p:sp>
            <p:sp>
              <p:nvSpPr>
                <p:cNvPr id="42" name="圆角矩形 41"/>
                <p:cNvSpPr/>
                <p:nvPr/>
              </p:nvSpPr>
              <p:spPr>
                <a:xfrm rot="-300000">
                  <a:off x="3667323" y="5236799"/>
                  <a:ext cx="1831730" cy="78828"/>
                </a:xfrm>
                <a:prstGeom prst="roundRect">
                  <a:avLst>
                    <a:gd name="adj" fmla="val 50000"/>
                  </a:avLst>
                </a:prstGeom>
                <a:gradFill>
                  <a:gsLst>
                    <a:gs pos="100000">
                      <a:sysClr val="window" lastClr="FFFFFF">
                        <a:lumMod val="50000"/>
                      </a:sysClr>
                    </a:gs>
                    <a:gs pos="50000">
                      <a:sysClr val="window" lastClr="FFFFFF">
                        <a:lumMod val="75000"/>
                      </a:sysClr>
                    </a:gs>
                    <a:gs pos="0">
                      <a:sysClr val="window" lastClr="FFFFFF">
                        <a:lumMod val="50000"/>
                      </a:sysClr>
                    </a:gs>
                  </a:gsLst>
                  <a:lin ang="0" scaled="0"/>
                </a:gradFill>
                <a:ln w="25400" cap="flat" cmpd="sng" algn="ctr">
                  <a:noFill/>
                  <a:prstDash val="solid"/>
                </a:ln>
                <a:effectLst/>
              </p:spPr>
              <p:txBody>
                <a:bodyPr rtlCol="0" anchor="ctr"/>
                <a:lstStyle/>
                <a:p>
                  <a:pPr marL="0" marR="0" lvl="0" indent="0" algn="ctr" defTabSz="949960"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a:ln>
                      <a:noFill/>
                    </a:ln>
                    <a:solidFill>
                      <a:prstClr val="white"/>
                    </a:solidFill>
                    <a:effectLst/>
                    <a:uLnTx/>
                    <a:uFillTx/>
                    <a:cs typeface="+mn-ea"/>
                    <a:sym typeface="+mn-lt"/>
                  </a:endParaRPr>
                </a:p>
              </p:txBody>
            </p:sp>
            <p:sp>
              <p:nvSpPr>
                <p:cNvPr id="43" name="圆角矩形 42"/>
                <p:cNvSpPr/>
                <p:nvPr/>
              </p:nvSpPr>
              <p:spPr>
                <a:xfrm rot="-300000">
                  <a:off x="3667323" y="5405617"/>
                  <a:ext cx="1831730" cy="78828"/>
                </a:xfrm>
                <a:prstGeom prst="roundRect">
                  <a:avLst>
                    <a:gd name="adj" fmla="val 50000"/>
                  </a:avLst>
                </a:prstGeom>
                <a:gradFill>
                  <a:gsLst>
                    <a:gs pos="100000">
                      <a:sysClr val="window" lastClr="FFFFFF">
                        <a:lumMod val="50000"/>
                      </a:sysClr>
                    </a:gs>
                    <a:gs pos="50000">
                      <a:sysClr val="window" lastClr="FFFFFF">
                        <a:lumMod val="75000"/>
                      </a:sysClr>
                    </a:gs>
                    <a:gs pos="0">
                      <a:sysClr val="window" lastClr="FFFFFF">
                        <a:lumMod val="50000"/>
                      </a:sysClr>
                    </a:gs>
                  </a:gsLst>
                  <a:lin ang="0" scaled="0"/>
                </a:gradFill>
                <a:ln w="25400" cap="flat" cmpd="sng" algn="ctr">
                  <a:noFill/>
                  <a:prstDash val="solid"/>
                </a:ln>
                <a:effectLst/>
              </p:spPr>
              <p:txBody>
                <a:bodyPr rtlCol="0" anchor="ctr"/>
                <a:lstStyle/>
                <a:p>
                  <a:pPr marL="0" marR="0" lvl="0" indent="0" algn="ctr" defTabSz="949960"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a:ln>
                      <a:noFill/>
                    </a:ln>
                    <a:solidFill>
                      <a:prstClr val="white"/>
                    </a:solidFill>
                    <a:effectLst/>
                    <a:uLnTx/>
                    <a:uFillTx/>
                    <a:cs typeface="+mn-ea"/>
                    <a:sym typeface="+mn-lt"/>
                  </a:endParaRPr>
                </a:p>
              </p:txBody>
            </p:sp>
            <p:sp>
              <p:nvSpPr>
                <p:cNvPr id="44" name="圆角矩形 43"/>
                <p:cNvSpPr/>
                <p:nvPr/>
              </p:nvSpPr>
              <p:spPr>
                <a:xfrm rot="-300000">
                  <a:off x="3667323" y="5540958"/>
                  <a:ext cx="1831730" cy="82848"/>
                </a:xfrm>
                <a:prstGeom prst="roundRect">
                  <a:avLst>
                    <a:gd name="adj" fmla="val 50000"/>
                  </a:avLst>
                </a:prstGeom>
                <a:gradFill>
                  <a:gsLst>
                    <a:gs pos="100000">
                      <a:sysClr val="window" lastClr="FFFFFF">
                        <a:lumMod val="50000"/>
                      </a:sysClr>
                    </a:gs>
                    <a:gs pos="50000">
                      <a:sysClr val="window" lastClr="FFFFFF">
                        <a:lumMod val="75000"/>
                      </a:sysClr>
                    </a:gs>
                    <a:gs pos="0">
                      <a:sysClr val="window" lastClr="FFFFFF">
                        <a:lumMod val="50000"/>
                      </a:sysClr>
                    </a:gs>
                  </a:gsLst>
                  <a:lin ang="0" scaled="0"/>
                </a:gradFill>
                <a:ln w="25400" cap="flat" cmpd="sng" algn="ctr">
                  <a:noFill/>
                  <a:prstDash val="solid"/>
                </a:ln>
                <a:effectLst/>
              </p:spPr>
              <p:txBody>
                <a:bodyPr rtlCol="0" anchor="ctr"/>
                <a:lstStyle/>
                <a:p>
                  <a:pPr marL="0" marR="0" lvl="0" indent="0" algn="ctr" defTabSz="949960"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a:ln>
                      <a:noFill/>
                    </a:ln>
                    <a:solidFill>
                      <a:prstClr val="white"/>
                    </a:solidFill>
                    <a:effectLst/>
                    <a:uLnTx/>
                    <a:uFillTx/>
                    <a:cs typeface="+mn-ea"/>
                    <a:sym typeface="+mn-lt"/>
                  </a:endParaRPr>
                </a:p>
              </p:txBody>
            </p:sp>
            <p:sp>
              <p:nvSpPr>
                <p:cNvPr id="45" name="圆角矩形 44"/>
                <p:cNvSpPr/>
                <p:nvPr/>
              </p:nvSpPr>
              <p:spPr>
                <a:xfrm>
                  <a:off x="4009769" y="5933116"/>
                  <a:ext cx="1178588" cy="35135"/>
                </a:xfrm>
                <a:prstGeom prst="roundRect">
                  <a:avLst>
                    <a:gd name="adj" fmla="val 13637"/>
                  </a:avLst>
                </a:prstGeom>
                <a:gradFill>
                  <a:gsLst>
                    <a:gs pos="78000">
                      <a:sysClr val="window" lastClr="FFFFFF"/>
                    </a:gs>
                    <a:gs pos="53000">
                      <a:sysClr val="windowText" lastClr="000000">
                        <a:lumMod val="50000"/>
                        <a:lumOff val="50000"/>
                      </a:sysClr>
                    </a:gs>
                    <a:gs pos="100000">
                      <a:sysClr val="window" lastClr="FFFFFF">
                        <a:lumMod val="50000"/>
                      </a:sysClr>
                    </a:gs>
                    <a:gs pos="23000">
                      <a:sysClr val="window" lastClr="FFFFFF"/>
                    </a:gs>
                    <a:gs pos="0">
                      <a:sysClr val="window" lastClr="FFFFFF">
                        <a:lumMod val="50000"/>
                      </a:sysClr>
                    </a:gs>
                  </a:gsLst>
                  <a:lin ang="0" scaled="0"/>
                </a:gradFill>
                <a:ln w="25400" cap="flat" cmpd="sng" algn="ctr">
                  <a:noFill/>
                  <a:prstDash val="solid"/>
                </a:ln>
                <a:effectLst/>
              </p:spPr>
              <p:txBody>
                <a:bodyPr rtlCol="0" anchor="ctr"/>
                <a:lstStyle/>
                <a:p>
                  <a:pPr marL="0" marR="0" lvl="0" indent="0" algn="ctr" defTabSz="949960"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a:ln>
                      <a:noFill/>
                    </a:ln>
                    <a:solidFill>
                      <a:prstClr val="white"/>
                    </a:solidFill>
                    <a:effectLst/>
                    <a:uLnTx/>
                    <a:uFillTx/>
                    <a:cs typeface="+mn-ea"/>
                    <a:sym typeface="+mn-lt"/>
                  </a:endParaRPr>
                </a:p>
              </p:txBody>
            </p:sp>
            <p:sp>
              <p:nvSpPr>
                <p:cNvPr id="46" name="圆角矩形 45"/>
                <p:cNvSpPr/>
                <p:nvPr/>
              </p:nvSpPr>
              <p:spPr>
                <a:xfrm>
                  <a:off x="4201536" y="6135966"/>
                  <a:ext cx="776005" cy="16227"/>
                </a:xfrm>
                <a:prstGeom prst="roundRect">
                  <a:avLst>
                    <a:gd name="adj" fmla="val 13637"/>
                  </a:avLst>
                </a:prstGeom>
                <a:gradFill>
                  <a:gsLst>
                    <a:gs pos="78000">
                      <a:sysClr val="window" lastClr="FFFFFF"/>
                    </a:gs>
                    <a:gs pos="53000">
                      <a:sysClr val="windowText" lastClr="000000">
                        <a:lumMod val="50000"/>
                        <a:lumOff val="50000"/>
                      </a:sysClr>
                    </a:gs>
                    <a:gs pos="100000">
                      <a:sysClr val="window" lastClr="FFFFFF">
                        <a:lumMod val="50000"/>
                      </a:sysClr>
                    </a:gs>
                    <a:gs pos="23000">
                      <a:sysClr val="window" lastClr="FFFFFF"/>
                    </a:gs>
                    <a:gs pos="0">
                      <a:sysClr val="window" lastClr="FFFFFF">
                        <a:lumMod val="50000"/>
                      </a:sysClr>
                    </a:gs>
                  </a:gsLst>
                  <a:lin ang="0" scaled="0"/>
                </a:gradFill>
                <a:ln w="25400" cap="flat" cmpd="sng" algn="ctr">
                  <a:noFill/>
                  <a:prstDash val="solid"/>
                </a:ln>
                <a:effectLst/>
              </p:spPr>
              <p:txBody>
                <a:bodyPr rtlCol="0" anchor="ctr"/>
                <a:lstStyle/>
                <a:p>
                  <a:pPr marL="0" marR="0" lvl="0" indent="0" algn="ctr" defTabSz="949960"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a:ln>
                      <a:noFill/>
                    </a:ln>
                    <a:solidFill>
                      <a:prstClr val="white"/>
                    </a:solidFill>
                    <a:effectLst/>
                    <a:uLnTx/>
                    <a:uFillTx/>
                    <a:cs typeface="+mn-ea"/>
                    <a:sym typeface="+mn-lt"/>
                  </a:endParaRPr>
                </a:p>
              </p:txBody>
            </p:sp>
          </p:grpSp>
          <p:sp>
            <p:nvSpPr>
              <p:cNvPr id="30" name="椭圆 29"/>
              <p:cNvSpPr/>
              <p:nvPr/>
            </p:nvSpPr>
            <p:spPr>
              <a:xfrm>
                <a:off x="4344188" y="6353634"/>
                <a:ext cx="3503625" cy="373333"/>
              </a:xfrm>
              <a:prstGeom prst="ellipse">
                <a:avLst/>
              </a:prstGeom>
              <a:gradFill flip="none" rotWithShape="1">
                <a:gsLst>
                  <a:gs pos="0">
                    <a:sysClr val="windowText" lastClr="000000">
                      <a:alpha val="25000"/>
                    </a:sysClr>
                  </a:gs>
                  <a:gs pos="100000">
                    <a:srgbClr val="EFEFEF">
                      <a:alpha val="0"/>
                    </a:srgbClr>
                  </a:gs>
                </a:gsLst>
                <a:path path="shape">
                  <a:fillToRect l="50000" t="50000" r="50000" b="50000"/>
                </a:path>
                <a:tileRect/>
              </a:gradFill>
              <a:ln w="25400" cap="flat" cmpd="sng" algn="ctr">
                <a:noFill/>
                <a:prstDash val="solid"/>
              </a:ln>
              <a:effectLst>
                <a:softEdge rad="38100"/>
              </a:effectLst>
            </p:spPr>
            <p:txBody>
              <a:bodyPr rtlCol="0" anchor="ctr"/>
              <a:lstStyle/>
              <a:p>
                <a:pPr marL="0" marR="0" lvl="0" indent="0" algn="ctr" defTabSz="949960"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a:ln>
                    <a:noFill/>
                  </a:ln>
                  <a:solidFill>
                    <a:prstClr val="white"/>
                  </a:solidFill>
                  <a:effectLst/>
                  <a:uLnTx/>
                  <a:uFillTx/>
                  <a:cs typeface="+mn-ea"/>
                  <a:sym typeface="+mn-lt"/>
                </a:endParaRPr>
              </a:p>
            </p:txBody>
          </p:sp>
        </p:grpSp>
        <p:grpSp>
          <p:nvGrpSpPr>
            <p:cNvPr id="17" name="组合 16"/>
            <p:cNvGrpSpPr/>
            <p:nvPr/>
          </p:nvGrpSpPr>
          <p:grpSpPr>
            <a:xfrm>
              <a:off x="5249802" y="3330605"/>
              <a:ext cx="1692399" cy="1675643"/>
              <a:chOff x="5245267" y="2863322"/>
              <a:chExt cx="1538545" cy="1523312"/>
            </a:xfrm>
          </p:grpSpPr>
          <p:grpSp>
            <p:nvGrpSpPr>
              <p:cNvPr id="18" name="Group 35"/>
              <p:cNvGrpSpPr>
                <a:grpSpLocks noChangeAspect="1"/>
              </p:cNvGrpSpPr>
              <p:nvPr/>
            </p:nvGrpSpPr>
            <p:grpSpPr bwMode="auto">
              <a:xfrm>
                <a:off x="5329506" y="2866005"/>
                <a:ext cx="1431612" cy="1388230"/>
                <a:chOff x="3477" y="1809"/>
                <a:chExt cx="726" cy="704"/>
              </a:xfrm>
              <a:solidFill>
                <a:sysClr val="window" lastClr="FFFFFF">
                  <a:lumMod val="85000"/>
                  <a:alpha val="76000"/>
                </a:sysClr>
              </a:solidFill>
            </p:grpSpPr>
            <p:sp>
              <p:nvSpPr>
                <p:cNvPr id="20" name="Freeform 36"/>
                <p:cNvSpPr/>
                <p:nvPr/>
              </p:nvSpPr>
              <p:spPr bwMode="auto">
                <a:xfrm>
                  <a:off x="3928" y="1833"/>
                  <a:ext cx="15" cy="12"/>
                </a:xfrm>
                <a:custGeom>
                  <a:avLst/>
                  <a:gdLst>
                    <a:gd name="T0" fmla="*/ 5 w 6"/>
                    <a:gd name="T1" fmla="*/ 0 h 5"/>
                    <a:gd name="T2" fmla="*/ 0 w 6"/>
                    <a:gd name="T3" fmla="*/ 0 h 5"/>
                    <a:gd name="T4" fmla="*/ 0 w 6"/>
                    <a:gd name="T5" fmla="*/ 3 h 5"/>
                    <a:gd name="T6" fmla="*/ 0 w 6"/>
                    <a:gd name="T7" fmla="*/ 4 h 5"/>
                    <a:gd name="T8" fmla="*/ 0 w 6"/>
                    <a:gd name="T9" fmla="*/ 5 h 5"/>
                    <a:gd name="T10" fmla="*/ 1 w 6"/>
                    <a:gd name="T11" fmla="*/ 5 h 5"/>
                    <a:gd name="T12" fmla="*/ 5 w 6"/>
                    <a:gd name="T13" fmla="*/ 5 h 5"/>
                    <a:gd name="T14" fmla="*/ 6 w 6"/>
                    <a:gd name="T15" fmla="*/ 5 h 5"/>
                    <a:gd name="T16" fmla="*/ 6 w 6"/>
                    <a:gd name="T17" fmla="*/ 5 h 5"/>
                    <a:gd name="T18" fmla="*/ 6 w 6"/>
                    <a:gd name="T19" fmla="*/ 5 h 5"/>
                    <a:gd name="T20" fmla="*/ 6 w 6"/>
                    <a:gd name="T21" fmla="*/ 4 h 5"/>
                    <a:gd name="T22" fmla="*/ 6 w 6"/>
                    <a:gd name="T23" fmla="*/ 3 h 5"/>
                    <a:gd name="T24" fmla="*/ 6 w 6"/>
                    <a:gd name="T25" fmla="*/ 3 h 5"/>
                    <a:gd name="T26" fmla="*/ 5 w 6"/>
                    <a:gd name="T27" fmla="*/ 2 h 5"/>
                    <a:gd name="T28" fmla="*/ 5 w 6"/>
                    <a:gd name="T29" fmla="*/ 2 h 5"/>
                    <a:gd name="T30" fmla="*/ 5 w 6"/>
                    <a:gd name="T31" fmla="*/ 1 h 5"/>
                    <a:gd name="T32" fmla="*/ 5 w 6"/>
                    <a:gd name="T33"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 h="5">
                      <a:moveTo>
                        <a:pt x="5" y="0"/>
                      </a:moveTo>
                      <a:cubicBezTo>
                        <a:pt x="0" y="0"/>
                        <a:pt x="0" y="0"/>
                        <a:pt x="0" y="0"/>
                      </a:cubicBezTo>
                      <a:cubicBezTo>
                        <a:pt x="0" y="3"/>
                        <a:pt x="0" y="3"/>
                        <a:pt x="0" y="3"/>
                      </a:cubicBezTo>
                      <a:cubicBezTo>
                        <a:pt x="0" y="4"/>
                        <a:pt x="0" y="4"/>
                        <a:pt x="0" y="4"/>
                      </a:cubicBezTo>
                      <a:cubicBezTo>
                        <a:pt x="0" y="4"/>
                        <a:pt x="0" y="4"/>
                        <a:pt x="0" y="5"/>
                      </a:cubicBezTo>
                      <a:cubicBezTo>
                        <a:pt x="1" y="5"/>
                        <a:pt x="1" y="5"/>
                        <a:pt x="1" y="5"/>
                      </a:cubicBezTo>
                      <a:cubicBezTo>
                        <a:pt x="5" y="5"/>
                        <a:pt x="5" y="5"/>
                        <a:pt x="5" y="5"/>
                      </a:cubicBezTo>
                      <a:cubicBezTo>
                        <a:pt x="6" y="5"/>
                        <a:pt x="6" y="5"/>
                        <a:pt x="6" y="5"/>
                      </a:cubicBezTo>
                      <a:cubicBezTo>
                        <a:pt x="6" y="5"/>
                        <a:pt x="6" y="5"/>
                        <a:pt x="6" y="5"/>
                      </a:cubicBezTo>
                      <a:cubicBezTo>
                        <a:pt x="6" y="5"/>
                        <a:pt x="6" y="5"/>
                        <a:pt x="6" y="5"/>
                      </a:cubicBezTo>
                      <a:cubicBezTo>
                        <a:pt x="6" y="4"/>
                        <a:pt x="6" y="4"/>
                        <a:pt x="6" y="4"/>
                      </a:cubicBezTo>
                      <a:cubicBezTo>
                        <a:pt x="6" y="4"/>
                        <a:pt x="6" y="4"/>
                        <a:pt x="6" y="3"/>
                      </a:cubicBezTo>
                      <a:cubicBezTo>
                        <a:pt x="6" y="3"/>
                        <a:pt x="6" y="3"/>
                        <a:pt x="6" y="3"/>
                      </a:cubicBezTo>
                      <a:cubicBezTo>
                        <a:pt x="6" y="3"/>
                        <a:pt x="6" y="3"/>
                        <a:pt x="5" y="2"/>
                      </a:cubicBezTo>
                      <a:cubicBezTo>
                        <a:pt x="5" y="2"/>
                        <a:pt x="5" y="2"/>
                        <a:pt x="5" y="2"/>
                      </a:cubicBezTo>
                      <a:cubicBezTo>
                        <a:pt x="5" y="1"/>
                        <a:pt x="5" y="1"/>
                        <a:pt x="5" y="1"/>
                      </a:cubicBezTo>
                      <a:cubicBezTo>
                        <a:pt x="5" y="0"/>
                        <a:pt x="5" y="0"/>
                        <a:pt x="5"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49960"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a:ln>
                      <a:noFill/>
                    </a:ln>
                    <a:solidFill>
                      <a:prstClr val="black"/>
                    </a:solidFill>
                    <a:effectLst/>
                    <a:uLnTx/>
                    <a:uFillTx/>
                    <a:cs typeface="+mn-ea"/>
                    <a:sym typeface="+mn-lt"/>
                  </a:endParaRPr>
                </a:p>
              </p:txBody>
            </p:sp>
            <p:sp>
              <p:nvSpPr>
                <p:cNvPr id="21" name="Freeform 37"/>
                <p:cNvSpPr/>
                <p:nvPr/>
              </p:nvSpPr>
              <p:spPr bwMode="auto">
                <a:xfrm>
                  <a:off x="3928" y="1840"/>
                  <a:ext cx="34" cy="33"/>
                </a:xfrm>
                <a:custGeom>
                  <a:avLst/>
                  <a:gdLst>
                    <a:gd name="T0" fmla="*/ 7 w 14"/>
                    <a:gd name="T1" fmla="*/ 0 h 14"/>
                    <a:gd name="T2" fmla="*/ 6 w 14"/>
                    <a:gd name="T3" fmla="*/ 0 h 14"/>
                    <a:gd name="T4" fmla="*/ 6 w 14"/>
                    <a:gd name="T5" fmla="*/ 1 h 14"/>
                    <a:gd name="T6" fmla="*/ 6 w 14"/>
                    <a:gd name="T7" fmla="*/ 2 h 14"/>
                    <a:gd name="T8" fmla="*/ 6 w 14"/>
                    <a:gd name="T9" fmla="*/ 2 h 14"/>
                    <a:gd name="T10" fmla="*/ 6 w 14"/>
                    <a:gd name="T11" fmla="*/ 2 h 14"/>
                    <a:gd name="T12" fmla="*/ 5 w 14"/>
                    <a:gd name="T13" fmla="*/ 3 h 14"/>
                    <a:gd name="T14" fmla="*/ 5 w 14"/>
                    <a:gd name="T15" fmla="*/ 3 h 14"/>
                    <a:gd name="T16" fmla="*/ 4 w 14"/>
                    <a:gd name="T17" fmla="*/ 3 h 14"/>
                    <a:gd name="T18" fmla="*/ 4 w 14"/>
                    <a:gd name="T19" fmla="*/ 3 h 14"/>
                    <a:gd name="T20" fmla="*/ 3 w 14"/>
                    <a:gd name="T21" fmla="*/ 3 h 14"/>
                    <a:gd name="T22" fmla="*/ 3 w 14"/>
                    <a:gd name="T23" fmla="*/ 4 h 14"/>
                    <a:gd name="T24" fmla="*/ 3 w 14"/>
                    <a:gd name="T25" fmla="*/ 4 h 14"/>
                    <a:gd name="T26" fmla="*/ 3 w 14"/>
                    <a:gd name="T27" fmla="*/ 4 h 14"/>
                    <a:gd name="T28" fmla="*/ 3 w 14"/>
                    <a:gd name="T29" fmla="*/ 4 h 14"/>
                    <a:gd name="T30" fmla="*/ 2 w 14"/>
                    <a:gd name="T31" fmla="*/ 4 h 14"/>
                    <a:gd name="T32" fmla="*/ 1 w 14"/>
                    <a:gd name="T33" fmla="*/ 4 h 14"/>
                    <a:gd name="T34" fmla="*/ 0 w 14"/>
                    <a:gd name="T35" fmla="*/ 5 h 14"/>
                    <a:gd name="T36" fmla="*/ 0 w 14"/>
                    <a:gd name="T37" fmla="*/ 6 h 14"/>
                    <a:gd name="T38" fmla="*/ 0 w 14"/>
                    <a:gd name="T39" fmla="*/ 6 h 14"/>
                    <a:gd name="T40" fmla="*/ 0 w 14"/>
                    <a:gd name="T41" fmla="*/ 9 h 14"/>
                    <a:gd name="T42" fmla="*/ 1 w 14"/>
                    <a:gd name="T43" fmla="*/ 9 h 14"/>
                    <a:gd name="T44" fmla="*/ 1 w 14"/>
                    <a:gd name="T45" fmla="*/ 9 h 14"/>
                    <a:gd name="T46" fmla="*/ 1 w 14"/>
                    <a:gd name="T47" fmla="*/ 9 h 14"/>
                    <a:gd name="T48" fmla="*/ 1 w 14"/>
                    <a:gd name="T49" fmla="*/ 9 h 14"/>
                    <a:gd name="T50" fmla="*/ 1 w 14"/>
                    <a:gd name="T51" fmla="*/ 11 h 14"/>
                    <a:gd name="T52" fmla="*/ 2 w 14"/>
                    <a:gd name="T53" fmla="*/ 11 h 14"/>
                    <a:gd name="T54" fmla="*/ 3 w 14"/>
                    <a:gd name="T55" fmla="*/ 11 h 14"/>
                    <a:gd name="T56" fmla="*/ 3 w 14"/>
                    <a:gd name="T57" fmla="*/ 11 h 14"/>
                    <a:gd name="T58" fmla="*/ 3 w 14"/>
                    <a:gd name="T59" fmla="*/ 11 h 14"/>
                    <a:gd name="T60" fmla="*/ 3 w 14"/>
                    <a:gd name="T61" fmla="*/ 13 h 14"/>
                    <a:gd name="T62" fmla="*/ 5 w 14"/>
                    <a:gd name="T63" fmla="*/ 13 h 14"/>
                    <a:gd name="T64" fmla="*/ 6 w 14"/>
                    <a:gd name="T65" fmla="*/ 14 h 14"/>
                    <a:gd name="T66" fmla="*/ 7 w 14"/>
                    <a:gd name="T67" fmla="*/ 14 h 14"/>
                    <a:gd name="T68" fmla="*/ 9 w 14"/>
                    <a:gd name="T69" fmla="*/ 13 h 14"/>
                    <a:gd name="T70" fmla="*/ 10 w 14"/>
                    <a:gd name="T71" fmla="*/ 13 h 14"/>
                    <a:gd name="T72" fmla="*/ 10 w 14"/>
                    <a:gd name="T73" fmla="*/ 12 h 14"/>
                    <a:gd name="T74" fmla="*/ 11 w 14"/>
                    <a:gd name="T75" fmla="*/ 12 h 14"/>
                    <a:gd name="T76" fmla="*/ 12 w 14"/>
                    <a:gd name="T77" fmla="*/ 12 h 14"/>
                    <a:gd name="T78" fmla="*/ 13 w 14"/>
                    <a:gd name="T79" fmla="*/ 8 h 14"/>
                    <a:gd name="T80" fmla="*/ 13 w 14"/>
                    <a:gd name="T81" fmla="*/ 7 h 14"/>
                    <a:gd name="T82" fmla="*/ 12 w 14"/>
                    <a:gd name="T83" fmla="*/ 5 h 14"/>
                    <a:gd name="T84" fmla="*/ 12 w 14"/>
                    <a:gd name="T85" fmla="*/ 5 h 14"/>
                    <a:gd name="T86" fmla="*/ 12 w 14"/>
                    <a:gd name="T87" fmla="*/ 5 h 14"/>
                    <a:gd name="T88" fmla="*/ 13 w 14"/>
                    <a:gd name="T89" fmla="*/ 4 h 14"/>
                    <a:gd name="T90" fmla="*/ 13 w 14"/>
                    <a:gd name="T91" fmla="*/ 2 h 14"/>
                    <a:gd name="T92" fmla="*/ 13 w 14"/>
                    <a:gd name="T93" fmla="*/ 2 h 14"/>
                    <a:gd name="T94" fmla="*/ 12 w 14"/>
                    <a:gd name="T95" fmla="*/ 2 h 14"/>
                    <a:gd name="T96" fmla="*/ 12 w 14"/>
                    <a:gd name="T97" fmla="*/ 1 h 14"/>
                    <a:gd name="T98" fmla="*/ 11 w 14"/>
                    <a:gd name="T99" fmla="*/ 1 h 14"/>
                    <a:gd name="T100" fmla="*/ 8 w 14"/>
                    <a:gd name="T101" fmla="*/ 0 h 14"/>
                    <a:gd name="T102" fmla="*/ 8 w 14"/>
                    <a:gd name="T103" fmla="*/ 0 h 14"/>
                    <a:gd name="T104" fmla="*/ 7 w 14"/>
                    <a:gd name="T105" fmla="*/ 0 h 14"/>
                    <a:gd name="T106" fmla="*/ 7 w 14"/>
                    <a:gd name="T107" fmla="*/ 0 h 14"/>
                    <a:gd name="T108" fmla="*/ 7 w 14"/>
                    <a:gd name="T109"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4" h="14">
                      <a:moveTo>
                        <a:pt x="7" y="0"/>
                      </a:moveTo>
                      <a:cubicBezTo>
                        <a:pt x="7" y="0"/>
                        <a:pt x="6" y="0"/>
                        <a:pt x="6" y="0"/>
                      </a:cubicBezTo>
                      <a:cubicBezTo>
                        <a:pt x="6" y="1"/>
                        <a:pt x="6" y="1"/>
                        <a:pt x="6" y="1"/>
                      </a:cubicBezTo>
                      <a:cubicBezTo>
                        <a:pt x="6" y="2"/>
                        <a:pt x="6" y="2"/>
                        <a:pt x="6" y="2"/>
                      </a:cubicBezTo>
                      <a:cubicBezTo>
                        <a:pt x="6" y="2"/>
                        <a:pt x="6" y="2"/>
                        <a:pt x="6" y="2"/>
                      </a:cubicBezTo>
                      <a:cubicBezTo>
                        <a:pt x="6" y="2"/>
                        <a:pt x="6" y="2"/>
                        <a:pt x="6" y="2"/>
                      </a:cubicBezTo>
                      <a:cubicBezTo>
                        <a:pt x="5" y="3"/>
                        <a:pt x="5" y="3"/>
                        <a:pt x="5" y="3"/>
                      </a:cubicBezTo>
                      <a:cubicBezTo>
                        <a:pt x="5" y="3"/>
                        <a:pt x="5" y="3"/>
                        <a:pt x="5" y="3"/>
                      </a:cubicBezTo>
                      <a:cubicBezTo>
                        <a:pt x="4" y="3"/>
                        <a:pt x="4" y="3"/>
                        <a:pt x="4" y="3"/>
                      </a:cubicBezTo>
                      <a:cubicBezTo>
                        <a:pt x="4" y="3"/>
                        <a:pt x="4" y="3"/>
                        <a:pt x="4" y="3"/>
                      </a:cubicBezTo>
                      <a:cubicBezTo>
                        <a:pt x="3" y="3"/>
                        <a:pt x="3" y="3"/>
                        <a:pt x="3" y="3"/>
                      </a:cubicBezTo>
                      <a:cubicBezTo>
                        <a:pt x="3" y="4"/>
                        <a:pt x="3" y="4"/>
                        <a:pt x="3" y="4"/>
                      </a:cubicBezTo>
                      <a:cubicBezTo>
                        <a:pt x="3" y="4"/>
                        <a:pt x="3" y="4"/>
                        <a:pt x="3" y="4"/>
                      </a:cubicBezTo>
                      <a:cubicBezTo>
                        <a:pt x="3" y="4"/>
                        <a:pt x="3" y="4"/>
                        <a:pt x="3" y="4"/>
                      </a:cubicBezTo>
                      <a:cubicBezTo>
                        <a:pt x="3" y="4"/>
                        <a:pt x="3" y="4"/>
                        <a:pt x="3" y="4"/>
                      </a:cubicBezTo>
                      <a:cubicBezTo>
                        <a:pt x="2" y="4"/>
                        <a:pt x="2" y="4"/>
                        <a:pt x="2" y="4"/>
                      </a:cubicBezTo>
                      <a:cubicBezTo>
                        <a:pt x="1" y="4"/>
                        <a:pt x="1" y="4"/>
                        <a:pt x="1" y="4"/>
                      </a:cubicBezTo>
                      <a:cubicBezTo>
                        <a:pt x="1" y="4"/>
                        <a:pt x="1" y="4"/>
                        <a:pt x="0" y="5"/>
                      </a:cubicBezTo>
                      <a:cubicBezTo>
                        <a:pt x="0" y="5"/>
                        <a:pt x="0" y="6"/>
                        <a:pt x="0" y="6"/>
                      </a:cubicBezTo>
                      <a:cubicBezTo>
                        <a:pt x="0" y="6"/>
                        <a:pt x="0" y="6"/>
                        <a:pt x="0" y="6"/>
                      </a:cubicBezTo>
                      <a:cubicBezTo>
                        <a:pt x="0" y="9"/>
                        <a:pt x="0" y="9"/>
                        <a:pt x="0" y="9"/>
                      </a:cubicBezTo>
                      <a:cubicBezTo>
                        <a:pt x="1" y="9"/>
                        <a:pt x="1" y="9"/>
                        <a:pt x="1" y="9"/>
                      </a:cubicBezTo>
                      <a:cubicBezTo>
                        <a:pt x="1" y="9"/>
                        <a:pt x="1" y="9"/>
                        <a:pt x="1" y="9"/>
                      </a:cubicBezTo>
                      <a:cubicBezTo>
                        <a:pt x="1" y="9"/>
                        <a:pt x="1" y="9"/>
                        <a:pt x="1" y="9"/>
                      </a:cubicBezTo>
                      <a:cubicBezTo>
                        <a:pt x="1" y="9"/>
                        <a:pt x="1" y="9"/>
                        <a:pt x="1" y="9"/>
                      </a:cubicBezTo>
                      <a:cubicBezTo>
                        <a:pt x="1" y="11"/>
                        <a:pt x="1" y="11"/>
                        <a:pt x="1" y="11"/>
                      </a:cubicBezTo>
                      <a:cubicBezTo>
                        <a:pt x="2" y="11"/>
                        <a:pt x="2" y="11"/>
                        <a:pt x="2" y="11"/>
                      </a:cubicBezTo>
                      <a:cubicBezTo>
                        <a:pt x="3" y="11"/>
                        <a:pt x="3" y="11"/>
                        <a:pt x="3" y="11"/>
                      </a:cubicBezTo>
                      <a:cubicBezTo>
                        <a:pt x="3" y="11"/>
                        <a:pt x="3" y="11"/>
                        <a:pt x="3" y="11"/>
                      </a:cubicBezTo>
                      <a:cubicBezTo>
                        <a:pt x="3" y="11"/>
                        <a:pt x="3" y="11"/>
                        <a:pt x="3" y="11"/>
                      </a:cubicBezTo>
                      <a:cubicBezTo>
                        <a:pt x="3" y="12"/>
                        <a:pt x="3" y="12"/>
                        <a:pt x="3" y="13"/>
                      </a:cubicBezTo>
                      <a:cubicBezTo>
                        <a:pt x="4" y="13"/>
                        <a:pt x="5" y="13"/>
                        <a:pt x="5" y="13"/>
                      </a:cubicBezTo>
                      <a:cubicBezTo>
                        <a:pt x="6" y="14"/>
                        <a:pt x="6" y="14"/>
                        <a:pt x="6" y="14"/>
                      </a:cubicBezTo>
                      <a:cubicBezTo>
                        <a:pt x="7" y="14"/>
                        <a:pt x="7" y="14"/>
                        <a:pt x="7" y="14"/>
                      </a:cubicBezTo>
                      <a:cubicBezTo>
                        <a:pt x="8" y="14"/>
                        <a:pt x="9" y="13"/>
                        <a:pt x="9" y="13"/>
                      </a:cubicBezTo>
                      <a:cubicBezTo>
                        <a:pt x="10" y="13"/>
                        <a:pt x="10" y="13"/>
                        <a:pt x="10" y="13"/>
                      </a:cubicBezTo>
                      <a:cubicBezTo>
                        <a:pt x="10" y="12"/>
                        <a:pt x="10" y="12"/>
                        <a:pt x="10" y="12"/>
                      </a:cubicBezTo>
                      <a:cubicBezTo>
                        <a:pt x="11" y="12"/>
                        <a:pt x="11" y="12"/>
                        <a:pt x="11" y="12"/>
                      </a:cubicBezTo>
                      <a:cubicBezTo>
                        <a:pt x="12" y="12"/>
                        <a:pt x="12" y="12"/>
                        <a:pt x="12" y="12"/>
                      </a:cubicBezTo>
                      <a:cubicBezTo>
                        <a:pt x="13" y="11"/>
                        <a:pt x="14" y="9"/>
                        <a:pt x="13" y="8"/>
                      </a:cubicBezTo>
                      <a:cubicBezTo>
                        <a:pt x="13" y="7"/>
                        <a:pt x="13" y="7"/>
                        <a:pt x="13" y="7"/>
                      </a:cubicBezTo>
                      <a:cubicBezTo>
                        <a:pt x="12" y="6"/>
                        <a:pt x="12" y="6"/>
                        <a:pt x="12" y="5"/>
                      </a:cubicBezTo>
                      <a:cubicBezTo>
                        <a:pt x="12" y="5"/>
                        <a:pt x="12" y="5"/>
                        <a:pt x="12" y="5"/>
                      </a:cubicBezTo>
                      <a:cubicBezTo>
                        <a:pt x="12" y="5"/>
                        <a:pt x="12" y="5"/>
                        <a:pt x="12" y="5"/>
                      </a:cubicBezTo>
                      <a:cubicBezTo>
                        <a:pt x="13" y="5"/>
                        <a:pt x="13" y="5"/>
                        <a:pt x="13" y="4"/>
                      </a:cubicBezTo>
                      <a:cubicBezTo>
                        <a:pt x="13" y="2"/>
                        <a:pt x="13" y="2"/>
                        <a:pt x="13" y="2"/>
                      </a:cubicBezTo>
                      <a:cubicBezTo>
                        <a:pt x="13" y="2"/>
                        <a:pt x="13" y="2"/>
                        <a:pt x="13" y="2"/>
                      </a:cubicBezTo>
                      <a:cubicBezTo>
                        <a:pt x="12" y="2"/>
                        <a:pt x="12" y="2"/>
                        <a:pt x="12" y="2"/>
                      </a:cubicBezTo>
                      <a:cubicBezTo>
                        <a:pt x="12" y="1"/>
                        <a:pt x="12" y="1"/>
                        <a:pt x="12" y="1"/>
                      </a:cubicBezTo>
                      <a:cubicBezTo>
                        <a:pt x="11" y="1"/>
                        <a:pt x="11" y="1"/>
                        <a:pt x="11" y="1"/>
                      </a:cubicBezTo>
                      <a:cubicBezTo>
                        <a:pt x="10" y="0"/>
                        <a:pt x="9" y="0"/>
                        <a:pt x="8" y="0"/>
                      </a:cubicBezTo>
                      <a:cubicBezTo>
                        <a:pt x="8" y="0"/>
                        <a:pt x="8" y="0"/>
                        <a:pt x="8" y="0"/>
                      </a:cubicBezTo>
                      <a:cubicBezTo>
                        <a:pt x="7" y="0"/>
                        <a:pt x="7" y="0"/>
                        <a:pt x="7" y="0"/>
                      </a:cubicBezTo>
                      <a:cubicBezTo>
                        <a:pt x="7" y="0"/>
                        <a:pt x="7" y="0"/>
                        <a:pt x="7" y="0"/>
                      </a:cubicBezTo>
                      <a:cubicBezTo>
                        <a:pt x="7" y="0"/>
                        <a:pt x="7" y="0"/>
                        <a:pt x="7"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49960"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a:ln>
                      <a:noFill/>
                    </a:ln>
                    <a:solidFill>
                      <a:prstClr val="black"/>
                    </a:solidFill>
                    <a:effectLst/>
                    <a:uLnTx/>
                    <a:uFillTx/>
                    <a:cs typeface="+mn-ea"/>
                    <a:sym typeface="+mn-lt"/>
                  </a:endParaRPr>
                </a:p>
              </p:txBody>
            </p:sp>
            <p:sp>
              <p:nvSpPr>
                <p:cNvPr id="22" name="Freeform 38"/>
                <p:cNvSpPr/>
                <p:nvPr/>
              </p:nvSpPr>
              <p:spPr bwMode="auto">
                <a:xfrm>
                  <a:off x="3959" y="1847"/>
                  <a:ext cx="22" cy="19"/>
                </a:xfrm>
                <a:custGeom>
                  <a:avLst/>
                  <a:gdLst>
                    <a:gd name="T0" fmla="*/ 4 w 9"/>
                    <a:gd name="T1" fmla="*/ 0 h 8"/>
                    <a:gd name="T2" fmla="*/ 0 w 9"/>
                    <a:gd name="T3" fmla="*/ 1 h 8"/>
                    <a:gd name="T4" fmla="*/ 0 w 9"/>
                    <a:gd name="T5" fmla="*/ 2 h 8"/>
                    <a:gd name="T6" fmla="*/ 1 w 9"/>
                    <a:gd name="T7" fmla="*/ 3 h 8"/>
                    <a:gd name="T8" fmla="*/ 2 w 9"/>
                    <a:gd name="T9" fmla="*/ 4 h 8"/>
                    <a:gd name="T10" fmla="*/ 3 w 9"/>
                    <a:gd name="T11" fmla="*/ 5 h 8"/>
                    <a:gd name="T12" fmla="*/ 3 w 9"/>
                    <a:gd name="T13" fmla="*/ 6 h 8"/>
                    <a:gd name="T14" fmla="*/ 4 w 9"/>
                    <a:gd name="T15" fmla="*/ 6 h 8"/>
                    <a:gd name="T16" fmla="*/ 4 w 9"/>
                    <a:gd name="T17" fmla="*/ 6 h 8"/>
                    <a:gd name="T18" fmla="*/ 4 w 9"/>
                    <a:gd name="T19" fmla="*/ 7 h 8"/>
                    <a:gd name="T20" fmla="*/ 4 w 9"/>
                    <a:gd name="T21" fmla="*/ 7 h 8"/>
                    <a:gd name="T22" fmla="*/ 6 w 9"/>
                    <a:gd name="T23" fmla="*/ 7 h 8"/>
                    <a:gd name="T24" fmla="*/ 6 w 9"/>
                    <a:gd name="T25" fmla="*/ 8 h 8"/>
                    <a:gd name="T26" fmla="*/ 9 w 9"/>
                    <a:gd name="T27" fmla="*/ 6 h 8"/>
                    <a:gd name="T28" fmla="*/ 9 w 9"/>
                    <a:gd name="T29" fmla="*/ 3 h 8"/>
                    <a:gd name="T30" fmla="*/ 9 w 9"/>
                    <a:gd name="T31" fmla="*/ 2 h 8"/>
                    <a:gd name="T32" fmla="*/ 9 w 9"/>
                    <a:gd name="T33" fmla="*/ 1 h 8"/>
                    <a:gd name="T34" fmla="*/ 8 w 9"/>
                    <a:gd name="T35" fmla="*/ 1 h 8"/>
                    <a:gd name="T36" fmla="*/ 7 w 9"/>
                    <a:gd name="T37" fmla="*/ 1 h 8"/>
                    <a:gd name="T38" fmla="*/ 7 w 9"/>
                    <a:gd name="T39" fmla="*/ 1 h 8"/>
                    <a:gd name="T40" fmla="*/ 7 w 9"/>
                    <a:gd name="T41" fmla="*/ 1 h 8"/>
                    <a:gd name="T42" fmla="*/ 8 w 9"/>
                    <a:gd name="T43" fmla="*/ 0 h 8"/>
                    <a:gd name="T44" fmla="*/ 7 w 9"/>
                    <a:gd name="T45" fmla="*/ 0 h 8"/>
                    <a:gd name="T46" fmla="*/ 5 w 9"/>
                    <a:gd name="T47" fmla="*/ 0 h 8"/>
                    <a:gd name="T48" fmla="*/ 4 w 9"/>
                    <a:gd name="T49"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 h="8">
                      <a:moveTo>
                        <a:pt x="4" y="0"/>
                      </a:moveTo>
                      <a:cubicBezTo>
                        <a:pt x="3" y="0"/>
                        <a:pt x="1" y="0"/>
                        <a:pt x="0" y="1"/>
                      </a:cubicBezTo>
                      <a:cubicBezTo>
                        <a:pt x="0" y="1"/>
                        <a:pt x="0" y="2"/>
                        <a:pt x="0" y="2"/>
                      </a:cubicBezTo>
                      <a:cubicBezTo>
                        <a:pt x="0" y="3"/>
                        <a:pt x="0" y="3"/>
                        <a:pt x="1" y="3"/>
                      </a:cubicBezTo>
                      <a:cubicBezTo>
                        <a:pt x="2" y="4"/>
                        <a:pt x="2" y="4"/>
                        <a:pt x="2" y="4"/>
                      </a:cubicBezTo>
                      <a:cubicBezTo>
                        <a:pt x="2" y="4"/>
                        <a:pt x="3" y="5"/>
                        <a:pt x="3" y="5"/>
                      </a:cubicBezTo>
                      <a:cubicBezTo>
                        <a:pt x="3" y="6"/>
                        <a:pt x="3" y="6"/>
                        <a:pt x="3" y="6"/>
                      </a:cubicBezTo>
                      <a:cubicBezTo>
                        <a:pt x="4" y="6"/>
                        <a:pt x="4" y="6"/>
                        <a:pt x="4" y="6"/>
                      </a:cubicBezTo>
                      <a:cubicBezTo>
                        <a:pt x="4" y="6"/>
                        <a:pt x="4" y="6"/>
                        <a:pt x="4" y="6"/>
                      </a:cubicBezTo>
                      <a:cubicBezTo>
                        <a:pt x="4" y="6"/>
                        <a:pt x="4" y="6"/>
                        <a:pt x="4" y="7"/>
                      </a:cubicBezTo>
                      <a:cubicBezTo>
                        <a:pt x="4" y="7"/>
                        <a:pt x="4" y="7"/>
                        <a:pt x="4" y="7"/>
                      </a:cubicBezTo>
                      <a:cubicBezTo>
                        <a:pt x="6" y="7"/>
                        <a:pt x="6" y="7"/>
                        <a:pt x="6" y="7"/>
                      </a:cubicBezTo>
                      <a:cubicBezTo>
                        <a:pt x="6" y="8"/>
                        <a:pt x="6" y="8"/>
                        <a:pt x="6" y="8"/>
                      </a:cubicBezTo>
                      <a:cubicBezTo>
                        <a:pt x="7" y="8"/>
                        <a:pt x="8" y="7"/>
                        <a:pt x="9" y="6"/>
                      </a:cubicBezTo>
                      <a:cubicBezTo>
                        <a:pt x="9" y="5"/>
                        <a:pt x="9" y="4"/>
                        <a:pt x="9" y="3"/>
                      </a:cubicBezTo>
                      <a:cubicBezTo>
                        <a:pt x="9" y="2"/>
                        <a:pt x="9" y="2"/>
                        <a:pt x="9" y="2"/>
                      </a:cubicBezTo>
                      <a:cubicBezTo>
                        <a:pt x="9" y="1"/>
                        <a:pt x="9" y="1"/>
                        <a:pt x="9" y="1"/>
                      </a:cubicBezTo>
                      <a:cubicBezTo>
                        <a:pt x="8" y="1"/>
                        <a:pt x="8" y="1"/>
                        <a:pt x="8" y="1"/>
                      </a:cubicBezTo>
                      <a:cubicBezTo>
                        <a:pt x="8" y="1"/>
                        <a:pt x="8" y="1"/>
                        <a:pt x="7" y="1"/>
                      </a:cubicBezTo>
                      <a:cubicBezTo>
                        <a:pt x="7" y="1"/>
                        <a:pt x="7" y="1"/>
                        <a:pt x="7" y="1"/>
                      </a:cubicBezTo>
                      <a:cubicBezTo>
                        <a:pt x="7" y="1"/>
                        <a:pt x="7" y="1"/>
                        <a:pt x="7" y="1"/>
                      </a:cubicBezTo>
                      <a:cubicBezTo>
                        <a:pt x="8" y="0"/>
                        <a:pt x="8" y="0"/>
                        <a:pt x="8" y="0"/>
                      </a:cubicBezTo>
                      <a:cubicBezTo>
                        <a:pt x="7" y="0"/>
                        <a:pt x="7" y="0"/>
                        <a:pt x="7" y="0"/>
                      </a:cubicBezTo>
                      <a:cubicBezTo>
                        <a:pt x="6" y="0"/>
                        <a:pt x="6" y="0"/>
                        <a:pt x="5" y="0"/>
                      </a:cubicBezTo>
                      <a:cubicBezTo>
                        <a:pt x="5" y="0"/>
                        <a:pt x="4" y="0"/>
                        <a:pt x="4"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49960"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a:ln>
                      <a:noFill/>
                    </a:ln>
                    <a:solidFill>
                      <a:prstClr val="black"/>
                    </a:solidFill>
                    <a:effectLst/>
                    <a:uLnTx/>
                    <a:uFillTx/>
                    <a:cs typeface="+mn-ea"/>
                    <a:sym typeface="+mn-lt"/>
                  </a:endParaRPr>
                </a:p>
              </p:txBody>
            </p:sp>
            <p:sp>
              <p:nvSpPr>
                <p:cNvPr id="23" name="Freeform 39"/>
                <p:cNvSpPr/>
                <p:nvPr/>
              </p:nvSpPr>
              <p:spPr bwMode="auto">
                <a:xfrm>
                  <a:off x="3959" y="1864"/>
                  <a:ext cx="22" cy="14"/>
                </a:xfrm>
                <a:custGeom>
                  <a:avLst/>
                  <a:gdLst>
                    <a:gd name="T0" fmla="*/ 6 w 9"/>
                    <a:gd name="T1" fmla="*/ 0 h 6"/>
                    <a:gd name="T2" fmla="*/ 4 w 9"/>
                    <a:gd name="T3" fmla="*/ 0 h 6"/>
                    <a:gd name="T4" fmla="*/ 1 w 9"/>
                    <a:gd name="T5" fmla="*/ 0 h 6"/>
                    <a:gd name="T6" fmla="*/ 0 w 9"/>
                    <a:gd name="T7" fmla="*/ 1 h 6"/>
                    <a:gd name="T8" fmla="*/ 0 w 9"/>
                    <a:gd name="T9" fmla="*/ 2 h 6"/>
                    <a:gd name="T10" fmla="*/ 0 w 9"/>
                    <a:gd name="T11" fmla="*/ 2 h 6"/>
                    <a:gd name="T12" fmla="*/ 0 w 9"/>
                    <a:gd name="T13" fmla="*/ 5 h 6"/>
                    <a:gd name="T14" fmla="*/ 3 w 9"/>
                    <a:gd name="T15" fmla="*/ 5 h 6"/>
                    <a:gd name="T16" fmla="*/ 3 w 9"/>
                    <a:gd name="T17" fmla="*/ 6 h 6"/>
                    <a:gd name="T18" fmla="*/ 8 w 9"/>
                    <a:gd name="T19" fmla="*/ 6 h 6"/>
                    <a:gd name="T20" fmla="*/ 8 w 9"/>
                    <a:gd name="T21" fmla="*/ 6 h 6"/>
                    <a:gd name="T22" fmla="*/ 9 w 9"/>
                    <a:gd name="T23" fmla="*/ 6 h 6"/>
                    <a:gd name="T24" fmla="*/ 9 w 9"/>
                    <a:gd name="T25" fmla="*/ 5 h 6"/>
                    <a:gd name="T26" fmla="*/ 9 w 9"/>
                    <a:gd name="T27" fmla="*/ 5 h 6"/>
                    <a:gd name="T28" fmla="*/ 9 w 9"/>
                    <a:gd name="T29" fmla="*/ 3 h 6"/>
                    <a:gd name="T30" fmla="*/ 7 w 9"/>
                    <a:gd name="T31" fmla="*/ 2 h 6"/>
                    <a:gd name="T32" fmla="*/ 7 w 9"/>
                    <a:gd name="T33" fmla="*/ 2 h 6"/>
                    <a:gd name="T34" fmla="*/ 7 w 9"/>
                    <a:gd name="T35" fmla="*/ 2 h 6"/>
                    <a:gd name="T36" fmla="*/ 6 w 9"/>
                    <a:gd name="T37" fmla="*/ 2 h 6"/>
                    <a:gd name="T38" fmla="*/ 6 w 9"/>
                    <a:gd name="T39" fmla="*/ 1 h 6"/>
                    <a:gd name="T40" fmla="*/ 6 w 9"/>
                    <a:gd name="T41" fmla="*/ 1 h 6"/>
                    <a:gd name="T42" fmla="*/ 6 w 9"/>
                    <a:gd name="T43"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 h="6">
                      <a:moveTo>
                        <a:pt x="6" y="0"/>
                      </a:moveTo>
                      <a:cubicBezTo>
                        <a:pt x="4" y="0"/>
                        <a:pt x="4" y="0"/>
                        <a:pt x="4" y="0"/>
                      </a:cubicBezTo>
                      <a:cubicBezTo>
                        <a:pt x="1" y="0"/>
                        <a:pt x="1" y="0"/>
                        <a:pt x="1" y="0"/>
                      </a:cubicBezTo>
                      <a:cubicBezTo>
                        <a:pt x="1" y="0"/>
                        <a:pt x="0" y="0"/>
                        <a:pt x="0" y="1"/>
                      </a:cubicBezTo>
                      <a:cubicBezTo>
                        <a:pt x="0" y="1"/>
                        <a:pt x="0" y="1"/>
                        <a:pt x="0" y="2"/>
                      </a:cubicBezTo>
                      <a:cubicBezTo>
                        <a:pt x="0" y="2"/>
                        <a:pt x="0" y="2"/>
                        <a:pt x="0" y="2"/>
                      </a:cubicBezTo>
                      <a:cubicBezTo>
                        <a:pt x="0" y="5"/>
                        <a:pt x="0" y="5"/>
                        <a:pt x="0" y="5"/>
                      </a:cubicBezTo>
                      <a:cubicBezTo>
                        <a:pt x="3" y="5"/>
                        <a:pt x="3" y="5"/>
                        <a:pt x="3" y="5"/>
                      </a:cubicBezTo>
                      <a:cubicBezTo>
                        <a:pt x="3" y="6"/>
                        <a:pt x="3" y="6"/>
                        <a:pt x="3" y="6"/>
                      </a:cubicBezTo>
                      <a:cubicBezTo>
                        <a:pt x="8" y="6"/>
                        <a:pt x="8" y="6"/>
                        <a:pt x="8" y="6"/>
                      </a:cubicBezTo>
                      <a:cubicBezTo>
                        <a:pt x="8" y="6"/>
                        <a:pt x="8" y="6"/>
                        <a:pt x="8" y="6"/>
                      </a:cubicBezTo>
                      <a:cubicBezTo>
                        <a:pt x="8" y="6"/>
                        <a:pt x="9" y="6"/>
                        <a:pt x="9" y="6"/>
                      </a:cubicBezTo>
                      <a:cubicBezTo>
                        <a:pt x="9" y="6"/>
                        <a:pt x="9" y="5"/>
                        <a:pt x="9" y="5"/>
                      </a:cubicBezTo>
                      <a:cubicBezTo>
                        <a:pt x="9" y="5"/>
                        <a:pt x="9" y="5"/>
                        <a:pt x="9" y="5"/>
                      </a:cubicBezTo>
                      <a:cubicBezTo>
                        <a:pt x="9" y="4"/>
                        <a:pt x="9" y="4"/>
                        <a:pt x="9" y="3"/>
                      </a:cubicBezTo>
                      <a:cubicBezTo>
                        <a:pt x="9" y="2"/>
                        <a:pt x="8" y="2"/>
                        <a:pt x="7" y="2"/>
                      </a:cubicBezTo>
                      <a:cubicBezTo>
                        <a:pt x="7" y="2"/>
                        <a:pt x="7" y="2"/>
                        <a:pt x="7" y="2"/>
                      </a:cubicBezTo>
                      <a:cubicBezTo>
                        <a:pt x="7" y="2"/>
                        <a:pt x="7" y="2"/>
                        <a:pt x="7" y="2"/>
                      </a:cubicBezTo>
                      <a:cubicBezTo>
                        <a:pt x="6" y="2"/>
                        <a:pt x="6" y="2"/>
                        <a:pt x="6" y="2"/>
                      </a:cubicBezTo>
                      <a:cubicBezTo>
                        <a:pt x="6" y="1"/>
                        <a:pt x="6" y="1"/>
                        <a:pt x="6" y="1"/>
                      </a:cubicBezTo>
                      <a:cubicBezTo>
                        <a:pt x="6" y="1"/>
                        <a:pt x="6" y="1"/>
                        <a:pt x="6" y="1"/>
                      </a:cubicBezTo>
                      <a:cubicBezTo>
                        <a:pt x="6" y="0"/>
                        <a:pt x="6" y="0"/>
                        <a:pt x="6"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49960"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a:ln>
                      <a:noFill/>
                    </a:ln>
                    <a:solidFill>
                      <a:prstClr val="black"/>
                    </a:solidFill>
                    <a:effectLst/>
                    <a:uLnTx/>
                    <a:uFillTx/>
                    <a:cs typeface="+mn-ea"/>
                    <a:sym typeface="+mn-lt"/>
                  </a:endParaRPr>
                </a:p>
              </p:txBody>
            </p:sp>
            <p:sp>
              <p:nvSpPr>
                <p:cNvPr id="24" name="Freeform 40"/>
                <p:cNvSpPr/>
                <p:nvPr/>
              </p:nvSpPr>
              <p:spPr bwMode="auto">
                <a:xfrm>
                  <a:off x="3764" y="1809"/>
                  <a:ext cx="81" cy="57"/>
                </a:xfrm>
                <a:custGeom>
                  <a:avLst/>
                  <a:gdLst>
                    <a:gd name="T0" fmla="*/ 14 w 34"/>
                    <a:gd name="T1" fmla="*/ 1 h 24"/>
                    <a:gd name="T2" fmla="*/ 2 w 34"/>
                    <a:gd name="T3" fmla="*/ 2 h 24"/>
                    <a:gd name="T4" fmla="*/ 2 w 34"/>
                    <a:gd name="T5" fmla="*/ 5 h 24"/>
                    <a:gd name="T6" fmla="*/ 4 w 34"/>
                    <a:gd name="T7" fmla="*/ 6 h 24"/>
                    <a:gd name="T8" fmla="*/ 4 w 34"/>
                    <a:gd name="T9" fmla="*/ 9 h 24"/>
                    <a:gd name="T10" fmla="*/ 4 w 34"/>
                    <a:gd name="T11" fmla="*/ 12 h 24"/>
                    <a:gd name="T12" fmla="*/ 3 w 34"/>
                    <a:gd name="T13" fmla="*/ 13 h 24"/>
                    <a:gd name="T14" fmla="*/ 0 w 34"/>
                    <a:gd name="T15" fmla="*/ 15 h 24"/>
                    <a:gd name="T16" fmla="*/ 0 w 34"/>
                    <a:gd name="T17" fmla="*/ 18 h 24"/>
                    <a:gd name="T18" fmla="*/ 2 w 34"/>
                    <a:gd name="T19" fmla="*/ 20 h 24"/>
                    <a:gd name="T20" fmla="*/ 5 w 34"/>
                    <a:gd name="T21" fmla="*/ 24 h 24"/>
                    <a:gd name="T22" fmla="*/ 11 w 34"/>
                    <a:gd name="T23" fmla="*/ 24 h 24"/>
                    <a:gd name="T24" fmla="*/ 13 w 34"/>
                    <a:gd name="T25" fmla="*/ 22 h 24"/>
                    <a:gd name="T26" fmla="*/ 14 w 34"/>
                    <a:gd name="T27" fmla="*/ 19 h 24"/>
                    <a:gd name="T28" fmla="*/ 15 w 34"/>
                    <a:gd name="T29" fmla="*/ 18 h 24"/>
                    <a:gd name="T30" fmla="*/ 16 w 34"/>
                    <a:gd name="T31" fmla="*/ 18 h 24"/>
                    <a:gd name="T32" fmla="*/ 17 w 34"/>
                    <a:gd name="T33" fmla="*/ 18 h 24"/>
                    <a:gd name="T34" fmla="*/ 21 w 34"/>
                    <a:gd name="T35" fmla="*/ 17 h 24"/>
                    <a:gd name="T36" fmla="*/ 21 w 34"/>
                    <a:gd name="T37" fmla="*/ 16 h 24"/>
                    <a:gd name="T38" fmla="*/ 22 w 34"/>
                    <a:gd name="T39" fmla="*/ 16 h 24"/>
                    <a:gd name="T40" fmla="*/ 25 w 34"/>
                    <a:gd name="T41" fmla="*/ 14 h 24"/>
                    <a:gd name="T42" fmla="*/ 28 w 34"/>
                    <a:gd name="T43" fmla="*/ 14 h 24"/>
                    <a:gd name="T44" fmla="*/ 29 w 34"/>
                    <a:gd name="T45" fmla="*/ 12 h 24"/>
                    <a:gd name="T46" fmla="*/ 29 w 34"/>
                    <a:gd name="T47" fmla="*/ 12 h 24"/>
                    <a:gd name="T48" fmla="*/ 31 w 34"/>
                    <a:gd name="T49" fmla="*/ 11 h 24"/>
                    <a:gd name="T50" fmla="*/ 31 w 34"/>
                    <a:gd name="T51" fmla="*/ 9 h 24"/>
                    <a:gd name="T52" fmla="*/ 31 w 34"/>
                    <a:gd name="T53" fmla="*/ 7 h 24"/>
                    <a:gd name="T54" fmla="*/ 33 w 34"/>
                    <a:gd name="T55" fmla="*/ 5 h 24"/>
                    <a:gd name="T56" fmla="*/ 34 w 34"/>
                    <a:gd name="T57" fmla="*/ 3 h 24"/>
                    <a:gd name="T58" fmla="*/ 34 w 34"/>
                    <a:gd name="T59" fmla="*/ 2 h 24"/>
                    <a:gd name="T60" fmla="*/ 32 w 34"/>
                    <a:gd name="T61" fmla="*/ 0 h 24"/>
                    <a:gd name="T62" fmla="*/ 27 w 34"/>
                    <a:gd name="T63"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4" h="24">
                      <a:moveTo>
                        <a:pt x="27" y="0"/>
                      </a:moveTo>
                      <a:cubicBezTo>
                        <a:pt x="23" y="0"/>
                        <a:pt x="18" y="0"/>
                        <a:pt x="14" y="1"/>
                      </a:cubicBezTo>
                      <a:cubicBezTo>
                        <a:pt x="10" y="1"/>
                        <a:pt x="6" y="2"/>
                        <a:pt x="3" y="2"/>
                      </a:cubicBezTo>
                      <a:cubicBezTo>
                        <a:pt x="2" y="2"/>
                        <a:pt x="2" y="2"/>
                        <a:pt x="2" y="2"/>
                      </a:cubicBezTo>
                      <a:cubicBezTo>
                        <a:pt x="2" y="4"/>
                        <a:pt x="2" y="4"/>
                        <a:pt x="2" y="4"/>
                      </a:cubicBezTo>
                      <a:cubicBezTo>
                        <a:pt x="2" y="4"/>
                        <a:pt x="2" y="5"/>
                        <a:pt x="2" y="5"/>
                      </a:cubicBezTo>
                      <a:cubicBezTo>
                        <a:pt x="3" y="5"/>
                        <a:pt x="3" y="5"/>
                        <a:pt x="3" y="5"/>
                      </a:cubicBezTo>
                      <a:cubicBezTo>
                        <a:pt x="3" y="5"/>
                        <a:pt x="3" y="5"/>
                        <a:pt x="4" y="6"/>
                      </a:cubicBezTo>
                      <a:cubicBezTo>
                        <a:pt x="4" y="6"/>
                        <a:pt x="4" y="7"/>
                        <a:pt x="4" y="8"/>
                      </a:cubicBezTo>
                      <a:cubicBezTo>
                        <a:pt x="4" y="9"/>
                        <a:pt x="4" y="9"/>
                        <a:pt x="4" y="9"/>
                      </a:cubicBezTo>
                      <a:cubicBezTo>
                        <a:pt x="5" y="10"/>
                        <a:pt x="5" y="11"/>
                        <a:pt x="4" y="12"/>
                      </a:cubicBezTo>
                      <a:cubicBezTo>
                        <a:pt x="4" y="12"/>
                        <a:pt x="4" y="12"/>
                        <a:pt x="4" y="12"/>
                      </a:cubicBezTo>
                      <a:cubicBezTo>
                        <a:pt x="4" y="12"/>
                        <a:pt x="3" y="12"/>
                        <a:pt x="3" y="12"/>
                      </a:cubicBezTo>
                      <a:cubicBezTo>
                        <a:pt x="3" y="13"/>
                        <a:pt x="3" y="13"/>
                        <a:pt x="3" y="13"/>
                      </a:cubicBezTo>
                      <a:cubicBezTo>
                        <a:pt x="2" y="14"/>
                        <a:pt x="2" y="14"/>
                        <a:pt x="1" y="15"/>
                      </a:cubicBezTo>
                      <a:cubicBezTo>
                        <a:pt x="0" y="15"/>
                        <a:pt x="0" y="15"/>
                        <a:pt x="0" y="15"/>
                      </a:cubicBezTo>
                      <a:cubicBezTo>
                        <a:pt x="0" y="18"/>
                        <a:pt x="0" y="18"/>
                        <a:pt x="0" y="18"/>
                      </a:cubicBezTo>
                      <a:cubicBezTo>
                        <a:pt x="0" y="18"/>
                        <a:pt x="0" y="18"/>
                        <a:pt x="0" y="18"/>
                      </a:cubicBezTo>
                      <a:cubicBezTo>
                        <a:pt x="0" y="18"/>
                        <a:pt x="0" y="19"/>
                        <a:pt x="1" y="19"/>
                      </a:cubicBezTo>
                      <a:cubicBezTo>
                        <a:pt x="2" y="20"/>
                        <a:pt x="2" y="20"/>
                        <a:pt x="2" y="20"/>
                      </a:cubicBezTo>
                      <a:cubicBezTo>
                        <a:pt x="3" y="21"/>
                        <a:pt x="4" y="22"/>
                        <a:pt x="5" y="23"/>
                      </a:cubicBezTo>
                      <a:cubicBezTo>
                        <a:pt x="5" y="24"/>
                        <a:pt x="5" y="24"/>
                        <a:pt x="5" y="24"/>
                      </a:cubicBezTo>
                      <a:cubicBezTo>
                        <a:pt x="10" y="24"/>
                        <a:pt x="10" y="24"/>
                        <a:pt x="10" y="24"/>
                      </a:cubicBezTo>
                      <a:cubicBezTo>
                        <a:pt x="11" y="24"/>
                        <a:pt x="11" y="24"/>
                        <a:pt x="11" y="24"/>
                      </a:cubicBezTo>
                      <a:cubicBezTo>
                        <a:pt x="11" y="24"/>
                        <a:pt x="11" y="24"/>
                        <a:pt x="11" y="24"/>
                      </a:cubicBezTo>
                      <a:cubicBezTo>
                        <a:pt x="13" y="24"/>
                        <a:pt x="13" y="23"/>
                        <a:pt x="13" y="22"/>
                      </a:cubicBezTo>
                      <a:cubicBezTo>
                        <a:pt x="13" y="22"/>
                        <a:pt x="14" y="21"/>
                        <a:pt x="14" y="21"/>
                      </a:cubicBezTo>
                      <a:cubicBezTo>
                        <a:pt x="14" y="20"/>
                        <a:pt x="14" y="20"/>
                        <a:pt x="14" y="19"/>
                      </a:cubicBezTo>
                      <a:cubicBezTo>
                        <a:pt x="14" y="19"/>
                        <a:pt x="14" y="19"/>
                        <a:pt x="14" y="19"/>
                      </a:cubicBezTo>
                      <a:cubicBezTo>
                        <a:pt x="15" y="19"/>
                        <a:pt x="15" y="19"/>
                        <a:pt x="15" y="18"/>
                      </a:cubicBezTo>
                      <a:cubicBezTo>
                        <a:pt x="15" y="18"/>
                        <a:pt x="15" y="18"/>
                        <a:pt x="15" y="18"/>
                      </a:cubicBezTo>
                      <a:cubicBezTo>
                        <a:pt x="15" y="18"/>
                        <a:pt x="15" y="18"/>
                        <a:pt x="16" y="18"/>
                      </a:cubicBezTo>
                      <a:cubicBezTo>
                        <a:pt x="16" y="18"/>
                        <a:pt x="16" y="18"/>
                        <a:pt x="16" y="18"/>
                      </a:cubicBezTo>
                      <a:cubicBezTo>
                        <a:pt x="17" y="18"/>
                        <a:pt x="17" y="18"/>
                        <a:pt x="17" y="18"/>
                      </a:cubicBezTo>
                      <a:cubicBezTo>
                        <a:pt x="19" y="18"/>
                        <a:pt x="19" y="18"/>
                        <a:pt x="19" y="18"/>
                      </a:cubicBezTo>
                      <a:cubicBezTo>
                        <a:pt x="20" y="18"/>
                        <a:pt x="21" y="18"/>
                        <a:pt x="21" y="17"/>
                      </a:cubicBezTo>
                      <a:cubicBezTo>
                        <a:pt x="21" y="16"/>
                        <a:pt x="21" y="16"/>
                        <a:pt x="21" y="16"/>
                      </a:cubicBezTo>
                      <a:cubicBezTo>
                        <a:pt x="21" y="16"/>
                        <a:pt x="21" y="16"/>
                        <a:pt x="21" y="16"/>
                      </a:cubicBezTo>
                      <a:cubicBezTo>
                        <a:pt x="21" y="16"/>
                        <a:pt x="22" y="16"/>
                        <a:pt x="22" y="16"/>
                      </a:cubicBezTo>
                      <a:cubicBezTo>
                        <a:pt x="22" y="16"/>
                        <a:pt x="22" y="16"/>
                        <a:pt x="22" y="16"/>
                      </a:cubicBezTo>
                      <a:cubicBezTo>
                        <a:pt x="23" y="16"/>
                        <a:pt x="23" y="16"/>
                        <a:pt x="24" y="15"/>
                      </a:cubicBezTo>
                      <a:cubicBezTo>
                        <a:pt x="24" y="15"/>
                        <a:pt x="25" y="14"/>
                        <a:pt x="25" y="14"/>
                      </a:cubicBezTo>
                      <a:cubicBezTo>
                        <a:pt x="25" y="14"/>
                        <a:pt x="26" y="14"/>
                        <a:pt x="26" y="14"/>
                      </a:cubicBezTo>
                      <a:cubicBezTo>
                        <a:pt x="28" y="14"/>
                        <a:pt x="28" y="14"/>
                        <a:pt x="28" y="14"/>
                      </a:cubicBezTo>
                      <a:cubicBezTo>
                        <a:pt x="28" y="14"/>
                        <a:pt x="28" y="14"/>
                        <a:pt x="28" y="14"/>
                      </a:cubicBezTo>
                      <a:cubicBezTo>
                        <a:pt x="29" y="14"/>
                        <a:pt x="29" y="13"/>
                        <a:pt x="29" y="12"/>
                      </a:cubicBezTo>
                      <a:cubicBezTo>
                        <a:pt x="29" y="12"/>
                        <a:pt x="29" y="12"/>
                        <a:pt x="29" y="12"/>
                      </a:cubicBezTo>
                      <a:cubicBezTo>
                        <a:pt x="29" y="12"/>
                        <a:pt x="29" y="12"/>
                        <a:pt x="29" y="12"/>
                      </a:cubicBezTo>
                      <a:cubicBezTo>
                        <a:pt x="30" y="12"/>
                        <a:pt x="30" y="12"/>
                        <a:pt x="30" y="12"/>
                      </a:cubicBezTo>
                      <a:cubicBezTo>
                        <a:pt x="30" y="12"/>
                        <a:pt x="31" y="12"/>
                        <a:pt x="31" y="11"/>
                      </a:cubicBezTo>
                      <a:cubicBezTo>
                        <a:pt x="32" y="11"/>
                        <a:pt x="32" y="10"/>
                        <a:pt x="31" y="10"/>
                      </a:cubicBezTo>
                      <a:cubicBezTo>
                        <a:pt x="31" y="9"/>
                        <a:pt x="31" y="9"/>
                        <a:pt x="31" y="9"/>
                      </a:cubicBezTo>
                      <a:cubicBezTo>
                        <a:pt x="31" y="9"/>
                        <a:pt x="31" y="9"/>
                        <a:pt x="31" y="9"/>
                      </a:cubicBezTo>
                      <a:cubicBezTo>
                        <a:pt x="31" y="8"/>
                        <a:pt x="31" y="7"/>
                        <a:pt x="31" y="7"/>
                      </a:cubicBezTo>
                      <a:cubicBezTo>
                        <a:pt x="31" y="6"/>
                        <a:pt x="31" y="6"/>
                        <a:pt x="32" y="5"/>
                      </a:cubicBezTo>
                      <a:cubicBezTo>
                        <a:pt x="33" y="5"/>
                        <a:pt x="33" y="5"/>
                        <a:pt x="33" y="5"/>
                      </a:cubicBezTo>
                      <a:cubicBezTo>
                        <a:pt x="34" y="5"/>
                        <a:pt x="34" y="3"/>
                        <a:pt x="34" y="3"/>
                      </a:cubicBezTo>
                      <a:cubicBezTo>
                        <a:pt x="34" y="3"/>
                        <a:pt x="34" y="3"/>
                        <a:pt x="34" y="3"/>
                      </a:cubicBezTo>
                      <a:cubicBezTo>
                        <a:pt x="34" y="2"/>
                        <a:pt x="34" y="2"/>
                        <a:pt x="34" y="2"/>
                      </a:cubicBezTo>
                      <a:cubicBezTo>
                        <a:pt x="34" y="2"/>
                        <a:pt x="34" y="2"/>
                        <a:pt x="34" y="2"/>
                      </a:cubicBezTo>
                      <a:cubicBezTo>
                        <a:pt x="34" y="1"/>
                        <a:pt x="34" y="1"/>
                        <a:pt x="33" y="1"/>
                      </a:cubicBezTo>
                      <a:cubicBezTo>
                        <a:pt x="33" y="0"/>
                        <a:pt x="33" y="0"/>
                        <a:pt x="32" y="0"/>
                      </a:cubicBezTo>
                      <a:cubicBezTo>
                        <a:pt x="32" y="0"/>
                        <a:pt x="31" y="0"/>
                        <a:pt x="31" y="0"/>
                      </a:cubicBezTo>
                      <a:cubicBezTo>
                        <a:pt x="29" y="0"/>
                        <a:pt x="28" y="0"/>
                        <a:pt x="27"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49960"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a:ln>
                      <a:noFill/>
                    </a:ln>
                    <a:solidFill>
                      <a:prstClr val="black"/>
                    </a:solidFill>
                    <a:effectLst/>
                    <a:uLnTx/>
                    <a:uFillTx/>
                    <a:cs typeface="+mn-ea"/>
                    <a:sym typeface="+mn-lt"/>
                  </a:endParaRPr>
                </a:p>
              </p:txBody>
            </p:sp>
            <p:sp>
              <p:nvSpPr>
                <p:cNvPr id="25" name="Freeform 41"/>
                <p:cNvSpPr>
                  <a:spLocks noEditPoints="1"/>
                </p:cNvSpPr>
                <p:nvPr/>
              </p:nvSpPr>
              <p:spPr bwMode="auto">
                <a:xfrm>
                  <a:off x="3902" y="1838"/>
                  <a:ext cx="301" cy="585"/>
                </a:xfrm>
                <a:custGeom>
                  <a:avLst/>
                  <a:gdLst>
                    <a:gd name="T0" fmla="*/ 51 w 126"/>
                    <a:gd name="T1" fmla="*/ 38 h 245"/>
                    <a:gd name="T2" fmla="*/ 34 w 126"/>
                    <a:gd name="T3" fmla="*/ 3 h 245"/>
                    <a:gd name="T4" fmla="*/ 35 w 126"/>
                    <a:gd name="T5" fmla="*/ 9 h 245"/>
                    <a:gd name="T6" fmla="*/ 34 w 126"/>
                    <a:gd name="T7" fmla="*/ 18 h 245"/>
                    <a:gd name="T8" fmla="*/ 22 w 126"/>
                    <a:gd name="T9" fmla="*/ 26 h 245"/>
                    <a:gd name="T10" fmla="*/ 39 w 126"/>
                    <a:gd name="T11" fmla="*/ 42 h 245"/>
                    <a:gd name="T12" fmla="*/ 48 w 126"/>
                    <a:gd name="T13" fmla="*/ 45 h 245"/>
                    <a:gd name="T14" fmla="*/ 59 w 126"/>
                    <a:gd name="T15" fmla="*/ 54 h 245"/>
                    <a:gd name="T16" fmla="*/ 58 w 126"/>
                    <a:gd name="T17" fmla="*/ 43 h 245"/>
                    <a:gd name="T18" fmla="*/ 65 w 126"/>
                    <a:gd name="T19" fmla="*/ 49 h 245"/>
                    <a:gd name="T20" fmla="*/ 67 w 126"/>
                    <a:gd name="T21" fmla="*/ 34 h 245"/>
                    <a:gd name="T22" fmla="*/ 74 w 126"/>
                    <a:gd name="T23" fmla="*/ 44 h 245"/>
                    <a:gd name="T24" fmla="*/ 78 w 126"/>
                    <a:gd name="T25" fmla="*/ 55 h 245"/>
                    <a:gd name="T26" fmla="*/ 85 w 126"/>
                    <a:gd name="T27" fmla="*/ 56 h 245"/>
                    <a:gd name="T28" fmla="*/ 90 w 126"/>
                    <a:gd name="T29" fmla="*/ 63 h 245"/>
                    <a:gd name="T30" fmla="*/ 80 w 126"/>
                    <a:gd name="T31" fmla="*/ 65 h 245"/>
                    <a:gd name="T32" fmla="*/ 71 w 126"/>
                    <a:gd name="T33" fmla="*/ 66 h 245"/>
                    <a:gd name="T34" fmla="*/ 64 w 126"/>
                    <a:gd name="T35" fmla="*/ 63 h 245"/>
                    <a:gd name="T36" fmla="*/ 56 w 126"/>
                    <a:gd name="T37" fmla="*/ 58 h 245"/>
                    <a:gd name="T38" fmla="*/ 48 w 126"/>
                    <a:gd name="T39" fmla="*/ 53 h 245"/>
                    <a:gd name="T40" fmla="*/ 32 w 126"/>
                    <a:gd name="T41" fmla="*/ 54 h 245"/>
                    <a:gd name="T42" fmla="*/ 24 w 126"/>
                    <a:gd name="T43" fmla="*/ 58 h 245"/>
                    <a:gd name="T44" fmla="*/ 14 w 126"/>
                    <a:gd name="T45" fmla="*/ 72 h 245"/>
                    <a:gd name="T46" fmla="*/ 6 w 126"/>
                    <a:gd name="T47" fmla="*/ 80 h 245"/>
                    <a:gd name="T48" fmla="*/ 1 w 126"/>
                    <a:gd name="T49" fmla="*/ 96 h 245"/>
                    <a:gd name="T50" fmla="*/ 1 w 126"/>
                    <a:gd name="T51" fmla="*/ 109 h 245"/>
                    <a:gd name="T52" fmla="*/ 9 w 126"/>
                    <a:gd name="T53" fmla="*/ 120 h 245"/>
                    <a:gd name="T54" fmla="*/ 21 w 126"/>
                    <a:gd name="T55" fmla="*/ 132 h 245"/>
                    <a:gd name="T56" fmla="*/ 33 w 126"/>
                    <a:gd name="T57" fmla="*/ 138 h 245"/>
                    <a:gd name="T58" fmla="*/ 43 w 126"/>
                    <a:gd name="T59" fmla="*/ 139 h 245"/>
                    <a:gd name="T60" fmla="*/ 57 w 126"/>
                    <a:gd name="T61" fmla="*/ 135 h 245"/>
                    <a:gd name="T62" fmla="*/ 67 w 126"/>
                    <a:gd name="T63" fmla="*/ 140 h 245"/>
                    <a:gd name="T64" fmla="*/ 68 w 126"/>
                    <a:gd name="T65" fmla="*/ 153 h 245"/>
                    <a:gd name="T66" fmla="*/ 76 w 126"/>
                    <a:gd name="T67" fmla="*/ 168 h 245"/>
                    <a:gd name="T68" fmla="*/ 77 w 126"/>
                    <a:gd name="T69" fmla="*/ 181 h 245"/>
                    <a:gd name="T70" fmla="*/ 71 w 126"/>
                    <a:gd name="T71" fmla="*/ 194 h 245"/>
                    <a:gd name="T72" fmla="*/ 71 w 126"/>
                    <a:gd name="T73" fmla="*/ 214 h 245"/>
                    <a:gd name="T74" fmla="*/ 72 w 126"/>
                    <a:gd name="T75" fmla="*/ 234 h 245"/>
                    <a:gd name="T76" fmla="*/ 81 w 126"/>
                    <a:gd name="T77" fmla="*/ 242 h 245"/>
                    <a:gd name="T78" fmla="*/ 97 w 126"/>
                    <a:gd name="T79" fmla="*/ 232 h 245"/>
                    <a:gd name="T80" fmla="*/ 100 w 126"/>
                    <a:gd name="T81" fmla="*/ 221 h 245"/>
                    <a:gd name="T82" fmla="*/ 108 w 126"/>
                    <a:gd name="T83" fmla="*/ 206 h 245"/>
                    <a:gd name="T84" fmla="*/ 119 w 126"/>
                    <a:gd name="T85" fmla="*/ 181 h 245"/>
                    <a:gd name="T86" fmla="*/ 122 w 126"/>
                    <a:gd name="T87" fmla="*/ 158 h 245"/>
                    <a:gd name="T88" fmla="*/ 124 w 126"/>
                    <a:gd name="T89" fmla="*/ 142 h 245"/>
                    <a:gd name="T90" fmla="*/ 122 w 126"/>
                    <a:gd name="T91" fmla="*/ 116 h 245"/>
                    <a:gd name="T92" fmla="*/ 116 w 126"/>
                    <a:gd name="T93" fmla="*/ 107 h 245"/>
                    <a:gd name="T94" fmla="*/ 106 w 126"/>
                    <a:gd name="T95" fmla="*/ 90 h 245"/>
                    <a:gd name="T96" fmla="*/ 99 w 126"/>
                    <a:gd name="T97" fmla="*/ 76 h 245"/>
                    <a:gd name="T98" fmla="*/ 103 w 126"/>
                    <a:gd name="T99" fmla="*/ 82 h 245"/>
                    <a:gd name="T100" fmla="*/ 111 w 126"/>
                    <a:gd name="T101" fmla="*/ 95 h 245"/>
                    <a:gd name="T102" fmla="*/ 116 w 126"/>
                    <a:gd name="T103" fmla="*/ 105 h 245"/>
                    <a:gd name="T104" fmla="*/ 118 w 126"/>
                    <a:gd name="T105" fmla="*/ 84 h 245"/>
                    <a:gd name="T106" fmla="*/ 115 w 126"/>
                    <a:gd name="T107" fmla="*/ 77 h 245"/>
                    <a:gd name="T108" fmla="*/ 110 w 126"/>
                    <a:gd name="T109" fmla="*/ 69 h 245"/>
                    <a:gd name="T110" fmla="*/ 106 w 126"/>
                    <a:gd name="T111" fmla="*/ 62 h 245"/>
                    <a:gd name="T112" fmla="*/ 99 w 126"/>
                    <a:gd name="T113" fmla="*/ 52 h 245"/>
                    <a:gd name="T114" fmla="*/ 80 w 126"/>
                    <a:gd name="T115" fmla="*/ 31 h 245"/>
                    <a:gd name="T116" fmla="*/ 62 w 126"/>
                    <a:gd name="T117" fmla="*/ 17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26" h="245">
                      <a:moveTo>
                        <a:pt x="49" y="38"/>
                      </a:moveTo>
                      <a:cubicBezTo>
                        <a:pt x="49" y="38"/>
                        <a:pt x="49" y="38"/>
                        <a:pt x="49" y="38"/>
                      </a:cubicBezTo>
                      <a:cubicBezTo>
                        <a:pt x="49" y="37"/>
                        <a:pt x="49" y="37"/>
                        <a:pt x="49" y="37"/>
                      </a:cubicBezTo>
                      <a:cubicBezTo>
                        <a:pt x="48" y="37"/>
                        <a:pt x="48" y="37"/>
                        <a:pt x="48" y="37"/>
                      </a:cubicBezTo>
                      <a:cubicBezTo>
                        <a:pt x="47" y="37"/>
                        <a:pt x="46" y="36"/>
                        <a:pt x="46" y="35"/>
                      </a:cubicBezTo>
                      <a:cubicBezTo>
                        <a:pt x="46" y="34"/>
                        <a:pt x="46" y="34"/>
                        <a:pt x="46" y="34"/>
                      </a:cubicBezTo>
                      <a:cubicBezTo>
                        <a:pt x="46" y="34"/>
                        <a:pt x="46" y="34"/>
                        <a:pt x="46" y="34"/>
                      </a:cubicBezTo>
                      <a:cubicBezTo>
                        <a:pt x="47" y="34"/>
                        <a:pt x="47" y="35"/>
                        <a:pt x="47" y="35"/>
                      </a:cubicBezTo>
                      <a:cubicBezTo>
                        <a:pt x="47" y="35"/>
                        <a:pt x="47" y="35"/>
                        <a:pt x="47" y="35"/>
                      </a:cubicBezTo>
                      <a:cubicBezTo>
                        <a:pt x="47" y="36"/>
                        <a:pt x="47" y="36"/>
                        <a:pt x="47" y="36"/>
                      </a:cubicBezTo>
                      <a:cubicBezTo>
                        <a:pt x="48" y="36"/>
                        <a:pt x="48" y="36"/>
                        <a:pt x="48" y="36"/>
                      </a:cubicBezTo>
                      <a:cubicBezTo>
                        <a:pt x="48" y="36"/>
                        <a:pt x="48" y="36"/>
                        <a:pt x="49" y="37"/>
                      </a:cubicBezTo>
                      <a:cubicBezTo>
                        <a:pt x="50" y="37"/>
                        <a:pt x="50" y="37"/>
                        <a:pt x="50" y="37"/>
                      </a:cubicBezTo>
                      <a:cubicBezTo>
                        <a:pt x="50" y="37"/>
                        <a:pt x="50" y="37"/>
                        <a:pt x="51" y="38"/>
                      </a:cubicBezTo>
                      <a:cubicBezTo>
                        <a:pt x="51" y="38"/>
                        <a:pt x="52" y="38"/>
                        <a:pt x="52" y="38"/>
                      </a:cubicBezTo>
                      <a:cubicBezTo>
                        <a:pt x="52" y="39"/>
                        <a:pt x="52" y="39"/>
                        <a:pt x="52" y="39"/>
                      </a:cubicBezTo>
                      <a:cubicBezTo>
                        <a:pt x="53" y="39"/>
                        <a:pt x="53" y="39"/>
                        <a:pt x="53" y="39"/>
                      </a:cubicBezTo>
                      <a:cubicBezTo>
                        <a:pt x="53" y="40"/>
                        <a:pt x="53" y="40"/>
                        <a:pt x="53" y="40"/>
                      </a:cubicBezTo>
                      <a:cubicBezTo>
                        <a:pt x="52" y="40"/>
                        <a:pt x="52" y="40"/>
                        <a:pt x="52" y="40"/>
                      </a:cubicBezTo>
                      <a:cubicBezTo>
                        <a:pt x="52" y="40"/>
                        <a:pt x="52" y="40"/>
                        <a:pt x="52" y="40"/>
                      </a:cubicBezTo>
                      <a:cubicBezTo>
                        <a:pt x="52" y="38"/>
                        <a:pt x="52" y="38"/>
                        <a:pt x="52" y="38"/>
                      </a:cubicBezTo>
                      <a:cubicBezTo>
                        <a:pt x="51" y="38"/>
                        <a:pt x="51" y="38"/>
                        <a:pt x="51" y="38"/>
                      </a:cubicBezTo>
                      <a:cubicBezTo>
                        <a:pt x="50" y="38"/>
                        <a:pt x="50" y="38"/>
                        <a:pt x="50" y="38"/>
                      </a:cubicBezTo>
                      <a:cubicBezTo>
                        <a:pt x="50" y="38"/>
                        <a:pt x="50" y="38"/>
                        <a:pt x="50" y="38"/>
                      </a:cubicBezTo>
                      <a:cubicBezTo>
                        <a:pt x="49" y="38"/>
                        <a:pt x="49" y="38"/>
                        <a:pt x="49" y="38"/>
                      </a:cubicBezTo>
                      <a:cubicBezTo>
                        <a:pt x="49" y="38"/>
                        <a:pt x="49" y="38"/>
                        <a:pt x="49" y="38"/>
                      </a:cubicBezTo>
                      <a:moveTo>
                        <a:pt x="34" y="0"/>
                      </a:moveTo>
                      <a:cubicBezTo>
                        <a:pt x="34" y="3"/>
                        <a:pt x="34" y="3"/>
                        <a:pt x="34" y="3"/>
                      </a:cubicBezTo>
                      <a:cubicBezTo>
                        <a:pt x="34" y="4"/>
                        <a:pt x="34" y="4"/>
                        <a:pt x="35" y="4"/>
                      </a:cubicBezTo>
                      <a:cubicBezTo>
                        <a:pt x="35" y="4"/>
                        <a:pt x="35" y="4"/>
                        <a:pt x="35" y="4"/>
                      </a:cubicBezTo>
                      <a:cubicBezTo>
                        <a:pt x="35" y="5"/>
                        <a:pt x="35" y="5"/>
                        <a:pt x="35" y="5"/>
                      </a:cubicBezTo>
                      <a:cubicBezTo>
                        <a:pt x="35" y="5"/>
                        <a:pt x="35" y="5"/>
                        <a:pt x="35" y="5"/>
                      </a:cubicBezTo>
                      <a:cubicBezTo>
                        <a:pt x="35" y="6"/>
                        <a:pt x="35" y="6"/>
                        <a:pt x="35" y="6"/>
                      </a:cubicBezTo>
                      <a:cubicBezTo>
                        <a:pt x="35" y="6"/>
                        <a:pt x="35" y="6"/>
                        <a:pt x="35" y="6"/>
                      </a:cubicBezTo>
                      <a:cubicBezTo>
                        <a:pt x="35" y="6"/>
                        <a:pt x="35" y="6"/>
                        <a:pt x="36" y="7"/>
                      </a:cubicBezTo>
                      <a:cubicBezTo>
                        <a:pt x="36" y="7"/>
                        <a:pt x="36" y="7"/>
                        <a:pt x="36" y="7"/>
                      </a:cubicBezTo>
                      <a:cubicBezTo>
                        <a:pt x="37" y="7"/>
                        <a:pt x="37" y="7"/>
                        <a:pt x="37" y="7"/>
                      </a:cubicBezTo>
                      <a:cubicBezTo>
                        <a:pt x="37" y="9"/>
                        <a:pt x="37" y="9"/>
                        <a:pt x="37" y="9"/>
                      </a:cubicBezTo>
                      <a:cubicBezTo>
                        <a:pt x="37" y="9"/>
                        <a:pt x="37" y="9"/>
                        <a:pt x="37" y="9"/>
                      </a:cubicBezTo>
                      <a:cubicBezTo>
                        <a:pt x="37" y="10"/>
                        <a:pt x="37" y="10"/>
                        <a:pt x="37" y="10"/>
                      </a:cubicBezTo>
                      <a:cubicBezTo>
                        <a:pt x="37" y="10"/>
                        <a:pt x="37" y="10"/>
                        <a:pt x="37" y="10"/>
                      </a:cubicBezTo>
                      <a:cubicBezTo>
                        <a:pt x="35" y="9"/>
                        <a:pt x="35" y="9"/>
                        <a:pt x="35" y="9"/>
                      </a:cubicBezTo>
                      <a:cubicBezTo>
                        <a:pt x="35" y="12"/>
                        <a:pt x="35" y="12"/>
                        <a:pt x="35" y="12"/>
                      </a:cubicBezTo>
                      <a:cubicBezTo>
                        <a:pt x="35" y="12"/>
                        <a:pt x="35" y="12"/>
                        <a:pt x="35" y="12"/>
                      </a:cubicBezTo>
                      <a:cubicBezTo>
                        <a:pt x="35" y="13"/>
                        <a:pt x="35" y="14"/>
                        <a:pt x="36" y="14"/>
                      </a:cubicBezTo>
                      <a:cubicBezTo>
                        <a:pt x="37" y="15"/>
                        <a:pt x="37" y="15"/>
                        <a:pt x="38" y="15"/>
                      </a:cubicBezTo>
                      <a:cubicBezTo>
                        <a:pt x="38" y="16"/>
                        <a:pt x="38" y="16"/>
                        <a:pt x="38" y="16"/>
                      </a:cubicBezTo>
                      <a:cubicBezTo>
                        <a:pt x="38" y="16"/>
                        <a:pt x="38" y="17"/>
                        <a:pt x="39" y="17"/>
                      </a:cubicBezTo>
                      <a:cubicBezTo>
                        <a:pt x="40" y="18"/>
                        <a:pt x="40" y="18"/>
                        <a:pt x="40" y="18"/>
                      </a:cubicBezTo>
                      <a:cubicBezTo>
                        <a:pt x="40" y="18"/>
                        <a:pt x="40" y="18"/>
                        <a:pt x="40" y="18"/>
                      </a:cubicBezTo>
                      <a:cubicBezTo>
                        <a:pt x="39" y="18"/>
                        <a:pt x="39" y="18"/>
                        <a:pt x="39" y="18"/>
                      </a:cubicBezTo>
                      <a:cubicBezTo>
                        <a:pt x="39" y="19"/>
                        <a:pt x="39" y="19"/>
                        <a:pt x="39" y="19"/>
                      </a:cubicBezTo>
                      <a:cubicBezTo>
                        <a:pt x="38" y="18"/>
                        <a:pt x="38" y="18"/>
                        <a:pt x="38" y="18"/>
                      </a:cubicBezTo>
                      <a:cubicBezTo>
                        <a:pt x="35" y="18"/>
                        <a:pt x="35" y="18"/>
                        <a:pt x="35" y="18"/>
                      </a:cubicBezTo>
                      <a:cubicBezTo>
                        <a:pt x="34" y="18"/>
                        <a:pt x="34" y="18"/>
                        <a:pt x="34" y="18"/>
                      </a:cubicBezTo>
                      <a:cubicBezTo>
                        <a:pt x="34" y="18"/>
                        <a:pt x="34" y="18"/>
                        <a:pt x="34" y="18"/>
                      </a:cubicBezTo>
                      <a:cubicBezTo>
                        <a:pt x="33" y="18"/>
                        <a:pt x="33" y="19"/>
                        <a:pt x="32" y="19"/>
                      </a:cubicBezTo>
                      <a:cubicBezTo>
                        <a:pt x="32" y="20"/>
                        <a:pt x="32" y="20"/>
                        <a:pt x="32" y="20"/>
                      </a:cubicBezTo>
                      <a:cubicBezTo>
                        <a:pt x="32" y="20"/>
                        <a:pt x="32" y="20"/>
                        <a:pt x="32" y="20"/>
                      </a:cubicBezTo>
                      <a:cubicBezTo>
                        <a:pt x="32" y="20"/>
                        <a:pt x="32" y="20"/>
                        <a:pt x="32" y="20"/>
                      </a:cubicBezTo>
                      <a:cubicBezTo>
                        <a:pt x="31" y="20"/>
                        <a:pt x="31" y="20"/>
                        <a:pt x="31" y="20"/>
                      </a:cubicBezTo>
                      <a:cubicBezTo>
                        <a:pt x="29" y="20"/>
                        <a:pt x="29" y="20"/>
                        <a:pt x="29" y="20"/>
                      </a:cubicBezTo>
                      <a:cubicBezTo>
                        <a:pt x="28" y="20"/>
                        <a:pt x="28" y="20"/>
                        <a:pt x="28" y="21"/>
                      </a:cubicBezTo>
                      <a:cubicBezTo>
                        <a:pt x="28" y="21"/>
                        <a:pt x="28" y="21"/>
                        <a:pt x="28" y="21"/>
                      </a:cubicBezTo>
                      <a:cubicBezTo>
                        <a:pt x="27" y="21"/>
                        <a:pt x="27" y="21"/>
                        <a:pt x="27" y="21"/>
                      </a:cubicBezTo>
                      <a:cubicBezTo>
                        <a:pt x="27" y="21"/>
                        <a:pt x="27" y="21"/>
                        <a:pt x="27" y="21"/>
                      </a:cubicBezTo>
                      <a:cubicBezTo>
                        <a:pt x="26" y="21"/>
                        <a:pt x="25" y="21"/>
                        <a:pt x="24" y="22"/>
                      </a:cubicBezTo>
                      <a:cubicBezTo>
                        <a:pt x="24" y="23"/>
                        <a:pt x="23" y="23"/>
                        <a:pt x="23" y="24"/>
                      </a:cubicBezTo>
                      <a:cubicBezTo>
                        <a:pt x="22" y="25"/>
                        <a:pt x="22" y="25"/>
                        <a:pt x="22" y="25"/>
                      </a:cubicBezTo>
                      <a:cubicBezTo>
                        <a:pt x="22" y="25"/>
                        <a:pt x="22" y="26"/>
                        <a:pt x="22" y="26"/>
                      </a:cubicBezTo>
                      <a:cubicBezTo>
                        <a:pt x="21" y="26"/>
                        <a:pt x="21" y="27"/>
                        <a:pt x="20" y="27"/>
                      </a:cubicBezTo>
                      <a:cubicBezTo>
                        <a:pt x="19" y="27"/>
                        <a:pt x="19" y="27"/>
                        <a:pt x="19" y="27"/>
                      </a:cubicBezTo>
                      <a:cubicBezTo>
                        <a:pt x="20" y="28"/>
                        <a:pt x="20" y="28"/>
                        <a:pt x="20" y="28"/>
                      </a:cubicBezTo>
                      <a:cubicBezTo>
                        <a:pt x="21" y="31"/>
                        <a:pt x="23" y="33"/>
                        <a:pt x="25" y="34"/>
                      </a:cubicBezTo>
                      <a:cubicBezTo>
                        <a:pt x="25" y="35"/>
                        <a:pt x="26" y="36"/>
                        <a:pt x="27" y="36"/>
                      </a:cubicBezTo>
                      <a:cubicBezTo>
                        <a:pt x="29" y="39"/>
                        <a:pt x="31" y="42"/>
                        <a:pt x="31" y="45"/>
                      </a:cubicBezTo>
                      <a:cubicBezTo>
                        <a:pt x="31" y="46"/>
                        <a:pt x="31" y="46"/>
                        <a:pt x="31" y="46"/>
                      </a:cubicBezTo>
                      <a:cubicBezTo>
                        <a:pt x="32" y="46"/>
                        <a:pt x="32" y="46"/>
                        <a:pt x="32" y="46"/>
                      </a:cubicBezTo>
                      <a:cubicBezTo>
                        <a:pt x="34" y="46"/>
                        <a:pt x="34" y="44"/>
                        <a:pt x="34" y="43"/>
                      </a:cubicBezTo>
                      <a:cubicBezTo>
                        <a:pt x="34" y="42"/>
                        <a:pt x="34" y="42"/>
                        <a:pt x="34" y="42"/>
                      </a:cubicBezTo>
                      <a:cubicBezTo>
                        <a:pt x="35" y="42"/>
                        <a:pt x="35" y="42"/>
                        <a:pt x="35" y="42"/>
                      </a:cubicBezTo>
                      <a:cubicBezTo>
                        <a:pt x="35" y="42"/>
                        <a:pt x="35" y="42"/>
                        <a:pt x="35" y="42"/>
                      </a:cubicBezTo>
                      <a:cubicBezTo>
                        <a:pt x="38" y="42"/>
                        <a:pt x="38" y="42"/>
                        <a:pt x="38" y="42"/>
                      </a:cubicBezTo>
                      <a:cubicBezTo>
                        <a:pt x="39" y="42"/>
                        <a:pt x="39" y="42"/>
                        <a:pt x="39" y="42"/>
                      </a:cubicBezTo>
                      <a:cubicBezTo>
                        <a:pt x="39" y="42"/>
                        <a:pt x="39" y="42"/>
                        <a:pt x="39" y="42"/>
                      </a:cubicBezTo>
                      <a:cubicBezTo>
                        <a:pt x="39" y="42"/>
                        <a:pt x="40" y="42"/>
                        <a:pt x="40" y="41"/>
                      </a:cubicBezTo>
                      <a:cubicBezTo>
                        <a:pt x="40" y="41"/>
                        <a:pt x="41" y="40"/>
                        <a:pt x="41" y="40"/>
                      </a:cubicBezTo>
                      <a:cubicBezTo>
                        <a:pt x="41" y="40"/>
                        <a:pt x="41" y="40"/>
                        <a:pt x="41" y="40"/>
                      </a:cubicBezTo>
                      <a:cubicBezTo>
                        <a:pt x="42" y="40"/>
                        <a:pt x="42" y="40"/>
                        <a:pt x="42" y="41"/>
                      </a:cubicBezTo>
                      <a:cubicBezTo>
                        <a:pt x="43" y="41"/>
                        <a:pt x="43" y="41"/>
                        <a:pt x="43" y="41"/>
                      </a:cubicBezTo>
                      <a:cubicBezTo>
                        <a:pt x="43" y="41"/>
                        <a:pt x="43" y="42"/>
                        <a:pt x="44" y="42"/>
                      </a:cubicBezTo>
                      <a:cubicBezTo>
                        <a:pt x="44" y="42"/>
                        <a:pt x="44" y="42"/>
                        <a:pt x="44" y="42"/>
                      </a:cubicBezTo>
                      <a:cubicBezTo>
                        <a:pt x="44" y="42"/>
                        <a:pt x="44" y="42"/>
                        <a:pt x="44" y="42"/>
                      </a:cubicBezTo>
                      <a:cubicBezTo>
                        <a:pt x="45" y="42"/>
                        <a:pt x="45" y="42"/>
                        <a:pt x="46" y="42"/>
                      </a:cubicBezTo>
                      <a:cubicBezTo>
                        <a:pt x="46" y="42"/>
                        <a:pt x="46" y="43"/>
                        <a:pt x="46" y="43"/>
                      </a:cubicBezTo>
                      <a:cubicBezTo>
                        <a:pt x="47" y="44"/>
                        <a:pt x="47" y="44"/>
                        <a:pt x="47" y="44"/>
                      </a:cubicBezTo>
                      <a:cubicBezTo>
                        <a:pt x="47" y="44"/>
                        <a:pt x="47" y="45"/>
                        <a:pt x="48" y="45"/>
                      </a:cubicBezTo>
                      <a:cubicBezTo>
                        <a:pt x="48" y="45"/>
                        <a:pt x="48" y="45"/>
                        <a:pt x="48" y="45"/>
                      </a:cubicBezTo>
                      <a:cubicBezTo>
                        <a:pt x="50" y="45"/>
                        <a:pt x="50" y="45"/>
                        <a:pt x="50" y="45"/>
                      </a:cubicBezTo>
                      <a:cubicBezTo>
                        <a:pt x="50" y="45"/>
                        <a:pt x="50" y="45"/>
                        <a:pt x="50" y="45"/>
                      </a:cubicBezTo>
                      <a:cubicBezTo>
                        <a:pt x="49" y="46"/>
                        <a:pt x="49" y="46"/>
                        <a:pt x="49" y="46"/>
                      </a:cubicBezTo>
                      <a:cubicBezTo>
                        <a:pt x="51" y="46"/>
                        <a:pt x="51" y="46"/>
                        <a:pt x="51" y="46"/>
                      </a:cubicBezTo>
                      <a:cubicBezTo>
                        <a:pt x="52" y="46"/>
                        <a:pt x="52" y="46"/>
                        <a:pt x="53" y="47"/>
                      </a:cubicBezTo>
                      <a:cubicBezTo>
                        <a:pt x="54" y="47"/>
                        <a:pt x="54" y="48"/>
                        <a:pt x="54" y="48"/>
                      </a:cubicBezTo>
                      <a:cubicBezTo>
                        <a:pt x="54" y="53"/>
                        <a:pt x="54" y="53"/>
                        <a:pt x="54" y="53"/>
                      </a:cubicBezTo>
                      <a:cubicBezTo>
                        <a:pt x="55" y="53"/>
                        <a:pt x="55" y="53"/>
                        <a:pt x="55" y="53"/>
                      </a:cubicBezTo>
                      <a:cubicBezTo>
                        <a:pt x="55" y="53"/>
                        <a:pt x="55" y="53"/>
                        <a:pt x="55" y="53"/>
                      </a:cubicBezTo>
                      <a:cubicBezTo>
                        <a:pt x="55" y="53"/>
                        <a:pt x="55" y="53"/>
                        <a:pt x="55" y="53"/>
                      </a:cubicBezTo>
                      <a:cubicBezTo>
                        <a:pt x="55" y="53"/>
                        <a:pt x="55" y="53"/>
                        <a:pt x="55" y="53"/>
                      </a:cubicBezTo>
                      <a:cubicBezTo>
                        <a:pt x="55" y="55"/>
                        <a:pt x="55" y="55"/>
                        <a:pt x="55" y="55"/>
                      </a:cubicBezTo>
                      <a:cubicBezTo>
                        <a:pt x="59" y="55"/>
                        <a:pt x="59" y="55"/>
                        <a:pt x="59" y="55"/>
                      </a:cubicBezTo>
                      <a:cubicBezTo>
                        <a:pt x="59" y="54"/>
                        <a:pt x="59" y="54"/>
                        <a:pt x="59" y="54"/>
                      </a:cubicBezTo>
                      <a:cubicBezTo>
                        <a:pt x="59" y="53"/>
                        <a:pt x="59" y="53"/>
                        <a:pt x="59" y="53"/>
                      </a:cubicBezTo>
                      <a:cubicBezTo>
                        <a:pt x="59" y="53"/>
                        <a:pt x="59" y="53"/>
                        <a:pt x="59" y="53"/>
                      </a:cubicBezTo>
                      <a:cubicBezTo>
                        <a:pt x="60" y="52"/>
                        <a:pt x="60" y="52"/>
                        <a:pt x="60" y="51"/>
                      </a:cubicBezTo>
                      <a:cubicBezTo>
                        <a:pt x="60" y="51"/>
                        <a:pt x="60" y="51"/>
                        <a:pt x="60" y="51"/>
                      </a:cubicBezTo>
                      <a:cubicBezTo>
                        <a:pt x="60" y="45"/>
                        <a:pt x="60" y="45"/>
                        <a:pt x="60" y="45"/>
                      </a:cubicBezTo>
                      <a:cubicBezTo>
                        <a:pt x="60" y="44"/>
                        <a:pt x="59" y="44"/>
                        <a:pt x="59" y="44"/>
                      </a:cubicBezTo>
                      <a:cubicBezTo>
                        <a:pt x="59" y="44"/>
                        <a:pt x="59" y="44"/>
                        <a:pt x="59" y="44"/>
                      </a:cubicBezTo>
                      <a:cubicBezTo>
                        <a:pt x="58" y="43"/>
                        <a:pt x="57" y="43"/>
                        <a:pt x="56" y="42"/>
                      </a:cubicBezTo>
                      <a:cubicBezTo>
                        <a:pt x="57" y="42"/>
                        <a:pt x="57" y="42"/>
                        <a:pt x="57" y="42"/>
                      </a:cubicBezTo>
                      <a:cubicBezTo>
                        <a:pt x="57" y="42"/>
                        <a:pt x="57" y="42"/>
                        <a:pt x="57" y="42"/>
                      </a:cubicBezTo>
                      <a:cubicBezTo>
                        <a:pt x="58" y="42"/>
                        <a:pt x="58" y="42"/>
                        <a:pt x="58" y="42"/>
                      </a:cubicBezTo>
                      <a:cubicBezTo>
                        <a:pt x="58" y="42"/>
                        <a:pt x="58" y="42"/>
                        <a:pt x="58" y="42"/>
                      </a:cubicBezTo>
                      <a:cubicBezTo>
                        <a:pt x="58" y="42"/>
                        <a:pt x="58" y="42"/>
                        <a:pt x="58" y="42"/>
                      </a:cubicBezTo>
                      <a:cubicBezTo>
                        <a:pt x="58" y="43"/>
                        <a:pt x="58" y="43"/>
                        <a:pt x="58" y="43"/>
                      </a:cubicBezTo>
                      <a:cubicBezTo>
                        <a:pt x="59" y="43"/>
                        <a:pt x="59" y="43"/>
                        <a:pt x="59" y="43"/>
                      </a:cubicBezTo>
                      <a:cubicBezTo>
                        <a:pt x="60" y="43"/>
                        <a:pt x="60" y="43"/>
                        <a:pt x="60" y="43"/>
                      </a:cubicBezTo>
                      <a:cubicBezTo>
                        <a:pt x="60" y="43"/>
                        <a:pt x="60" y="43"/>
                        <a:pt x="60" y="43"/>
                      </a:cubicBezTo>
                      <a:cubicBezTo>
                        <a:pt x="61" y="43"/>
                        <a:pt x="61" y="43"/>
                        <a:pt x="61" y="43"/>
                      </a:cubicBezTo>
                      <a:cubicBezTo>
                        <a:pt x="61" y="43"/>
                        <a:pt x="61" y="43"/>
                        <a:pt x="61" y="43"/>
                      </a:cubicBezTo>
                      <a:cubicBezTo>
                        <a:pt x="61" y="43"/>
                        <a:pt x="61" y="43"/>
                        <a:pt x="61" y="43"/>
                      </a:cubicBezTo>
                      <a:cubicBezTo>
                        <a:pt x="61" y="44"/>
                        <a:pt x="61" y="44"/>
                        <a:pt x="61" y="44"/>
                      </a:cubicBezTo>
                      <a:cubicBezTo>
                        <a:pt x="61" y="45"/>
                        <a:pt x="62" y="46"/>
                        <a:pt x="62" y="46"/>
                      </a:cubicBezTo>
                      <a:cubicBezTo>
                        <a:pt x="63" y="47"/>
                        <a:pt x="63" y="47"/>
                        <a:pt x="63" y="47"/>
                      </a:cubicBezTo>
                      <a:cubicBezTo>
                        <a:pt x="63" y="47"/>
                        <a:pt x="63" y="47"/>
                        <a:pt x="63" y="47"/>
                      </a:cubicBezTo>
                      <a:cubicBezTo>
                        <a:pt x="63" y="47"/>
                        <a:pt x="63" y="47"/>
                        <a:pt x="63" y="47"/>
                      </a:cubicBezTo>
                      <a:cubicBezTo>
                        <a:pt x="64" y="48"/>
                        <a:pt x="64" y="48"/>
                        <a:pt x="64" y="48"/>
                      </a:cubicBezTo>
                      <a:cubicBezTo>
                        <a:pt x="65" y="48"/>
                        <a:pt x="65" y="48"/>
                        <a:pt x="65" y="49"/>
                      </a:cubicBezTo>
                      <a:cubicBezTo>
                        <a:pt x="65" y="49"/>
                        <a:pt x="65" y="49"/>
                        <a:pt x="65" y="49"/>
                      </a:cubicBezTo>
                      <a:cubicBezTo>
                        <a:pt x="65" y="49"/>
                        <a:pt x="65" y="49"/>
                        <a:pt x="65" y="49"/>
                      </a:cubicBezTo>
                      <a:cubicBezTo>
                        <a:pt x="66" y="50"/>
                        <a:pt x="66" y="50"/>
                        <a:pt x="67" y="50"/>
                      </a:cubicBezTo>
                      <a:cubicBezTo>
                        <a:pt x="67" y="50"/>
                        <a:pt x="67" y="50"/>
                        <a:pt x="67" y="50"/>
                      </a:cubicBezTo>
                      <a:cubicBezTo>
                        <a:pt x="67" y="50"/>
                        <a:pt x="68" y="50"/>
                        <a:pt x="69" y="49"/>
                      </a:cubicBezTo>
                      <a:cubicBezTo>
                        <a:pt x="69" y="49"/>
                        <a:pt x="69" y="49"/>
                        <a:pt x="69" y="48"/>
                      </a:cubicBezTo>
                      <a:cubicBezTo>
                        <a:pt x="69" y="48"/>
                        <a:pt x="69" y="48"/>
                        <a:pt x="69" y="48"/>
                      </a:cubicBezTo>
                      <a:cubicBezTo>
                        <a:pt x="70" y="47"/>
                        <a:pt x="70" y="46"/>
                        <a:pt x="70" y="44"/>
                      </a:cubicBezTo>
                      <a:cubicBezTo>
                        <a:pt x="70" y="42"/>
                        <a:pt x="69" y="40"/>
                        <a:pt x="67" y="38"/>
                      </a:cubicBezTo>
                      <a:cubicBezTo>
                        <a:pt x="67" y="38"/>
                        <a:pt x="67" y="38"/>
                        <a:pt x="67" y="38"/>
                      </a:cubicBezTo>
                      <a:cubicBezTo>
                        <a:pt x="67" y="37"/>
                        <a:pt x="66" y="37"/>
                        <a:pt x="66" y="36"/>
                      </a:cubicBezTo>
                      <a:cubicBezTo>
                        <a:pt x="66" y="36"/>
                        <a:pt x="66" y="36"/>
                        <a:pt x="66" y="36"/>
                      </a:cubicBezTo>
                      <a:cubicBezTo>
                        <a:pt x="66" y="36"/>
                        <a:pt x="66" y="35"/>
                        <a:pt x="66" y="35"/>
                      </a:cubicBezTo>
                      <a:cubicBezTo>
                        <a:pt x="67" y="34"/>
                        <a:pt x="67" y="34"/>
                        <a:pt x="67" y="34"/>
                      </a:cubicBezTo>
                      <a:cubicBezTo>
                        <a:pt x="67" y="34"/>
                        <a:pt x="67" y="34"/>
                        <a:pt x="67" y="34"/>
                      </a:cubicBezTo>
                      <a:cubicBezTo>
                        <a:pt x="68" y="34"/>
                        <a:pt x="69" y="35"/>
                        <a:pt x="70" y="35"/>
                      </a:cubicBezTo>
                      <a:cubicBezTo>
                        <a:pt x="71" y="36"/>
                        <a:pt x="71" y="36"/>
                        <a:pt x="72" y="36"/>
                      </a:cubicBezTo>
                      <a:cubicBezTo>
                        <a:pt x="73" y="37"/>
                        <a:pt x="73" y="37"/>
                        <a:pt x="73" y="37"/>
                      </a:cubicBezTo>
                      <a:cubicBezTo>
                        <a:pt x="73" y="37"/>
                        <a:pt x="74" y="37"/>
                        <a:pt x="74" y="37"/>
                      </a:cubicBezTo>
                      <a:cubicBezTo>
                        <a:pt x="74" y="37"/>
                        <a:pt x="74" y="37"/>
                        <a:pt x="74" y="37"/>
                      </a:cubicBezTo>
                      <a:cubicBezTo>
                        <a:pt x="74" y="38"/>
                        <a:pt x="74" y="39"/>
                        <a:pt x="75" y="39"/>
                      </a:cubicBezTo>
                      <a:cubicBezTo>
                        <a:pt x="76" y="39"/>
                        <a:pt x="76" y="39"/>
                        <a:pt x="76" y="39"/>
                      </a:cubicBezTo>
                      <a:cubicBezTo>
                        <a:pt x="76" y="40"/>
                        <a:pt x="77" y="40"/>
                        <a:pt x="78" y="41"/>
                      </a:cubicBezTo>
                      <a:cubicBezTo>
                        <a:pt x="78" y="42"/>
                        <a:pt x="78" y="42"/>
                        <a:pt x="78" y="42"/>
                      </a:cubicBezTo>
                      <a:cubicBezTo>
                        <a:pt x="78" y="42"/>
                        <a:pt x="78" y="42"/>
                        <a:pt x="79" y="43"/>
                      </a:cubicBezTo>
                      <a:cubicBezTo>
                        <a:pt x="76" y="43"/>
                        <a:pt x="76" y="43"/>
                        <a:pt x="76" y="43"/>
                      </a:cubicBezTo>
                      <a:cubicBezTo>
                        <a:pt x="75" y="43"/>
                        <a:pt x="74" y="43"/>
                        <a:pt x="74" y="44"/>
                      </a:cubicBezTo>
                      <a:cubicBezTo>
                        <a:pt x="74" y="44"/>
                        <a:pt x="74" y="44"/>
                        <a:pt x="74" y="44"/>
                      </a:cubicBezTo>
                      <a:cubicBezTo>
                        <a:pt x="74" y="44"/>
                        <a:pt x="74" y="44"/>
                        <a:pt x="74" y="44"/>
                      </a:cubicBezTo>
                      <a:cubicBezTo>
                        <a:pt x="74" y="44"/>
                        <a:pt x="74" y="44"/>
                        <a:pt x="74" y="44"/>
                      </a:cubicBezTo>
                      <a:cubicBezTo>
                        <a:pt x="74" y="44"/>
                        <a:pt x="74" y="44"/>
                        <a:pt x="74" y="44"/>
                      </a:cubicBezTo>
                      <a:cubicBezTo>
                        <a:pt x="73" y="44"/>
                        <a:pt x="73" y="44"/>
                        <a:pt x="73" y="44"/>
                      </a:cubicBezTo>
                      <a:cubicBezTo>
                        <a:pt x="73" y="45"/>
                        <a:pt x="73" y="45"/>
                        <a:pt x="73" y="45"/>
                      </a:cubicBezTo>
                      <a:cubicBezTo>
                        <a:pt x="73" y="46"/>
                        <a:pt x="73" y="48"/>
                        <a:pt x="74" y="49"/>
                      </a:cubicBezTo>
                      <a:cubicBezTo>
                        <a:pt x="74" y="49"/>
                        <a:pt x="74" y="49"/>
                        <a:pt x="74" y="49"/>
                      </a:cubicBezTo>
                      <a:cubicBezTo>
                        <a:pt x="74" y="50"/>
                        <a:pt x="74" y="50"/>
                        <a:pt x="75" y="50"/>
                      </a:cubicBezTo>
                      <a:cubicBezTo>
                        <a:pt x="76" y="50"/>
                        <a:pt x="76" y="50"/>
                        <a:pt x="76" y="50"/>
                      </a:cubicBezTo>
                      <a:cubicBezTo>
                        <a:pt x="76" y="51"/>
                        <a:pt x="76" y="51"/>
                        <a:pt x="76" y="51"/>
                      </a:cubicBezTo>
                      <a:cubicBezTo>
                        <a:pt x="76" y="51"/>
                        <a:pt x="76" y="53"/>
                        <a:pt x="77" y="53"/>
                      </a:cubicBezTo>
                      <a:cubicBezTo>
                        <a:pt x="78" y="53"/>
                        <a:pt x="78" y="53"/>
                        <a:pt x="78" y="53"/>
                      </a:cubicBezTo>
                      <a:cubicBezTo>
                        <a:pt x="78" y="53"/>
                        <a:pt x="78" y="53"/>
                        <a:pt x="78" y="53"/>
                      </a:cubicBezTo>
                      <a:cubicBezTo>
                        <a:pt x="78" y="53"/>
                        <a:pt x="78" y="53"/>
                        <a:pt x="78" y="53"/>
                      </a:cubicBezTo>
                      <a:cubicBezTo>
                        <a:pt x="78" y="55"/>
                        <a:pt x="78" y="55"/>
                        <a:pt x="78" y="55"/>
                      </a:cubicBezTo>
                      <a:cubicBezTo>
                        <a:pt x="79" y="55"/>
                        <a:pt x="79" y="55"/>
                        <a:pt x="79" y="55"/>
                      </a:cubicBezTo>
                      <a:cubicBezTo>
                        <a:pt x="80" y="55"/>
                        <a:pt x="80" y="55"/>
                        <a:pt x="81" y="55"/>
                      </a:cubicBezTo>
                      <a:cubicBezTo>
                        <a:pt x="81" y="56"/>
                        <a:pt x="82" y="56"/>
                        <a:pt x="83" y="56"/>
                      </a:cubicBezTo>
                      <a:cubicBezTo>
                        <a:pt x="84" y="56"/>
                        <a:pt x="84" y="56"/>
                        <a:pt x="84" y="56"/>
                      </a:cubicBezTo>
                      <a:cubicBezTo>
                        <a:pt x="85" y="56"/>
                        <a:pt x="85" y="56"/>
                        <a:pt x="85" y="56"/>
                      </a:cubicBezTo>
                      <a:cubicBezTo>
                        <a:pt x="85" y="55"/>
                        <a:pt x="85" y="55"/>
                        <a:pt x="85" y="55"/>
                      </a:cubicBezTo>
                      <a:cubicBezTo>
                        <a:pt x="85" y="55"/>
                        <a:pt x="85" y="55"/>
                        <a:pt x="85" y="55"/>
                      </a:cubicBezTo>
                      <a:cubicBezTo>
                        <a:pt x="85" y="55"/>
                        <a:pt x="85" y="55"/>
                        <a:pt x="85" y="55"/>
                      </a:cubicBezTo>
                      <a:cubicBezTo>
                        <a:pt x="85" y="55"/>
                        <a:pt x="85" y="55"/>
                        <a:pt x="85" y="55"/>
                      </a:cubicBezTo>
                      <a:cubicBezTo>
                        <a:pt x="85" y="55"/>
                        <a:pt x="85" y="55"/>
                        <a:pt x="85" y="55"/>
                      </a:cubicBezTo>
                      <a:cubicBezTo>
                        <a:pt x="85" y="55"/>
                        <a:pt x="85" y="55"/>
                        <a:pt x="85" y="55"/>
                      </a:cubicBezTo>
                      <a:cubicBezTo>
                        <a:pt x="85" y="55"/>
                        <a:pt x="86" y="55"/>
                        <a:pt x="86" y="55"/>
                      </a:cubicBezTo>
                      <a:cubicBezTo>
                        <a:pt x="86" y="55"/>
                        <a:pt x="86" y="55"/>
                        <a:pt x="86" y="55"/>
                      </a:cubicBezTo>
                      <a:cubicBezTo>
                        <a:pt x="85" y="56"/>
                        <a:pt x="85" y="56"/>
                        <a:pt x="85" y="56"/>
                      </a:cubicBezTo>
                      <a:cubicBezTo>
                        <a:pt x="86" y="56"/>
                        <a:pt x="86" y="56"/>
                        <a:pt x="86" y="56"/>
                      </a:cubicBezTo>
                      <a:cubicBezTo>
                        <a:pt x="87" y="56"/>
                        <a:pt x="87" y="56"/>
                        <a:pt x="87" y="56"/>
                      </a:cubicBezTo>
                      <a:cubicBezTo>
                        <a:pt x="87" y="56"/>
                        <a:pt x="87" y="56"/>
                        <a:pt x="87" y="56"/>
                      </a:cubicBezTo>
                      <a:cubicBezTo>
                        <a:pt x="87" y="57"/>
                        <a:pt x="87" y="57"/>
                        <a:pt x="87" y="57"/>
                      </a:cubicBezTo>
                      <a:cubicBezTo>
                        <a:pt x="87" y="59"/>
                        <a:pt x="87" y="59"/>
                        <a:pt x="87" y="59"/>
                      </a:cubicBezTo>
                      <a:cubicBezTo>
                        <a:pt x="87" y="59"/>
                        <a:pt x="87" y="59"/>
                        <a:pt x="87" y="59"/>
                      </a:cubicBezTo>
                      <a:cubicBezTo>
                        <a:pt x="87" y="59"/>
                        <a:pt x="87" y="60"/>
                        <a:pt x="88" y="60"/>
                      </a:cubicBezTo>
                      <a:cubicBezTo>
                        <a:pt x="88" y="60"/>
                        <a:pt x="88" y="60"/>
                        <a:pt x="88" y="60"/>
                      </a:cubicBezTo>
                      <a:cubicBezTo>
                        <a:pt x="88" y="60"/>
                        <a:pt x="88" y="60"/>
                        <a:pt x="88" y="60"/>
                      </a:cubicBezTo>
                      <a:cubicBezTo>
                        <a:pt x="88" y="62"/>
                        <a:pt x="88" y="62"/>
                        <a:pt x="88" y="62"/>
                      </a:cubicBezTo>
                      <a:cubicBezTo>
                        <a:pt x="88" y="62"/>
                        <a:pt x="88" y="62"/>
                        <a:pt x="88" y="62"/>
                      </a:cubicBezTo>
                      <a:cubicBezTo>
                        <a:pt x="88" y="63"/>
                        <a:pt x="88" y="63"/>
                        <a:pt x="88" y="63"/>
                      </a:cubicBezTo>
                      <a:cubicBezTo>
                        <a:pt x="89" y="63"/>
                        <a:pt x="89" y="63"/>
                        <a:pt x="89" y="63"/>
                      </a:cubicBezTo>
                      <a:cubicBezTo>
                        <a:pt x="90" y="63"/>
                        <a:pt x="90" y="63"/>
                        <a:pt x="90" y="63"/>
                      </a:cubicBezTo>
                      <a:cubicBezTo>
                        <a:pt x="90" y="65"/>
                        <a:pt x="90" y="65"/>
                        <a:pt x="90" y="65"/>
                      </a:cubicBezTo>
                      <a:cubicBezTo>
                        <a:pt x="90" y="65"/>
                        <a:pt x="90" y="65"/>
                        <a:pt x="90" y="65"/>
                      </a:cubicBezTo>
                      <a:cubicBezTo>
                        <a:pt x="90" y="66"/>
                        <a:pt x="89" y="66"/>
                        <a:pt x="89" y="66"/>
                      </a:cubicBezTo>
                      <a:cubicBezTo>
                        <a:pt x="88" y="66"/>
                        <a:pt x="88" y="66"/>
                        <a:pt x="88" y="66"/>
                      </a:cubicBezTo>
                      <a:cubicBezTo>
                        <a:pt x="87" y="65"/>
                        <a:pt x="87" y="65"/>
                        <a:pt x="87" y="65"/>
                      </a:cubicBezTo>
                      <a:cubicBezTo>
                        <a:pt x="87" y="67"/>
                        <a:pt x="87" y="67"/>
                        <a:pt x="87" y="67"/>
                      </a:cubicBezTo>
                      <a:cubicBezTo>
                        <a:pt x="87" y="67"/>
                        <a:pt x="86" y="67"/>
                        <a:pt x="86" y="67"/>
                      </a:cubicBezTo>
                      <a:cubicBezTo>
                        <a:pt x="85" y="67"/>
                        <a:pt x="85" y="67"/>
                        <a:pt x="85" y="67"/>
                      </a:cubicBezTo>
                      <a:cubicBezTo>
                        <a:pt x="85" y="66"/>
                        <a:pt x="85" y="66"/>
                        <a:pt x="85" y="66"/>
                      </a:cubicBezTo>
                      <a:cubicBezTo>
                        <a:pt x="84" y="66"/>
                        <a:pt x="83" y="66"/>
                        <a:pt x="83" y="66"/>
                      </a:cubicBezTo>
                      <a:cubicBezTo>
                        <a:pt x="82" y="66"/>
                        <a:pt x="82" y="66"/>
                        <a:pt x="82" y="66"/>
                      </a:cubicBezTo>
                      <a:cubicBezTo>
                        <a:pt x="81" y="66"/>
                        <a:pt x="81" y="66"/>
                        <a:pt x="81" y="66"/>
                      </a:cubicBezTo>
                      <a:cubicBezTo>
                        <a:pt x="80" y="66"/>
                        <a:pt x="80" y="66"/>
                        <a:pt x="80" y="66"/>
                      </a:cubicBezTo>
                      <a:cubicBezTo>
                        <a:pt x="80" y="65"/>
                        <a:pt x="80" y="65"/>
                        <a:pt x="80" y="65"/>
                      </a:cubicBezTo>
                      <a:cubicBezTo>
                        <a:pt x="80" y="64"/>
                        <a:pt x="80" y="64"/>
                        <a:pt x="80" y="64"/>
                      </a:cubicBezTo>
                      <a:cubicBezTo>
                        <a:pt x="79" y="64"/>
                        <a:pt x="79" y="64"/>
                        <a:pt x="79" y="64"/>
                      </a:cubicBezTo>
                      <a:cubicBezTo>
                        <a:pt x="79" y="64"/>
                        <a:pt x="79" y="64"/>
                        <a:pt x="78" y="64"/>
                      </a:cubicBezTo>
                      <a:cubicBezTo>
                        <a:pt x="78" y="63"/>
                        <a:pt x="77" y="63"/>
                        <a:pt x="77" y="63"/>
                      </a:cubicBezTo>
                      <a:cubicBezTo>
                        <a:pt x="76" y="63"/>
                        <a:pt x="76" y="63"/>
                        <a:pt x="76" y="63"/>
                      </a:cubicBezTo>
                      <a:cubicBezTo>
                        <a:pt x="76" y="64"/>
                        <a:pt x="76" y="64"/>
                        <a:pt x="76" y="64"/>
                      </a:cubicBezTo>
                      <a:cubicBezTo>
                        <a:pt x="76" y="65"/>
                        <a:pt x="76" y="66"/>
                        <a:pt x="75" y="67"/>
                      </a:cubicBezTo>
                      <a:cubicBezTo>
                        <a:pt x="75" y="67"/>
                        <a:pt x="75" y="67"/>
                        <a:pt x="74" y="67"/>
                      </a:cubicBezTo>
                      <a:cubicBezTo>
                        <a:pt x="74" y="67"/>
                        <a:pt x="74" y="67"/>
                        <a:pt x="74" y="67"/>
                      </a:cubicBezTo>
                      <a:cubicBezTo>
                        <a:pt x="73" y="67"/>
                        <a:pt x="73" y="67"/>
                        <a:pt x="73" y="67"/>
                      </a:cubicBezTo>
                      <a:cubicBezTo>
                        <a:pt x="73" y="67"/>
                        <a:pt x="73" y="67"/>
                        <a:pt x="73" y="67"/>
                      </a:cubicBezTo>
                      <a:cubicBezTo>
                        <a:pt x="72" y="67"/>
                        <a:pt x="72" y="67"/>
                        <a:pt x="72" y="67"/>
                      </a:cubicBezTo>
                      <a:cubicBezTo>
                        <a:pt x="72" y="66"/>
                        <a:pt x="72" y="66"/>
                        <a:pt x="72" y="66"/>
                      </a:cubicBezTo>
                      <a:cubicBezTo>
                        <a:pt x="71" y="66"/>
                        <a:pt x="71" y="66"/>
                        <a:pt x="71" y="66"/>
                      </a:cubicBezTo>
                      <a:cubicBezTo>
                        <a:pt x="70" y="66"/>
                        <a:pt x="70" y="66"/>
                        <a:pt x="70" y="66"/>
                      </a:cubicBezTo>
                      <a:cubicBezTo>
                        <a:pt x="70" y="66"/>
                        <a:pt x="70" y="66"/>
                        <a:pt x="70" y="66"/>
                      </a:cubicBezTo>
                      <a:cubicBezTo>
                        <a:pt x="69" y="66"/>
                        <a:pt x="69" y="66"/>
                        <a:pt x="69" y="66"/>
                      </a:cubicBezTo>
                      <a:cubicBezTo>
                        <a:pt x="69" y="66"/>
                        <a:pt x="69" y="66"/>
                        <a:pt x="69" y="66"/>
                      </a:cubicBezTo>
                      <a:cubicBezTo>
                        <a:pt x="69" y="65"/>
                        <a:pt x="69" y="65"/>
                        <a:pt x="69" y="65"/>
                      </a:cubicBezTo>
                      <a:cubicBezTo>
                        <a:pt x="69" y="64"/>
                        <a:pt x="69" y="64"/>
                        <a:pt x="69" y="64"/>
                      </a:cubicBezTo>
                      <a:cubicBezTo>
                        <a:pt x="68" y="64"/>
                        <a:pt x="68" y="64"/>
                        <a:pt x="68" y="64"/>
                      </a:cubicBezTo>
                      <a:cubicBezTo>
                        <a:pt x="68" y="64"/>
                        <a:pt x="67" y="64"/>
                        <a:pt x="67" y="64"/>
                      </a:cubicBezTo>
                      <a:cubicBezTo>
                        <a:pt x="67" y="64"/>
                        <a:pt x="67" y="64"/>
                        <a:pt x="67" y="64"/>
                      </a:cubicBezTo>
                      <a:cubicBezTo>
                        <a:pt x="67" y="64"/>
                        <a:pt x="67" y="64"/>
                        <a:pt x="67" y="64"/>
                      </a:cubicBezTo>
                      <a:cubicBezTo>
                        <a:pt x="68" y="63"/>
                        <a:pt x="68" y="63"/>
                        <a:pt x="68" y="63"/>
                      </a:cubicBezTo>
                      <a:cubicBezTo>
                        <a:pt x="66" y="63"/>
                        <a:pt x="66" y="63"/>
                        <a:pt x="66" y="63"/>
                      </a:cubicBezTo>
                      <a:cubicBezTo>
                        <a:pt x="66" y="63"/>
                        <a:pt x="66" y="63"/>
                        <a:pt x="66" y="63"/>
                      </a:cubicBezTo>
                      <a:cubicBezTo>
                        <a:pt x="65" y="63"/>
                        <a:pt x="65" y="63"/>
                        <a:pt x="64" y="63"/>
                      </a:cubicBezTo>
                      <a:cubicBezTo>
                        <a:pt x="63" y="63"/>
                        <a:pt x="63" y="63"/>
                        <a:pt x="63" y="63"/>
                      </a:cubicBezTo>
                      <a:cubicBezTo>
                        <a:pt x="63" y="63"/>
                        <a:pt x="63" y="63"/>
                        <a:pt x="63" y="63"/>
                      </a:cubicBezTo>
                      <a:cubicBezTo>
                        <a:pt x="63" y="62"/>
                        <a:pt x="63" y="62"/>
                        <a:pt x="63" y="62"/>
                      </a:cubicBezTo>
                      <a:cubicBezTo>
                        <a:pt x="63" y="61"/>
                        <a:pt x="63" y="61"/>
                        <a:pt x="63" y="61"/>
                      </a:cubicBezTo>
                      <a:cubicBezTo>
                        <a:pt x="62" y="61"/>
                        <a:pt x="62" y="61"/>
                        <a:pt x="62" y="61"/>
                      </a:cubicBezTo>
                      <a:cubicBezTo>
                        <a:pt x="61" y="61"/>
                        <a:pt x="61" y="61"/>
                        <a:pt x="61" y="61"/>
                      </a:cubicBezTo>
                      <a:cubicBezTo>
                        <a:pt x="61" y="61"/>
                        <a:pt x="60" y="61"/>
                        <a:pt x="60" y="61"/>
                      </a:cubicBezTo>
                      <a:cubicBezTo>
                        <a:pt x="59" y="61"/>
                        <a:pt x="59" y="61"/>
                        <a:pt x="58" y="61"/>
                      </a:cubicBezTo>
                      <a:cubicBezTo>
                        <a:pt x="58" y="61"/>
                        <a:pt x="58" y="61"/>
                        <a:pt x="58" y="61"/>
                      </a:cubicBezTo>
                      <a:cubicBezTo>
                        <a:pt x="57" y="61"/>
                        <a:pt x="57" y="61"/>
                        <a:pt x="57" y="61"/>
                      </a:cubicBezTo>
                      <a:cubicBezTo>
                        <a:pt x="57" y="61"/>
                        <a:pt x="57" y="60"/>
                        <a:pt x="57" y="60"/>
                      </a:cubicBezTo>
                      <a:cubicBezTo>
                        <a:pt x="58" y="59"/>
                        <a:pt x="58" y="59"/>
                        <a:pt x="58" y="59"/>
                      </a:cubicBezTo>
                      <a:cubicBezTo>
                        <a:pt x="56" y="58"/>
                        <a:pt x="56" y="58"/>
                        <a:pt x="56" y="58"/>
                      </a:cubicBezTo>
                      <a:cubicBezTo>
                        <a:pt x="56" y="58"/>
                        <a:pt x="56" y="58"/>
                        <a:pt x="56" y="58"/>
                      </a:cubicBezTo>
                      <a:cubicBezTo>
                        <a:pt x="56" y="58"/>
                        <a:pt x="56" y="58"/>
                        <a:pt x="56" y="58"/>
                      </a:cubicBezTo>
                      <a:cubicBezTo>
                        <a:pt x="56" y="58"/>
                        <a:pt x="56" y="58"/>
                        <a:pt x="56" y="58"/>
                      </a:cubicBezTo>
                      <a:cubicBezTo>
                        <a:pt x="56" y="56"/>
                        <a:pt x="56" y="56"/>
                        <a:pt x="56" y="56"/>
                      </a:cubicBezTo>
                      <a:cubicBezTo>
                        <a:pt x="55" y="56"/>
                        <a:pt x="55" y="56"/>
                        <a:pt x="55" y="56"/>
                      </a:cubicBezTo>
                      <a:cubicBezTo>
                        <a:pt x="55" y="56"/>
                        <a:pt x="55" y="56"/>
                        <a:pt x="55" y="56"/>
                      </a:cubicBezTo>
                      <a:cubicBezTo>
                        <a:pt x="54" y="56"/>
                        <a:pt x="54" y="56"/>
                        <a:pt x="54" y="56"/>
                      </a:cubicBezTo>
                      <a:cubicBezTo>
                        <a:pt x="54" y="55"/>
                        <a:pt x="54" y="55"/>
                        <a:pt x="54" y="55"/>
                      </a:cubicBezTo>
                      <a:cubicBezTo>
                        <a:pt x="55" y="55"/>
                        <a:pt x="55" y="54"/>
                        <a:pt x="54" y="54"/>
                      </a:cubicBezTo>
                      <a:cubicBezTo>
                        <a:pt x="54" y="53"/>
                        <a:pt x="53" y="53"/>
                        <a:pt x="52" y="53"/>
                      </a:cubicBezTo>
                      <a:cubicBezTo>
                        <a:pt x="52" y="53"/>
                        <a:pt x="52" y="53"/>
                        <a:pt x="52" y="53"/>
                      </a:cubicBezTo>
                      <a:cubicBezTo>
                        <a:pt x="52" y="52"/>
                        <a:pt x="52" y="52"/>
                        <a:pt x="52" y="52"/>
                      </a:cubicBezTo>
                      <a:cubicBezTo>
                        <a:pt x="52" y="51"/>
                        <a:pt x="52" y="51"/>
                        <a:pt x="52" y="51"/>
                      </a:cubicBezTo>
                      <a:cubicBezTo>
                        <a:pt x="51" y="51"/>
                        <a:pt x="51" y="51"/>
                        <a:pt x="51" y="51"/>
                      </a:cubicBezTo>
                      <a:cubicBezTo>
                        <a:pt x="49" y="51"/>
                        <a:pt x="48" y="52"/>
                        <a:pt x="48" y="53"/>
                      </a:cubicBezTo>
                      <a:cubicBezTo>
                        <a:pt x="47" y="54"/>
                        <a:pt x="47" y="54"/>
                        <a:pt x="46" y="54"/>
                      </a:cubicBezTo>
                      <a:cubicBezTo>
                        <a:pt x="46" y="54"/>
                        <a:pt x="46" y="54"/>
                        <a:pt x="46" y="54"/>
                      </a:cubicBezTo>
                      <a:cubicBezTo>
                        <a:pt x="46" y="54"/>
                        <a:pt x="45" y="54"/>
                        <a:pt x="44" y="54"/>
                      </a:cubicBezTo>
                      <a:cubicBezTo>
                        <a:pt x="44" y="53"/>
                        <a:pt x="43" y="53"/>
                        <a:pt x="43" y="53"/>
                      </a:cubicBezTo>
                      <a:cubicBezTo>
                        <a:pt x="41" y="53"/>
                        <a:pt x="40" y="53"/>
                        <a:pt x="39" y="53"/>
                      </a:cubicBezTo>
                      <a:cubicBezTo>
                        <a:pt x="39" y="53"/>
                        <a:pt x="38" y="53"/>
                        <a:pt x="38" y="53"/>
                      </a:cubicBezTo>
                      <a:cubicBezTo>
                        <a:pt x="37" y="53"/>
                        <a:pt x="37" y="53"/>
                        <a:pt x="36" y="53"/>
                      </a:cubicBezTo>
                      <a:cubicBezTo>
                        <a:pt x="35" y="53"/>
                        <a:pt x="35" y="53"/>
                        <a:pt x="35" y="53"/>
                      </a:cubicBezTo>
                      <a:cubicBezTo>
                        <a:pt x="35" y="54"/>
                        <a:pt x="35" y="54"/>
                        <a:pt x="35" y="54"/>
                      </a:cubicBezTo>
                      <a:cubicBezTo>
                        <a:pt x="35" y="54"/>
                        <a:pt x="35" y="54"/>
                        <a:pt x="35" y="54"/>
                      </a:cubicBezTo>
                      <a:cubicBezTo>
                        <a:pt x="35" y="54"/>
                        <a:pt x="35" y="54"/>
                        <a:pt x="34" y="54"/>
                      </a:cubicBezTo>
                      <a:cubicBezTo>
                        <a:pt x="34" y="54"/>
                        <a:pt x="34" y="54"/>
                        <a:pt x="34" y="54"/>
                      </a:cubicBezTo>
                      <a:cubicBezTo>
                        <a:pt x="33" y="54"/>
                        <a:pt x="33" y="54"/>
                        <a:pt x="33" y="54"/>
                      </a:cubicBezTo>
                      <a:cubicBezTo>
                        <a:pt x="32" y="54"/>
                        <a:pt x="32" y="54"/>
                        <a:pt x="32" y="54"/>
                      </a:cubicBezTo>
                      <a:cubicBezTo>
                        <a:pt x="32" y="55"/>
                        <a:pt x="32" y="55"/>
                        <a:pt x="32" y="55"/>
                      </a:cubicBezTo>
                      <a:cubicBezTo>
                        <a:pt x="32" y="56"/>
                        <a:pt x="32" y="56"/>
                        <a:pt x="32" y="56"/>
                      </a:cubicBezTo>
                      <a:cubicBezTo>
                        <a:pt x="32" y="56"/>
                        <a:pt x="32" y="56"/>
                        <a:pt x="31" y="56"/>
                      </a:cubicBezTo>
                      <a:cubicBezTo>
                        <a:pt x="31" y="56"/>
                        <a:pt x="30" y="56"/>
                        <a:pt x="30" y="56"/>
                      </a:cubicBezTo>
                      <a:cubicBezTo>
                        <a:pt x="29" y="56"/>
                        <a:pt x="29" y="56"/>
                        <a:pt x="29" y="56"/>
                      </a:cubicBezTo>
                      <a:cubicBezTo>
                        <a:pt x="29" y="55"/>
                        <a:pt x="28" y="55"/>
                        <a:pt x="27" y="55"/>
                      </a:cubicBezTo>
                      <a:cubicBezTo>
                        <a:pt x="27" y="55"/>
                        <a:pt x="27" y="55"/>
                        <a:pt x="26" y="56"/>
                      </a:cubicBezTo>
                      <a:cubicBezTo>
                        <a:pt x="26" y="56"/>
                        <a:pt x="26" y="56"/>
                        <a:pt x="26" y="56"/>
                      </a:cubicBezTo>
                      <a:cubicBezTo>
                        <a:pt x="26" y="57"/>
                        <a:pt x="26" y="57"/>
                        <a:pt x="26" y="57"/>
                      </a:cubicBezTo>
                      <a:cubicBezTo>
                        <a:pt x="26" y="56"/>
                        <a:pt x="26" y="56"/>
                        <a:pt x="26" y="56"/>
                      </a:cubicBezTo>
                      <a:cubicBezTo>
                        <a:pt x="26" y="56"/>
                        <a:pt x="25" y="56"/>
                        <a:pt x="24" y="57"/>
                      </a:cubicBezTo>
                      <a:cubicBezTo>
                        <a:pt x="24" y="57"/>
                        <a:pt x="24" y="57"/>
                        <a:pt x="24" y="58"/>
                      </a:cubicBezTo>
                      <a:cubicBezTo>
                        <a:pt x="24" y="58"/>
                        <a:pt x="24" y="58"/>
                        <a:pt x="24" y="58"/>
                      </a:cubicBezTo>
                      <a:cubicBezTo>
                        <a:pt x="24" y="58"/>
                        <a:pt x="24" y="58"/>
                        <a:pt x="24" y="58"/>
                      </a:cubicBezTo>
                      <a:cubicBezTo>
                        <a:pt x="23" y="60"/>
                        <a:pt x="22" y="60"/>
                        <a:pt x="21" y="60"/>
                      </a:cubicBezTo>
                      <a:cubicBezTo>
                        <a:pt x="20" y="60"/>
                        <a:pt x="20" y="60"/>
                        <a:pt x="20" y="61"/>
                      </a:cubicBezTo>
                      <a:cubicBezTo>
                        <a:pt x="20" y="61"/>
                        <a:pt x="20" y="61"/>
                        <a:pt x="20" y="61"/>
                      </a:cubicBezTo>
                      <a:cubicBezTo>
                        <a:pt x="19" y="61"/>
                        <a:pt x="19" y="61"/>
                        <a:pt x="19" y="61"/>
                      </a:cubicBezTo>
                      <a:cubicBezTo>
                        <a:pt x="19" y="61"/>
                        <a:pt x="19" y="61"/>
                        <a:pt x="19" y="61"/>
                      </a:cubicBezTo>
                      <a:cubicBezTo>
                        <a:pt x="19" y="61"/>
                        <a:pt x="19" y="61"/>
                        <a:pt x="19" y="61"/>
                      </a:cubicBezTo>
                      <a:cubicBezTo>
                        <a:pt x="18" y="61"/>
                        <a:pt x="18" y="61"/>
                        <a:pt x="18" y="61"/>
                      </a:cubicBezTo>
                      <a:cubicBezTo>
                        <a:pt x="17" y="62"/>
                        <a:pt x="17" y="64"/>
                        <a:pt x="17" y="65"/>
                      </a:cubicBezTo>
                      <a:cubicBezTo>
                        <a:pt x="17" y="65"/>
                        <a:pt x="17" y="65"/>
                        <a:pt x="17" y="65"/>
                      </a:cubicBezTo>
                      <a:cubicBezTo>
                        <a:pt x="17" y="66"/>
                        <a:pt x="16" y="67"/>
                        <a:pt x="16" y="67"/>
                      </a:cubicBezTo>
                      <a:cubicBezTo>
                        <a:pt x="15" y="67"/>
                        <a:pt x="15" y="67"/>
                        <a:pt x="15" y="67"/>
                      </a:cubicBezTo>
                      <a:cubicBezTo>
                        <a:pt x="15" y="68"/>
                        <a:pt x="15" y="68"/>
                        <a:pt x="15" y="68"/>
                      </a:cubicBezTo>
                      <a:cubicBezTo>
                        <a:pt x="16" y="70"/>
                        <a:pt x="16" y="71"/>
                        <a:pt x="15" y="71"/>
                      </a:cubicBezTo>
                      <a:cubicBezTo>
                        <a:pt x="15" y="72"/>
                        <a:pt x="14" y="72"/>
                        <a:pt x="14" y="72"/>
                      </a:cubicBezTo>
                      <a:cubicBezTo>
                        <a:pt x="13" y="72"/>
                        <a:pt x="13" y="72"/>
                        <a:pt x="13" y="72"/>
                      </a:cubicBezTo>
                      <a:cubicBezTo>
                        <a:pt x="13" y="72"/>
                        <a:pt x="13" y="72"/>
                        <a:pt x="13" y="72"/>
                      </a:cubicBezTo>
                      <a:cubicBezTo>
                        <a:pt x="12" y="71"/>
                        <a:pt x="12" y="71"/>
                        <a:pt x="12" y="71"/>
                      </a:cubicBezTo>
                      <a:cubicBezTo>
                        <a:pt x="11" y="71"/>
                        <a:pt x="11" y="72"/>
                        <a:pt x="11" y="72"/>
                      </a:cubicBezTo>
                      <a:cubicBezTo>
                        <a:pt x="11" y="73"/>
                        <a:pt x="11" y="73"/>
                        <a:pt x="11" y="73"/>
                      </a:cubicBezTo>
                      <a:cubicBezTo>
                        <a:pt x="10" y="73"/>
                        <a:pt x="10" y="73"/>
                        <a:pt x="10" y="73"/>
                      </a:cubicBezTo>
                      <a:cubicBezTo>
                        <a:pt x="10" y="73"/>
                        <a:pt x="10" y="73"/>
                        <a:pt x="10" y="73"/>
                      </a:cubicBezTo>
                      <a:cubicBezTo>
                        <a:pt x="10" y="73"/>
                        <a:pt x="10" y="73"/>
                        <a:pt x="10" y="73"/>
                      </a:cubicBezTo>
                      <a:cubicBezTo>
                        <a:pt x="9" y="73"/>
                        <a:pt x="9" y="73"/>
                        <a:pt x="9" y="73"/>
                      </a:cubicBezTo>
                      <a:cubicBezTo>
                        <a:pt x="9" y="73"/>
                        <a:pt x="8" y="73"/>
                        <a:pt x="8" y="73"/>
                      </a:cubicBezTo>
                      <a:cubicBezTo>
                        <a:pt x="8" y="74"/>
                        <a:pt x="8" y="74"/>
                        <a:pt x="8" y="74"/>
                      </a:cubicBezTo>
                      <a:cubicBezTo>
                        <a:pt x="7" y="75"/>
                        <a:pt x="7" y="77"/>
                        <a:pt x="7" y="78"/>
                      </a:cubicBezTo>
                      <a:cubicBezTo>
                        <a:pt x="7" y="79"/>
                        <a:pt x="7" y="79"/>
                        <a:pt x="7" y="79"/>
                      </a:cubicBezTo>
                      <a:cubicBezTo>
                        <a:pt x="6" y="79"/>
                        <a:pt x="6" y="80"/>
                        <a:pt x="6" y="80"/>
                      </a:cubicBezTo>
                      <a:cubicBezTo>
                        <a:pt x="6" y="80"/>
                        <a:pt x="6" y="80"/>
                        <a:pt x="6" y="80"/>
                      </a:cubicBezTo>
                      <a:cubicBezTo>
                        <a:pt x="5" y="80"/>
                        <a:pt x="5" y="80"/>
                        <a:pt x="5" y="80"/>
                      </a:cubicBezTo>
                      <a:cubicBezTo>
                        <a:pt x="5" y="83"/>
                        <a:pt x="5" y="83"/>
                        <a:pt x="5" y="83"/>
                      </a:cubicBezTo>
                      <a:cubicBezTo>
                        <a:pt x="5" y="84"/>
                        <a:pt x="5" y="85"/>
                        <a:pt x="4" y="85"/>
                      </a:cubicBezTo>
                      <a:cubicBezTo>
                        <a:pt x="3" y="86"/>
                        <a:pt x="3" y="86"/>
                        <a:pt x="3" y="86"/>
                      </a:cubicBezTo>
                      <a:cubicBezTo>
                        <a:pt x="2" y="86"/>
                        <a:pt x="2" y="86"/>
                        <a:pt x="2" y="86"/>
                      </a:cubicBezTo>
                      <a:cubicBezTo>
                        <a:pt x="2" y="87"/>
                        <a:pt x="2" y="87"/>
                        <a:pt x="2" y="87"/>
                      </a:cubicBezTo>
                      <a:cubicBezTo>
                        <a:pt x="2" y="87"/>
                        <a:pt x="2" y="88"/>
                        <a:pt x="2" y="88"/>
                      </a:cubicBezTo>
                      <a:cubicBezTo>
                        <a:pt x="2" y="89"/>
                        <a:pt x="2" y="89"/>
                        <a:pt x="1" y="90"/>
                      </a:cubicBezTo>
                      <a:cubicBezTo>
                        <a:pt x="1" y="90"/>
                        <a:pt x="1" y="90"/>
                        <a:pt x="0" y="90"/>
                      </a:cubicBezTo>
                      <a:cubicBezTo>
                        <a:pt x="0" y="90"/>
                        <a:pt x="0" y="90"/>
                        <a:pt x="0" y="90"/>
                      </a:cubicBezTo>
                      <a:cubicBezTo>
                        <a:pt x="0" y="93"/>
                        <a:pt x="0" y="93"/>
                        <a:pt x="0" y="93"/>
                      </a:cubicBezTo>
                      <a:cubicBezTo>
                        <a:pt x="0" y="94"/>
                        <a:pt x="0" y="95"/>
                        <a:pt x="0" y="96"/>
                      </a:cubicBezTo>
                      <a:cubicBezTo>
                        <a:pt x="1" y="96"/>
                        <a:pt x="1" y="96"/>
                        <a:pt x="1" y="96"/>
                      </a:cubicBezTo>
                      <a:cubicBezTo>
                        <a:pt x="1" y="97"/>
                        <a:pt x="1" y="97"/>
                        <a:pt x="1" y="97"/>
                      </a:cubicBezTo>
                      <a:cubicBezTo>
                        <a:pt x="1" y="97"/>
                        <a:pt x="1" y="98"/>
                        <a:pt x="2" y="98"/>
                      </a:cubicBezTo>
                      <a:cubicBezTo>
                        <a:pt x="2" y="98"/>
                        <a:pt x="2" y="98"/>
                        <a:pt x="2" y="98"/>
                      </a:cubicBezTo>
                      <a:cubicBezTo>
                        <a:pt x="2" y="98"/>
                        <a:pt x="2" y="98"/>
                        <a:pt x="2" y="98"/>
                      </a:cubicBezTo>
                      <a:cubicBezTo>
                        <a:pt x="2" y="99"/>
                        <a:pt x="2" y="99"/>
                        <a:pt x="2" y="99"/>
                      </a:cubicBezTo>
                      <a:cubicBezTo>
                        <a:pt x="2" y="99"/>
                        <a:pt x="2" y="99"/>
                        <a:pt x="2" y="99"/>
                      </a:cubicBezTo>
                      <a:cubicBezTo>
                        <a:pt x="2" y="100"/>
                        <a:pt x="3" y="100"/>
                        <a:pt x="4" y="101"/>
                      </a:cubicBezTo>
                      <a:cubicBezTo>
                        <a:pt x="4" y="101"/>
                        <a:pt x="4" y="101"/>
                        <a:pt x="4" y="101"/>
                      </a:cubicBezTo>
                      <a:cubicBezTo>
                        <a:pt x="4" y="101"/>
                        <a:pt x="4" y="101"/>
                        <a:pt x="4" y="101"/>
                      </a:cubicBezTo>
                      <a:cubicBezTo>
                        <a:pt x="4" y="101"/>
                        <a:pt x="4" y="102"/>
                        <a:pt x="4" y="102"/>
                      </a:cubicBezTo>
                      <a:cubicBezTo>
                        <a:pt x="4" y="103"/>
                        <a:pt x="4" y="103"/>
                        <a:pt x="4" y="103"/>
                      </a:cubicBezTo>
                      <a:cubicBezTo>
                        <a:pt x="4" y="104"/>
                        <a:pt x="4" y="105"/>
                        <a:pt x="3" y="106"/>
                      </a:cubicBezTo>
                      <a:cubicBezTo>
                        <a:pt x="3" y="106"/>
                        <a:pt x="3" y="107"/>
                        <a:pt x="2" y="107"/>
                      </a:cubicBezTo>
                      <a:cubicBezTo>
                        <a:pt x="2" y="108"/>
                        <a:pt x="1" y="108"/>
                        <a:pt x="1" y="109"/>
                      </a:cubicBezTo>
                      <a:cubicBezTo>
                        <a:pt x="0" y="110"/>
                        <a:pt x="0" y="110"/>
                        <a:pt x="0" y="110"/>
                      </a:cubicBezTo>
                      <a:cubicBezTo>
                        <a:pt x="2" y="111"/>
                        <a:pt x="2" y="111"/>
                        <a:pt x="2" y="111"/>
                      </a:cubicBezTo>
                      <a:cubicBezTo>
                        <a:pt x="2" y="111"/>
                        <a:pt x="2" y="111"/>
                        <a:pt x="2" y="111"/>
                      </a:cubicBezTo>
                      <a:cubicBezTo>
                        <a:pt x="2" y="111"/>
                        <a:pt x="2" y="111"/>
                        <a:pt x="2" y="111"/>
                      </a:cubicBezTo>
                      <a:cubicBezTo>
                        <a:pt x="2" y="112"/>
                        <a:pt x="2" y="112"/>
                        <a:pt x="2" y="112"/>
                      </a:cubicBezTo>
                      <a:cubicBezTo>
                        <a:pt x="2" y="112"/>
                        <a:pt x="2" y="112"/>
                        <a:pt x="2" y="112"/>
                      </a:cubicBezTo>
                      <a:cubicBezTo>
                        <a:pt x="2" y="112"/>
                        <a:pt x="2" y="113"/>
                        <a:pt x="3" y="113"/>
                      </a:cubicBezTo>
                      <a:cubicBezTo>
                        <a:pt x="4" y="114"/>
                        <a:pt x="4" y="114"/>
                        <a:pt x="4" y="114"/>
                      </a:cubicBezTo>
                      <a:cubicBezTo>
                        <a:pt x="4" y="114"/>
                        <a:pt x="4" y="115"/>
                        <a:pt x="5" y="116"/>
                      </a:cubicBezTo>
                      <a:cubicBezTo>
                        <a:pt x="5" y="116"/>
                        <a:pt x="5" y="116"/>
                        <a:pt x="5" y="116"/>
                      </a:cubicBezTo>
                      <a:cubicBezTo>
                        <a:pt x="5" y="117"/>
                        <a:pt x="5" y="117"/>
                        <a:pt x="6" y="118"/>
                      </a:cubicBezTo>
                      <a:cubicBezTo>
                        <a:pt x="6" y="118"/>
                        <a:pt x="7" y="118"/>
                        <a:pt x="7" y="118"/>
                      </a:cubicBezTo>
                      <a:cubicBezTo>
                        <a:pt x="7" y="119"/>
                        <a:pt x="7" y="119"/>
                        <a:pt x="7" y="119"/>
                      </a:cubicBezTo>
                      <a:cubicBezTo>
                        <a:pt x="8" y="119"/>
                        <a:pt x="9" y="120"/>
                        <a:pt x="9" y="120"/>
                      </a:cubicBezTo>
                      <a:cubicBezTo>
                        <a:pt x="11" y="121"/>
                        <a:pt x="11" y="123"/>
                        <a:pt x="11" y="125"/>
                      </a:cubicBezTo>
                      <a:cubicBezTo>
                        <a:pt x="11" y="125"/>
                        <a:pt x="11" y="125"/>
                        <a:pt x="11" y="125"/>
                      </a:cubicBezTo>
                      <a:cubicBezTo>
                        <a:pt x="11" y="126"/>
                        <a:pt x="11" y="129"/>
                        <a:pt x="13" y="129"/>
                      </a:cubicBezTo>
                      <a:cubicBezTo>
                        <a:pt x="13" y="129"/>
                        <a:pt x="13" y="129"/>
                        <a:pt x="13" y="129"/>
                      </a:cubicBezTo>
                      <a:cubicBezTo>
                        <a:pt x="14" y="129"/>
                        <a:pt x="14" y="129"/>
                        <a:pt x="14" y="129"/>
                      </a:cubicBezTo>
                      <a:cubicBezTo>
                        <a:pt x="14" y="129"/>
                        <a:pt x="14" y="129"/>
                        <a:pt x="14" y="129"/>
                      </a:cubicBezTo>
                      <a:cubicBezTo>
                        <a:pt x="14" y="131"/>
                        <a:pt x="14" y="131"/>
                        <a:pt x="14" y="131"/>
                      </a:cubicBezTo>
                      <a:cubicBezTo>
                        <a:pt x="15" y="131"/>
                        <a:pt x="15" y="131"/>
                        <a:pt x="15" y="131"/>
                      </a:cubicBezTo>
                      <a:cubicBezTo>
                        <a:pt x="16" y="131"/>
                        <a:pt x="16" y="131"/>
                        <a:pt x="16" y="131"/>
                      </a:cubicBezTo>
                      <a:cubicBezTo>
                        <a:pt x="18" y="131"/>
                        <a:pt x="18" y="131"/>
                        <a:pt x="18" y="131"/>
                      </a:cubicBezTo>
                      <a:cubicBezTo>
                        <a:pt x="18" y="131"/>
                        <a:pt x="18" y="132"/>
                        <a:pt x="20" y="132"/>
                      </a:cubicBezTo>
                      <a:cubicBezTo>
                        <a:pt x="20" y="132"/>
                        <a:pt x="20" y="132"/>
                        <a:pt x="20" y="132"/>
                      </a:cubicBezTo>
                      <a:cubicBezTo>
                        <a:pt x="20" y="132"/>
                        <a:pt x="20" y="132"/>
                        <a:pt x="20" y="132"/>
                      </a:cubicBezTo>
                      <a:cubicBezTo>
                        <a:pt x="21" y="132"/>
                        <a:pt x="21" y="132"/>
                        <a:pt x="21" y="132"/>
                      </a:cubicBezTo>
                      <a:cubicBezTo>
                        <a:pt x="21" y="132"/>
                        <a:pt x="21" y="132"/>
                        <a:pt x="21" y="132"/>
                      </a:cubicBezTo>
                      <a:cubicBezTo>
                        <a:pt x="21" y="132"/>
                        <a:pt x="21" y="132"/>
                        <a:pt x="21" y="132"/>
                      </a:cubicBezTo>
                      <a:cubicBezTo>
                        <a:pt x="21" y="133"/>
                        <a:pt x="21" y="134"/>
                        <a:pt x="22" y="134"/>
                      </a:cubicBezTo>
                      <a:cubicBezTo>
                        <a:pt x="22" y="134"/>
                        <a:pt x="22" y="134"/>
                        <a:pt x="22" y="134"/>
                      </a:cubicBezTo>
                      <a:cubicBezTo>
                        <a:pt x="22" y="135"/>
                        <a:pt x="23" y="136"/>
                        <a:pt x="24" y="136"/>
                      </a:cubicBezTo>
                      <a:cubicBezTo>
                        <a:pt x="25" y="136"/>
                        <a:pt x="26" y="137"/>
                        <a:pt x="26" y="137"/>
                      </a:cubicBezTo>
                      <a:cubicBezTo>
                        <a:pt x="27" y="138"/>
                        <a:pt x="27" y="138"/>
                        <a:pt x="27" y="138"/>
                      </a:cubicBezTo>
                      <a:cubicBezTo>
                        <a:pt x="27" y="138"/>
                        <a:pt x="27" y="138"/>
                        <a:pt x="27" y="138"/>
                      </a:cubicBezTo>
                      <a:cubicBezTo>
                        <a:pt x="27" y="139"/>
                        <a:pt x="28" y="139"/>
                        <a:pt x="28" y="139"/>
                      </a:cubicBezTo>
                      <a:cubicBezTo>
                        <a:pt x="30" y="139"/>
                        <a:pt x="30" y="139"/>
                        <a:pt x="30" y="139"/>
                      </a:cubicBezTo>
                      <a:cubicBezTo>
                        <a:pt x="30" y="138"/>
                        <a:pt x="30" y="138"/>
                        <a:pt x="30" y="138"/>
                      </a:cubicBezTo>
                      <a:cubicBezTo>
                        <a:pt x="30" y="138"/>
                        <a:pt x="30" y="138"/>
                        <a:pt x="30" y="138"/>
                      </a:cubicBezTo>
                      <a:cubicBezTo>
                        <a:pt x="31" y="138"/>
                        <a:pt x="31" y="138"/>
                        <a:pt x="32" y="138"/>
                      </a:cubicBezTo>
                      <a:cubicBezTo>
                        <a:pt x="33" y="138"/>
                        <a:pt x="33" y="138"/>
                        <a:pt x="33" y="138"/>
                      </a:cubicBezTo>
                      <a:cubicBezTo>
                        <a:pt x="33" y="137"/>
                        <a:pt x="33" y="137"/>
                        <a:pt x="33" y="137"/>
                      </a:cubicBezTo>
                      <a:cubicBezTo>
                        <a:pt x="33" y="137"/>
                        <a:pt x="33" y="137"/>
                        <a:pt x="33" y="137"/>
                      </a:cubicBezTo>
                      <a:cubicBezTo>
                        <a:pt x="33" y="137"/>
                        <a:pt x="34" y="136"/>
                        <a:pt x="34" y="136"/>
                      </a:cubicBezTo>
                      <a:cubicBezTo>
                        <a:pt x="34" y="136"/>
                        <a:pt x="35" y="137"/>
                        <a:pt x="35" y="137"/>
                      </a:cubicBezTo>
                      <a:cubicBezTo>
                        <a:pt x="35" y="137"/>
                        <a:pt x="35" y="137"/>
                        <a:pt x="35" y="137"/>
                      </a:cubicBezTo>
                      <a:cubicBezTo>
                        <a:pt x="35" y="137"/>
                        <a:pt x="36" y="138"/>
                        <a:pt x="37" y="138"/>
                      </a:cubicBezTo>
                      <a:cubicBezTo>
                        <a:pt x="38" y="138"/>
                        <a:pt x="38" y="138"/>
                        <a:pt x="38" y="138"/>
                      </a:cubicBezTo>
                      <a:cubicBezTo>
                        <a:pt x="38" y="138"/>
                        <a:pt x="38" y="138"/>
                        <a:pt x="38" y="138"/>
                      </a:cubicBezTo>
                      <a:cubicBezTo>
                        <a:pt x="38" y="138"/>
                        <a:pt x="38" y="138"/>
                        <a:pt x="38" y="138"/>
                      </a:cubicBezTo>
                      <a:cubicBezTo>
                        <a:pt x="39" y="138"/>
                        <a:pt x="39" y="138"/>
                        <a:pt x="39" y="139"/>
                      </a:cubicBezTo>
                      <a:cubicBezTo>
                        <a:pt x="40" y="139"/>
                        <a:pt x="41" y="139"/>
                        <a:pt x="42" y="139"/>
                      </a:cubicBezTo>
                      <a:cubicBezTo>
                        <a:pt x="42" y="139"/>
                        <a:pt x="42" y="139"/>
                        <a:pt x="42" y="139"/>
                      </a:cubicBezTo>
                      <a:cubicBezTo>
                        <a:pt x="43" y="139"/>
                        <a:pt x="43" y="139"/>
                        <a:pt x="43" y="139"/>
                      </a:cubicBezTo>
                      <a:cubicBezTo>
                        <a:pt x="43" y="139"/>
                        <a:pt x="43" y="139"/>
                        <a:pt x="43" y="139"/>
                      </a:cubicBezTo>
                      <a:cubicBezTo>
                        <a:pt x="44" y="139"/>
                        <a:pt x="44" y="139"/>
                        <a:pt x="44" y="139"/>
                      </a:cubicBezTo>
                      <a:cubicBezTo>
                        <a:pt x="46" y="139"/>
                        <a:pt x="46" y="139"/>
                        <a:pt x="46" y="138"/>
                      </a:cubicBezTo>
                      <a:cubicBezTo>
                        <a:pt x="46" y="138"/>
                        <a:pt x="46" y="138"/>
                        <a:pt x="46" y="138"/>
                      </a:cubicBezTo>
                      <a:cubicBezTo>
                        <a:pt x="46" y="138"/>
                        <a:pt x="46" y="138"/>
                        <a:pt x="46" y="138"/>
                      </a:cubicBezTo>
                      <a:cubicBezTo>
                        <a:pt x="46" y="138"/>
                        <a:pt x="46" y="138"/>
                        <a:pt x="46" y="138"/>
                      </a:cubicBezTo>
                      <a:cubicBezTo>
                        <a:pt x="47" y="138"/>
                        <a:pt x="47" y="138"/>
                        <a:pt x="47" y="138"/>
                      </a:cubicBezTo>
                      <a:cubicBezTo>
                        <a:pt x="47" y="137"/>
                        <a:pt x="47" y="137"/>
                        <a:pt x="47" y="137"/>
                      </a:cubicBezTo>
                      <a:cubicBezTo>
                        <a:pt x="47" y="136"/>
                        <a:pt x="47" y="136"/>
                        <a:pt x="48" y="135"/>
                      </a:cubicBezTo>
                      <a:cubicBezTo>
                        <a:pt x="48" y="134"/>
                        <a:pt x="48" y="134"/>
                        <a:pt x="49" y="134"/>
                      </a:cubicBezTo>
                      <a:cubicBezTo>
                        <a:pt x="49" y="134"/>
                        <a:pt x="49" y="133"/>
                        <a:pt x="50" y="133"/>
                      </a:cubicBezTo>
                      <a:cubicBezTo>
                        <a:pt x="50" y="133"/>
                        <a:pt x="50" y="133"/>
                        <a:pt x="50" y="133"/>
                      </a:cubicBezTo>
                      <a:cubicBezTo>
                        <a:pt x="51" y="133"/>
                        <a:pt x="51" y="133"/>
                        <a:pt x="51" y="133"/>
                      </a:cubicBezTo>
                      <a:cubicBezTo>
                        <a:pt x="54" y="133"/>
                        <a:pt x="54" y="133"/>
                        <a:pt x="54" y="133"/>
                      </a:cubicBezTo>
                      <a:cubicBezTo>
                        <a:pt x="55" y="133"/>
                        <a:pt x="56" y="134"/>
                        <a:pt x="57" y="135"/>
                      </a:cubicBezTo>
                      <a:cubicBezTo>
                        <a:pt x="57" y="136"/>
                        <a:pt x="57" y="136"/>
                        <a:pt x="58" y="136"/>
                      </a:cubicBezTo>
                      <a:cubicBezTo>
                        <a:pt x="59" y="136"/>
                        <a:pt x="59" y="136"/>
                        <a:pt x="59" y="136"/>
                      </a:cubicBezTo>
                      <a:cubicBezTo>
                        <a:pt x="60" y="136"/>
                        <a:pt x="60" y="136"/>
                        <a:pt x="60" y="136"/>
                      </a:cubicBezTo>
                      <a:cubicBezTo>
                        <a:pt x="60" y="136"/>
                        <a:pt x="60" y="136"/>
                        <a:pt x="60" y="136"/>
                      </a:cubicBezTo>
                      <a:cubicBezTo>
                        <a:pt x="60" y="137"/>
                        <a:pt x="60" y="137"/>
                        <a:pt x="60" y="137"/>
                      </a:cubicBezTo>
                      <a:cubicBezTo>
                        <a:pt x="60" y="138"/>
                        <a:pt x="60" y="138"/>
                        <a:pt x="60" y="138"/>
                      </a:cubicBezTo>
                      <a:cubicBezTo>
                        <a:pt x="61" y="138"/>
                        <a:pt x="61" y="138"/>
                        <a:pt x="61" y="138"/>
                      </a:cubicBezTo>
                      <a:cubicBezTo>
                        <a:pt x="61" y="138"/>
                        <a:pt x="61" y="138"/>
                        <a:pt x="61" y="138"/>
                      </a:cubicBezTo>
                      <a:cubicBezTo>
                        <a:pt x="62" y="138"/>
                        <a:pt x="62" y="138"/>
                        <a:pt x="63" y="138"/>
                      </a:cubicBezTo>
                      <a:cubicBezTo>
                        <a:pt x="64" y="138"/>
                        <a:pt x="64" y="138"/>
                        <a:pt x="64" y="138"/>
                      </a:cubicBezTo>
                      <a:cubicBezTo>
                        <a:pt x="64" y="138"/>
                        <a:pt x="64" y="138"/>
                        <a:pt x="64" y="138"/>
                      </a:cubicBezTo>
                      <a:cubicBezTo>
                        <a:pt x="64" y="139"/>
                        <a:pt x="64" y="139"/>
                        <a:pt x="64" y="139"/>
                      </a:cubicBezTo>
                      <a:cubicBezTo>
                        <a:pt x="65" y="139"/>
                        <a:pt x="65" y="139"/>
                        <a:pt x="65" y="139"/>
                      </a:cubicBezTo>
                      <a:cubicBezTo>
                        <a:pt x="66" y="139"/>
                        <a:pt x="66" y="139"/>
                        <a:pt x="67" y="140"/>
                      </a:cubicBezTo>
                      <a:cubicBezTo>
                        <a:pt x="67" y="140"/>
                        <a:pt x="68" y="140"/>
                        <a:pt x="68" y="141"/>
                      </a:cubicBezTo>
                      <a:cubicBezTo>
                        <a:pt x="69" y="141"/>
                        <a:pt x="70" y="143"/>
                        <a:pt x="70" y="144"/>
                      </a:cubicBezTo>
                      <a:cubicBezTo>
                        <a:pt x="70" y="145"/>
                        <a:pt x="70" y="145"/>
                        <a:pt x="69" y="146"/>
                      </a:cubicBezTo>
                      <a:cubicBezTo>
                        <a:pt x="69" y="147"/>
                        <a:pt x="69" y="147"/>
                        <a:pt x="69" y="147"/>
                      </a:cubicBezTo>
                      <a:cubicBezTo>
                        <a:pt x="69" y="147"/>
                        <a:pt x="69" y="148"/>
                        <a:pt x="68" y="148"/>
                      </a:cubicBezTo>
                      <a:cubicBezTo>
                        <a:pt x="68" y="149"/>
                        <a:pt x="68" y="149"/>
                        <a:pt x="68" y="149"/>
                      </a:cubicBezTo>
                      <a:cubicBezTo>
                        <a:pt x="68" y="149"/>
                        <a:pt x="68" y="149"/>
                        <a:pt x="68" y="149"/>
                      </a:cubicBezTo>
                      <a:cubicBezTo>
                        <a:pt x="67" y="149"/>
                        <a:pt x="67" y="149"/>
                        <a:pt x="67" y="149"/>
                      </a:cubicBezTo>
                      <a:cubicBezTo>
                        <a:pt x="67" y="151"/>
                        <a:pt x="67" y="151"/>
                        <a:pt x="67" y="151"/>
                      </a:cubicBezTo>
                      <a:cubicBezTo>
                        <a:pt x="67" y="152"/>
                        <a:pt x="67" y="152"/>
                        <a:pt x="67" y="152"/>
                      </a:cubicBezTo>
                      <a:cubicBezTo>
                        <a:pt x="68" y="152"/>
                        <a:pt x="68" y="152"/>
                        <a:pt x="68" y="152"/>
                      </a:cubicBezTo>
                      <a:cubicBezTo>
                        <a:pt x="68" y="152"/>
                        <a:pt x="68" y="152"/>
                        <a:pt x="68" y="152"/>
                      </a:cubicBezTo>
                      <a:cubicBezTo>
                        <a:pt x="68" y="153"/>
                        <a:pt x="68" y="153"/>
                        <a:pt x="68" y="153"/>
                      </a:cubicBezTo>
                      <a:cubicBezTo>
                        <a:pt x="68" y="153"/>
                        <a:pt x="68" y="153"/>
                        <a:pt x="68" y="153"/>
                      </a:cubicBezTo>
                      <a:cubicBezTo>
                        <a:pt x="68" y="154"/>
                        <a:pt x="68" y="154"/>
                        <a:pt x="68" y="154"/>
                      </a:cubicBezTo>
                      <a:cubicBezTo>
                        <a:pt x="68" y="154"/>
                        <a:pt x="69" y="155"/>
                        <a:pt x="70" y="155"/>
                      </a:cubicBezTo>
                      <a:cubicBezTo>
                        <a:pt x="70" y="155"/>
                        <a:pt x="70" y="155"/>
                        <a:pt x="70" y="155"/>
                      </a:cubicBezTo>
                      <a:cubicBezTo>
                        <a:pt x="70" y="156"/>
                        <a:pt x="71" y="156"/>
                        <a:pt x="71" y="157"/>
                      </a:cubicBezTo>
                      <a:cubicBezTo>
                        <a:pt x="71" y="157"/>
                        <a:pt x="71" y="157"/>
                        <a:pt x="72" y="158"/>
                      </a:cubicBezTo>
                      <a:cubicBezTo>
                        <a:pt x="72" y="159"/>
                        <a:pt x="72" y="159"/>
                        <a:pt x="73" y="160"/>
                      </a:cubicBezTo>
                      <a:cubicBezTo>
                        <a:pt x="73" y="161"/>
                        <a:pt x="73" y="161"/>
                        <a:pt x="73" y="161"/>
                      </a:cubicBezTo>
                      <a:cubicBezTo>
                        <a:pt x="73" y="161"/>
                        <a:pt x="73" y="162"/>
                        <a:pt x="73" y="162"/>
                      </a:cubicBezTo>
                      <a:cubicBezTo>
                        <a:pt x="73" y="163"/>
                        <a:pt x="73" y="163"/>
                        <a:pt x="74" y="164"/>
                      </a:cubicBezTo>
                      <a:cubicBezTo>
                        <a:pt x="75" y="164"/>
                        <a:pt x="75" y="164"/>
                        <a:pt x="75" y="164"/>
                      </a:cubicBezTo>
                      <a:cubicBezTo>
                        <a:pt x="75" y="165"/>
                        <a:pt x="75" y="165"/>
                        <a:pt x="76" y="165"/>
                      </a:cubicBezTo>
                      <a:cubicBezTo>
                        <a:pt x="76" y="165"/>
                        <a:pt x="76" y="166"/>
                        <a:pt x="76" y="166"/>
                      </a:cubicBezTo>
                      <a:cubicBezTo>
                        <a:pt x="76" y="166"/>
                        <a:pt x="76" y="166"/>
                        <a:pt x="76" y="166"/>
                      </a:cubicBezTo>
                      <a:cubicBezTo>
                        <a:pt x="76" y="167"/>
                        <a:pt x="76" y="167"/>
                        <a:pt x="76" y="168"/>
                      </a:cubicBezTo>
                      <a:cubicBezTo>
                        <a:pt x="76" y="169"/>
                        <a:pt x="76" y="169"/>
                        <a:pt x="76" y="169"/>
                      </a:cubicBezTo>
                      <a:cubicBezTo>
                        <a:pt x="76" y="169"/>
                        <a:pt x="76" y="169"/>
                        <a:pt x="76" y="169"/>
                      </a:cubicBezTo>
                      <a:cubicBezTo>
                        <a:pt x="77" y="169"/>
                        <a:pt x="77" y="169"/>
                        <a:pt x="77" y="169"/>
                      </a:cubicBezTo>
                      <a:cubicBezTo>
                        <a:pt x="77" y="169"/>
                        <a:pt x="77" y="169"/>
                        <a:pt x="77" y="169"/>
                      </a:cubicBezTo>
                      <a:cubicBezTo>
                        <a:pt x="77" y="170"/>
                        <a:pt x="77" y="170"/>
                        <a:pt x="77" y="170"/>
                      </a:cubicBezTo>
                      <a:cubicBezTo>
                        <a:pt x="77" y="170"/>
                        <a:pt x="77" y="170"/>
                        <a:pt x="77" y="170"/>
                      </a:cubicBezTo>
                      <a:cubicBezTo>
                        <a:pt x="77" y="173"/>
                        <a:pt x="77" y="173"/>
                        <a:pt x="77" y="173"/>
                      </a:cubicBezTo>
                      <a:cubicBezTo>
                        <a:pt x="77" y="174"/>
                        <a:pt x="77" y="174"/>
                        <a:pt x="77" y="174"/>
                      </a:cubicBezTo>
                      <a:cubicBezTo>
                        <a:pt x="77" y="174"/>
                        <a:pt x="77" y="176"/>
                        <a:pt x="77" y="176"/>
                      </a:cubicBezTo>
                      <a:cubicBezTo>
                        <a:pt x="77" y="176"/>
                        <a:pt x="77" y="176"/>
                        <a:pt x="77" y="176"/>
                      </a:cubicBezTo>
                      <a:cubicBezTo>
                        <a:pt x="76" y="176"/>
                        <a:pt x="76" y="176"/>
                        <a:pt x="76" y="176"/>
                      </a:cubicBezTo>
                      <a:cubicBezTo>
                        <a:pt x="76" y="181"/>
                        <a:pt x="76" y="181"/>
                        <a:pt x="76" y="181"/>
                      </a:cubicBezTo>
                      <a:cubicBezTo>
                        <a:pt x="76" y="181"/>
                        <a:pt x="76" y="181"/>
                        <a:pt x="76" y="181"/>
                      </a:cubicBezTo>
                      <a:cubicBezTo>
                        <a:pt x="77" y="181"/>
                        <a:pt x="77" y="181"/>
                        <a:pt x="77" y="181"/>
                      </a:cubicBezTo>
                      <a:cubicBezTo>
                        <a:pt x="78" y="182"/>
                        <a:pt x="78" y="182"/>
                        <a:pt x="78" y="182"/>
                      </a:cubicBezTo>
                      <a:cubicBezTo>
                        <a:pt x="77" y="182"/>
                        <a:pt x="77" y="182"/>
                        <a:pt x="77" y="183"/>
                      </a:cubicBezTo>
                      <a:cubicBezTo>
                        <a:pt x="77" y="183"/>
                        <a:pt x="77" y="183"/>
                        <a:pt x="77" y="183"/>
                      </a:cubicBezTo>
                      <a:cubicBezTo>
                        <a:pt x="77" y="183"/>
                        <a:pt x="76" y="184"/>
                        <a:pt x="76" y="184"/>
                      </a:cubicBezTo>
                      <a:cubicBezTo>
                        <a:pt x="75" y="185"/>
                        <a:pt x="75" y="185"/>
                        <a:pt x="75" y="185"/>
                      </a:cubicBezTo>
                      <a:cubicBezTo>
                        <a:pt x="74" y="186"/>
                        <a:pt x="74" y="186"/>
                        <a:pt x="74" y="187"/>
                      </a:cubicBezTo>
                      <a:cubicBezTo>
                        <a:pt x="74" y="188"/>
                        <a:pt x="74" y="188"/>
                        <a:pt x="74" y="188"/>
                      </a:cubicBezTo>
                      <a:cubicBezTo>
                        <a:pt x="74" y="188"/>
                        <a:pt x="74" y="188"/>
                        <a:pt x="74" y="188"/>
                      </a:cubicBezTo>
                      <a:cubicBezTo>
                        <a:pt x="73" y="187"/>
                        <a:pt x="73" y="187"/>
                        <a:pt x="73" y="187"/>
                      </a:cubicBezTo>
                      <a:cubicBezTo>
                        <a:pt x="73" y="193"/>
                        <a:pt x="73" y="193"/>
                        <a:pt x="73" y="193"/>
                      </a:cubicBezTo>
                      <a:cubicBezTo>
                        <a:pt x="73" y="193"/>
                        <a:pt x="73" y="193"/>
                        <a:pt x="73" y="193"/>
                      </a:cubicBezTo>
                      <a:cubicBezTo>
                        <a:pt x="72" y="193"/>
                        <a:pt x="72" y="193"/>
                        <a:pt x="72" y="193"/>
                      </a:cubicBezTo>
                      <a:cubicBezTo>
                        <a:pt x="71" y="193"/>
                        <a:pt x="71" y="193"/>
                        <a:pt x="71" y="193"/>
                      </a:cubicBezTo>
                      <a:cubicBezTo>
                        <a:pt x="71" y="194"/>
                        <a:pt x="71" y="194"/>
                        <a:pt x="71" y="194"/>
                      </a:cubicBezTo>
                      <a:cubicBezTo>
                        <a:pt x="71" y="195"/>
                        <a:pt x="71" y="195"/>
                        <a:pt x="71" y="195"/>
                      </a:cubicBezTo>
                      <a:cubicBezTo>
                        <a:pt x="70" y="196"/>
                        <a:pt x="70" y="196"/>
                        <a:pt x="70" y="196"/>
                      </a:cubicBezTo>
                      <a:cubicBezTo>
                        <a:pt x="70" y="197"/>
                        <a:pt x="70" y="197"/>
                        <a:pt x="70" y="197"/>
                      </a:cubicBezTo>
                      <a:cubicBezTo>
                        <a:pt x="70" y="198"/>
                        <a:pt x="70" y="198"/>
                        <a:pt x="70" y="198"/>
                      </a:cubicBezTo>
                      <a:cubicBezTo>
                        <a:pt x="69" y="198"/>
                        <a:pt x="69" y="198"/>
                        <a:pt x="69" y="198"/>
                      </a:cubicBezTo>
                      <a:cubicBezTo>
                        <a:pt x="68" y="197"/>
                        <a:pt x="68" y="197"/>
                        <a:pt x="68" y="197"/>
                      </a:cubicBezTo>
                      <a:cubicBezTo>
                        <a:pt x="68" y="211"/>
                        <a:pt x="68" y="211"/>
                        <a:pt x="68" y="211"/>
                      </a:cubicBezTo>
                      <a:cubicBezTo>
                        <a:pt x="69" y="211"/>
                        <a:pt x="69" y="211"/>
                        <a:pt x="69" y="211"/>
                      </a:cubicBezTo>
                      <a:cubicBezTo>
                        <a:pt x="70" y="211"/>
                        <a:pt x="70" y="211"/>
                        <a:pt x="70" y="211"/>
                      </a:cubicBezTo>
                      <a:cubicBezTo>
                        <a:pt x="70" y="211"/>
                        <a:pt x="70" y="211"/>
                        <a:pt x="70" y="211"/>
                      </a:cubicBezTo>
                      <a:cubicBezTo>
                        <a:pt x="70" y="211"/>
                        <a:pt x="70" y="211"/>
                        <a:pt x="70" y="211"/>
                      </a:cubicBezTo>
                      <a:cubicBezTo>
                        <a:pt x="70" y="212"/>
                        <a:pt x="70" y="212"/>
                        <a:pt x="70" y="212"/>
                      </a:cubicBezTo>
                      <a:cubicBezTo>
                        <a:pt x="70" y="213"/>
                        <a:pt x="70" y="213"/>
                        <a:pt x="70" y="213"/>
                      </a:cubicBezTo>
                      <a:cubicBezTo>
                        <a:pt x="70" y="213"/>
                        <a:pt x="70" y="214"/>
                        <a:pt x="71" y="214"/>
                      </a:cubicBezTo>
                      <a:cubicBezTo>
                        <a:pt x="71" y="214"/>
                        <a:pt x="71" y="214"/>
                        <a:pt x="71" y="214"/>
                      </a:cubicBezTo>
                      <a:cubicBezTo>
                        <a:pt x="71" y="214"/>
                        <a:pt x="71" y="214"/>
                        <a:pt x="71" y="214"/>
                      </a:cubicBezTo>
                      <a:cubicBezTo>
                        <a:pt x="71" y="214"/>
                        <a:pt x="71" y="214"/>
                        <a:pt x="71" y="214"/>
                      </a:cubicBezTo>
                      <a:cubicBezTo>
                        <a:pt x="71" y="214"/>
                        <a:pt x="71" y="214"/>
                        <a:pt x="71" y="214"/>
                      </a:cubicBezTo>
                      <a:cubicBezTo>
                        <a:pt x="71" y="214"/>
                        <a:pt x="71" y="214"/>
                        <a:pt x="71" y="214"/>
                      </a:cubicBezTo>
                      <a:cubicBezTo>
                        <a:pt x="71" y="214"/>
                        <a:pt x="71" y="214"/>
                        <a:pt x="71" y="214"/>
                      </a:cubicBezTo>
                      <a:cubicBezTo>
                        <a:pt x="71" y="215"/>
                        <a:pt x="71" y="215"/>
                        <a:pt x="71" y="215"/>
                      </a:cubicBezTo>
                      <a:cubicBezTo>
                        <a:pt x="71" y="217"/>
                        <a:pt x="71" y="217"/>
                        <a:pt x="71" y="218"/>
                      </a:cubicBezTo>
                      <a:cubicBezTo>
                        <a:pt x="71" y="218"/>
                        <a:pt x="71" y="218"/>
                        <a:pt x="71" y="218"/>
                      </a:cubicBezTo>
                      <a:cubicBezTo>
                        <a:pt x="70" y="217"/>
                        <a:pt x="70" y="217"/>
                        <a:pt x="70" y="217"/>
                      </a:cubicBezTo>
                      <a:cubicBezTo>
                        <a:pt x="70" y="231"/>
                        <a:pt x="70" y="231"/>
                        <a:pt x="70" y="231"/>
                      </a:cubicBezTo>
                      <a:cubicBezTo>
                        <a:pt x="70" y="231"/>
                        <a:pt x="70" y="231"/>
                        <a:pt x="70" y="231"/>
                      </a:cubicBezTo>
                      <a:cubicBezTo>
                        <a:pt x="71" y="232"/>
                        <a:pt x="71" y="232"/>
                        <a:pt x="71" y="232"/>
                      </a:cubicBezTo>
                      <a:cubicBezTo>
                        <a:pt x="72" y="232"/>
                        <a:pt x="72" y="233"/>
                        <a:pt x="72" y="234"/>
                      </a:cubicBezTo>
                      <a:cubicBezTo>
                        <a:pt x="73" y="235"/>
                        <a:pt x="73" y="236"/>
                        <a:pt x="72" y="236"/>
                      </a:cubicBezTo>
                      <a:cubicBezTo>
                        <a:pt x="72" y="237"/>
                        <a:pt x="72" y="237"/>
                        <a:pt x="71" y="238"/>
                      </a:cubicBezTo>
                      <a:cubicBezTo>
                        <a:pt x="71" y="238"/>
                        <a:pt x="70" y="238"/>
                        <a:pt x="70" y="238"/>
                      </a:cubicBezTo>
                      <a:cubicBezTo>
                        <a:pt x="69" y="239"/>
                        <a:pt x="69" y="239"/>
                        <a:pt x="69" y="239"/>
                      </a:cubicBezTo>
                      <a:cubicBezTo>
                        <a:pt x="68" y="239"/>
                        <a:pt x="68" y="239"/>
                        <a:pt x="67" y="239"/>
                      </a:cubicBezTo>
                      <a:cubicBezTo>
                        <a:pt x="67" y="240"/>
                        <a:pt x="67" y="241"/>
                        <a:pt x="67" y="242"/>
                      </a:cubicBezTo>
                      <a:cubicBezTo>
                        <a:pt x="67" y="243"/>
                        <a:pt x="67" y="243"/>
                        <a:pt x="67" y="243"/>
                      </a:cubicBezTo>
                      <a:cubicBezTo>
                        <a:pt x="67" y="243"/>
                        <a:pt x="67" y="244"/>
                        <a:pt x="68" y="245"/>
                      </a:cubicBezTo>
                      <a:cubicBezTo>
                        <a:pt x="68" y="245"/>
                        <a:pt x="69" y="245"/>
                        <a:pt x="69" y="245"/>
                      </a:cubicBezTo>
                      <a:cubicBezTo>
                        <a:pt x="70" y="245"/>
                        <a:pt x="70" y="245"/>
                        <a:pt x="71" y="245"/>
                      </a:cubicBezTo>
                      <a:cubicBezTo>
                        <a:pt x="71" y="244"/>
                        <a:pt x="71" y="244"/>
                        <a:pt x="71" y="244"/>
                      </a:cubicBezTo>
                      <a:cubicBezTo>
                        <a:pt x="72" y="244"/>
                        <a:pt x="74" y="244"/>
                        <a:pt x="75" y="244"/>
                      </a:cubicBezTo>
                      <a:cubicBezTo>
                        <a:pt x="76" y="244"/>
                        <a:pt x="76" y="244"/>
                        <a:pt x="76" y="244"/>
                      </a:cubicBezTo>
                      <a:cubicBezTo>
                        <a:pt x="78" y="244"/>
                        <a:pt x="80" y="243"/>
                        <a:pt x="81" y="242"/>
                      </a:cubicBezTo>
                      <a:cubicBezTo>
                        <a:pt x="83" y="242"/>
                        <a:pt x="83" y="242"/>
                        <a:pt x="83" y="242"/>
                      </a:cubicBezTo>
                      <a:cubicBezTo>
                        <a:pt x="83" y="242"/>
                        <a:pt x="83" y="242"/>
                        <a:pt x="83" y="242"/>
                      </a:cubicBezTo>
                      <a:cubicBezTo>
                        <a:pt x="83" y="243"/>
                        <a:pt x="83" y="243"/>
                        <a:pt x="83" y="243"/>
                      </a:cubicBezTo>
                      <a:cubicBezTo>
                        <a:pt x="84" y="243"/>
                        <a:pt x="84" y="242"/>
                        <a:pt x="85" y="242"/>
                      </a:cubicBezTo>
                      <a:cubicBezTo>
                        <a:pt x="85" y="241"/>
                        <a:pt x="85" y="241"/>
                        <a:pt x="85" y="241"/>
                      </a:cubicBezTo>
                      <a:cubicBezTo>
                        <a:pt x="85" y="240"/>
                        <a:pt x="86" y="240"/>
                        <a:pt x="87" y="240"/>
                      </a:cubicBezTo>
                      <a:cubicBezTo>
                        <a:pt x="87" y="239"/>
                        <a:pt x="87" y="239"/>
                        <a:pt x="87" y="239"/>
                      </a:cubicBezTo>
                      <a:cubicBezTo>
                        <a:pt x="87" y="239"/>
                        <a:pt x="87" y="239"/>
                        <a:pt x="87" y="239"/>
                      </a:cubicBezTo>
                      <a:cubicBezTo>
                        <a:pt x="87" y="236"/>
                        <a:pt x="88" y="234"/>
                        <a:pt x="90" y="233"/>
                      </a:cubicBezTo>
                      <a:cubicBezTo>
                        <a:pt x="90" y="233"/>
                        <a:pt x="91" y="232"/>
                        <a:pt x="93" y="232"/>
                      </a:cubicBezTo>
                      <a:cubicBezTo>
                        <a:pt x="93" y="232"/>
                        <a:pt x="93" y="232"/>
                        <a:pt x="93" y="232"/>
                      </a:cubicBezTo>
                      <a:cubicBezTo>
                        <a:pt x="94" y="232"/>
                        <a:pt x="94" y="232"/>
                        <a:pt x="95" y="232"/>
                      </a:cubicBezTo>
                      <a:cubicBezTo>
                        <a:pt x="95" y="232"/>
                        <a:pt x="95" y="232"/>
                        <a:pt x="96" y="232"/>
                      </a:cubicBezTo>
                      <a:cubicBezTo>
                        <a:pt x="96" y="232"/>
                        <a:pt x="97" y="232"/>
                        <a:pt x="97" y="232"/>
                      </a:cubicBezTo>
                      <a:cubicBezTo>
                        <a:pt x="99" y="232"/>
                        <a:pt x="99" y="231"/>
                        <a:pt x="99" y="231"/>
                      </a:cubicBezTo>
                      <a:cubicBezTo>
                        <a:pt x="99" y="230"/>
                        <a:pt x="99" y="229"/>
                        <a:pt x="99" y="229"/>
                      </a:cubicBezTo>
                      <a:cubicBezTo>
                        <a:pt x="99" y="228"/>
                        <a:pt x="99" y="228"/>
                        <a:pt x="99" y="228"/>
                      </a:cubicBezTo>
                      <a:cubicBezTo>
                        <a:pt x="99" y="226"/>
                        <a:pt x="99" y="226"/>
                        <a:pt x="99" y="226"/>
                      </a:cubicBezTo>
                      <a:cubicBezTo>
                        <a:pt x="99" y="225"/>
                        <a:pt x="99" y="225"/>
                        <a:pt x="98" y="225"/>
                      </a:cubicBezTo>
                      <a:cubicBezTo>
                        <a:pt x="98" y="224"/>
                        <a:pt x="98" y="224"/>
                        <a:pt x="98" y="224"/>
                      </a:cubicBezTo>
                      <a:cubicBezTo>
                        <a:pt x="97" y="224"/>
                        <a:pt x="98" y="223"/>
                        <a:pt x="98" y="223"/>
                      </a:cubicBezTo>
                      <a:cubicBezTo>
                        <a:pt x="98" y="222"/>
                        <a:pt x="98" y="222"/>
                        <a:pt x="98" y="222"/>
                      </a:cubicBezTo>
                      <a:cubicBezTo>
                        <a:pt x="99" y="222"/>
                        <a:pt x="99" y="222"/>
                        <a:pt x="99" y="221"/>
                      </a:cubicBezTo>
                      <a:cubicBezTo>
                        <a:pt x="99" y="221"/>
                        <a:pt x="99" y="221"/>
                        <a:pt x="99" y="221"/>
                      </a:cubicBezTo>
                      <a:cubicBezTo>
                        <a:pt x="99" y="221"/>
                        <a:pt x="99" y="221"/>
                        <a:pt x="99" y="221"/>
                      </a:cubicBezTo>
                      <a:cubicBezTo>
                        <a:pt x="99" y="221"/>
                        <a:pt x="99" y="221"/>
                        <a:pt x="99" y="221"/>
                      </a:cubicBezTo>
                      <a:cubicBezTo>
                        <a:pt x="99" y="221"/>
                        <a:pt x="99" y="221"/>
                        <a:pt x="99" y="221"/>
                      </a:cubicBezTo>
                      <a:cubicBezTo>
                        <a:pt x="100" y="221"/>
                        <a:pt x="100" y="221"/>
                        <a:pt x="100" y="221"/>
                      </a:cubicBezTo>
                      <a:cubicBezTo>
                        <a:pt x="100" y="220"/>
                        <a:pt x="100" y="220"/>
                        <a:pt x="100" y="220"/>
                      </a:cubicBezTo>
                      <a:cubicBezTo>
                        <a:pt x="100" y="219"/>
                        <a:pt x="100" y="219"/>
                        <a:pt x="100" y="219"/>
                      </a:cubicBezTo>
                      <a:cubicBezTo>
                        <a:pt x="101" y="219"/>
                        <a:pt x="101" y="219"/>
                        <a:pt x="101" y="219"/>
                      </a:cubicBezTo>
                      <a:cubicBezTo>
                        <a:pt x="101" y="219"/>
                        <a:pt x="101" y="219"/>
                        <a:pt x="101" y="219"/>
                      </a:cubicBezTo>
                      <a:cubicBezTo>
                        <a:pt x="101" y="219"/>
                        <a:pt x="102" y="219"/>
                        <a:pt x="102" y="219"/>
                      </a:cubicBezTo>
                      <a:cubicBezTo>
                        <a:pt x="103" y="219"/>
                        <a:pt x="104" y="218"/>
                        <a:pt x="105" y="216"/>
                      </a:cubicBezTo>
                      <a:cubicBezTo>
                        <a:pt x="105" y="215"/>
                        <a:pt x="105" y="213"/>
                        <a:pt x="105" y="212"/>
                      </a:cubicBezTo>
                      <a:cubicBezTo>
                        <a:pt x="105" y="211"/>
                        <a:pt x="105" y="211"/>
                        <a:pt x="105" y="211"/>
                      </a:cubicBezTo>
                      <a:cubicBezTo>
                        <a:pt x="105" y="211"/>
                        <a:pt x="105" y="210"/>
                        <a:pt x="105" y="209"/>
                      </a:cubicBezTo>
                      <a:cubicBezTo>
                        <a:pt x="105" y="209"/>
                        <a:pt x="105" y="209"/>
                        <a:pt x="105" y="209"/>
                      </a:cubicBezTo>
                      <a:cubicBezTo>
                        <a:pt x="106" y="210"/>
                        <a:pt x="106" y="210"/>
                        <a:pt x="106" y="210"/>
                      </a:cubicBezTo>
                      <a:cubicBezTo>
                        <a:pt x="106" y="208"/>
                        <a:pt x="106" y="208"/>
                        <a:pt x="106" y="208"/>
                      </a:cubicBezTo>
                      <a:cubicBezTo>
                        <a:pt x="106" y="208"/>
                        <a:pt x="106" y="207"/>
                        <a:pt x="106" y="207"/>
                      </a:cubicBezTo>
                      <a:cubicBezTo>
                        <a:pt x="107" y="206"/>
                        <a:pt x="107" y="206"/>
                        <a:pt x="108" y="206"/>
                      </a:cubicBezTo>
                      <a:cubicBezTo>
                        <a:pt x="108" y="205"/>
                        <a:pt x="108" y="205"/>
                        <a:pt x="108" y="205"/>
                      </a:cubicBezTo>
                      <a:cubicBezTo>
                        <a:pt x="109" y="205"/>
                        <a:pt x="109" y="205"/>
                        <a:pt x="110" y="204"/>
                      </a:cubicBezTo>
                      <a:cubicBezTo>
                        <a:pt x="110" y="204"/>
                        <a:pt x="110" y="203"/>
                        <a:pt x="110" y="202"/>
                      </a:cubicBezTo>
                      <a:cubicBezTo>
                        <a:pt x="110" y="201"/>
                        <a:pt x="110" y="201"/>
                        <a:pt x="110" y="201"/>
                      </a:cubicBezTo>
                      <a:cubicBezTo>
                        <a:pt x="110" y="200"/>
                        <a:pt x="110" y="200"/>
                        <a:pt x="110" y="200"/>
                      </a:cubicBezTo>
                      <a:cubicBezTo>
                        <a:pt x="111" y="199"/>
                        <a:pt x="111" y="199"/>
                        <a:pt x="112" y="198"/>
                      </a:cubicBezTo>
                      <a:cubicBezTo>
                        <a:pt x="113" y="197"/>
                        <a:pt x="114" y="196"/>
                        <a:pt x="116" y="195"/>
                      </a:cubicBezTo>
                      <a:cubicBezTo>
                        <a:pt x="116" y="194"/>
                        <a:pt x="116" y="194"/>
                        <a:pt x="117" y="194"/>
                      </a:cubicBezTo>
                      <a:cubicBezTo>
                        <a:pt x="117" y="193"/>
                        <a:pt x="118" y="193"/>
                        <a:pt x="118" y="192"/>
                      </a:cubicBezTo>
                      <a:cubicBezTo>
                        <a:pt x="118" y="191"/>
                        <a:pt x="118" y="191"/>
                        <a:pt x="118" y="190"/>
                      </a:cubicBezTo>
                      <a:cubicBezTo>
                        <a:pt x="118" y="189"/>
                        <a:pt x="118" y="189"/>
                        <a:pt x="118" y="188"/>
                      </a:cubicBezTo>
                      <a:cubicBezTo>
                        <a:pt x="117" y="187"/>
                        <a:pt x="117" y="186"/>
                        <a:pt x="118" y="185"/>
                      </a:cubicBezTo>
                      <a:cubicBezTo>
                        <a:pt x="118" y="184"/>
                        <a:pt x="118" y="182"/>
                        <a:pt x="118" y="181"/>
                      </a:cubicBezTo>
                      <a:cubicBezTo>
                        <a:pt x="119" y="181"/>
                        <a:pt x="119" y="181"/>
                        <a:pt x="119" y="181"/>
                      </a:cubicBezTo>
                      <a:cubicBezTo>
                        <a:pt x="119" y="180"/>
                        <a:pt x="119" y="180"/>
                        <a:pt x="119" y="180"/>
                      </a:cubicBezTo>
                      <a:cubicBezTo>
                        <a:pt x="119" y="179"/>
                        <a:pt x="119" y="179"/>
                        <a:pt x="119" y="179"/>
                      </a:cubicBezTo>
                      <a:cubicBezTo>
                        <a:pt x="119" y="179"/>
                        <a:pt x="119" y="179"/>
                        <a:pt x="119" y="179"/>
                      </a:cubicBezTo>
                      <a:cubicBezTo>
                        <a:pt x="119" y="179"/>
                        <a:pt x="119" y="179"/>
                        <a:pt x="119" y="179"/>
                      </a:cubicBezTo>
                      <a:cubicBezTo>
                        <a:pt x="119" y="179"/>
                        <a:pt x="119" y="179"/>
                        <a:pt x="119" y="179"/>
                      </a:cubicBezTo>
                      <a:cubicBezTo>
                        <a:pt x="120" y="180"/>
                        <a:pt x="120" y="180"/>
                        <a:pt x="120" y="180"/>
                      </a:cubicBezTo>
                      <a:cubicBezTo>
                        <a:pt x="120" y="179"/>
                        <a:pt x="120" y="179"/>
                        <a:pt x="120" y="179"/>
                      </a:cubicBezTo>
                      <a:cubicBezTo>
                        <a:pt x="121" y="176"/>
                        <a:pt x="121" y="173"/>
                        <a:pt x="120" y="171"/>
                      </a:cubicBezTo>
                      <a:cubicBezTo>
                        <a:pt x="120" y="169"/>
                        <a:pt x="120" y="168"/>
                        <a:pt x="120" y="166"/>
                      </a:cubicBezTo>
                      <a:cubicBezTo>
                        <a:pt x="120" y="164"/>
                        <a:pt x="120" y="162"/>
                        <a:pt x="121" y="161"/>
                      </a:cubicBezTo>
                      <a:cubicBezTo>
                        <a:pt x="121" y="160"/>
                        <a:pt x="121" y="159"/>
                        <a:pt x="122" y="159"/>
                      </a:cubicBezTo>
                      <a:cubicBezTo>
                        <a:pt x="122" y="159"/>
                        <a:pt x="122" y="159"/>
                        <a:pt x="122" y="159"/>
                      </a:cubicBezTo>
                      <a:cubicBezTo>
                        <a:pt x="122" y="158"/>
                        <a:pt x="122" y="158"/>
                        <a:pt x="122" y="158"/>
                      </a:cubicBezTo>
                      <a:cubicBezTo>
                        <a:pt x="122" y="158"/>
                        <a:pt x="122" y="158"/>
                        <a:pt x="122" y="158"/>
                      </a:cubicBezTo>
                      <a:cubicBezTo>
                        <a:pt x="122" y="158"/>
                        <a:pt x="122" y="158"/>
                        <a:pt x="122" y="158"/>
                      </a:cubicBezTo>
                      <a:cubicBezTo>
                        <a:pt x="123" y="158"/>
                        <a:pt x="123" y="158"/>
                        <a:pt x="123" y="158"/>
                      </a:cubicBezTo>
                      <a:cubicBezTo>
                        <a:pt x="123" y="157"/>
                        <a:pt x="123" y="157"/>
                        <a:pt x="123" y="157"/>
                      </a:cubicBezTo>
                      <a:cubicBezTo>
                        <a:pt x="123" y="156"/>
                        <a:pt x="123" y="156"/>
                        <a:pt x="123" y="156"/>
                      </a:cubicBezTo>
                      <a:cubicBezTo>
                        <a:pt x="123" y="156"/>
                        <a:pt x="123" y="155"/>
                        <a:pt x="123" y="155"/>
                      </a:cubicBezTo>
                      <a:cubicBezTo>
                        <a:pt x="124" y="155"/>
                        <a:pt x="124" y="155"/>
                        <a:pt x="124" y="155"/>
                      </a:cubicBezTo>
                      <a:cubicBezTo>
                        <a:pt x="125" y="155"/>
                        <a:pt x="125" y="155"/>
                        <a:pt x="125" y="155"/>
                      </a:cubicBezTo>
                      <a:cubicBezTo>
                        <a:pt x="125" y="150"/>
                        <a:pt x="125" y="150"/>
                        <a:pt x="125" y="150"/>
                      </a:cubicBezTo>
                      <a:cubicBezTo>
                        <a:pt x="125" y="149"/>
                        <a:pt x="124" y="149"/>
                        <a:pt x="124" y="149"/>
                      </a:cubicBezTo>
                      <a:cubicBezTo>
                        <a:pt x="124" y="149"/>
                        <a:pt x="124" y="149"/>
                        <a:pt x="124" y="149"/>
                      </a:cubicBezTo>
                      <a:cubicBezTo>
                        <a:pt x="123" y="148"/>
                        <a:pt x="123" y="148"/>
                        <a:pt x="123" y="147"/>
                      </a:cubicBezTo>
                      <a:cubicBezTo>
                        <a:pt x="123" y="146"/>
                        <a:pt x="123" y="146"/>
                        <a:pt x="123" y="146"/>
                      </a:cubicBezTo>
                      <a:cubicBezTo>
                        <a:pt x="123" y="145"/>
                        <a:pt x="123" y="145"/>
                        <a:pt x="123" y="145"/>
                      </a:cubicBezTo>
                      <a:cubicBezTo>
                        <a:pt x="123" y="144"/>
                        <a:pt x="123" y="143"/>
                        <a:pt x="124" y="142"/>
                      </a:cubicBezTo>
                      <a:cubicBezTo>
                        <a:pt x="124" y="142"/>
                        <a:pt x="124" y="142"/>
                        <a:pt x="124" y="142"/>
                      </a:cubicBezTo>
                      <a:cubicBezTo>
                        <a:pt x="124" y="142"/>
                        <a:pt x="125" y="142"/>
                        <a:pt x="125" y="141"/>
                      </a:cubicBezTo>
                      <a:cubicBezTo>
                        <a:pt x="125" y="140"/>
                        <a:pt x="125" y="140"/>
                        <a:pt x="125" y="140"/>
                      </a:cubicBezTo>
                      <a:cubicBezTo>
                        <a:pt x="125" y="139"/>
                        <a:pt x="125" y="139"/>
                        <a:pt x="125" y="138"/>
                      </a:cubicBezTo>
                      <a:cubicBezTo>
                        <a:pt x="125" y="138"/>
                        <a:pt x="125" y="137"/>
                        <a:pt x="125" y="137"/>
                      </a:cubicBezTo>
                      <a:cubicBezTo>
                        <a:pt x="125" y="136"/>
                        <a:pt x="125" y="136"/>
                        <a:pt x="125" y="135"/>
                      </a:cubicBezTo>
                      <a:cubicBezTo>
                        <a:pt x="125" y="135"/>
                        <a:pt x="125" y="135"/>
                        <a:pt x="125" y="135"/>
                      </a:cubicBezTo>
                      <a:cubicBezTo>
                        <a:pt x="126" y="135"/>
                        <a:pt x="126" y="135"/>
                        <a:pt x="126" y="135"/>
                      </a:cubicBezTo>
                      <a:cubicBezTo>
                        <a:pt x="126" y="128"/>
                        <a:pt x="126" y="128"/>
                        <a:pt x="126" y="128"/>
                      </a:cubicBezTo>
                      <a:cubicBezTo>
                        <a:pt x="126" y="127"/>
                        <a:pt x="126" y="127"/>
                        <a:pt x="126" y="127"/>
                      </a:cubicBezTo>
                      <a:cubicBezTo>
                        <a:pt x="126" y="126"/>
                        <a:pt x="126" y="125"/>
                        <a:pt x="126" y="124"/>
                      </a:cubicBezTo>
                      <a:cubicBezTo>
                        <a:pt x="125" y="123"/>
                        <a:pt x="124" y="122"/>
                        <a:pt x="122" y="121"/>
                      </a:cubicBezTo>
                      <a:cubicBezTo>
                        <a:pt x="122" y="121"/>
                        <a:pt x="122" y="120"/>
                        <a:pt x="122" y="120"/>
                      </a:cubicBezTo>
                      <a:cubicBezTo>
                        <a:pt x="122" y="116"/>
                        <a:pt x="122" y="116"/>
                        <a:pt x="122" y="116"/>
                      </a:cubicBezTo>
                      <a:cubicBezTo>
                        <a:pt x="120" y="116"/>
                        <a:pt x="120" y="116"/>
                        <a:pt x="120" y="116"/>
                      </a:cubicBezTo>
                      <a:cubicBezTo>
                        <a:pt x="120" y="116"/>
                        <a:pt x="120" y="116"/>
                        <a:pt x="120" y="116"/>
                      </a:cubicBezTo>
                      <a:cubicBezTo>
                        <a:pt x="120" y="115"/>
                        <a:pt x="120" y="115"/>
                        <a:pt x="120" y="115"/>
                      </a:cubicBezTo>
                      <a:cubicBezTo>
                        <a:pt x="120" y="115"/>
                        <a:pt x="120" y="115"/>
                        <a:pt x="120" y="115"/>
                      </a:cubicBezTo>
                      <a:cubicBezTo>
                        <a:pt x="120" y="114"/>
                        <a:pt x="120" y="114"/>
                        <a:pt x="120" y="113"/>
                      </a:cubicBezTo>
                      <a:cubicBezTo>
                        <a:pt x="119" y="113"/>
                        <a:pt x="119" y="113"/>
                        <a:pt x="119" y="113"/>
                      </a:cubicBezTo>
                      <a:cubicBezTo>
                        <a:pt x="119" y="112"/>
                        <a:pt x="119" y="112"/>
                        <a:pt x="118" y="112"/>
                      </a:cubicBezTo>
                      <a:cubicBezTo>
                        <a:pt x="118" y="111"/>
                        <a:pt x="118" y="111"/>
                        <a:pt x="118" y="111"/>
                      </a:cubicBezTo>
                      <a:cubicBezTo>
                        <a:pt x="118" y="111"/>
                        <a:pt x="118" y="111"/>
                        <a:pt x="118" y="111"/>
                      </a:cubicBezTo>
                      <a:cubicBezTo>
                        <a:pt x="118" y="110"/>
                        <a:pt x="118" y="109"/>
                        <a:pt x="117" y="109"/>
                      </a:cubicBezTo>
                      <a:cubicBezTo>
                        <a:pt x="116" y="109"/>
                        <a:pt x="116" y="109"/>
                        <a:pt x="116" y="109"/>
                      </a:cubicBezTo>
                      <a:cubicBezTo>
                        <a:pt x="116" y="109"/>
                        <a:pt x="116" y="109"/>
                        <a:pt x="116" y="109"/>
                      </a:cubicBezTo>
                      <a:cubicBezTo>
                        <a:pt x="116" y="108"/>
                        <a:pt x="116" y="108"/>
                        <a:pt x="116" y="108"/>
                      </a:cubicBezTo>
                      <a:cubicBezTo>
                        <a:pt x="116" y="107"/>
                        <a:pt x="116" y="107"/>
                        <a:pt x="116" y="107"/>
                      </a:cubicBezTo>
                      <a:cubicBezTo>
                        <a:pt x="115" y="106"/>
                        <a:pt x="115" y="106"/>
                        <a:pt x="115" y="106"/>
                      </a:cubicBezTo>
                      <a:cubicBezTo>
                        <a:pt x="114" y="105"/>
                        <a:pt x="114" y="105"/>
                        <a:pt x="114" y="105"/>
                      </a:cubicBezTo>
                      <a:cubicBezTo>
                        <a:pt x="113" y="104"/>
                        <a:pt x="113" y="104"/>
                        <a:pt x="113" y="104"/>
                      </a:cubicBezTo>
                      <a:cubicBezTo>
                        <a:pt x="112" y="102"/>
                        <a:pt x="111" y="101"/>
                        <a:pt x="112" y="98"/>
                      </a:cubicBezTo>
                      <a:cubicBezTo>
                        <a:pt x="112" y="97"/>
                        <a:pt x="112" y="97"/>
                        <a:pt x="112" y="97"/>
                      </a:cubicBezTo>
                      <a:cubicBezTo>
                        <a:pt x="111" y="97"/>
                        <a:pt x="111" y="97"/>
                        <a:pt x="111" y="97"/>
                      </a:cubicBezTo>
                      <a:cubicBezTo>
                        <a:pt x="110" y="97"/>
                        <a:pt x="110" y="97"/>
                        <a:pt x="110" y="97"/>
                      </a:cubicBezTo>
                      <a:cubicBezTo>
                        <a:pt x="110" y="96"/>
                        <a:pt x="110" y="95"/>
                        <a:pt x="109" y="94"/>
                      </a:cubicBezTo>
                      <a:cubicBezTo>
                        <a:pt x="109" y="94"/>
                        <a:pt x="109" y="94"/>
                        <a:pt x="109" y="94"/>
                      </a:cubicBezTo>
                      <a:cubicBezTo>
                        <a:pt x="108" y="93"/>
                        <a:pt x="108" y="93"/>
                        <a:pt x="108" y="92"/>
                      </a:cubicBezTo>
                      <a:cubicBezTo>
                        <a:pt x="107" y="92"/>
                        <a:pt x="107" y="91"/>
                        <a:pt x="106" y="91"/>
                      </a:cubicBezTo>
                      <a:cubicBezTo>
                        <a:pt x="106" y="91"/>
                        <a:pt x="106" y="91"/>
                        <a:pt x="106" y="91"/>
                      </a:cubicBezTo>
                      <a:cubicBezTo>
                        <a:pt x="106" y="91"/>
                        <a:pt x="106" y="90"/>
                        <a:pt x="106" y="90"/>
                      </a:cubicBezTo>
                      <a:cubicBezTo>
                        <a:pt x="106" y="90"/>
                        <a:pt x="106" y="90"/>
                        <a:pt x="106" y="90"/>
                      </a:cubicBezTo>
                      <a:cubicBezTo>
                        <a:pt x="106" y="89"/>
                        <a:pt x="106" y="89"/>
                        <a:pt x="106" y="89"/>
                      </a:cubicBezTo>
                      <a:cubicBezTo>
                        <a:pt x="105" y="89"/>
                        <a:pt x="105" y="89"/>
                        <a:pt x="105" y="89"/>
                      </a:cubicBezTo>
                      <a:cubicBezTo>
                        <a:pt x="105" y="88"/>
                        <a:pt x="105" y="88"/>
                        <a:pt x="105" y="88"/>
                      </a:cubicBezTo>
                      <a:cubicBezTo>
                        <a:pt x="105" y="88"/>
                        <a:pt x="105" y="88"/>
                        <a:pt x="105" y="88"/>
                      </a:cubicBezTo>
                      <a:cubicBezTo>
                        <a:pt x="105" y="88"/>
                        <a:pt x="105" y="88"/>
                        <a:pt x="105" y="88"/>
                      </a:cubicBezTo>
                      <a:cubicBezTo>
                        <a:pt x="104" y="88"/>
                        <a:pt x="104" y="88"/>
                        <a:pt x="104" y="88"/>
                      </a:cubicBezTo>
                      <a:cubicBezTo>
                        <a:pt x="104" y="87"/>
                        <a:pt x="104" y="87"/>
                        <a:pt x="103" y="86"/>
                      </a:cubicBezTo>
                      <a:cubicBezTo>
                        <a:pt x="102" y="84"/>
                        <a:pt x="101" y="83"/>
                        <a:pt x="100" y="81"/>
                      </a:cubicBezTo>
                      <a:cubicBezTo>
                        <a:pt x="99" y="80"/>
                        <a:pt x="99" y="80"/>
                        <a:pt x="99" y="80"/>
                      </a:cubicBezTo>
                      <a:cubicBezTo>
                        <a:pt x="98" y="78"/>
                        <a:pt x="97" y="76"/>
                        <a:pt x="95" y="75"/>
                      </a:cubicBezTo>
                      <a:cubicBezTo>
                        <a:pt x="97" y="75"/>
                        <a:pt x="97" y="75"/>
                        <a:pt x="97" y="75"/>
                      </a:cubicBezTo>
                      <a:cubicBezTo>
                        <a:pt x="97" y="74"/>
                        <a:pt x="97" y="74"/>
                        <a:pt x="97" y="74"/>
                      </a:cubicBezTo>
                      <a:cubicBezTo>
                        <a:pt x="98" y="74"/>
                        <a:pt x="98" y="75"/>
                        <a:pt x="98" y="75"/>
                      </a:cubicBezTo>
                      <a:cubicBezTo>
                        <a:pt x="99" y="76"/>
                        <a:pt x="99" y="76"/>
                        <a:pt x="99" y="76"/>
                      </a:cubicBezTo>
                      <a:cubicBezTo>
                        <a:pt x="99" y="76"/>
                        <a:pt x="99" y="76"/>
                        <a:pt x="99" y="76"/>
                      </a:cubicBezTo>
                      <a:cubicBezTo>
                        <a:pt x="100" y="76"/>
                        <a:pt x="100" y="76"/>
                        <a:pt x="100" y="76"/>
                      </a:cubicBezTo>
                      <a:cubicBezTo>
                        <a:pt x="100" y="76"/>
                        <a:pt x="100" y="76"/>
                        <a:pt x="100" y="76"/>
                      </a:cubicBezTo>
                      <a:cubicBezTo>
                        <a:pt x="100" y="76"/>
                        <a:pt x="100" y="76"/>
                        <a:pt x="100" y="76"/>
                      </a:cubicBezTo>
                      <a:cubicBezTo>
                        <a:pt x="100" y="77"/>
                        <a:pt x="100" y="77"/>
                        <a:pt x="100" y="77"/>
                      </a:cubicBezTo>
                      <a:cubicBezTo>
                        <a:pt x="101" y="78"/>
                        <a:pt x="101" y="78"/>
                        <a:pt x="101" y="78"/>
                      </a:cubicBezTo>
                      <a:cubicBezTo>
                        <a:pt x="101" y="78"/>
                        <a:pt x="101" y="78"/>
                        <a:pt x="101" y="78"/>
                      </a:cubicBezTo>
                      <a:cubicBezTo>
                        <a:pt x="101" y="78"/>
                        <a:pt x="101" y="78"/>
                        <a:pt x="101" y="78"/>
                      </a:cubicBezTo>
                      <a:cubicBezTo>
                        <a:pt x="101" y="78"/>
                        <a:pt x="101" y="79"/>
                        <a:pt x="101" y="79"/>
                      </a:cubicBezTo>
                      <a:cubicBezTo>
                        <a:pt x="101" y="82"/>
                        <a:pt x="101" y="82"/>
                        <a:pt x="101" y="82"/>
                      </a:cubicBezTo>
                      <a:cubicBezTo>
                        <a:pt x="102" y="82"/>
                        <a:pt x="102" y="82"/>
                        <a:pt x="102" y="82"/>
                      </a:cubicBezTo>
                      <a:cubicBezTo>
                        <a:pt x="103" y="82"/>
                        <a:pt x="103" y="82"/>
                        <a:pt x="103" y="82"/>
                      </a:cubicBezTo>
                      <a:cubicBezTo>
                        <a:pt x="103" y="82"/>
                        <a:pt x="103" y="82"/>
                        <a:pt x="103" y="82"/>
                      </a:cubicBezTo>
                      <a:cubicBezTo>
                        <a:pt x="103" y="82"/>
                        <a:pt x="103" y="82"/>
                        <a:pt x="103" y="82"/>
                      </a:cubicBezTo>
                      <a:cubicBezTo>
                        <a:pt x="103" y="83"/>
                        <a:pt x="103" y="83"/>
                        <a:pt x="103" y="83"/>
                      </a:cubicBezTo>
                      <a:cubicBezTo>
                        <a:pt x="103" y="85"/>
                        <a:pt x="104" y="85"/>
                        <a:pt x="105" y="85"/>
                      </a:cubicBezTo>
                      <a:cubicBezTo>
                        <a:pt x="105" y="85"/>
                        <a:pt x="105" y="85"/>
                        <a:pt x="105" y="85"/>
                      </a:cubicBezTo>
                      <a:cubicBezTo>
                        <a:pt x="106" y="85"/>
                        <a:pt x="106" y="86"/>
                        <a:pt x="107" y="86"/>
                      </a:cubicBezTo>
                      <a:cubicBezTo>
                        <a:pt x="107" y="87"/>
                        <a:pt x="107" y="87"/>
                        <a:pt x="107" y="88"/>
                      </a:cubicBezTo>
                      <a:cubicBezTo>
                        <a:pt x="107" y="88"/>
                        <a:pt x="107" y="89"/>
                        <a:pt x="108" y="89"/>
                      </a:cubicBezTo>
                      <a:cubicBezTo>
                        <a:pt x="108" y="89"/>
                        <a:pt x="108" y="89"/>
                        <a:pt x="108" y="89"/>
                      </a:cubicBezTo>
                      <a:cubicBezTo>
                        <a:pt x="108" y="90"/>
                        <a:pt x="108" y="90"/>
                        <a:pt x="108" y="90"/>
                      </a:cubicBezTo>
                      <a:cubicBezTo>
                        <a:pt x="108" y="90"/>
                        <a:pt x="108" y="92"/>
                        <a:pt x="110" y="92"/>
                      </a:cubicBezTo>
                      <a:cubicBezTo>
                        <a:pt x="110" y="92"/>
                        <a:pt x="110" y="92"/>
                        <a:pt x="110" y="92"/>
                      </a:cubicBezTo>
                      <a:cubicBezTo>
                        <a:pt x="110" y="92"/>
                        <a:pt x="110" y="92"/>
                        <a:pt x="110" y="92"/>
                      </a:cubicBezTo>
                      <a:cubicBezTo>
                        <a:pt x="110" y="93"/>
                        <a:pt x="110" y="93"/>
                        <a:pt x="110" y="93"/>
                      </a:cubicBezTo>
                      <a:cubicBezTo>
                        <a:pt x="110" y="93"/>
                        <a:pt x="110" y="93"/>
                        <a:pt x="110" y="93"/>
                      </a:cubicBezTo>
                      <a:cubicBezTo>
                        <a:pt x="110" y="94"/>
                        <a:pt x="110" y="95"/>
                        <a:pt x="111" y="95"/>
                      </a:cubicBezTo>
                      <a:cubicBezTo>
                        <a:pt x="111" y="95"/>
                        <a:pt x="111" y="95"/>
                        <a:pt x="111" y="95"/>
                      </a:cubicBezTo>
                      <a:cubicBezTo>
                        <a:pt x="111" y="95"/>
                        <a:pt x="111" y="95"/>
                        <a:pt x="111" y="95"/>
                      </a:cubicBezTo>
                      <a:cubicBezTo>
                        <a:pt x="111" y="95"/>
                        <a:pt x="111" y="95"/>
                        <a:pt x="111" y="95"/>
                      </a:cubicBezTo>
                      <a:cubicBezTo>
                        <a:pt x="111" y="96"/>
                        <a:pt x="111" y="96"/>
                        <a:pt x="111" y="96"/>
                      </a:cubicBezTo>
                      <a:cubicBezTo>
                        <a:pt x="112" y="97"/>
                        <a:pt x="112" y="97"/>
                        <a:pt x="112" y="98"/>
                      </a:cubicBezTo>
                      <a:cubicBezTo>
                        <a:pt x="113" y="98"/>
                        <a:pt x="113" y="98"/>
                        <a:pt x="113" y="98"/>
                      </a:cubicBezTo>
                      <a:cubicBezTo>
                        <a:pt x="113" y="99"/>
                        <a:pt x="114" y="99"/>
                        <a:pt x="114" y="99"/>
                      </a:cubicBezTo>
                      <a:cubicBezTo>
                        <a:pt x="114" y="99"/>
                        <a:pt x="114" y="99"/>
                        <a:pt x="114" y="99"/>
                      </a:cubicBezTo>
                      <a:cubicBezTo>
                        <a:pt x="114" y="100"/>
                        <a:pt x="114" y="100"/>
                        <a:pt x="114" y="100"/>
                      </a:cubicBezTo>
                      <a:cubicBezTo>
                        <a:pt x="114" y="101"/>
                        <a:pt x="114" y="102"/>
                        <a:pt x="115" y="102"/>
                      </a:cubicBezTo>
                      <a:cubicBezTo>
                        <a:pt x="116" y="102"/>
                        <a:pt x="116" y="102"/>
                        <a:pt x="116" y="102"/>
                      </a:cubicBezTo>
                      <a:cubicBezTo>
                        <a:pt x="116" y="102"/>
                        <a:pt x="116" y="102"/>
                        <a:pt x="116" y="102"/>
                      </a:cubicBezTo>
                      <a:cubicBezTo>
                        <a:pt x="116" y="103"/>
                        <a:pt x="116" y="103"/>
                        <a:pt x="116" y="103"/>
                      </a:cubicBezTo>
                      <a:cubicBezTo>
                        <a:pt x="116" y="105"/>
                        <a:pt x="116" y="105"/>
                        <a:pt x="116" y="105"/>
                      </a:cubicBezTo>
                      <a:cubicBezTo>
                        <a:pt x="116" y="106"/>
                        <a:pt x="116" y="106"/>
                        <a:pt x="117" y="106"/>
                      </a:cubicBezTo>
                      <a:cubicBezTo>
                        <a:pt x="117" y="106"/>
                        <a:pt x="117" y="106"/>
                        <a:pt x="117" y="106"/>
                      </a:cubicBezTo>
                      <a:cubicBezTo>
                        <a:pt x="117" y="107"/>
                        <a:pt x="117" y="108"/>
                        <a:pt x="118" y="108"/>
                      </a:cubicBezTo>
                      <a:cubicBezTo>
                        <a:pt x="118" y="109"/>
                        <a:pt x="119" y="110"/>
                        <a:pt x="120" y="110"/>
                      </a:cubicBezTo>
                      <a:cubicBezTo>
                        <a:pt x="122" y="111"/>
                        <a:pt x="122" y="111"/>
                        <a:pt x="122" y="111"/>
                      </a:cubicBezTo>
                      <a:cubicBezTo>
                        <a:pt x="122" y="109"/>
                        <a:pt x="122" y="109"/>
                        <a:pt x="122" y="109"/>
                      </a:cubicBezTo>
                      <a:cubicBezTo>
                        <a:pt x="121" y="106"/>
                        <a:pt x="120" y="102"/>
                        <a:pt x="119" y="97"/>
                      </a:cubicBezTo>
                      <a:cubicBezTo>
                        <a:pt x="118" y="95"/>
                        <a:pt x="118" y="93"/>
                        <a:pt x="118" y="91"/>
                      </a:cubicBezTo>
                      <a:cubicBezTo>
                        <a:pt x="118" y="90"/>
                        <a:pt x="118" y="90"/>
                        <a:pt x="118" y="89"/>
                      </a:cubicBezTo>
                      <a:cubicBezTo>
                        <a:pt x="119" y="88"/>
                        <a:pt x="119" y="88"/>
                        <a:pt x="119" y="88"/>
                      </a:cubicBezTo>
                      <a:cubicBezTo>
                        <a:pt x="119" y="87"/>
                        <a:pt x="119" y="87"/>
                        <a:pt x="119" y="86"/>
                      </a:cubicBezTo>
                      <a:cubicBezTo>
                        <a:pt x="119" y="86"/>
                        <a:pt x="119" y="86"/>
                        <a:pt x="119" y="86"/>
                      </a:cubicBezTo>
                      <a:cubicBezTo>
                        <a:pt x="119" y="86"/>
                        <a:pt x="119" y="85"/>
                        <a:pt x="119" y="85"/>
                      </a:cubicBezTo>
                      <a:cubicBezTo>
                        <a:pt x="119" y="85"/>
                        <a:pt x="118" y="84"/>
                        <a:pt x="118" y="84"/>
                      </a:cubicBezTo>
                      <a:cubicBezTo>
                        <a:pt x="118" y="84"/>
                        <a:pt x="118" y="84"/>
                        <a:pt x="118" y="84"/>
                      </a:cubicBezTo>
                      <a:cubicBezTo>
                        <a:pt x="118" y="84"/>
                        <a:pt x="118" y="84"/>
                        <a:pt x="118" y="84"/>
                      </a:cubicBezTo>
                      <a:cubicBezTo>
                        <a:pt x="117" y="84"/>
                        <a:pt x="118" y="84"/>
                        <a:pt x="118" y="83"/>
                      </a:cubicBezTo>
                      <a:cubicBezTo>
                        <a:pt x="118" y="82"/>
                        <a:pt x="118" y="82"/>
                        <a:pt x="118" y="82"/>
                      </a:cubicBezTo>
                      <a:cubicBezTo>
                        <a:pt x="117" y="81"/>
                        <a:pt x="117" y="81"/>
                        <a:pt x="117" y="81"/>
                      </a:cubicBezTo>
                      <a:cubicBezTo>
                        <a:pt x="117" y="81"/>
                        <a:pt x="117" y="81"/>
                        <a:pt x="117" y="81"/>
                      </a:cubicBezTo>
                      <a:cubicBezTo>
                        <a:pt x="116" y="81"/>
                        <a:pt x="116" y="81"/>
                        <a:pt x="116" y="81"/>
                      </a:cubicBezTo>
                      <a:cubicBezTo>
                        <a:pt x="116" y="81"/>
                        <a:pt x="116" y="81"/>
                        <a:pt x="116" y="81"/>
                      </a:cubicBezTo>
                      <a:cubicBezTo>
                        <a:pt x="116" y="81"/>
                        <a:pt x="116" y="81"/>
                        <a:pt x="116" y="81"/>
                      </a:cubicBezTo>
                      <a:cubicBezTo>
                        <a:pt x="116" y="79"/>
                        <a:pt x="116" y="79"/>
                        <a:pt x="116" y="79"/>
                      </a:cubicBezTo>
                      <a:cubicBezTo>
                        <a:pt x="115" y="79"/>
                        <a:pt x="115" y="79"/>
                        <a:pt x="115" y="79"/>
                      </a:cubicBezTo>
                      <a:cubicBezTo>
                        <a:pt x="115" y="78"/>
                        <a:pt x="115" y="78"/>
                        <a:pt x="115" y="78"/>
                      </a:cubicBezTo>
                      <a:cubicBezTo>
                        <a:pt x="115" y="77"/>
                        <a:pt x="115" y="77"/>
                        <a:pt x="115" y="77"/>
                      </a:cubicBezTo>
                      <a:cubicBezTo>
                        <a:pt x="115" y="77"/>
                        <a:pt x="115" y="77"/>
                        <a:pt x="115" y="77"/>
                      </a:cubicBezTo>
                      <a:cubicBezTo>
                        <a:pt x="115" y="76"/>
                        <a:pt x="115" y="76"/>
                        <a:pt x="115" y="76"/>
                      </a:cubicBezTo>
                      <a:cubicBezTo>
                        <a:pt x="114" y="76"/>
                        <a:pt x="114" y="76"/>
                        <a:pt x="114" y="76"/>
                      </a:cubicBezTo>
                      <a:cubicBezTo>
                        <a:pt x="113" y="76"/>
                        <a:pt x="113" y="76"/>
                        <a:pt x="113" y="76"/>
                      </a:cubicBezTo>
                      <a:cubicBezTo>
                        <a:pt x="113" y="76"/>
                        <a:pt x="113" y="76"/>
                        <a:pt x="113" y="76"/>
                      </a:cubicBezTo>
                      <a:cubicBezTo>
                        <a:pt x="113" y="75"/>
                        <a:pt x="113" y="75"/>
                        <a:pt x="113" y="75"/>
                      </a:cubicBezTo>
                      <a:cubicBezTo>
                        <a:pt x="113" y="75"/>
                        <a:pt x="113" y="75"/>
                        <a:pt x="113" y="75"/>
                      </a:cubicBezTo>
                      <a:cubicBezTo>
                        <a:pt x="113" y="74"/>
                        <a:pt x="113" y="74"/>
                        <a:pt x="113" y="74"/>
                      </a:cubicBezTo>
                      <a:cubicBezTo>
                        <a:pt x="113" y="73"/>
                        <a:pt x="113" y="73"/>
                        <a:pt x="112" y="73"/>
                      </a:cubicBezTo>
                      <a:cubicBezTo>
                        <a:pt x="112" y="73"/>
                        <a:pt x="112" y="73"/>
                        <a:pt x="112" y="73"/>
                      </a:cubicBezTo>
                      <a:cubicBezTo>
                        <a:pt x="112" y="73"/>
                        <a:pt x="112" y="73"/>
                        <a:pt x="112" y="73"/>
                      </a:cubicBezTo>
                      <a:cubicBezTo>
                        <a:pt x="112" y="72"/>
                        <a:pt x="112" y="72"/>
                        <a:pt x="112" y="72"/>
                      </a:cubicBezTo>
                      <a:cubicBezTo>
                        <a:pt x="112" y="72"/>
                        <a:pt x="112" y="72"/>
                        <a:pt x="112" y="71"/>
                      </a:cubicBezTo>
                      <a:cubicBezTo>
                        <a:pt x="111" y="71"/>
                        <a:pt x="111" y="70"/>
                        <a:pt x="111" y="70"/>
                      </a:cubicBezTo>
                      <a:cubicBezTo>
                        <a:pt x="110" y="69"/>
                        <a:pt x="110" y="69"/>
                        <a:pt x="110" y="69"/>
                      </a:cubicBezTo>
                      <a:cubicBezTo>
                        <a:pt x="110" y="69"/>
                        <a:pt x="110" y="69"/>
                        <a:pt x="110" y="69"/>
                      </a:cubicBezTo>
                      <a:cubicBezTo>
                        <a:pt x="109" y="69"/>
                        <a:pt x="109" y="69"/>
                        <a:pt x="109" y="69"/>
                      </a:cubicBezTo>
                      <a:cubicBezTo>
                        <a:pt x="109" y="68"/>
                        <a:pt x="109" y="68"/>
                        <a:pt x="109" y="68"/>
                      </a:cubicBezTo>
                      <a:cubicBezTo>
                        <a:pt x="109" y="68"/>
                        <a:pt x="109" y="68"/>
                        <a:pt x="109" y="68"/>
                      </a:cubicBezTo>
                      <a:cubicBezTo>
                        <a:pt x="109" y="68"/>
                        <a:pt x="109" y="68"/>
                        <a:pt x="109" y="68"/>
                      </a:cubicBezTo>
                      <a:cubicBezTo>
                        <a:pt x="109" y="66"/>
                        <a:pt x="109" y="66"/>
                        <a:pt x="109" y="66"/>
                      </a:cubicBezTo>
                      <a:cubicBezTo>
                        <a:pt x="108" y="66"/>
                        <a:pt x="108" y="66"/>
                        <a:pt x="108" y="66"/>
                      </a:cubicBezTo>
                      <a:cubicBezTo>
                        <a:pt x="108" y="66"/>
                        <a:pt x="108" y="66"/>
                        <a:pt x="108" y="66"/>
                      </a:cubicBezTo>
                      <a:cubicBezTo>
                        <a:pt x="108" y="66"/>
                        <a:pt x="108" y="66"/>
                        <a:pt x="108" y="66"/>
                      </a:cubicBezTo>
                      <a:cubicBezTo>
                        <a:pt x="107" y="65"/>
                        <a:pt x="107" y="65"/>
                        <a:pt x="107" y="65"/>
                      </a:cubicBezTo>
                      <a:cubicBezTo>
                        <a:pt x="107" y="65"/>
                        <a:pt x="107" y="64"/>
                        <a:pt x="107" y="64"/>
                      </a:cubicBezTo>
                      <a:cubicBezTo>
                        <a:pt x="107" y="63"/>
                        <a:pt x="107" y="63"/>
                        <a:pt x="107" y="63"/>
                      </a:cubicBezTo>
                      <a:cubicBezTo>
                        <a:pt x="106" y="63"/>
                        <a:pt x="106" y="63"/>
                        <a:pt x="106" y="63"/>
                      </a:cubicBezTo>
                      <a:cubicBezTo>
                        <a:pt x="106" y="62"/>
                        <a:pt x="106" y="62"/>
                        <a:pt x="106" y="62"/>
                      </a:cubicBezTo>
                      <a:cubicBezTo>
                        <a:pt x="106" y="62"/>
                        <a:pt x="106" y="61"/>
                        <a:pt x="105" y="61"/>
                      </a:cubicBezTo>
                      <a:cubicBezTo>
                        <a:pt x="105" y="61"/>
                        <a:pt x="105" y="61"/>
                        <a:pt x="105" y="61"/>
                      </a:cubicBezTo>
                      <a:cubicBezTo>
                        <a:pt x="105" y="61"/>
                        <a:pt x="105" y="61"/>
                        <a:pt x="105" y="61"/>
                      </a:cubicBezTo>
                      <a:cubicBezTo>
                        <a:pt x="105" y="60"/>
                        <a:pt x="105" y="60"/>
                        <a:pt x="105" y="60"/>
                      </a:cubicBezTo>
                      <a:cubicBezTo>
                        <a:pt x="104" y="59"/>
                        <a:pt x="104" y="59"/>
                        <a:pt x="104" y="59"/>
                      </a:cubicBezTo>
                      <a:cubicBezTo>
                        <a:pt x="103" y="58"/>
                        <a:pt x="103" y="58"/>
                        <a:pt x="103" y="58"/>
                      </a:cubicBezTo>
                      <a:cubicBezTo>
                        <a:pt x="103" y="57"/>
                        <a:pt x="102" y="57"/>
                        <a:pt x="102" y="57"/>
                      </a:cubicBezTo>
                      <a:cubicBezTo>
                        <a:pt x="102" y="57"/>
                        <a:pt x="102" y="57"/>
                        <a:pt x="102" y="57"/>
                      </a:cubicBezTo>
                      <a:cubicBezTo>
                        <a:pt x="101" y="56"/>
                        <a:pt x="101" y="56"/>
                        <a:pt x="101" y="56"/>
                      </a:cubicBezTo>
                      <a:cubicBezTo>
                        <a:pt x="100" y="56"/>
                        <a:pt x="100" y="55"/>
                        <a:pt x="100" y="55"/>
                      </a:cubicBezTo>
                      <a:cubicBezTo>
                        <a:pt x="100" y="54"/>
                        <a:pt x="100" y="54"/>
                        <a:pt x="100" y="53"/>
                      </a:cubicBezTo>
                      <a:cubicBezTo>
                        <a:pt x="99" y="53"/>
                        <a:pt x="99" y="53"/>
                        <a:pt x="99" y="53"/>
                      </a:cubicBezTo>
                      <a:cubicBezTo>
                        <a:pt x="99" y="52"/>
                        <a:pt x="99" y="52"/>
                        <a:pt x="99" y="52"/>
                      </a:cubicBezTo>
                      <a:cubicBezTo>
                        <a:pt x="99" y="52"/>
                        <a:pt x="99" y="52"/>
                        <a:pt x="99" y="52"/>
                      </a:cubicBezTo>
                      <a:cubicBezTo>
                        <a:pt x="99" y="52"/>
                        <a:pt x="99" y="51"/>
                        <a:pt x="98" y="51"/>
                      </a:cubicBezTo>
                      <a:cubicBezTo>
                        <a:pt x="97" y="51"/>
                        <a:pt x="97" y="51"/>
                        <a:pt x="97" y="51"/>
                      </a:cubicBezTo>
                      <a:cubicBezTo>
                        <a:pt x="96" y="50"/>
                        <a:pt x="96" y="50"/>
                        <a:pt x="95" y="49"/>
                      </a:cubicBezTo>
                      <a:cubicBezTo>
                        <a:pt x="95" y="49"/>
                        <a:pt x="95" y="48"/>
                        <a:pt x="95" y="48"/>
                      </a:cubicBezTo>
                      <a:cubicBezTo>
                        <a:pt x="95" y="47"/>
                        <a:pt x="94" y="47"/>
                        <a:pt x="94" y="46"/>
                      </a:cubicBezTo>
                      <a:cubicBezTo>
                        <a:pt x="94" y="45"/>
                        <a:pt x="93" y="45"/>
                        <a:pt x="92" y="44"/>
                      </a:cubicBezTo>
                      <a:cubicBezTo>
                        <a:pt x="91" y="44"/>
                        <a:pt x="91" y="43"/>
                        <a:pt x="91" y="43"/>
                      </a:cubicBezTo>
                      <a:cubicBezTo>
                        <a:pt x="90" y="43"/>
                        <a:pt x="90" y="43"/>
                        <a:pt x="90" y="43"/>
                      </a:cubicBezTo>
                      <a:cubicBezTo>
                        <a:pt x="90" y="42"/>
                        <a:pt x="90" y="42"/>
                        <a:pt x="90" y="41"/>
                      </a:cubicBezTo>
                      <a:cubicBezTo>
                        <a:pt x="89" y="41"/>
                        <a:pt x="89" y="41"/>
                        <a:pt x="88" y="40"/>
                      </a:cubicBezTo>
                      <a:cubicBezTo>
                        <a:pt x="87" y="39"/>
                        <a:pt x="86" y="38"/>
                        <a:pt x="85" y="38"/>
                      </a:cubicBezTo>
                      <a:cubicBezTo>
                        <a:pt x="83" y="36"/>
                        <a:pt x="82" y="34"/>
                        <a:pt x="80" y="32"/>
                      </a:cubicBezTo>
                      <a:cubicBezTo>
                        <a:pt x="80" y="31"/>
                        <a:pt x="80" y="31"/>
                        <a:pt x="80" y="31"/>
                      </a:cubicBezTo>
                      <a:cubicBezTo>
                        <a:pt x="80" y="31"/>
                        <a:pt x="80" y="31"/>
                        <a:pt x="80" y="31"/>
                      </a:cubicBezTo>
                      <a:cubicBezTo>
                        <a:pt x="78" y="31"/>
                        <a:pt x="77" y="30"/>
                        <a:pt x="76" y="29"/>
                      </a:cubicBezTo>
                      <a:cubicBezTo>
                        <a:pt x="76" y="28"/>
                        <a:pt x="76" y="28"/>
                        <a:pt x="76" y="28"/>
                      </a:cubicBezTo>
                      <a:cubicBezTo>
                        <a:pt x="75" y="27"/>
                        <a:pt x="75" y="26"/>
                        <a:pt x="73" y="26"/>
                      </a:cubicBezTo>
                      <a:cubicBezTo>
                        <a:pt x="73" y="26"/>
                        <a:pt x="73" y="26"/>
                        <a:pt x="72" y="25"/>
                      </a:cubicBezTo>
                      <a:cubicBezTo>
                        <a:pt x="72" y="25"/>
                        <a:pt x="71" y="25"/>
                        <a:pt x="71" y="25"/>
                      </a:cubicBezTo>
                      <a:cubicBezTo>
                        <a:pt x="70" y="24"/>
                        <a:pt x="69" y="23"/>
                        <a:pt x="69" y="22"/>
                      </a:cubicBezTo>
                      <a:cubicBezTo>
                        <a:pt x="69" y="22"/>
                        <a:pt x="69" y="22"/>
                        <a:pt x="69" y="22"/>
                      </a:cubicBezTo>
                      <a:cubicBezTo>
                        <a:pt x="69" y="21"/>
                        <a:pt x="69" y="21"/>
                        <a:pt x="69" y="21"/>
                      </a:cubicBezTo>
                      <a:cubicBezTo>
                        <a:pt x="67" y="21"/>
                        <a:pt x="67" y="21"/>
                        <a:pt x="67" y="21"/>
                      </a:cubicBezTo>
                      <a:cubicBezTo>
                        <a:pt x="66" y="21"/>
                        <a:pt x="66" y="21"/>
                        <a:pt x="65" y="21"/>
                      </a:cubicBezTo>
                      <a:cubicBezTo>
                        <a:pt x="65" y="20"/>
                        <a:pt x="64" y="19"/>
                        <a:pt x="64" y="19"/>
                      </a:cubicBezTo>
                      <a:cubicBezTo>
                        <a:pt x="63" y="18"/>
                        <a:pt x="63" y="18"/>
                        <a:pt x="63" y="17"/>
                      </a:cubicBezTo>
                      <a:cubicBezTo>
                        <a:pt x="63" y="17"/>
                        <a:pt x="63" y="17"/>
                        <a:pt x="63" y="17"/>
                      </a:cubicBezTo>
                      <a:cubicBezTo>
                        <a:pt x="62" y="17"/>
                        <a:pt x="62" y="17"/>
                        <a:pt x="62" y="17"/>
                      </a:cubicBezTo>
                      <a:cubicBezTo>
                        <a:pt x="61" y="17"/>
                        <a:pt x="61" y="17"/>
                        <a:pt x="60" y="17"/>
                      </a:cubicBezTo>
                      <a:cubicBezTo>
                        <a:pt x="60" y="16"/>
                        <a:pt x="59" y="16"/>
                        <a:pt x="59" y="15"/>
                      </a:cubicBezTo>
                      <a:cubicBezTo>
                        <a:pt x="59" y="15"/>
                        <a:pt x="59" y="15"/>
                        <a:pt x="59" y="15"/>
                      </a:cubicBezTo>
                      <a:cubicBezTo>
                        <a:pt x="59" y="14"/>
                        <a:pt x="58" y="14"/>
                        <a:pt x="57" y="14"/>
                      </a:cubicBezTo>
                      <a:cubicBezTo>
                        <a:pt x="57" y="14"/>
                        <a:pt x="57" y="14"/>
                        <a:pt x="57" y="14"/>
                      </a:cubicBezTo>
                      <a:cubicBezTo>
                        <a:pt x="56" y="14"/>
                        <a:pt x="56" y="13"/>
                        <a:pt x="56" y="13"/>
                      </a:cubicBezTo>
                      <a:cubicBezTo>
                        <a:pt x="54" y="11"/>
                        <a:pt x="52" y="10"/>
                        <a:pt x="49" y="8"/>
                      </a:cubicBezTo>
                      <a:cubicBezTo>
                        <a:pt x="47" y="7"/>
                        <a:pt x="44" y="6"/>
                        <a:pt x="42" y="4"/>
                      </a:cubicBezTo>
                      <a:cubicBezTo>
                        <a:pt x="40" y="3"/>
                        <a:pt x="38" y="2"/>
                        <a:pt x="36" y="1"/>
                      </a:cubicBezTo>
                      <a:cubicBezTo>
                        <a:pt x="34" y="0"/>
                        <a:pt x="34" y="0"/>
                        <a:pt x="34"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49960"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a:ln>
                      <a:noFill/>
                    </a:ln>
                    <a:solidFill>
                      <a:prstClr val="black"/>
                    </a:solidFill>
                    <a:effectLst/>
                    <a:uLnTx/>
                    <a:uFillTx/>
                    <a:cs typeface="+mn-ea"/>
                    <a:sym typeface="+mn-lt"/>
                  </a:endParaRPr>
                </a:p>
              </p:txBody>
            </p:sp>
            <p:sp>
              <p:nvSpPr>
                <p:cNvPr id="26" name="Freeform 42"/>
                <p:cNvSpPr>
                  <a:spLocks noEditPoints="1"/>
                </p:cNvSpPr>
                <p:nvPr/>
              </p:nvSpPr>
              <p:spPr bwMode="auto">
                <a:xfrm>
                  <a:off x="3477" y="1838"/>
                  <a:ext cx="322" cy="675"/>
                </a:xfrm>
                <a:custGeom>
                  <a:avLst/>
                  <a:gdLst>
                    <a:gd name="T0" fmla="*/ 3 w 135"/>
                    <a:gd name="T1" fmla="*/ 78 h 283"/>
                    <a:gd name="T2" fmla="*/ 0 w 135"/>
                    <a:gd name="T3" fmla="*/ 85 h 283"/>
                    <a:gd name="T4" fmla="*/ 9 w 135"/>
                    <a:gd name="T5" fmla="*/ 113 h 283"/>
                    <a:gd name="T6" fmla="*/ 14 w 135"/>
                    <a:gd name="T7" fmla="*/ 116 h 283"/>
                    <a:gd name="T8" fmla="*/ 18 w 135"/>
                    <a:gd name="T9" fmla="*/ 128 h 283"/>
                    <a:gd name="T10" fmla="*/ 25 w 135"/>
                    <a:gd name="T11" fmla="*/ 137 h 283"/>
                    <a:gd name="T12" fmla="*/ 22 w 135"/>
                    <a:gd name="T13" fmla="*/ 150 h 283"/>
                    <a:gd name="T14" fmla="*/ 20 w 135"/>
                    <a:gd name="T15" fmla="*/ 166 h 283"/>
                    <a:gd name="T16" fmla="*/ 29 w 135"/>
                    <a:gd name="T17" fmla="*/ 180 h 283"/>
                    <a:gd name="T18" fmla="*/ 32 w 135"/>
                    <a:gd name="T19" fmla="*/ 192 h 283"/>
                    <a:gd name="T20" fmla="*/ 42 w 135"/>
                    <a:gd name="T21" fmla="*/ 204 h 283"/>
                    <a:gd name="T22" fmla="*/ 48 w 135"/>
                    <a:gd name="T23" fmla="*/ 208 h 283"/>
                    <a:gd name="T24" fmla="*/ 51 w 135"/>
                    <a:gd name="T25" fmla="*/ 218 h 283"/>
                    <a:gd name="T26" fmla="*/ 54 w 135"/>
                    <a:gd name="T27" fmla="*/ 238 h 283"/>
                    <a:gd name="T28" fmla="*/ 57 w 135"/>
                    <a:gd name="T29" fmla="*/ 253 h 283"/>
                    <a:gd name="T30" fmla="*/ 66 w 135"/>
                    <a:gd name="T31" fmla="*/ 265 h 283"/>
                    <a:gd name="T32" fmla="*/ 74 w 135"/>
                    <a:gd name="T33" fmla="*/ 278 h 283"/>
                    <a:gd name="T34" fmla="*/ 80 w 135"/>
                    <a:gd name="T35" fmla="*/ 283 h 283"/>
                    <a:gd name="T36" fmla="*/ 84 w 135"/>
                    <a:gd name="T37" fmla="*/ 275 h 283"/>
                    <a:gd name="T38" fmla="*/ 79 w 135"/>
                    <a:gd name="T39" fmla="*/ 262 h 283"/>
                    <a:gd name="T40" fmla="*/ 85 w 135"/>
                    <a:gd name="T41" fmla="*/ 255 h 283"/>
                    <a:gd name="T42" fmla="*/ 90 w 135"/>
                    <a:gd name="T43" fmla="*/ 244 h 283"/>
                    <a:gd name="T44" fmla="*/ 98 w 135"/>
                    <a:gd name="T45" fmla="*/ 224 h 283"/>
                    <a:gd name="T46" fmla="*/ 111 w 135"/>
                    <a:gd name="T47" fmla="*/ 217 h 283"/>
                    <a:gd name="T48" fmla="*/ 119 w 135"/>
                    <a:gd name="T49" fmla="*/ 210 h 283"/>
                    <a:gd name="T50" fmla="*/ 124 w 135"/>
                    <a:gd name="T51" fmla="*/ 188 h 283"/>
                    <a:gd name="T52" fmla="*/ 134 w 135"/>
                    <a:gd name="T53" fmla="*/ 178 h 283"/>
                    <a:gd name="T54" fmla="*/ 133 w 135"/>
                    <a:gd name="T55" fmla="*/ 166 h 283"/>
                    <a:gd name="T56" fmla="*/ 120 w 135"/>
                    <a:gd name="T57" fmla="*/ 159 h 283"/>
                    <a:gd name="T58" fmla="*/ 104 w 135"/>
                    <a:gd name="T59" fmla="*/ 156 h 283"/>
                    <a:gd name="T60" fmla="*/ 91 w 135"/>
                    <a:gd name="T61" fmla="*/ 153 h 283"/>
                    <a:gd name="T62" fmla="*/ 95 w 135"/>
                    <a:gd name="T63" fmla="*/ 146 h 283"/>
                    <a:gd name="T64" fmla="*/ 85 w 135"/>
                    <a:gd name="T65" fmla="*/ 136 h 283"/>
                    <a:gd name="T66" fmla="*/ 70 w 135"/>
                    <a:gd name="T67" fmla="*/ 129 h 283"/>
                    <a:gd name="T68" fmla="*/ 60 w 135"/>
                    <a:gd name="T69" fmla="*/ 123 h 283"/>
                    <a:gd name="T70" fmla="*/ 44 w 135"/>
                    <a:gd name="T71" fmla="*/ 117 h 283"/>
                    <a:gd name="T72" fmla="*/ 32 w 135"/>
                    <a:gd name="T73" fmla="*/ 120 h 283"/>
                    <a:gd name="T74" fmla="*/ 29 w 135"/>
                    <a:gd name="T75" fmla="*/ 125 h 283"/>
                    <a:gd name="T76" fmla="*/ 20 w 135"/>
                    <a:gd name="T77" fmla="*/ 120 h 283"/>
                    <a:gd name="T78" fmla="*/ 19 w 135"/>
                    <a:gd name="T79" fmla="*/ 106 h 283"/>
                    <a:gd name="T80" fmla="*/ 18 w 135"/>
                    <a:gd name="T81" fmla="*/ 99 h 283"/>
                    <a:gd name="T82" fmla="*/ 14 w 135"/>
                    <a:gd name="T83" fmla="*/ 94 h 283"/>
                    <a:gd name="T84" fmla="*/ 7 w 135"/>
                    <a:gd name="T85" fmla="*/ 96 h 283"/>
                    <a:gd name="T86" fmla="*/ 10 w 135"/>
                    <a:gd name="T87" fmla="*/ 89 h 283"/>
                    <a:gd name="T88" fmla="*/ 15 w 135"/>
                    <a:gd name="T89" fmla="*/ 79 h 283"/>
                    <a:gd name="T90" fmla="*/ 27 w 135"/>
                    <a:gd name="T91" fmla="*/ 71 h 283"/>
                    <a:gd name="T92" fmla="*/ 32 w 135"/>
                    <a:gd name="T93" fmla="*/ 82 h 283"/>
                    <a:gd name="T94" fmla="*/ 39 w 135"/>
                    <a:gd name="T95" fmla="*/ 69 h 283"/>
                    <a:gd name="T96" fmla="*/ 43 w 135"/>
                    <a:gd name="T97" fmla="*/ 63 h 283"/>
                    <a:gd name="T98" fmla="*/ 56 w 135"/>
                    <a:gd name="T99" fmla="*/ 55 h 283"/>
                    <a:gd name="T100" fmla="*/ 68 w 135"/>
                    <a:gd name="T101" fmla="*/ 45 h 283"/>
                    <a:gd name="T102" fmla="*/ 74 w 135"/>
                    <a:gd name="T103" fmla="*/ 37 h 283"/>
                    <a:gd name="T104" fmla="*/ 83 w 135"/>
                    <a:gd name="T105" fmla="*/ 31 h 283"/>
                    <a:gd name="T106" fmla="*/ 80 w 135"/>
                    <a:gd name="T107" fmla="*/ 29 h 283"/>
                    <a:gd name="T108" fmla="*/ 96 w 135"/>
                    <a:gd name="T109" fmla="*/ 24 h 283"/>
                    <a:gd name="T110" fmla="*/ 102 w 135"/>
                    <a:gd name="T111" fmla="*/ 11 h 283"/>
                    <a:gd name="T112" fmla="*/ 96 w 135"/>
                    <a:gd name="T113" fmla="*/ 8 h 283"/>
                    <a:gd name="T114" fmla="*/ 80 w 135"/>
                    <a:gd name="T115" fmla="*/ 18 h 283"/>
                    <a:gd name="T116" fmla="*/ 72 w 135"/>
                    <a:gd name="T117" fmla="*/ 18 h 283"/>
                    <a:gd name="T118" fmla="*/ 76 w 135"/>
                    <a:gd name="T119" fmla="*/ 9 h 283"/>
                    <a:gd name="T120" fmla="*/ 86 w 135"/>
                    <a:gd name="T121" fmla="*/ 6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5" h="283">
                      <a:moveTo>
                        <a:pt x="71" y="39"/>
                      </a:moveTo>
                      <a:cubicBezTo>
                        <a:pt x="71" y="39"/>
                        <a:pt x="71" y="39"/>
                        <a:pt x="71" y="39"/>
                      </a:cubicBezTo>
                      <a:cubicBezTo>
                        <a:pt x="71" y="39"/>
                        <a:pt x="71" y="39"/>
                        <a:pt x="71" y="39"/>
                      </a:cubicBezTo>
                      <a:moveTo>
                        <a:pt x="96" y="12"/>
                      </a:moveTo>
                      <a:cubicBezTo>
                        <a:pt x="96" y="12"/>
                        <a:pt x="96" y="12"/>
                        <a:pt x="96" y="12"/>
                      </a:cubicBezTo>
                      <a:moveTo>
                        <a:pt x="86" y="0"/>
                      </a:moveTo>
                      <a:cubicBezTo>
                        <a:pt x="84" y="0"/>
                        <a:pt x="84" y="0"/>
                        <a:pt x="84" y="0"/>
                      </a:cubicBezTo>
                      <a:cubicBezTo>
                        <a:pt x="83" y="0"/>
                        <a:pt x="82" y="0"/>
                        <a:pt x="81" y="0"/>
                      </a:cubicBezTo>
                      <a:cubicBezTo>
                        <a:pt x="72" y="5"/>
                        <a:pt x="63" y="10"/>
                        <a:pt x="56" y="16"/>
                      </a:cubicBezTo>
                      <a:cubicBezTo>
                        <a:pt x="39" y="28"/>
                        <a:pt x="25" y="41"/>
                        <a:pt x="14" y="57"/>
                      </a:cubicBezTo>
                      <a:cubicBezTo>
                        <a:pt x="9" y="63"/>
                        <a:pt x="5" y="69"/>
                        <a:pt x="1" y="76"/>
                      </a:cubicBezTo>
                      <a:cubicBezTo>
                        <a:pt x="0" y="78"/>
                        <a:pt x="0" y="78"/>
                        <a:pt x="0" y="78"/>
                      </a:cubicBezTo>
                      <a:cubicBezTo>
                        <a:pt x="2" y="78"/>
                        <a:pt x="2" y="78"/>
                        <a:pt x="2" y="78"/>
                      </a:cubicBezTo>
                      <a:cubicBezTo>
                        <a:pt x="3" y="78"/>
                        <a:pt x="3" y="78"/>
                        <a:pt x="3" y="78"/>
                      </a:cubicBezTo>
                      <a:cubicBezTo>
                        <a:pt x="3" y="78"/>
                        <a:pt x="3" y="78"/>
                        <a:pt x="3" y="78"/>
                      </a:cubicBezTo>
                      <a:cubicBezTo>
                        <a:pt x="4" y="78"/>
                        <a:pt x="4" y="78"/>
                        <a:pt x="4" y="78"/>
                      </a:cubicBezTo>
                      <a:cubicBezTo>
                        <a:pt x="4" y="78"/>
                        <a:pt x="4" y="78"/>
                        <a:pt x="4" y="78"/>
                      </a:cubicBezTo>
                      <a:cubicBezTo>
                        <a:pt x="4" y="78"/>
                        <a:pt x="4" y="78"/>
                        <a:pt x="4" y="78"/>
                      </a:cubicBezTo>
                      <a:cubicBezTo>
                        <a:pt x="3" y="79"/>
                        <a:pt x="3" y="79"/>
                        <a:pt x="3" y="80"/>
                      </a:cubicBezTo>
                      <a:cubicBezTo>
                        <a:pt x="3" y="82"/>
                        <a:pt x="3" y="82"/>
                        <a:pt x="3" y="82"/>
                      </a:cubicBezTo>
                      <a:cubicBezTo>
                        <a:pt x="3" y="83"/>
                        <a:pt x="2" y="83"/>
                        <a:pt x="2" y="83"/>
                      </a:cubicBezTo>
                      <a:cubicBezTo>
                        <a:pt x="2" y="83"/>
                        <a:pt x="2" y="83"/>
                        <a:pt x="2" y="83"/>
                      </a:cubicBezTo>
                      <a:cubicBezTo>
                        <a:pt x="1" y="83"/>
                        <a:pt x="1" y="83"/>
                        <a:pt x="1" y="83"/>
                      </a:cubicBezTo>
                      <a:cubicBezTo>
                        <a:pt x="1" y="84"/>
                        <a:pt x="1" y="84"/>
                        <a:pt x="1" y="84"/>
                      </a:cubicBezTo>
                      <a:cubicBezTo>
                        <a:pt x="1" y="84"/>
                        <a:pt x="1" y="84"/>
                        <a:pt x="1" y="84"/>
                      </a:cubicBezTo>
                      <a:cubicBezTo>
                        <a:pt x="1" y="85"/>
                        <a:pt x="1" y="86"/>
                        <a:pt x="1" y="86"/>
                      </a:cubicBezTo>
                      <a:cubicBezTo>
                        <a:pt x="1" y="86"/>
                        <a:pt x="1" y="86"/>
                        <a:pt x="1" y="86"/>
                      </a:cubicBezTo>
                      <a:cubicBezTo>
                        <a:pt x="0" y="85"/>
                        <a:pt x="0" y="85"/>
                        <a:pt x="0" y="85"/>
                      </a:cubicBezTo>
                      <a:cubicBezTo>
                        <a:pt x="0" y="105"/>
                        <a:pt x="0" y="105"/>
                        <a:pt x="0" y="105"/>
                      </a:cubicBezTo>
                      <a:cubicBezTo>
                        <a:pt x="0" y="105"/>
                        <a:pt x="0" y="106"/>
                        <a:pt x="1" y="106"/>
                      </a:cubicBezTo>
                      <a:cubicBezTo>
                        <a:pt x="1" y="106"/>
                        <a:pt x="1" y="106"/>
                        <a:pt x="1" y="106"/>
                      </a:cubicBezTo>
                      <a:cubicBezTo>
                        <a:pt x="2" y="107"/>
                        <a:pt x="2" y="107"/>
                        <a:pt x="2" y="107"/>
                      </a:cubicBezTo>
                      <a:cubicBezTo>
                        <a:pt x="2" y="107"/>
                        <a:pt x="2" y="107"/>
                        <a:pt x="2" y="107"/>
                      </a:cubicBezTo>
                      <a:cubicBezTo>
                        <a:pt x="3" y="108"/>
                        <a:pt x="4" y="108"/>
                        <a:pt x="4" y="108"/>
                      </a:cubicBezTo>
                      <a:cubicBezTo>
                        <a:pt x="5" y="108"/>
                        <a:pt x="5" y="108"/>
                        <a:pt x="5" y="108"/>
                      </a:cubicBezTo>
                      <a:cubicBezTo>
                        <a:pt x="5" y="108"/>
                        <a:pt x="5" y="108"/>
                        <a:pt x="5" y="108"/>
                      </a:cubicBezTo>
                      <a:cubicBezTo>
                        <a:pt x="6" y="109"/>
                        <a:pt x="6" y="109"/>
                        <a:pt x="6" y="109"/>
                      </a:cubicBezTo>
                      <a:cubicBezTo>
                        <a:pt x="5" y="109"/>
                        <a:pt x="5" y="109"/>
                        <a:pt x="5" y="109"/>
                      </a:cubicBezTo>
                      <a:cubicBezTo>
                        <a:pt x="5" y="110"/>
                        <a:pt x="6" y="110"/>
                        <a:pt x="6" y="111"/>
                      </a:cubicBezTo>
                      <a:cubicBezTo>
                        <a:pt x="7" y="111"/>
                        <a:pt x="7" y="111"/>
                        <a:pt x="7" y="111"/>
                      </a:cubicBezTo>
                      <a:cubicBezTo>
                        <a:pt x="7" y="111"/>
                        <a:pt x="8" y="112"/>
                        <a:pt x="8" y="113"/>
                      </a:cubicBezTo>
                      <a:cubicBezTo>
                        <a:pt x="9" y="113"/>
                        <a:pt x="9" y="113"/>
                        <a:pt x="9" y="113"/>
                      </a:cubicBezTo>
                      <a:cubicBezTo>
                        <a:pt x="9" y="113"/>
                        <a:pt x="9" y="113"/>
                        <a:pt x="9" y="113"/>
                      </a:cubicBezTo>
                      <a:cubicBezTo>
                        <a:pt x="10" y="113"/>
                        <a:pt x="10" y="113"/>
                        <a:pt x="10" y="113"/>
                      </a:cubicBezTo>
                      <a:cubicBezTo>
                        <a:pt x="10" y="113"/>
                        <a:pt x="10" y="113"/>
                        <a:pt x="10" y="113"/>
                      </a:cubicBezTo>
                      <a:cubicBezTo>
                        <a:pt x="11" y="113"/>
                        <a:pt x="11" y="114"/>
                        <a:pt x="11" y="114"/>
                      </a:cubicBezTo>
                      <a:cubicBezTo>
                        <a:pt x="11" y="114"/>
                        <a:pt x="11" y="114"/>
                        <a:pt x="11" y="114"/>
                      </a:cubicBezTo>
                      <a:cubicBezTo>
                        <a:pt x="11" y="114"/>
                        <a:pt x="11" y="114"/>
                        <a:pt x="11" y="114"/>
                      </a:cubicBezTo>
                      <a:cubicBezTo>
                        <a:pt x="11" y="115"/>
                        <a:pt x="11" y="115"/>
                        <a:pt x="11" y="115"/>
                      </a:cubicBezTo>
                      <a:cubicBezTo>
                        <a:pt x="12" y="115"/>
                        <a:pt x="12" y="115"/>
                        <a:pt x="12" y="115"/>
                      </a:cubicBezTo>
                      <a:cubicBezTo>
                        <a:pt x="12" y="115"/>
                        <a:pt x="13" y="115"/>
                        <a:pt x="13" y="115"/>
                      </a:cubicBezTo>
                      <a:cubicBezTo>
                        <a:pt x="13" y="115"/>
                        <a:pt x="13" y="115"/>
                        <a:pt x="13" y="115"/>
                      </a:cubicBezTo>
                      <a:cubicBezTo>
                        <a:pt x="13" y="115"/>
                        <a:pt x="13" y="115"/>
                        <a:pt x="13" y="115"/>
                      </a:cubicBezTo>
                      <a:cubicBezTo>
                        <a:pt x="12" y="116"/>
                        <a:pt x="12" y="116"/>
                        <a:pt x="12" y="116"/>
                      </a:cubicBezTo>
                      <a:cubicBezTo>
                        <a:pt x="13" y="116"/>
                        <a:pt x="13" y="116"/>
                        <a:pt x="13" y="116"/>
                      </a:cubicBezTo>
                      <a:cubicBezTo>
                        <a:pt x="14" y="116"/>
                        <a:pt x="14" y="116"/>
                        <a:pt x="14" y="116"/>
                      </a:cubicBezTo>
                      <a:cubicBezTo>
                        <a:pt x="14" y="117"/>
                        <a:pt x="14" y="117"/>
                        <a:pt x="14" y="117"/>
                      </a:cubicBezTo>
                      <a:cubicBezTo>
                        <a:pt x="14" y="117"/>
                        <a:pt x="14" y="118"/>
                        <a:pt x="15" y="119"/>
                      </a:cubicBezTo>
                      <a:cubicBezTo>
                        <a:pt x="15" y="119"/>
                        <a:pt x="15" y="119"/>
                        <a:pt x="15" y="119"/>
                      </a:cubicBezTo>
                      <a:cubicBezTo>
                        <a:pt x="15" y="120"/>
                        <a:pt x="15" y="120"/>
                        <a:pt x="15" y="120"/>
                      </a:cubicBezTo>
                      <a:cubicBezTo>
                        <a:pt x="16" y="120"/>
                        <a:pt x="16" y="120"/>
                        <a:pt x="16" y="120"/>
                      </a:cubicBezTo>
                      <a:cubicBezTo>
                        <a:pt x="16" y="121"/>
                        <a:pt x="16" y="121"/>
                        <a:pt x="16" y="121"/>
                      </a:cubicBezTo>
                      <a:cubicBezTo>
                        <a:pt x="17" y="121"/>
                        <a:pt x="17" y="121"/>
                        <a:pt x="17" y="121"/>
                      </a:cubicBezTo>
                      <a:cubicBezTo>
                        <a:pt x="17" y="122"/>
                        <a:pt x="17" y="123"/>
                        <a:pt x="17" y="124"/>
                      </a:cubicBezTo>
                      <a:cubicBezTo>
                        <a:pt x="17" y="124"/>
                        <a:pt x="17" y="124"/>
                        <a:pt x="17" y="125"/>
                      </a:cubicBezTo>
                      <a:cubicBezTo>
                        <a:pt x="17" y="125"/>
                        <a:pt x="17" y="125"/>
                        <a:pt x="17" y="125"/>
                      </a:cubicBezTo>
                      <a:cubicBezTo>
                        <a:pt x="17" y="126"/>
                        <a:pt x="17" y="126"/>
                        <a:pt x="17" y="126"/>
                      </a:cubicBezTo>
                      <a:cubicBezTo>
                        <a:pt x="17" y="126"/>
                        <a:pt x="17" y="126"/>
                        <a:pt x="17" y="126"/>
                      </a:cubicBezTo>
                      <a:cubicBezTo>
                        <a:pt x="17" y="127"/>
                        <a:pt x="17" y="128"/>
                        <a:pt x="18" y="128"/>
                      </a:cubicBezTo>
                      <a:cubicBezTo>
                        <a:pt x="18" y="128"/>
                        <a:pt x="18" y="128"/>
                        <a:pt x="18" y="128"/>
                      </a:cubicBezTo>
                      <a:cubicBezTo>
                        <a:pt x="18" y="128"/>
                        <a:pt x="18" y="128"/>
                        <a:pt x="18" y="128"/>
                      </a:cubicBezTo>
                      <a:cubicBezTo>
                        <a:pt x="18" y="128"/>
                        <a:pt x="18" y="128"/>
                        <a:pt x="18" y="128"/>
                      </a:cubicBezTo>
                      <a:cubicBezTo>
                        <a:pt x="18" y="128"/>
                        <a:pt x="18" y="128"/>
                        <a:pt x="18" y="128"/>
                      </a:cubicBezTo>
                      <a:cubicBezTo>
                        <a:pt x="18" y="129"/>
                        <a:pt x="18" y="129"/>
                        <a:pt x="18" y="129"/>
                      </a:cubicBezTo>
                      <a:cubicBezTo>
                        <a:pt x="23" y="129"/>
                        <a:pt x="23" y="129"/>
                        <a:pt x="23" y="129"/>
                      </a:cubicBezTo>
                      <a:cubicBezTo>
                        <a:pt x="23" y="129"/>
                        <a:pt x="23" y="129"/>
                        <a:pt x="23" y="129"/>
                      </a:cubicBezTo>
                      <a:cubicBezTo>
                        <a:pt x="23" y="129"/>
                        <a:pt x="23" y="129"/>
                        <a:pt x="23" y="129"/>
                      </a:cubicBezTo>
                      <a:cubicBezTo>
                        <a:pt x="24" y="129"/>
                        <a:pt x="24" y="129"/>
                        <a:pt x="24" y="129"/>
                      </a:cubicBezTo>
                      <a:cubicBezTo>
                        <a:pt x="24" y="131"/>
                        <a:pt x="24" y="131"/>
                        <a:pt x="24" y="131"/>
                      </a:cubicBezTo>
                      <a:cubicBezTo>
                        <a:pt x="24" y="132"/>
                        <a:pt x="25" y="132"/>
                        <a:pt x="25" y="132"/>
                      </a:cubicBezTo>
                      <a:cubicBezTo>
                        <a:pt x="25" y="132"/>
                        <a:pt x="25" y="132"/>
                        <a:pt x="25" y="132"/>
                      </a:cubicBezTo>
                      <a:cubicBezTo>
                        <a:pt x="26" y="133"/>
                        <a:pt x="26" y="134"/>
                        <a:pt x="26" y="135"/>
                      </a:cubicBezTo>
                      <a:cubicBezTo>
                        <a:pt x="25" y="135"/>
                        <a:pt x="25" y="135"/>
                        <a:pt x="25" y="135"/>
                      </a:cubicBezTo>
                      <a:cubicBezTo>
                        <a:pt x="25" y="137"/>
                        <a:pt x="25" y="137"/>
                        <a:pt x="25" y="137"/>
                      </a:cubicBezTo>
                      <a:cubicBezTo>
                        <a:pt x="27" y="136"/>
                        <a:pt x="27" y="136"/>
                        <a:pt x="27" y="136"/>
                      </a:cubicBezTo>
                      <a:cubicBezTo>
                        <a:pt x="27" y="136"/>
                        <a:pt x="27" y="137"/>
                        <a:pt x="27" y="138"/>
                      </a:cubicBezTo>
                      <a:cubicBezTo>
                        <a:pt x="27" y="139"/>
                        <a:pt x="27" y="140"/>
                        <a:pt x="27" y="140"/>
                      </a:cubicBezTo>
                      <a:cubicBezTo>
                        <a:pt x="25" y="140"/>
                        <a:pt x="25" y="140"/>
                        <a:pt x="25" y="140"/>
                      </a:cubicBezTo>
                      <a:cubicBezTo>
                        <a:pt x="26" y="145"/>
                        <a:pt x="26" y="145"/>
                        <a:pt x="26" y="145"/>
                      </a:cubicBezTo>
                      <a:cubicBezTo>
                        <a:pt x="25" y="146"/>
                        <a:pt x="25" y="146"/>
                        <a:pt x="25" y="146"/>
                      </a:cubicBezTo>
                      <a:cubicBezTo>
                        <a:pt x="25" y="146"/>
                        <a:pt x="25" y="146"/>
                        <a:pt x="25" y="146"/>
                      </a:cubicBezTo>
                      <a:cubicBezTo>
                        <a:pt x="24" y="146"/>
                        <a:pt x="24" y="146"/>
                        <a:pt x="24" y="146"/>
                      </a:cubicBezTo>
                      <a:cubicBezTo>
                        <a:pt x="24" y="147"/>
                        <a:pt x="24" y="147"/>
                        <a:pt x="24" y="147"/>
                      </a:cubicBezTo>
                      <a:cubicBezTo>
                        <a:pt x="24" y="147"/>
                        <a:pt x="24" y="147"/>
                        <a:pt x="24" y="148"/>
                      </a:cubicBezTo>
                      <a:cubicBezTo>
                        <a:pt x="23" y="148"/>
                        <a:pt x="23" y="149"/>
                        <a:pt x="23" y="149"/>
                      </a:cubicBezTo>
                      <a:cubicBezTo>
                        <a:pt x="23" y="150"/>
                        <a:pt x="23" y="150"/>
                        <a:pt x="23" y="150"/>
                      </a:cubicBezTo>
                      <a:cubicBezTo>
                        <a:pt x="22" y="150"/>
                        <a:pt x="22" y="150"/>
                        <a:pt x="22" y="150"/>
                      </a:cubicBezTo>
                      <a:cubicBezTo>
                        <a:pt x="22" y="150"/>
                        <a:pt x="22" y="150"/>
                        <a:pt x="22" y="150"/>
                      </a:cubicBezTo>
                      <a:cubicBezTo>
                        <a:pt x="21" y="150"/>
                        <a:pt x="21" y="150"/>
                        <a:pt x="21" y="150"/>
                      </a:cubicBezTo>
                      <a:cubicBezTo>
                        <a:pt x="21" y="153"/>
                        <a:pt x="21" y="153"/>
                        <a:pt x="21" y="153"/>
                      </a:cubicBezTo>
                      <a:cubicBezTo>
                        <a:pt x="21" y="154"/>
                        <a:pt x="21" y="154"/>
                        <a:pt x="21" y="154"/>
                      </a:cubicBezTo>
                      <a:cubicBezTo>
                        <a:pt x="21" y="155"/>
                        <a:pt x="21" y="156"/>
                        <a:pt x="22" y="156"/>
                      </a:cubicBezTo>
                      <a:cubicBezTo>
                        <a:pt x="22" y="157"/>
                        <a:pt x="22" y="157"/>
                        <a:pt x="22" y="157"/>
                      </a:cubicBezTo>
                      <a:cubicBezTo>
                        <a:pt x="22" y="157"/>
                        <a:pt x="22" y="157"/>
                        <a:pt x="22" y="157"/>
                      </a:cubicBezTo>
                      <a:cubicBezTo>
                        <a:pt x="22" y="157"/>
                        <a:pt x="22" y="157"/>
                        <a:pt x="22" y="157"/>
                      </a:cubicBezTo>
                      <a:cubicBezTo>
                        <a:pt x="21" y="158"/>
                        <a:pt x="21" y="158"/>
                        <a:pt x="21" y="159"/>
                      </a:cubicBezTo>
                      <a:cubicBezTo>
                        <a:pt x="21" y="159"/>
                        <a:pt x="21" y="159"/>
                        <a:pt x="21" y="159"/>
                      </a:cubicBezTo>
                      <a:cubicBezTo>
                        <a:pt x="21" y="160"/>
                        <a:pt x="21" y="160"/>
                        <a:pt x="21" y="160"/>
                      </a:cubicBezTo>
                      <a:cubicBezTo>
                        <a:pt x="21" y="160"/>
                        <a:pt x="21" y="160"/>
                        <a:pt x="21" y="160"/>
                      </a:cubicBezTo>
                      <a:cubicBezTo>
                        <a:pt x="20" y="160"/>
                        <a:pt x="20" y="160"/>
                        <a:pt x="20" y="160"/>
                      </a:cubicBezTo>
                      <a:cubicBezTo>
                        <a:pt x="20" y="165"/>
                        <a:pt x="20" y="165"/>
                        <a:pt x="20" y="165"/>
                      </a:cubicBezTo>
                      <a:cubicBezTo>
                        <a:pt x="20" y="166"/>
                        <a:pt x="20" y="166"/>
                        <a:pt x="20" y="166"/>
                      </a:cubicBezTo>
                      <a:cubicBezTo>
                        <a:pt x="20" y="166"/>
                        <a:pt x="20" y="168"/>
                        <a:pt x="21" y="168"/>
                      </a:cubicBezTo>
                      <a:cubicBezTo>
                        <a:pt x="21" y="168"/>
                        <a:pt x="21" y="168"/>
                        <a:pt x="22" y="169"/>
                      </a:cubicBezTo>
                      <a:cubicBezTo>
                        <a:pt x="23" y="169"/>
                        <a:pt x="24" y="171"/>
                        <a:pt x="24" y="172"/>
                      </a:cubicBezTo>
                      <a:cubicBezTo>
                        <a:pt x="24" y="172"/>
                        <a:pt x="25" y="173"/>
                        <a:pt x="25" y="173"/>
                      </a:cubicBezTo>
                      <a:cubicBezTo>
                        <a:pt x="25" y="174"/>
                        <a:pt x="25" y="174"/>
                        <a:pt x="26" y="175"/>
                      </a:cubicBezTo>
                      <a:cubicBezTo>
                        <a:pt x="26" y="175"/>
                        <a:pt x="26" y="176"/>
                        <a:pt x="27" y="176"/>
                      </a:cubicBezTo>
                      <a:cubicBezTo>
                        <a:pt x="27" y="177"/>
                        <a:pt x="27" y="177"/>
                        <a:pt x="27" y="177"/>
                      </a:cubicBezTo>
                      <a:cubicBezTo>
                        <a:pt x="27" y="178"/>
                        <a:pt x="27" y="178"/>
                        <a:pt x="28" y="178"/>
                      </a:cubicBezTo>
                      <a:cubicBezTo>
                        <a:pt x="28" y="178"/>
                        <a:pt x="28" y="178"/>
                        <a:pt x="28" y="178"/>
                      </a:cubicBezTo>
                      <a:cubicBezTo>
                        <a:pt x="28" y="178"/>
                        <a:pt x="28" y="178"/>
                        <a:pt x="28" y="178"/>
                      </a:cubicBezTo>
                      <a:cubicBezTo>
                        <a:pt x="28" y="179"/>
                        <a:pt x="28" y="179"/>
                        <a:pt x="28" y="179"/>
                      </a:cubicBezTo>
                      <a:cubicBezTo>
                        <a:pt x="28" y="179"/>
                        <a:pt x="28" y="179"/>
                        <a:pt x="28" y="179"/>
                      </a:cubicBezTo>
                      <a:cubicBezTo>
                        <a:pt x="28" y="179"/>
                        <a:pt x="28" y="179"/>
                        <a:pt x="28" y="179"/>
                      </a:cubicBezTo>
                      <a:cubicBezTo>
                        <a:pt x="28" y="180"/>
                        <a:pt x="28" y="180"/>
                        <a:pt x="29" y="180"/>
                      </a:cubicBezTo>
                      <a:cubicBezTo>
                        <a:pt x="29" y="181"/>
                        <a:pt x="29" y="181"/>
                        <a:pt x="29" y="181"/>
                      </a:cubicBezTo>
                      <a:cubicBezTo>
                        <a:pt x="30" y="181"/>
                        <a:pt x="30" y="181"/>
                        <a:pt x="30" y="181"/>
                      </a:cubicBezTo>
                      <a:cubicBezTo>
                        <a:pt x="30" y="182"/>
                        <a:pt x="30" y="182"/>
                        <a:pt x="30" y="182"/>
                      </a:cubicBezTo>
                      <a:cubicBezTo>
                        <a:pt x="30" y="183"/>
                        <a:pt x="30" y="183"/>
                        <a:pt x="30" y="183"/>
                      </a:cubicBezTo>
                      <a:cubicBezTo>
                        <a:pt x="30" y="184"/>
                        <a:pt x="30" y="184"/>
                        <a:pt x="30" y="184"/>
                      </a:cubicBezTo>
                      <a:cubicBezTo>
                        <a:pt x="31" y="184"/>
                        <a:pt x="31" y="184"/>
                        <a:pt x="31" y="184"/>
                      </a:cubicBezTo>
                      <a:cubicBezTo>
                        <a:pt x="31" y="184"/>
                        <a:pt x="31" y="184"/>
                        <a:pt x="31" y="184"/>
                      </a:cubicBezTo>
                      <a:cubicBezTo>
                        <a:pt x="31" y="184"/>
                        <a:pt x="31" y="184"/>
                        <a:pt x="31" y="184"/>
                      </a:cubicBezTo>
                      <a:cubicBezTo>
                        <a:pt x="32" y="184"/>
                        <a:pt x="31" y="186"/>
                        <a:pt x="31" y="187"/>
                      </a:cubicBezTo>
                      <a:cubicBezTo>
                        <a:pt x="31" y="188"/>
                        <a:pt x="31" y="189"/>
                        <a:pt x="31" y="189"/>
                      </a:cubicBezTo>
                      <a:cubicBezTo>
                        <a:pt x="31" y="190"/>
                        <a:pt x="31" y="190"/>
                        <a:pt x="31" y="190"/>
                      </a:cubicBezTo>
                      <a:cubicBezTo>
                        <a:pt x="31" y="190"/>
                        <a:pt x="31" y="190"/>
                        <a:pt x="31" y="190"/>
                      </a:cubicBezTo>
                      <a:cubicBezTo>
                        <a:pt x="31" y="192"/>
                        <a:pt x="31" y="192"/>
                        <a:pt x="31" y="192"/>
                      </a:cubicBezTo>
                      <a:cubicBezTo>
                        <a:pt x="32" y="192"/>
                        <a:pt x="32" y="192"/>
                        <a:pt x="32" y="192"/>
                      </a:cubicBezTo>
                      <a:cubicBezTo>
                        <a:pt x="33" y="192"/>
                        <a:pt x="33" y="192"/>
                        <a:pt x="33" y="192"/>
                      </a:cubicBezTo>
                      <a:cubicBezTo>
                        <a:pt x="33" y="193"/>
                        <a:pt x="33" y="193"/>
                        <a:pt x="34" y="194"/>
                      </a:cubicBezTo>
                      <a:cubicBezTo>
                        <a:pt x="34" y="194"/>
                        <a:pt x="34" y="195"/>
                        <a:pt x="34" y="195"/>
                      </a:cubicBezTo>
                      <a:cubicBezTo>
                        <a:pt x="34" y="195"/>
                        <a:pt x="34" y="195"/>
                        <a:pt x="34" y="195"/>
                      </a:cubicBezTo>
                      <a:cubicBezTo>
                        <a:pt x="34" y="196"/>
                        <a:pt x="34" y="196"/>
                        <a:pt x="35" y="197"/>
                      </a:cubicBezTo>
                      <a:cubicBezTo>
                        <a:pt x="35" y="197"/>
                        <a:pt x="35" y="197"/>
                        <a:pt x="35" y="197"/>
                      </a:cubicBezTo>
                      <a:cubicBezTo>
                        <a:pt x="36" y="197"/>
                        <a:pt x="36" y="198"/>
                        <a:pt x="36" y="198"/>
                      </a:cubicBezTo>
                      <a:cubicBezTo>
                        <a:pt x="35" y="199"/>
                        <a:pt x="35" y="199"/>
                        <a:pt x="35" y="199"/>
                      </a:cubicBezTo>
                      <a:cubicBezTo>
                        <a:pt x="41" y="199"/>
                        <a:pt x="41" y="199"/>
                        <a:pt x="41" y="199"/>
                      </a:cubicBezTo>
                      <a:cubicBezTo>
                        <a:pt x="41" y="200"/>
                        <a:pt x="41" y="200"/>
                        <a:pt x="41" y="200"/>
                      </a:cubicBezTo>
                      <a:cubicBezTo>
                        <a:pt x="41" y="200"/>
                        <a:pt x="41" y="200"/>
                        <a:pt x="41" y="200"/>
                      </a:cubicBezTo>
                      <a:cubicBezTo>
                        <a:pt x="41" y="200"/>
                        <a:pt x="41" y="200"/>
                        <a:pt x="41" y="200"/>
                      </a:cubicBezTo>
                      <a:cubicBezTo>
                        <a:pt x="41" y="202"/>
                        <a:pt x="41" y="202"/>
                        <a:pt x="41" y="202"/>
                      </a:cubicBezTo>
                      <a:cubicBezTo>
                        <a:pt x="41" y="203"/>
                        <a:pt x="42" y="204"/>
                        <a:pt x="42" y="204"/>
                      </a:cubicBezTo>
                      <a:cubicBezTo>
                        <a:pt x="43" y="204"/>
                        <a:pt x="43" y="204"/>
                        <a:pt x="43" y="204"/>
                      </a:cubicBezTo>
                      <a:cubicBezTo>
                        <a:pt x="43" y="204"/>
                        <a:pt x="43" y="204"/>
                        <a:pt x="43" y="204"/>
                      </a:cubicBezTo>
                      <a:cubicBezTo>
                        <a:pt x="43" y="204"/>
                        <a:pt x="43" y="204"/>
                        <a:pt x="43" y="204"/>
                      </a:cubicBezTo>
                      <a:cubicBezTo>
                        <a:pt x="44" y="204"/>
                        <a:pt x="44" y="204"/>
                        <a:pt x="44" y="204"/>
                      </a:cubicBezTo>
                      <a:cubicBezTo>
                        <a:pt x="44" y="204"/>
                        <a:pt x="44" y="204"/>
                        <a:pt x="44" y="204"/>
                      </a:cubicBezTo>
                      <a:cubicBezTo>
                        <a:pt x="45" y="204"/>
                        <a:pt x="45" y="204"/>
                        <a:pt x="46" y="204"/>
                      </a:cubicBezTo>
                      <a:cubicBezTo>
                        <a:pt x="46" y="205"/>
                        <a:pt x="46" y="205"/>
                        <a:pt x="47" y="205"/>
                      </a:cubicBezTo>
                      <a:cubicBezTo>
                        <a:pt x="47" y="205"/>
                        <a:pt x="47" y="205"/>
                        <a:pt x="47" y="205"/>
                      </a:cubicBezTo>
                      <a:cubicBezTo>
                        <a:pt x="47" y="205"/>
                        <a:pt x="47" y="205"/>
                        <a:pt x="47" y="205"/>
                      </a:cubicBezTo>
                      <a:cubicBezTo>
                        <a:pt x="48" y="205"/>
                        <a:pt x="48" y="205"/>
                        <a:pt x="48" y="205"/>
                      </a:cubicBezTo>
                      <a:cubicBezTo>
                        <a:pt x="48" y="205"/>
                        <a:pt x="48" y="205"/>
                        <a:pt x="48" y="205"/>
                      </a:cubicBezTo>
                      <a:cubicBezTo>
                        <a:pt x="48" y="205"/>
                        <a:pt x="48" y="205"/>
                        <a:pt x="48" y="205"/>
                      </a:cubicBezTo>
                      <a:cubicBezTo>
                        <a:pt x="49" y="206"/>
                        <a:pt x="49" y="206"/>
                        <a:pt x="49" y="206"/>
                      </a:cubicBezTo>
                      <a:cubicBezTo>
                        <a:pt x="49" y="207"/>
                        <a:pt x="49" y="207"/>
                        <a:pt x="48" y="208"/>
                      </a:cubicBezTo>
                      <a:cubicBezTo>
                        <a:pt x="48" y="209"/>
                        <a:pt x="48" y="210"/>
                        <a:pt x="48" y="210"/>
                      </a:cubicBezTo>
                      <a:cubicBezTo>
                        <a:pt x="48" y="211"/>
                        <a:pt x="48" y="211"/>
                        <a:pt x="48" y="212"/>
                      </a:cubicBezTo>
                      <a:cubicBezTo>
                        <a:pt x="48" y="212"/>
                        <a:pt x="48" y="212"/>
                        <a:pt x="48" y="212"/>
                      </a:cubicBezTo>
                      <a:cubicBezTo>
                        <a:pt x="48" y="212"/>
                        <a:pt x="48" y="214"/>
                        <a:pt x="49" y="214"/>
                      </a:cubicBezTo>
                      <a:cubicBezTo>
                        <a:pt x="50" y="214"/>
                        <a:pt x="50" y="214"/>
                        <a:pt x="50" y="214"/>
                      </a:cubicBezTo>
                      <a:cubicBezTo>
                        <a:pt x="50" y="214"/>
                        <a:pt x="50" y="214"/>
                        <a:pt x="50" y="214"/>
                      </a:cubicBezTo>
                      <a:cubicBezTo>
                        <a:pt x="50" y="215"/>
                        <a:pt x="50" y="215"/>
                        <a:pt x="50" y="215"/>
                      </a:cubicBezTo>
                      <a:cubicBezTo>
                        <a:pt x="50" y="215"/>
                        <a:pt x="50" y="215"/>
                        <a:pt x="50" y="215"/>
                      </a:cubicBezTo>
                      <a:cubicBezTo>
                        <a:pt x="50" y="215"/>
                        <a:pt x="50" y="215"/>
                        <a:pt x="50" y="215"/>
                      </a:cubicBezTo>
                      <a:cubicBezTo>
                        <a:pt x="50" y="215"/>
                        <a:pt x="50" y="216"/>
                        <a:pt x="50" y="216"/>
                      </a:cubicBezTo>
                      <a:cubicBezTo>
                        <a:pt x="50" y="216"/>
                        <a:pt x="50" y="217"/>
                        <a:pt x="51" y="217"/>
                      </a:cubicBezTo>
                      <a:cubicBezTo>
                        <a:pt x="51" y="217"/>
                        <a:pt x="51" y="217"/>
                        <a:pt x="51" y="217"/>
                      </a:cubicBezTo>
                      <a:cubicBezTo>
                        <a:pt x="51" y="217"/>
                        <a:pt x="51" y="217"/>
                        <a:pt x="51" y="217"/>
                      </a:cubicBezTo>
                      <a:cubicBezTo>
                        <a:pt x="51" y="217"/>
                        <a:pt x="51" y="217"/>
                        <a:pt x="51" y="218"/>
                      </a:cubicBezTo>
                      <a:cubicBezTo>
                        <a:pt x="51" y="219"/>
                        <a:pt x="51" y="219"/>
                        <a:pt x="51" y="219"/>
                      </a:cubicBezTo>
                      <a:cubicBezTo>
                        <a:pt x="51" y="219"/>
                        <a:pt x="51" y="219"/>
                        <a:pt x="51" y="219"/>
                      </a:cubicBezTo>
                      <a:cubicBezTo>
                        <a:pt x="52" y="220"/>
                        <a:pt x="52" y="220"/>
                        <a:pt x="52" y="220"/>
                      </a:cubicBezTo>
                      <a:cubicBezTo>
                        <a:pt x="53" y="220"/>
                        <a:pt x="53" y="220"/>
                        <a:pt x="53" y="220"/>
                      </a:cubicBezTo>
                      <a:cubicBezTo>
                        <a:pt x="53" y="220"/>
                        <a:pt x="53" y="221"/>
                        <a:pt x="53" y="221"/>
                      </a:cubicBezTo>
                      <a:cubicBezTo>
                        <a:pt x="53" y="222"/>
                        <a:pt x="53" y="222"/>
                        <a:pt x="53" y="223"/>
                      </a:cubicBezTo>
                      <a:cubicBezTo>
                        <a:pt x="53" y="223"/>
                        <a:pt x="53" y="224"/>
                        <a:pt x="53" y="225"/>
                      </a:cubicBezTo>
                      <a:cubicBezTo>
                        <a:pt x="53" y="236"/>
                        <a:pt x="53" y="236"/>
                        <a:pt x="53" y="236"/>
                      </a:cubicBezTo>
                      <a:cubicBezTo>
                        <a:pt x="53" y="237"/>
                        <a:pt x="53" y="237"/>
                        <a:pt x="53" y="237"/>
                      </a:cubicBezTo>
                      <a:cubicBezTo>
                        <a:pt x="54" y="237"/>
                        <a:pt x="54" y="237"/>
                        <a:pt x="54" y="237"/>
                      </a:cubicBezTo>
                      <a:cubicBezTo>
                        <a:pt x="54" y="237"/>
                        <a:pt x="54" y="237"/>
                        <a:pt x="54" y="237"/>
                      </a:cubicBezTo>
                      <a:cubicBezTo>
                        <a:pt x="54" y="237"/>
                        <a:pt x="54" y="237"/>
                        <a:pt x="54" y="237"/>
                      </a:cubicBezTo>
                      <a:cubicBezTo>
                        <a:pt x="54" y="237"/>
                        <a:pt x="54" y="237"/>
                        <a:pt x="54" y="237"/>
                      </a:cubicBezTo>
                      <a:cubicBezTo>
                        <a:pt x="54" y="238"/>
                        <a:pt x="54" y="238"/>
                        <a:pt x="54" y="238"/>
                      </a:cubicBezTo>
                      <a:cubicBezTo>
                        <a:pt x="54" y="239"/>
                        <a:pt x="54" y="239"/>
                        <a:pt x="55" y="240"/>
                      </a:cubicBezTo>
                      <a:cubicBezTo>
                        <a:pt x="55" y="240"/>
                        <a:pt x="55" y="240"/>
                        <a:pt x="55" y="240"/>
                      </a:cubicBezTo>
                      <a:cubicBezTo>
                        <a:pt x="56" y="240"/>
                        <a:pt x="56" y="241"/>
                        <a:pt x="56" y="241"/>
                      </a:cubicBezTo>
                      <a:cubicBezTo>
                        <a:pt x="56" y="242"/>
                        <a:pt x="56" y="243"/>
                        <a:pt x="56" y="244"/>
                      </a:cubicBezTo>
                      <a:cubicBezTo>
                        <a:pt x="56" y="245"/>
                        <a:pt x="56" y="245"/>
                        <a:pt x="56" y="246"/>
                      </a:cubicBezTo>
                      <a:cubicBezTo>
                        <a:pt x="56" y="247"/>
                        <a:pt x="56" y="247"/>
                        <a:pt x="56" y="247"/>
                      </a:cubicBezTo>
                      <a:cubicBezTo>
                        <a:pt x="57" y="247"/>
                        <a:pt x="57" y="247"/>
                        <a:pt x="57" y="247"/>
                      </a:cubicBezTo>
                      <a:cubicBezTo>
                        <a:pt x="57" y="247"/>
                        <a:pt x="57" y="247"/>
                        <a:pt x="57" y="247"/>
                      </a:cubicBezTo>
                      <a:cubicBezTo>
                        <a:pt x="57" y="247"/>
                        <a:pt x="57" y="247"/>
                        <a:pt x="57" y="247"/>
                      </a:cubicBezTo>
                      <a:cubicBezTo>
                        <a:pt x="57" y="247"/>
                        <a:pt x="57" y="247"/>
                        <a:pt x="57" y="249"/>
                      </a:cubicBezTo>
                      <a:cubicBezTo>
                        <a:pt x="57" y="249"/>
                        <a:pt x="57" y="249"/>
                        <a:pt x="57" y="250"/>
                      </a:cubicBezTo>
                      <a:cubicBezTo>
                        <a:pt x="57" y="250"/>
                        <a:pt x="57" y="251"/>
                        <a:pt x="57" y="251"/>
                      </a:cubicBezTo>
                      <a:cubicBezTo>
                        <a:pt x="57" y="251"/>
                        <a:pt x="57" y="252"/>
                        <a:pt x="57" y="252"/>
                      </a:cubicBezTo>
                      <a:cubicBezTo>
                        <a:pt x="57" y="253"/>
                        <a:pt x="57" y="253"/>
                        <a:pt x="57" y="253"/>
                      </a:cubicBezTo>
                      <a:cubicBezTo>
                        <a:pt x="57" y="255"/>
                        <a:pt x="58" y="257"/>
                        <a:pt x="59" y="258"/>
                      </a:cubicBezTo>
                      <a:cubicBezTo>
                        <a:pt x="59" y="258"/>
                        <a:pt x="59" y="258"/>
                        <a:pt x="59" y="258"/>
                      </a:cubicBezTo>
                      <a:cubicBezTo>
                        <a:pt x="61" y="259"/>
                        <a:pt x="61" y="259"/>
                        <a:pt x="61" y="260"/>
                      </a:cubicBezTo>
                      <a:cubicBezTo>
                        <a:pt x="61" y="261"/>
                        <a:pt x="61" y="261"/>
                        <a:pt x="61" y="261"/>
                      </a:cubicBezTo>
                      <a:cubicBezTo>
                        <a:pt x="62" y="261"/>
                        <a:pt x="62" y="261"/>
                        <a:pt x="62" y="261"/>
                      </a:cubicBezTo>
                      <a:cubicBezTo>
                        <a:pt x="63" y="261"/>
                        <a:pt x="63" y="261"/>
                        <a:pt x="63" y="261"/>
                      </a:cubicBezTo>
                      <a:cubicBezTo>
                        <a:pt x="63" y="261"/>
                        <a:pt x="63" y="261"/>
                        <a:pt x="63" y="261"/>
                      </a:cubicBezTo>
                      <a:cubicBezTo>
                        <a:pt x="63" y="261"/>
                        <a:pt x="63" y="261"/>
                        <a:pt x="63" y="261"/>
                      </a:cubicBezTo>
                      <a:cubicBezTo>
                        <a:pt x="63" y="262"/>
                        <a:pt x="63" y="262"/>
                        <a:pt x="63" y="262"/>
                      </a:cubicBezTo>
                      <a:cubicBezTo>
                        <a:pt x="63" y="262"/>
                        <a:pt x="63" y="262"/>
                        <a:pt x="63" y="262"/>
                      </a:cubicBezTo>
                      <a:cubicBezTo>
                        <a:pt x="63" y="263"/>
                        <a:pt x="63" y="263"/>
                        <a:pt x="64" y="263"/>
                      </a:cubicBezTo>
                      <a:cubicBezTo>
                        <a:pt x="64" y="264"/>
                        <a:pt x="64" y="264"/>
                        <a:pt x="64" y="264"/>
                      </a:cubicBezTo>
                      <a:cubicBezTo>
                        <a:pt x="64" y="265"/>
                        <a:pt x="65" y="265"/>
                        <a:pt x="65" y="265"/>
                      </a:cubicBezTo>
                      <a:cubicBezTo>
                        <a:pt x="66" y="265"/>
                        <a:pt x="66" y="265"/>
                        <a:pt x="66" y="265"/>
                      </a:cubicBezTo>
                      <a:cubicBezTo>
                        <a:pt x="66" y="265"/>
                        <a:pt x="66" y="265"/>
                        <a:pt x="66" y="265"/>
                      </a:cubicBezTo>
                      <a:cubicBezTo>
                        <a:pt x="66" y="267"/>
                        <a:pt x="66" y="268"/>
                        <a:pt x="67" y="269"/>
                      </a:cubicBezTo>
                      <a:cubicBezTo>
                        <a:pt x="67" y="269"/>
                        <a:pt x="68" y="269"/>
                        <a:pt x="68" y="270"/>
                      </a:cubicBezTo>
                      <a:cubicBezTo>
                        <a:pt x="69" y="270"/>
                        <a:pt x="70" y="271"/>
                        <a:pt x="70" y="272"/>
                      </a:cubicBezTo>
                      <a:cubicBezTo>
                        <a:pt x="70" y="273"/>
                        <a:pt x="70" y="273"/>
                        <a:pt x="70" y="273"/>
                      </a:cubicBezTo>
                      <a:cubicBezTo>
                        <a:pt x="70" y="273"/>
                        <a:pt x="70" y="273"/>
                        <a:pt x="70" y="273"/>
                      </a:cubicBezTo>
                      <a:cubicBezTo>
                        <a:pt x="70" y="273"/>
                        <a:pt x="70" y="273"/>
                        <a:pt x="70" y="274"/>
                      </a:cubicBezTo>
                      <a:cubicBezTo>
                        <a:pt x="70" y="274"/>
                        <a:pt x="70" y="274"/>
                        <a:pt x="70" y="274"/>
                      </a:cubicBezTo>
                      <a:cubicBezTo>
                        <a:pt x="70" y="274"/>
                        <a:pt x="70" y="274"/>
                        <a:pt x="70" y="274"/>
                      </a:cubicBezTo>
                      <a:cubicBezTo>
                        <a:pt x="70" y="274"/>
                        <a:pt x="70" y="275"/>
                        <a:pt x="71" y="275"/>
                      </a:cubicBezTo>
                      <a:cubicBezTo>
                        <a:pt x="72" y="276"/>
                        <a:pt x="72" y="276"/>
                        <a:pt x="72" y="276"/>
                      </a:cubicBezTo>
                      <a:cubicBezTo>
                        <a:pt x="72" y="276"/>
                        <a:pt x="72" y="277"/>
                        <a:pt x="73" y="277"/>
                      </a:cubicBezTo>
                      <a:cubicBezTo>
                        <a:pt x="73" y="277"/>
                        <a:pt x="73" y="277"/>
                        <a:pt x="73" y="277"/>
                      </a:cubicBezTo>
                      <a:cubicBezTo>
                        <a:pt x="73" y="278"/>
                        <a:pt x="73" y="278"/>
                        <a:pt x="74" y="278"/>
                      </a:cubicBezTo>
                      <a:cubicBezTo>
                        <a:pt x="74" y="279"/>
                        <a:pt x="74" y="279"/>
                        <a:pt x="74" y="279"/>
                      </a:cubicBezTo>
                      <a:cubicBezTo>
                        <a:pt x="75" y="280"/>
                        <a:pt x="76" y="280"/>
                        <a:pt x="77" y="280"/>
                      </a:cubicBezTo>
                      <a:cubicBezTo>
                        <a:pt x="77" y="280"/>
                        <a:pt x="77" y="280"/>
                        <a:pt x="77" y="280"/>
                      </a:cubicBezTo>
                      <a:cubicBezTo>
                        <a:pt x="77" y="280"/>
                        <a:pt x="77" y="280"/>
                        <a:pt x="77" y="280"/>
                      </a:cubicBezTo>
                      <a:cubicBezTo>
                        <a:pt x="77" y="280"/>
                        <a:pt x="77" y="280"/>
                        <a:pt x="77" y="280"/>
                      </a:cubicBezTo>
                      <a:cubicBezTo>
                        <a:pt x="77" y="280"/>
                        <a:pt x="77" y="280"/>
                        <a:pt x="77" y="280"/>
                      </a:cubicBezTo>
                      <a:cubicBezTo>
                        <a:pt x="77" y="281"/>
                        <a:pt x="77" y="281"/>
                        <a:pt x="77" y="281"/>
                      </a:cubicBezTo>
                      <a:cubicBezTo>
                        <a:pt x="78" y="281"/>
                        <a:pt x="78" y="281"/>
                        <a:pt x="78" y="281"/>
                      </a:cubicBezTo>
                      <a:cubicBezTo>
                        <a:pt x="79" y="281"/>
                        <a:pt x="79" y="281"/>
                        <a:pt x="79" y="281"/>
                      </a:cubicBezTo>
                      <a:cubicBezTo>
                        <a:pt x="79" y="281"/>
                        <a:pt x="79" y="281"/>
                        <a:pt x="79" y="281"/>
                      </a:cubicBezTo>
                      <a:cubicBezTo>
                        <a:pt x="80" y="281"/>
                        <a:pt x="80" y="281"/>
                        <a:pt x="80" y="281"/>
                      </a:cubicBezTo>
                      <a:cubicBezTo>
                        <a:pt x="80" y="281"/>
                        <a:pt x="80" y="281"/>
                        <a:pt x="80" y="281"/>
                      </a:cubicBezTo>
                      <a:cubicBezTo>
                        <a:pt x="80" y="281"/>
                        <a:pt x="80" y="281"/>
                        <a:pt x="80" y="281"/>
                      </a:cubicBezTo>
                      <a:cubicBezTo>
                        <a:pt x="80" y="283"/>
                        <a:pt x="80" y="283"/>
                        <a:pt x="80" y="283"/>
                      </a:cubicBezTo>
                      <a:cubicBezTo>
                        <a:pt x="81" y="283"/>
                        <a:pt x="81" y="283"/>
                        <a:pt x="81" y="283"/>
                      </a:cubicBezTo>
                      <a:cubicBezTo>
                        <a:pt x="81" y="283"/>
                        <a:pt x="81" y="283"/>
                        <a:pt x="81" y="283"/>
                      </a:cubicBezTo>
                      <a:cubicBezTo>
                        <a:pt x="81" y="283"/>
                        <a:pt x="82" y="283"/>
                        <a:pt x="82" y="283"/>
                      </a:cubicBezTo>
                      <a:cubicBezTo>
                        <a:pt x="83" y="283"/>
                        <a:pt x="84" y="283"/>
                        <a:pt x="84" y="282"/>
                      </a:cubicBezTo>
                      <a:cubicBezTo>
                        <a:pt x="85" y="282"/>
                        <a:pt x="85" y="281"/>
                        <a:pt x="85" y="281"/>
                      </a:cubicBezTo>
                      <a:cubicBezTo>
                        <a:pt x="84" y="280"/>
                        <a:pt x="84" y="280"/>
                        <a:pt x="84" y="279"/>
                      </a:cubicBezTo>
                      <a:cubicBezTo>
                        <a:pt x="83" y="278"/>
                        <a:pt x="83" y="278"/>
                        <a:pt x="83" y="278"/>
                      </a:cubicBezTo>
                      <a:cubicBezTo>
                        <a:pt x="83" y="278"/>
                        <a:pt x="83" y="278"/>
                        <a:pt x="83" y="278"/>
                      </a:cubicBezTo>
                      <a:cubicBezTo>
                        <a:pt x="83" y="278"/>
                        <a:pt x="83" y="278"/>
                        <a:pt x="83" y="278"/>
                      </a:cubicBezTo>
                      <a:cubicBezTo>
                        <a:pt x="84" y="278"/>
                        <a:pt x="84" y="278"/>
                        <a:pt x="84" y="278"/>
                      </a:cubicBezTo>
                      <a:cubicBezTo>
                        <a:pt x="85" y="278"/>
                        <a:pt x="85" y="278"/>
                        <a:pt x="85" y="278"/>
                      </a:cubicBezTo>
                      <a:cubicBezTo>
                        <a:pt x="85" y="278"/>
                        <a:pt x="85" y="278"/>
                        <a:pt x="85" y="278"/>
                      </a:cubicBezTo>
                      <a:cubicBezTo>
                        <a:pt x="85" y="277"/>
                        <a:pt x="85" y="277"/>
                        <a:pt x="85" y="276"/>
                      </a:cubicBezTo>
                      <a:cubicBezTo>
                        <a:pt x="85" y="276"/>
                        <a:pt x="85" y="275"/>
                        <a:pt x="84" y="275"/>
                      </a:cubicBezTo>
                      <a:cubicBezTo>
                        <a:pt x="84" y="274"/>
                        <a:pt x="83" y="274"/>
                        <a:pt x="82" y="274"/>
                      </a:cubicBezTo>
                      <a:cubicBezTo>
                        <a:pt x="82" y="273"/>
                        <a:pt x="82" y="273"/>
                        <a:pt x="82" y="273"/>
                      </a:cubicBezTo>
                      <a:cubicBezTo>
                        <a:pt x="82" y="273"/>
                        <a:pt x="82" y="273"/>
                        <a:pt x="82" y="273"/>
                      </a:cubicBezTo>
                      <a:cubicBezTo>
                        <a:pt x="82" y="273"/>
                        <a:pt x="82" y="273"/>
                        <a:pt x="82" y="273"/>
                      </a:cubicBezTo>
                      <a:cubicBezTo>
                        <a:pt x="82" y="271"/>
                        <a:pt x="82" y="271"/>
                        <a:pt x="82" y="271"/>
                      </a:cubicBezTo>
                      <a:cubicBezTo>
                        <a:pt x="82" y="271"/>
                        <a:pt x="82" y="271"/>
                        <a:pt x="82" y="271"/>
                      </a:cubicBezTo>
                      <a:cubicBezTo>
                        <a:pt x="82" y="271"/>
                        <a:pt x="82" y="270"/>
                        <a:pt x="82" y="270"/>
                      </a:cubicBezTo>
                      <a:cubicBezTo>
                        <a:pt x="82" y="270"/>
                        <a:pt x="81" y="269"/>
                        <a:pt x="81" y="269"/>
                      </a:cubicBezTo>
                      <a:cubicBezTo>
                        <a:pt x="80" y="269"/>
                        <a:pt x="80" y="269"/>
                        <a:pt x="80" y="269"/>
                      </a:cubicBezTo>
                      <a:cubicBezTo>
                        <a:pt x="80" y="268"/>
                        <a:pt x="80" y="267"/>
                        <a:pt x="80" y="266"/>
                      </a:cubicBezTo>
                      <a:cubicBezTo>
                        <a:pt x="80" y="266"/>
                        <a:pt x="80" y="265"/>
                        <a:pt x="80" y="265"/>
                      </a:cubicBezTo>
                      <a:cubicBezTo>
                        <a:pt x="80" y="264"/>
                        <a:pt x="80" y="263"/>
                        <a:pt x="80" y="263"/>
                      </a:cubicBezTo>
                      <a:cubicBezTo>
                        <a:pt x="79" y="262"/>
                        <a:pt x="79" y="262"/>
                        <a:pt x="79" y="262"/>
                      </a:cubicBezTo>
                      <a:cubicBezTo>
                        <a:pt x="79" y="262"/>
                        <a:pt x="79" y="262"/>
                        <a:pt x="79" y="262"/>
                      </a:cubicBezTo>
                      <a:cubicBezTo>
                        <a:pt x="79" y="261"/>
                        <a:pt x="79" y="261"/>
                        <a:pt x="79" y="261"/>
                      </a:cubicBezTo>
                      <a:cubicBezTo>
                        <a:pt x="78" y="261"/>
                        <a:pt x="78" y="261"/>
                        <a:pt x="78" y="261"/>
                      </a:cubicBezTo>
                      <a:cubicBezTo>
                        <a:pt x="78" y="261"/>
                        <a:pt x="78" y="261"/>
                        <a:pt x="78" y="261"/>
                      </a:cubicBezTo>
                      <a:cubicBezTo>
                        <a:pt x="78" y="260"/>
                        <a:pt x="78" y="260"/>
                        <a:pt x="78" y="260"/>
                      </a:cubicBezTo>
                      <a:cubicBezTo>
                        <a:pt x="78" y="260"/>
                        <a:pt x="78" y="260"/>
                        <a:pt x="78" y="260"/>
                      </a:cubicBezTo>
                      <a:cubicBezTo>
                        <a:pt x="78" y="260"/>
                        <a:pt x="78" y="260"/>
                        <a:pt x="78" y="260"/>
                      </a:cubicBezTo>
                      <a:cubicBezTo>
                        <a:pt x="79" y="260"/>
                        <a:pt x="79" y="260"/>
                        <a:pt x="79" y="260"/>
                      </a:cubicBezTo>
                      <a:cubicBezTo>
                        <a:pt x="80" y="259"/>
                        <a:pt x="80" y="258"/>
                        <a:pt x="81" y="257"/>
                      </a:cubicBezTo>
                      <a:cubicBezTo>
                        <a:pt x="81" y="256"/>
                        <a:pt x="81" y="256"/>
                        <a:pt x="81" y="256"/>
                      </a:cubicBezTo>
                      <a:cubicBezTo>
                        <a:pt x="81" y="256"/>
                        <a:pt x="81" y="255"/>
                        <a:pt x="81" y="255"/>
                      </a:cubicBezTo>
                      <a:cubicBezTo>
                        <a:pt x="82" y="255"/>
                        <a:pt x="82" y="255"/>
                        <a:pt x="82" y="255"/>
                      </a:cubicBezTo>
                      <a:cubicBezTo>
                        <a:pt x="82" y="255"/>
                        <a:pt x="83" y="255"/>
                        <a:pt x="83" y="255"/>
                      </a:cubicBezTo>
                      <a:cubicBezTo>
                        <a:pt x="85" y="256"/>
                        <a:pt x="85" y="256"/>
                        <a:pt x="85" y="256"/>
                      </a:cubicBezTo>
                      <a:cubicBezTo>
                        <a:pt x="85" y="255"/>
                        <a:pt x="85" y="255"/>
                        <a:pt x="85" y="255"/>
                      </a:cubicBezTo>
                      <a:cubicBezTo>
                        <a:pt x="85" y="254"/>
                        <a:pt x="85" y="254"/>
                        <a:pt x="85" y="254"/>
                      </a:cubicBezTo>
                      <a:cubicBezTo>
                        <a:pt x="85" y="254"/>
                        <a:pt x="85" y="254"/>
                        <a:pt x="85" y="254"/>
                      </a:cubicBezTo>
                      <a:cubicBezTo>
                        <a:pt x="85" y="254"/>
                        <a:pt x="85" y="254"/>
                        <a:pt x="85" y="254"/>
                      </a:cubicBezTo>
                      <a:cubicBezTo>
                        <a:pt x="86" y="254"/>
                        <a:pt x="86" y="254"/>
                        <a:pt x="86" y="254"/>
                      </a:cubicBezTo>
                      <a:cubicBezTo>
                        <a:pt x="87" y="254"/>
                        <a:pt x="88" y="253"/>
                        <a:pt x="89" y="252"/>
                      </a:cubicBezTo>
                      <a:cubicBezTo>
                        <a:pt x="90" y="251"/>
                        <a:pt x="89" y="250"/>
                        <a:pt x="88" y="249"/>
                      </a:cubicBezTo>
                      <a:cubicBezTo>
                        <a:pt x="88" y="248"/>
                        <a:pt x="88" y="248"/>
                        <a:pt x="88" y="247"/>
                      </a:cubicBezTo>
                      <a:cubicBezTo>
                        <a:pt x="88" y="246"/>
                        <a:pt x="88" y="246"/>
                        <a:pt x="88" y="246"/>
                      </a:cubicBezTo>
                      <a:cubicBezTo>
                        <a:pt x="87" y="246"/>
                        <a:pt x="87" y="246"/>
                        <a:pt x="87" y="246"/>
                      </a:cubicBezTo>
                      <a:cubicBezTo>
                        <a:pt x="86" y="246"/>
                        <a:pt x="86" y="246"/>
                        <a:pt x="86" y="246"/>
                      </a:cubicBezTo>
                      <a:cubicBezTo>
                        <a:pt x="85" y="246"/>
                        <a:pt x="85" y="246"/>
                        <a:pt x="85" y="246"/>
                      </a:cubicBezTo>
                      <a:cubicBezTo>
                        <a:pt x="85" y="245"/>
                        <a:pt x="85" y="245"/>
                        <a:pt x="85" y="245"/>
                      </a:cubicBezTo>
                      <a:cubicBezTo>
                        <a:pt x="90" y="245"/>
                        <a:pt x="90" y="245"/>
                        <a:pt x="90" y="245"/>
                      </a:cubicBezTo>
                      <a:cubicBezTo>
                        <a:pt x="90" y="244"/>
                        <a:pt x="90" y="244"/>
                        <a:pt x="90" y="244"/>
                      </a:cubicBezTo>
                      <a:cubicBezTo>
                        <a:pt x="91" y="244"/>
                        <a:pt x="91" y="244"/>
                        <a:pt x="91" y="244"/>
                      </a:cubicBezTo>
                      <a:cubicBezTo>
                        <a:pt x="91" y="244"/>
                        <a:pt x="91" y="244"/>
                        <a:pt x="91" y="244"/>
                      </a:cubicBezTo>
                      <a:cubicBezTo>
                        <a:pt x="92" y="244"/>
                        <a:pt x="92" y="244"/>
                        <a:pt x="92" y="244"/>
                      </a:cubicBezTo>
                      <a:cubicBezTo>
                        <a:pt x="92" y="243"/>
                        <a:pt x="92" y="243"/>
                        <a:pt x="92" y="243"/>
                      </a:cubicBezTo>
                      <a:cubicBezTo>
                        <a:pt x="92" y="242"/>
                        <a:pt x="92" y="242"/>
                        <a:pt x="92" y="242"/>
                      </a:cubicBezTo>
                      <a:cubicBezTo>
                        <a:pt x="92" y="241"/>
                        <a:pt x="92" y="240"/>
                        <a:pt x="92" y="240"/>
                      </a:cubicBezTo>
                      <a:cubicBezTo>
                        <a:pt x="92" y="240"/>
                        <a:pt x="92" y="240"/>
                        <a:pt x="92" y="240"/>
                      </a:cubicBezTo>
                      <a:cubicBezTo>
                        <a:pt x="92" y="240"/>
                        <a:pt x="92" y="240"/>
                        <a:pt x="92" y="240"/>
                      </a:cubicBezTo>
                      <a:cubicBezTo>
                        <a:pt x="92" y="240"/>
                        <a:pt x="93" y="240"/>
                        <a:pt x="93" y="239"/>
                      </a:cubicBezTo>
                      <a:cubicBezTo>
                        <a:pt x="94" y="239"/>
                        <a:pt x="94" y="239"/>
                        <a:pt x="94" y="239"/>
                      </a:cubicBezTo>
                      <a:cubicBezTo>
                        <a:pt x="95" y="238"/>
                        <a:pt x="96" y="237"/>
                        <a:pt x="97" y="236"/>
                      </a:cubicBezTo>
                      <a:cubicBezTo>
                        <a:pt x="98" y="235"/>
                        <a:pt x="98" y="234"/>
                        <a:pt x="98" y="233"/>
                      </a:cubicBezTo>
                      <a:cubicBezTo>
                        <a:pt x="98" y="224"/>
                        <a:pt x="98" y="224"/>
                        <a:pt x="98" y="224"/>
                      </a:cubicBezTo>
                      <a:cubicBezTo>
                        <a:pt x="98" y="224"/>
                        <a:pt x="98" y="224"/>
                        <a:pt x="98" y="224"/>
                      </a:cubicBezTo>
                      <a:cubicBezTo>
                        <a:pt x="98" y="224"/>
                        <a:pt x="98" y="224"/>
                        <a:pt x="98" y="224"/>
                      </a:cubicBezTo>
                      <a:cubicBezTo>
                        <a:pt x="99" y="224"/>
                        <a:pt x="99" y="224"/>
                        <a:pt x="99" y="224"/>
                      </a:cubicBezTo>
                      <a:cubicBezTo>
                        <a:pt x="99" y="223"/>
                        <a:pt x="99" y="223"/>
                        <a:pt x="99" y="223"/>
                      </a:cubicBezTo>
                      <a:cubicBezTo>
                        <a:pt x="99" y="223"/>
                        <a:pt x="99" y="222"/>
                        <a:pt x="100" y="222"/>
                      </a:cubicBezTo>
                      <a:cubicBezTo>
                        <a:pt x="100" y="221"/>
                        <a:pt x="100" y="221"/>
                        <a:pt x="101" y="220"/>
                      </a:cubicBezTo>
                      <a:cubicBezTo>
                        <a:pt x="101" y="220"/>
                        <a:pt x="101" y="220"/>
                        <a:pt x="101" y="220"/>
                      </a:cubicBezTo>
                      <a:cubicBezTo>
                        <a:pt x="101" y="219"/>
                        <a:pt x="101" y="219"/>
                        <a:pt x="103" y="218"/>
                      </a:cubicBezTo>
                      <a:cubicBezTo>
                        <a:pt x="103" y="218"/>
                        <a:pt x="104" y="218"/>
                        <a:pt x="105" y="218"/>
                      </a:cubicBezTo>
                      <a:cubicBezTo>
                        <a:pt x="105" y="218"/>
                        <a:pt x="106" y="218"/>
                        <a:pt x="106" y="218"/>
                      </a:cubicBezTo>
                      <a:cubicBezTo>
                        <a:pt x="107" y="218"/>
                        <a:pt x="107" y="218"/>
                        <a:pt x="108" y="218"/>
                      </a:cubicBezTo>
                      <a:cubicBezTo>
                        <a:pt x="109" y="218"/>
                        <a:pt x="109" y="218"/>
                        <a:pt x="109" y="218"/>
                      </a:cubicBezTo>
                      <a:cubicBezTo>
                        <a:pt x="110" y="218"/>
                        <a:pt x="111" y="218"/>
                        <a:pt x="111" y="217"/>
                      </a:cubicBezTo>
                      <a:cubicBezTo>
                        <a:pt x="111" y="217"/>
                        <a:pt x="111" y="217"/>
                        <a:pt x="111" y="217"/>
                      </a:cubicBezTo>
                      <a:cubicBezTo>
                        <a:pt x="111" y="217"/>
                        <a:pt x="111" y="217"/>
                        <a:pt x="111" y="217"/>
                      </a:cubicBezTo>
                      <a:cubicBezTo>
                        <a:pt x="111" y="217"/>
                        <a:pt x="111" y="217"/>
                        <a:pt x="111" y="217"/>
                      </a:cubicBezTo>
                      <a:cubicBezTo>
                        <a:pt x="111" y="217"/>
                        <a:pt x="111" y="217"/>
                        <a:pt x="111" y="217"/>
                      </a:cubicBezTo>
                      <a:cubicBezTo>
                        <a:pt x="112" y="217"/>
                        <a:pt x="112" y="217"/>
                        <a:pt x="112" y="217"/>
                      </a:cubicBezTo>
                      <a:cubicBezTo>
                        <a:pt x="112" y="216"/>
                        <a:pt x="112" y="216"/>
                        <a:pt x="112" y="216"/>
                      </a:cubicBezTo>
                      <a:cubicBezTo>
                        <a:pt x="112" y="215"/>
                        <a:pt x="112" y="215"/>
                        <a:pt x="112" y="215"/>
                      </a:cubicBezTo>
                      <a:cubicBezTo>
                        <a:pt x="112" y="215"/>
                        <a:pt x="112" y="214"/>
                        <a:pt x="112" y="214"/>
                      </a:cubicBezTo>
                      <a:cubicBezTo>
                        <a:pt x="113" y="214"/>
                        <a:pt x="113" y="214"/>
                        <a:pt x="113" y="214"/>
                      </a:cubicBezTo>
                      <a:cubicBezTo>
                        <a:pt x="113" y="214"/>
                        <a:pt x="113" y="214"/>
                        <a:pt x="114" y="213"/>
                      </a:cubicBezTo>
                      <a:cubicBezTo>
                        <a:pt x="114" y="213"/>
                        <a:pt x="115" y="213"/>
                        <a:pt x="115" y="213"/>
                      </a:cubicBezTo>
                      <a:cubicBezTo>
                        <a:pt x="115" y="212"/>
                        <a:pt x="115" y="212"/>
                        <a:pt x="115" y="212"/>
                      </a:cubicBezTo>
                      <a:cubicBezTo>
                        <a:pt x="116" y="212"/>
                        <a:pt x="116" y="212"/>
                        <a:pt x="116" y="212"/>
                      </a:cubicBezTo>
                      <a:cubicBezTo>
                        <a:pt x="116" y="212"/>
                        <a:pt x="116" y="212"/>
                        <a:pt x="116" y="212"/>
                      </a:cubicBezTo>
                      <a:cubicBezTo>
                        <a:pt x="117" y="212"/>
                        <a:pt x="118" y="212"/>
                        <a:pt x="118" y="211"/>
                      </a:cubicBezTo>
                      <a:cubicBezTo>
                        <a:pt x="118" y="211"/>
                        <a:pt x="119" y="210"/>
                        <a:pt x="119" y="210"/>
                      </a:cubicBezTo>
                      <a:cubicBezTo>
                        <a:pt x="119" y="209"/>
                        <a:pt x="119" y="208"/>
                        <a:pt x="120" y="207"/>
                      </a:cubicBezTo>
                      <a:cubicBezTo>
                        <a:pt x="120" y="207"/>
                        <a:pt x="121" y="207"/>
                        <a:pt x="121" y="207"/>
                      </a:cubicBezTo>
                      <a:cubicBezTo>
                        <a:pt x="123" y="206"/>
                        <a:pt x="124" y="205"/>
                        <a:pt x="124" y="204"/>
                      </a:cubicBezTo>
                      <a:cubicBezTo>
                        <a:pt x="123" y="203"/>
                        <a:pt x="123" y="201"/>
                        <a:pt x="123" y="199"/>
                      </a:cubicBezTo>
                      <a:cubicBezTo>
                        <a:pt x="123" y="199"/>
                        <a:pt x="123" y="198"/>
                        <a:pt x="123" y="197"/>
                      </a:cubicBezTo>
                      <a:cubicBezTo>
                        <a:pt x="123" y="191"/>
                        <a:pt x="123" y="191"/>
                        <a:pt x="123" y="191"/>
                      </a:cubicBezTo>
                      <a:cubicBezTo>
                        <a:pt x="123" y="190"/>
                        <a:pt x="123" y="190"/>
                        <a:pt x="123" y="190"/>
                      </a:cubicBezTo>
                      <a:cubicBezTo>
                        <a:pt x="123" y="190"/>
                        <a:pt x="123" y="190"/>
                        <a:pt x="123" y="190"/>
                      </a:cubicBezTo>
                      <a:cubicBezTo>
                        <a:pt x="122" y="190"/>
                        <a:pt x="122" y="190"/>
                        <a:pt x="122" y="190"/>
                      </a:cubicBezTo>
                      <a:cubicBezTo>
                        <a:pt x="122" y="189"/>
                        <a:pt x="122" y="189"/>
                        <a:pt x="122" y="189"/>
                      </a:cubicBezTo>
                      <a:cubicBezTo>
                        <a:pt x="122" y="188"/>
                        <a:pt x="122" y="188"/>
                        <a:pt x="122" y="188"/>
                      </a:cubicBezTo>
                      <a:cubicBezTo>
                        <a:pt x="122" y="188"/>
                        <a:pt x="122" y="188"/>
                        <a:pt x="122" y="188"/>
                      </a:cubicBezTo>
                      <a:cubicBezTo>
                        <a:pt x="124" y="188"/>
                        <a:pt x="124" y="188"/>
                        <a:pt x="124" y="188"/>
                      </a:cubicBezTo>
                      <a:cubicBezTo>
                        <a:pt x="124" y="188"/>
                        <a:pt x="124" y="188"/>
                        <a:pt x="124" y="188"/>
                      </a:cubicBezTo>
                      <a:cubicBezTo>
                        <a:pt x="125" y="188"/>
                        <a:pt x="125" y="188"/>
                        <a:pt x="125" y="188"/>
                      </a:cubicBezTo>
                      <a:cubicBezTo>
                        <a:pt x="126" y="188"/>
                        <a:pt x="126" y="187"/>
                        <a:pt x="126" y="187"/>
                      </a:cubicBezTo>
                      <a:cubicBezTo>
                        <a:pt x="127" y="186"/>
                        <a:pt x="127" y="186"/>
                        <a:pt x="127" y="186"/>
                      </a:cubicBezTo>
                      <a:cubicBezTo>
                        <a:pt x="127" y="186"/>
                        <a:pt x="127" y="186"/>
                        <a:pt x="127" y="186"/>
                      </a:cubicBezTo>
                      <a:cubicBezTo>
                        <a:pt x="127" y="185"/>
                        <a:pt x="127" y="185"/>
                        <a:pt x="127" y="185"/>
                      </a:cubicBezTo>
                      <a:cubicBezTo>
                        <a:pt x="128" y="185"/>
                        <a:pt x="128" y="185"/>
                        <a:pt x="128" y="185"/>
                      </a:cubicBezTo>
                      <a:cubicBezTo>
                        <a:pt x="128" y="184"/>
                        <a:pt x="128" y="184"/>
                        <a:pt x="128" y="184"/>
                      </a:cubicBezTo>
                      <a:cubicBezTo>
                        <a:pt x="128" y="184"/>
                        <a:pt x="128" y="184"/>
                        <a:pt x="128" y="184"/>
                      </a:cubicBezTo>
                      <a:cubicBezTo>
                        <a:pt x="128" y="184"/>
                        <a:pt x="128" y="184"/>
                        <a:pt x="128" y="184"/>
                      </a:cubicBezTo>
                      <a:cubicBezTo>
                        <a:pt x="128" y="184"/>
                        <a:pt x="128" y="184"/>
                        <a:pt x="128" y="184"/>
                      </a:cubicBezTo>
                      <a:cubicBezTo>
                        <a:pt x="128" y="184"/>
                        <a:pt x="129" y="184"/>
                        <a:pt x="129" y="183"/>
                      </a:cubicBezTo>
                      <a:cubicBezTo>
                        <a:pt x="129" y="183"/>
                        <a:pt x="130" y="182"/>
                        <a:pt x="130" y="182"/>
                      </a:cubicBezTo>
                      <a:cubicBezTo>
                        <a:pt x="131" y="180"/>
                        <a:pt x="132" y="179"/>
                        <a:pt x="133" y="179"/>
                      </a:cubicBezTo>
                      <a:cubicBezTo>
                        <a:pt x="134" y="178"/>
                        <a:pt x="134" y="178"/>
                        <a:pt x="134" y="178"/>
                      </a:cubicBezTo>
                      <a:cubicBezTo>
                        <a:pt x="135" y="177"/>
                        <a:pt x="135" y="176"/>
                        <a:pt x="135" y="176"/>
                      </a:cubicBezTo>
                      <a:cubicBezTo>
                        <a:pt x="135" y="176"/>
                        <a:pt x="135" y="176"/>
                        <a:pt x="135" y="176"/>
                      </a:cubicBezTo>
                      <a:cubicBezTo>
                        <a:pt x="135" y="175"/>
                        <a:pt x="135" y="175"/>
                        <a:pt x="135" y="175"/>
                      </a:cubicBezTo>
                      <a:cubicBezTo>
                        <a:pt x="134" y="175"/>
                        <a:pt x="134" y="175"/>
                        <a:pt x="134" y="175"/>
                      </a:cubicBezTo>
                      <a:cubicBezTo>
                        <a:pt x="133" y="175"/>
                        <a:pt x="133" y="175"/>
                        <a:pt x="133" y="175"/>
                      </a:cubicBezTo>
                      <a:cubicBezTo>
                        <a:pt x="133" y="174"/>
                        <a:pt x="133" y="174"/>
                        <a:pt x="134" y="172"/>
                      </a:cubicBezTo>
                      <a:cubicBezTo>
                        <a:pt x="134" y="172"/>
                        <a:pt x="134" y="172"/>
                        <a:pt x="134" y="172"/>
                      </a:cubicBezTo>
                      <a:cubicBezTo>
                        <a:pt x="134" y="172"/>
                        <a:pt x="134" y="172"/>
                        <a:pt x="134" y="172"/>
                      </a:cubicBezTo>
                      <a:cubicBezTo>
                        <a:pt x="135" y="172"/>
                        <a:pt x="135" y="172"/>
                        <a:pt x="135" y="172"/>
                      </a:cubicBezTo>
                      <a:cubicBezTo>
                        <a:pt x="135" y="166"/>
                        <a:pt x="135" y="166"/>
                        <a:pt x="135" y="166"/>
                      </a:cubicBezTo>
                      <a:cubicBezTo>
                        <a:pt x="134" y="166"/>
                        <a:pt x="134" y="166"/>
                        <a:pt x="134" y="166"/>
                      </a:cubicBezTo>
                      <a:cubicBezTo>
                        <a:pt x="134" y="166"/>
                        <a:pt x="134" y="166"/>
                        <a:pt x="133" y="166"/>
                      </a:cubicBezTo>
                      <a:cubicBezTo>
                        <a:pt x="133" y="166"/>
                        <a:pt x="133" y="166"/>
                        <a:pt x="133" y="166"/>
                      </a:cubicBezTo>
                      <a:cubicBezTo>
                        <a:pt x="133" y="166"/>
                        <a:pt x="133" y="166"/>
                        <a:pt x="133" y="166"/>
                      </a:cubicBezTo>
                      <a:cubicBezTo>
                        <a:pt x="134" y="165"/>
                        <a:pt x="134" y="165"/>
                        <a:pt x="134" y="165"/>
                      </a:cubicBezTo>
                      <a:cubicBezTo>
                        <a:pt x="133" y="165"/>
                        <a:pt x="133" y="165"/>
                        <a:pt x="133" y="165"/>
                      </a:cubicBezTo>
                      <a:cubicBezTo>
                        <a:pt x="132" y="165"/>
                        <a:pt x="132" y="165"/>
                        <a:pt x="131" y="165"/>
                      </a:cubicBezTo>
                      <a:cubicBezTo>
                        <a:pt x="131" y="165"/>
                        <a:pt x="131" y="165"/>
                        <a:pt x="130" y="165"/>
                      </a:cubicBezTo>
                      <a:cubicBezTo>
                        <a:pt x="128" y="165"/>
                        <a:pt x="128" y="164"/>
                        <a:pt x="127" y="164"/>
                      </a:cubicBezTo>
                      <a:cubicBezTo>
                        <a:pt x="126" y="163"/>
                        <a:pt x="126" y="163"/>
                        <a:pt x="126" y="163"/>
                      </a:cubicBezTo>
                      <a:cubicBezTo>
                        <a:pt x="126" y="163"/>
                        <a:pt x="126" y="163"/>
                        <a:pt x="126" y="163"/>
                      </a:cubicBezTo>
                      <a:cubicBezTo>
                        <a:pt x="126" y="162"/>
                        <a:pt x="125" y="162"/>
                        <a:pt x="125" y="162"/>
                      </a:cubicBezTo>
                      <a:cubicBezTo>
                        <a:pt x="124" y="162"/>
                        <a:pt x="124" y="162"/>
                        <a:pt x="124" y="162"/>
                      </a:cubicBezTo>
                      <a:cubicBezTo>
                        <a:pt x="123" y="161"/>
                        <a:pt x="123" y="161"/>
                        <a:pt x="122" y="160"/>
                      </a:cubicBezTo>
                      <a:cubicBezTo>
                        <a:pt x="122" y="160"/>
                        <a:pt x="122" y="160"/>
                        <a:pt x="122" y="160"/>
                      </a:cubicBezTo>
                      <a:cubicBezTo>
                        <a:pt x="122" y="159"/>
                        <a:pt x="121" y="159"/>
                        <a:pt x="121" y="159"/>
                      </a:cubicBezTo>
                      <a:cubicBezTo>
                        <a:pt x="121" y="159"/>
                        <a:pt x="121" y="159"/>
                        <a:pt x="121" y="159"/>
                      </a:cubicBezTo>
                      <a:cubicBezTo>
                        <a:pt x="120" y="159"/>
                        <a:pt x="120" y="159"/>
                        <a:pt x="120" y="159"/>
                      </a:cubicBezTo>
                      <a:cubicBezTo>
                        <a:pt x="119" y="159"/>
                        <a:pt x="119" y="159"/>
                        <a:pt x="119" y="159"/>
                      </a:cubicBezTo>
                      <a:cubicBezTo>
                        <a:pt x="119" y="159"/>
                        <a:pt x="119" y="159"/>
                        <a:pt x="119" y="159"/>
                      </a:cubicBezTo>
                      <a:cubicBezTo>
                        <a:pt x="118" y="159"/>
                        <a:pt x="118" y="159"/>
                        <a:pt x="118" y="159"/>
                      </a:cubicBezTo>
                      <a:cubicBezTo>
                        <a:pt x="117" y="159"/>
                        <a:pt x="117" y="159"/>
                        <a:pt x="117" y="159"/>
                      </a:cubicBezTo>
                      <a:cubicBezTo>
                        <a:pt x="117" y="159"/>
                        <a:pt x="116" y="159"/>
                        <a:pt x="116" y="159"/>
                      </a:cubicBezTo>
                      <a:cubicBezTo>
                        <a:pt x="115" y="159"/>
                        <a:pt x="115" y="158"/>
                        <a:pt x="115" y="158"/>
                      </a:cubicBezTo>
                      <a:cubicBezTo>
                        <a:pt x="115" y="157"/>
                        <a:pt x="114" y="157"/>
                        <a:pt x="112" y="157"/>
                      </a:cubicBezTo>
                      <a:cubicBezTo>
                        <a:pt x="112" y="157"/>
                        <a:pt x="111" y="157"/>
                        <a:pt x="110" y="157"/>
                      </a:cubicBezTo>
                      <a:cubicBezTo>
                        <a:pt x="110" y="157"/>
                        <a:pt x="110" y="157"/>
                        <a:pt x="110" y="157"/>
                      </a:cubicBezTo>
                      <a:cubicBezTo>
                        <a:pt x="108" y="157"/>
                        <a:pt x="108" y="157"/>
                        <a:pt x="108" y="157"/>
                      </a:cubicBezTo>
                      <a:cubicBezTo>
                        <a:pt x="108" y="158"/>
                        <a:pt x="108" y="158"/>
                        <a:pt x="108" y="158"/>
                      </a:cubicBezTo>
                      <a:cubicBezTo>
                        <a:pt x="108" y="157"/>
                        <a:pt x="108" y="156"/>
                        <a:pt x="107" y="156"/>
                      </a:cubicBezTo>
                      <a:cubicBezTo>
                        <a:pt x="106" y="156"/>
                        <a:pt x="106" y="156"/>
                        <a:pt x="105" y="156"/>
                      </a:cubicBezTo>
                      <a:cubicBezTo>
                        <a:pt x="105" y="156"/>
                        <a:pt x="104" y="156"/>
                        <a:pt x="104" y="156"/>
                      </a:cubicBezTo>
                      <a:cubicBezTo>
                        <a:pt x="103" y="156"/>
                        <a:pt x="103" y="156"/>
                        <a:pt x="103" y="156"/>
                      </a:cubicBezTo>
                      <a:cubicBezTo>
                        <a:pt x="103" y="155"/>
                        <a:pt x="103" y="155"/>
                        <a:pt x="103" y="155"/>
                      </a:cubicBezTo>
                      <a:cubicBezTo>
                        <a:pt x="103" y="155"/>
                        <a:pt x="103" y="155"/>
                        <a:pt x="102" y="155"/>
                      </a:cubicBezTo>
                      <a:cubicBezTo>
                        <a:pt x="102" y="155"/>
                        <a:pt x="102" y="155"/>
                        <a:pt x="102" y="155"/>
                      </a:cubicBezTo>
                      <a:cubicBezTo>
                        <a:pt x="102" y="155"/>
                        <a:pt x="102" y="155"/>
                        <a:pt x="102" y="155"/>
                      </a:cubicBezTo>
                      <a:cubicBezTo>
                        <a:pt x="102" y="154"/>
                        <a:pt x="102" y="154"/>
                        <a:pt x="102" y="154"/>
                      </a:cubicBezTo>
                      <a:cubicBezTo>
                        <a:pt x="102" y="154"/>
                        <a:pt x="101" y="153"/>
                        <a:pt x="101" y="153"/>
                      </a:cubicBezTo>
                      <a:cubicBezTo>
                        <a:pt x="100" y="153"/>
                        <a:pt x="100" y="153"/>
                        <a:pt x="100" y="153"/>
                      </a:cubicBezTo>
                      <a:cubicBezTo>
                        <a:pt x="100" y="153"/>
                        <a:pt x="100" y="153"/>
                        <a:pt x="100" y="153"/>
                      </a:cubicBezTo>
                      <a:cubicBezTo>
                        <a:pt x="96" y="153"/>
                        <a:pt x="96" y="153"/>
                        <a:pt x="96" y="153"/>
                      </a:cubicBezTo>
                      <a:cubicBezTo>
                        <a:pt x="94" y="153"/>
                        <a:pt x="94" y="153"/>
                        <a:pt x="94" y="153"/>
                      </a:cubicBezTo>
                      <a:cubicBezTo>
                        <a:pt x="93" y="153"/>
                        <a:pt x="93" y="153"/>
                        <a:pt x="92" y="153"/>
                      </a:cubicBezTo>
                      <a:cubicBezTo>
                        <a:pt x="92" y="153"/>
                        <a:pt x="92" y="153"/>
                        <a:pt x="92" y="153"/>
                      </a:cubicBezTo>
                      <a:cubicBezTo>
                        <a:pt x="91" y="153"/>
                        <a:pt x="91" y="153"/>
                        <a:pt x="91" y="153"/>
                      </a:cubicBezTo>
                      <a:cubicBezTo>
                        <a:pt x="90" y="153"/>
                        <a:pt x="90" y="153"/>
                        <a:pt x="90" y="153"/>
                      </a:cubicBezTo>
                      <a:cubicBezTo>
                        <a:pt x="89" y="153"/>
                        <a:pt x="89" y="153"/>
                        <a:pt x="89" y="153"/>
                      </a:cubicBezTo>
                      <a:cubicBezTo>
                        <a:pt x="89" y="152"/>
                        <a:pt x="89" y="152"/>
                        <a:pt x="89" y="152"/>
                      </a:cubicBezTo>
                      <a:cubicBezTo>
                        <a:pt x="89" y="152"/>
                        <a:pt x="89" y="152"/>
                        <a:pt x="89" y="152"/>
                      </a:cubicBezTo>
                      <a:cubicBezTo>
                        <a:pt x="89" y="152"/>
                        <a:pt x="89" y="152"/>
                        <a:pt x="89" y="152"/>
                      </a:cubicBezTo>
                      <a:cubicBezTo>
                        <a:pt x="90" y="152"/>
                        <a:pt x="90" y="152"/>
                        <a:pt x="90" y="152"/>
                      </a:cubicBezTo>
                      <a:cubicBezTo>
                        <a:pt x="90" y="152"/>
                        <a:pt x="91" y="152"/>
                        <a:pt x="92" y="151"/>
                      </a:cubicBezTo>
                      <a:cubicBezTo>
                        <a:pt x="92" y="151"/>
                        <a:pt x="92" y="151"/>
                        <a:pt x="92" y="151"/>
                      </a:cubicBezTo>
                      <a:cubicBezTo>
                        <a:pt x="95" y="151"/>
                        <a:pt x="95" y="151"/>
                        <a:pt x="95" y="151"/>
                      </a:cubicBezTo>
                      <a:cubicBezTo>
                        <a:pt x="95" y="151"/>
                        <a:pt x="95" y="151"/>
                        <a:pt x="95" y="151"/>
                      </a:cubicBezTo>
                      <a:cubicBezTo>
                        <a:pt x="96" y="150"/>
                        <a:pt x="96" y="150"/>
                        <a:pt x="96" y="150"/>
                      </a:cubicBezTo>
                      <a:cubicBezTo>
                        <a:pt x="96" y="150"/>
                        <a:pt x="96" y="150"/>
                        <a:pt x="96" y="149"/>
                      </a:cubicBezTo>
                      <a:cubicBezTo>
                        <a:pt x="96" y="149"/>
                        <a:pt x="96" y="149"/>
                        <a:pt x="96" y="149"/>
                      </a:cubicBezTo>
                      <a:cubicBezTo>
                        <a:pt x="96" y="148"/>
                        <a:pt x="96" y="147"/>
                        <a:pt x="95" y="146"/>
                      </a:cubicBezTo>
                      <a:cubicBezTo>
                        <a:pt x="94" y="145"/>
                        <a:pt x="93" y="144"/>
                        <a:pt x="92" y="144"/>
                      </a:cubicBezTo>
                      <a:cubicBezTo>
                        <a:pt x="91" y="143"/>
                        <a:pt x="91" y="143"/>
                        <a:pt x="91" y="143"/>
                      </a:cubicBezTo>
                      <a:cubicBezTo>
                        <a:pt x="91" y="143"/>
                        <a:pt x="91" y="143"/>
                        <a:pt x="91" y="143"/>
                      </a:cubicBezTo>
                      <a:cubicBezTo>
                        <a:pt x="91" y="143"/>
                        <a:pt x="91" y="143"/>
                        <a:pt x="91" y="143"/>
                      </a:cubicBezTo>
                      <a:cubicBezTo>
                        <a:pt x="91" y="143"/>
                        <a:pt x="91" y="143"/>
                        <a:pt x="91" y="143"/>
                      </a:cubicBezTo>
                      <a:cubicBezTo>
                        <a:pt x="90" y="143"/>
                        <a:pt x="90" y="143"/>
                        <a:pt x="90" y="143"/>
                      </a:cubicBezTo>
                      <a:cubicBezTo>
                        <a:pt x="90" y="142"/>
                        <a:pt x="90" y="142"/>
                        <a:pt x="90" y="142"/>
                      </a:cubicBezTo>
                      <a:cubicBezTo>
                        <a:pt x="89" y="141"/>
                        <a:pt x="88" y="141"/>
                        <a:pt x="88" y="140"/>
                      </a:cubicBezTo>
                      <a:cubicBezTo>
                        <a:pt x="88" y="140"/>
                        <a:pt x="88" y="140"/>
                        <a:pt x="88" y="140"/>
                      </a:cubicBezTo>
                      <a:cubicBezTo>
                        <a:pt x="88" y="140"/>
                        <a:pt x="88" y="140"/>
                        <a:pt x="88" y="140"/>
                      </a:cubicBezTo>
                      <a:cubicBezTo>
                        <a:pt x="88" y="140"/>
                        <a:pt x="88" y="140"/>
                        <a:pt x="88" y="140"/>
                      </a:cubicBezTo>
                      <a:cubicBezTo>
                        <a:pt x="88" y="139"/>
                        <a:pt x="88" y="139"/>
                        <a:pt x="88" y="139"/>
                      </a:cubicBezTo>
                      <a:cubicBezTo>
                        <a:pt x="87" y="139"/>
                        <a:pt x="87" y="139"/>
                        <a:pt x="87" y="138"/>
                      </a:cubicBezTo>
                      <a:cubicBezTo>
                        <a:pt x="86" y="137"/>
                        <a:pt x="86" y="137"/>
                        <a:pt x="85" y="136"/>
                      </a:cubicBezTo>
                      <a:cubicBezTo>
                        <a:pt x="84" y="136"/>
                        <a:pt x="84" y="136"/>
                        <a:pt x="84" y="136"/>
                      </a:cubicBezTo>
                      <a:cubicBezTo>
                        <a:pt x="84" y="135"/>
                        <a:pt x="83" y="135"/>
                        <a:pt x="83" y="135"/>
                      </a:cubicBezTo>
                      <a:cubicBezTo>
                        <a:pt x="83" y="134"/>
                        <a:pt x="83" y="134"/>
                        <a:pt x="83" y="134"/>
                      </a:cubicBezTo>
                      <a:cubicBezTo>
                        <a:pt x="82" y="134"/>
                        <a:pt x="81" y="133"/>
                        <a:pt x="81" y="133"/>
                      </a:cubicBezTo>
                      <a:cubicBezTo>
                        <a:pt x="80" y="133"/>
                        <a:pt x="80" y="133"/>
                        <a:pt x="80" y="133"/>
                      </a:cubicBezTo>
                      <a:cubicBezTo>
                        <a:pt x="78" y="133"/>
                        <a:pt x="78" y="133"/>
                        <a:pt x="78" y="133"/>
                      </a:cubicBezTo>
                      <a:cubicBezTo>
                        <a:pt x="78" y="131"/>
                        <a:pt x="78" y="131"/>
                        <a:pt x="78" y="131"/>
                      </a:cubicBezTo>
                      <a:cubicBezTo>
                        <a:pt x="77" y="132"/>
                        <a:pt x="77" y="132"/>
                        <a:pt x="77" y="132"/>
                      </a:cubicBezTo>
                      <a:cubicBezTo>
                        <a:pt x="76" y="132"/>
                        <a:pt x="75" y="132"/>
                        <a:pt x="75" y="132"/>
                      </a:cubicBezTo>
                      <a:cubicBezTo>
                        <a:pt x="74" y="132"/>
                        <a:pt x="74" y="132"/>
                        <a:pt x="73" y="131"/>
                      </a:cubicBezTo>
                      <a:cubicBezTo>
                        <a:pt x="72" y="131"/>
                        <a:pt x="72" y="131"/>
                        <a:pt x="72" y="131"/>
                      </a:cubicBezTo>
                      <a:cubicBezTo>
                        <a:pt x="72" y="130"/>
                        <a:pt x="72" y="130"/>
                        <a:pt x="72" y="130"/>
                      </a:cubicBezTo>
                      <a:cubicBezTo>
                        <a:pt x="72" y="130"/>
                        <a:pt x="72" y="129"/>
                        <a:pt x="71" y="129"/>
                      </a:cubicBezTo>
                      <a:cubicBezTo>
                        <a:pt x="70" y="129"/>
                        <a:pt x="70" y="129"/>
                        <a:pt x="70" y="129"/>
                      </a:cubicBezTo>
                      <a:cubicBezTo>
                        <a:pt x="70" y="128"/>
                        <a:pt x="70" y="128"/>
                        <a:pt x="70" y="128"/>
                      </a:cubicBezTo>
                      <a:cubicBezTo>
                        <a:pt x="70" y="128"/>
                        <a:pt x="70" y="128"/>
                        <a:pt x="70" y="127"/>
                      </a:cubicBezTo>
                      <a:cubicBezTo>
                        <a:pt x="69" y="126"/>
                        <a:pt x="68" y="126"/>
                        <a:pt x="68" y="126"/>
                      </a:cubicBezTo>
                      <a:cubicBezTo>
                        <a:pt x="67" y="126"/>
                        <a:pt x="66" y="126"/>
                        <a:pt x="66" y="126"/>
                      </a:cubicBezTo>
                      <a:cubicBezTo>
                        <a:pt x="65" y="126"/>
                        <a:pt x="65" y="126"/>
                        <a:pt x="65" y="126"/>
                      </a:cubicBezTo>
                      <a:cubicBezTo>
                        <a:pt x="64" y="126"/>
                        <a:pt x="64" y="126"/>
                        <a:pt x="63" y="126"/>
                      </a:cubicBezTo>
                      <a:cubicBezTo>
                        <a:pt x="64" y="125"/>
                        <a:pt x="64" y="125"/>
                        <a:pt x="64" y="125"/>
                      </a:cubicBezTo>
                      <a:cubicBezTo>
                        <a:pt x="66" y="123"/>
                        <a:pt x="66" y="123"/>
                        <a:pt x="66" y="123"/>
                      </a:cubicBezTo>
                      <a:cubicBezTo>
                        <a:pt x="64" y="123"/>
                        <a:pt x="64" y="123"/>
                        <a:pt x="64" y="123"/>
                      </a:cubicBezTo>
                      <a:cubicBezTo>
                        <a:pt x="63" y="123"/>
                        <a:pt x="63" y="123"/>
                        <a:pt x="63" y="123"/>
                      </a:cubicBezTo>
                      <a:cubicBezTo>
                        <a:pt x="63" y="123"/>
                        <a:pt x="63" y="123"/>
                        <a:pt x="63" y="123"/>
                      </a:cubicBezTo>
                      <a:cubicBezTo>
                        <a:pt x="63" y="122"/>
                        <a:pt x="63" y="122"/>
                        <a:pt x="63" y="122"/>
                      </a:cubicBezTo>
                      <a:cubicBezTo>
                        <a:pt x="61" y="122"/>
                        <a:pt x="61" y="122"/>
                        <a:pt x="61" y="122"/>
                      </a:cubicBezTo>
                      <a:cubicBezTo>
                        <a:pt x="60" y="122"/>
                        <a:pt x="60" y="122"/>
                        <a:pt x="60" y="123"/>
                      </a:cubicBezTo>
                      <a:cubicBezTo>
                        <a:pt x="60" y="123"/>
                        <a:pt x="60" y="123"/>
                        <a:pt x="60" y="123"/>
                      </a:cubicBezTo>
                      <a:cubicBezTo>
                        <a:pt x="60" y="123"/>
                        <a:pt x="60" y="123"/>
                        <a:pt x="60" y="123"/>
                      </a:cubicBezTo>
                      <a:cubicBezTo>
                        <a:pt x="60" y="123"/>
                        <a:pt x="60" y="123"/>
                        <a:pt x="60" y="123"/>
                      </a:cubicBezTo>
                      <a:cubicBezTo>
                        <a:pt x="59" y="123"/>
                        <a:pt x="59" y="123"/>
                        <a:pt x="59" y="123"/>
                      </a:cubicBezTo>
                      <a:cubicBezTo>
                        <a:pt x="58" y="123"/>
                        <a:pt x="57" y="122"/>
                        <a:pt x="57" y="121"/>
                      </a:cubicBezTo>
                      <a:cubicBezTo>
                        <a:pt x="58" y="120"/>
                        <a:pt x="58" y="120"/>
                        <a:pt x="58" y="120"/>
                      </a:cubicBezTo>
                      <a:cubicBezTo>
                        <a:pt x="56" y="120"/>
                        <a:pt x="56" y="120"/>
                        <a:pt x="56" y="120"/>
                      </a:cubicBezTo>
                      <a:cubicBezTo>
                        <a:pt x="55" y="120"/>
                        <a:pt x="55" y="121"/>
                        <a:pt x="54" y="121"/>
                      </a:cubicBezTo>
                      <a:cubicBezTo>
                        <a:pt x="53" y="121"/>
                        <a:pt x="52" y="120"/>
                        <a:pt x="52" y="120"/>
                      </a:cubicBezTo>
                      <a:cubicBezTo>
                        <a:pt x="51" y="120"/>
                        <a:pt x="50" y="119"/>
                        <a:pt x="50" y="119"/>
                      </a:cubicBezTo>
                      <a:cubicBezTo>
                        <a:pt x="49" y="119"/>
                        <a:pt x="49" y="118"/>
                        <a:pt x="48" y="118"/>
                      </a:cubicBezTo>
                      <a:cubicBezTo>
                        <a:pt x="47" y="118"/>
                        <a:pt x="46" y="117"/>
                        <a:pt x="46" y="117"/>
                      </a:cubicBezTo>
                      <a:cubicBezTo>
                        <a:pt x="45" y="117"/>
                        <a:pt x="45" y="117"/>
                        <a:pt x="45" y="117"/>
                      </a:cubicBezTo>
                      <a:cubicBezTo>
                        <a:pt x="44" y="117"/>
                        <a:pt x="44" y="117"/>
                        <a:pt x="44" y="117"/>
                      </a:cubicBezTo>
                      <a:cubicBezTo>
                        <a:pt x="44" y="117"/>
                        <a:pt x="44" y="117"/>
                        <a:pt x="44" y="117"/>
                      </a:cubicBezTo>
                      <a:cubicBezTo>
                        <a:pt x="43" y="117"/>
                        <a:pt x="43" y="118"/>
                        <a:pt x="43" y="118"/>
                      </a:cubicBezTo>
                      <a:cubicBezTo>
                        <a:pt x="43" y="118"/>
                        <a:pt x="43" y="118"/>
                        <a:pt x="43" y="118"/>
                      </a:cubicBezTo>
                      <a:cubicBezTo>
                        <a:pt x="42" y="117"/>
                        <a:pt x="40" y="117"/>
                        <a:pt x="39" y="117"/>
                      </a:cubicBezTo>
                      <a:cubicBezTo>
                        <a:pt x="38" y="117"/>
                        <a:pt x="38" y="117"/>
                        <a:pt x="38" y="117"/>
                      </a:cubicBezTo>
                      <a:cubicBezTo>
                        <a:pt x="38" y="118"/>
                        <a:pt x="38" y="118"/>
                        <a:pt x="38" y="118"/>
                      </a:cubicBezTo>
                      <a:cubicBezTo>
                        <a:pt x="38" y="119"/>
                        <a:pt x="38" y="119"/>
                        <a:pt x="38" y="119"/>
                      </a:cubicBezTo>
                      <a:cubicBezTo>
                        <a:pt x="38" y="119"/>
                        <a:pt x="38" y="119"/>
                        <a:pt x="38" y="119"/>
                      </a:cubicBezTo>
                      <a:cubicBezTo>
                        <a:pt x="38" y="119"/>
                        <a:pt x="38" y="119"/>
                        <a:pt x="38" y="119"/>
                      </a:cubicBezTo>
                      <a:cubicBezTo>
                        <a:pt x="37" y="119"/>
                        <a:pt x="37" y="119"/>
                        <a:pt x="37" y="119"/>
                      </a:cubicBezTo>
                      <a:cubicBezTo>
                        <a:pt x="37" y="119"/>
                        <a:pt x="36" y="119"/>
                        <a:pt x="35" y="120"/>
                      </a:cubicBezTo>
                      <a:cubicBezTo>
                        <a:pt x="35" y="120"/>
                        <a:pt x="35" y="120"/>
                        <a:pt x="34" y="120"/>
                      </a:cubicBezTo>
                      <a:cubicBezTo>
                        <a:pt x="33" y="120"/>
                        <a:pt x="33" y="120"/>
                        <a:pt x="33" y="120"/>
                      </a:cubicBezTo>
                      <a:cubicBezTo>
                        <a:pt x="32" y="120"/>
                        <a:pt x="32" y="120"/>
                        <a:pt x="32" y="120"/>
                      </a:cubicBezTo>
                      <a:cubicBezTo>
                        <a:pt x="31" y="120"/>
                        <a:pt x="31" y="120"/>
                        <a:pt x="31" y="120"/>
                      </a:cubicBezTo>
                      <a:cubicBezTo>
                        <a:pt x="31" y="121"/>
                        <a:pt x="31" y="121"/>
                        <a:pt x="31" y="121"/>
                      </a:cubicBezTo>
                      <a:cubicBezTo>
                        <a:pt x="31" y="122"/>
                        <a:pt x="32" y="122"/>
                        <a:pt x="32" y="123"/>
                      </a:cubicBezTo>
                      <a:cubicBezTo>
                        <a:pt x="33" y="124"/>
                        <a:pt x="33" y="124"/>
                        <a:pt x="33" y="124"/>
                      </a:cubicBezTo>
                      <a:cubicBezTo>
                        <a:pt x="33" y="124"/>
                        <a:pt x="33" y="124"/>
                        <a:pt x="33" y="124"/>
                      </a:cubicBezTo>
                      <a:cubicBezTo>
                        <a:pt x="33" y="125"/>
                        <a:pt x="33" y="125"/>
                        <a:pt x="33" y="125"/>
                      </a:cubicBezTo>
                      <a:cubicBezTo>
                        <a:pt x="33" y="125"/>
                        <a:pt x="33" y="125"/>
                        <a:pt x="33" y="125"/>
                      </a:cubicBezTo>
                      <a:cubicBezTo>
                        <a:pt x="33" y="125"/>
                        <a:pt x="33" y="126"/>
                        <a:pt x="32" y="126"/>
                      </a:cubicBezTo>
                      <a:cubicBezTo>
                        <a:pt x="32" y="126"/>
                        <a:pt x="32" y="126"/>
                        <a:pt x="32" y="126"/>
                      </a:cubicBezTo>
                      <a:cubicBezTo>
                        <a:pt x="31" y="126"/>
                        <a:pt x="31" y="126"/>
                        <a:pt x="31" y="126"/>
                      </a:cubicBezTo>
                      <a:cubicBezTo>
                        <a:pt x="30" y="126"/>
                        <a:pt x="30" y="126"/>
                        <a:pt x="30" y="126"/>
                      </a:cubicBezTo>
                      <a:cubicBezTo>
                        <a:pt x="30" y="126"/>
                        <a:pt x="30" y="126"/>
                        <a:pt x="30" y="126"/>
                      </a:cubicBezTo>
                      <a:cubicBezTo>
                        <a:pt x="30" y="125"/>
                        <a:pt x="30" y="125"/>
                        <a:pt x="30" y="125"/>
                      </a:cubicBezTo>
                      <a:cubicBezTo>
                        <a:pt x="30" y="125"/>
                        <a:pt x="30" y="125"/>
                        <a:pt x="29" y="125"/>
                      </a:cubicBezTo>
                      <a:cubicBezTo>
                        <a:pt x="29" y="124"/>
                        <a:pt x="29" y="124"/>
                        <a:pt x="29" y="124"/>
                      </a:cubicBezTo>
                      <a:cubicBezTo>
                        <a:pt x="29" y="124"/>
                        <a:pt x="29" y="124"/>
                        <a:pt x="29" y="124"/>
                      </a:cubicBezTo>
                      <a:cubicBezTo>
                        <a:pt x="29" y="123"/>
                        <a:pt x="29" y="123"/>
                        <a:pt x="29" y="123"/>
                      </a:cubicBezTo>
                      <a:cubicBezTo>
                        <a:pt x="28" y="122"/>
                        <a:pt x="27" y="122"/>
                        <a:pt x="27" y="122"/>
                      </a:cubicBezTo>
                      <a:cubicBezTo>
                        <a:pt x="26" y="122"/>
                        <a:pt x="26" y="122"/>
                        <a:pt x="25" y="122"/>
                      </a:cubicBezTo>
                      <a:cubicBezTo>
                        <a:pt x="25" y="122"/>
                        <a:pt x="25" y="122"/>
                        <a:pt x="25" y="122"/>
                      </a:cubicBezTo>
                      <a:cubicBezTo>
                        <a:pt x="24" y="123"/>
                        <a:pt x="23" y="123"/>
                        <a:pt x="23" y="123"/>
                      </a:cubicBezTo>
                      <a:cubicBezTo>
                        <a:pt x="22" y="123"/>
                        <a:pt x="22" y="123"/>
                        <a:pt x="22" y="123"/>
                      </a:cubicBezTo>
                      <a:cubicBezTo>
                        <a:pt x="22" y="123"/>
                        <a:pt x="22" y="123"/>
                        <a:pt x="22" y="123"/>
                      </a:cubicBezTo>
                      <a:cubicBezTo>
                        <a:pt x="22" y="123"/>
                        <a:pt x="22" y="123"/>
                        <a:pt x="22" y="123"/>
                      </a:cubicBezTo>
                      <a:cubicBezTo>
                        <a:pt x="22" y="123"/>
                        <a:pt x="22" y="123"/>
                        <a:pt x="22" y="123"/>
                      </a:cubicBezTo>
                      <a:cubicBezTo>
                        <a:pt x="22" y="122"/>
                        <a:pt x="21" y="122"/>
                        <a:pt x="20" y="122"/>
                      </a:cubicBezTo>
                      <a:cubicBezTo>
                        <a:pt x="20" y="121"/>
                        <a:pt x="20" y="121"/>
                        <a:pt x="20" y="121"/>
                      </a:cubicBezTo>
                      <a:cubicBezTo>
                        <a:pt x="20" y="121"/>
                        <a:pt x="20" y="120"/>
                        <a:pt x="20" y="120"/>
                      </a:cubicBezTo>
                      <a:cubicBezTo>
                        <a:pt x="19" y="120"/>
                        <a:pt x="19" y="120"/>
                        <a:pt x="19" y="120"/>
                      </a:cubicBezTo>
                      <a:cubicBezTo>
                        <a:pt x="19" y="119"/>
                        <a:pt x="19" y="119"/>
                        <a:pt x="19" y="118"/>
                      </a:cubicBezTo>
                      <a:cubicBezTo>
                        <a:pt x="19" y="118"/>
                        <a:pt x="19" y="118"/>
                        <a:pt x="19" y="117"/>
                      </a:cubicBezTo>
                      <a:cubicBezTo>
                        <a:pt x="19" y="117"/>
                        <a:pt x="19" y="117"/>
                        <a:pt x="19" y="117"/>
                      </a:cubicBezTo>
                      <a:cubicBezTo>
                        <a:pt x="19" y="117"/>
                        <a:pt x="20" y="117"/>
                        <a:pt x="20" y="117"/>
                      </a:cubicBezTo>
                      <a:cubicBezTo>
                        <a:pt x="21" y="117"/>
                        <a:pt x="22" y="116"/>
                        <a:pt x="23" y="115"/>
                      </a:cubicBezTo>
                      <a:cubicBezTo>
                        <a:pt x="24" y="114"/>
                        <a:pt x="23" y="113"/>
                        <a:pt x="23" y="112"/>
                      </a:cubicBezTo>
                      <a:cubicBezTo>
                        <a:pt x="23" y="112"/>
                        <a:pt x="23" y="112"/>
                        <a:pt x="23" y="112"/>
                      </a:cubicBezTo>
                      <a:cubicBezTo>
                        <a:pt x="22" y="112"/>
                        <a:pt x="22" y="112"/>
                        <a:pt x="22" y="112"/>
                      </a:cubicBezTo>
                      <a:cubicBezTo>
                        <a:pt x="22" y="112"/>
                        <a:pt x="22" y="111"/>
                        <a:pt x="22" y="111"/>
                      </a:cubicBezTo>
                      <a:cubicBezTo>
                        <a:pt x="22" y="110"/>
                        <a:pt x="22" y="109"/>
                        <a:pt x="22" y="109"/>
                      </a:cubicBezTo>
                      <a:cubicBezTo>
                        <a:pt x="22" y="108"/>
                        <a:pt x="22" y="107"/>
                        <a:pt x="22" y="107"/>
                      </a:cubicBezTo>
                      <a:cubicBezTo>
                        <a:pt x="22" y="107"/>
                        <a:pt x="21" y="106"/>
                        <a:pt x="20" y="106"/>
                      </a:cubicBezTo>
                      <a:cubicBezTo>
                        <a:pt x="19" y="106"/>
                        <a:pt x="19" y="106"/>
                        <a:pt x="19" y="106"/>
                      </a:cubicBezTo>
                      <a:cubicBezTo>
                        <a:pt x="19" y="106"/>
                        <a:pt x="19" y="106"/>
                        <a:pt x="19" y="106"/>
                      </a:cubicBezTo>
                      <a:cubicBezTo>
                        <a:pt x="19" y="106"/>
                        <a:pt x="19" y="106"/>
                        <a:pt x="19" y="106"/>
                      </a:cubicBezTo>
                      <a:cubicBezTo>
                        <a:pt x="18" y="106"/>
                        <a:pt x="18" y="106"/>
                        <a:pt x="18" y="106"/>
                      </a:cubicBezTo>
                      <a:cubicBezTo>
                        <a:pt x="17" y="106"/>
                        <a:pt x="17" y="106"/>
                        <a:pt x="17" y="106"/>
                      </a:cubicBezTo>
                      <a:cubicBezTo>
                        <a:pt x="16" y="106"/>
                        <a:pt x="16" y="105"/>
                        <a:pt x="16" y="105"/>
                      </a:cubicBezTo>
                      <a:cubicBezTo>
                        <a:pt x="16" y="105"/>
                        <a:pt x="16" y="105"/>
                        <a:pt x="16" y="105"/>
                      </a:cubicBezTo>
                      <a:cubicBezTo>
                        <a:pt x="16" y="105"/>
                        <a:pt x="16" y="104"/>
                        <a:pt x="16" y="103"/>
                      </a:cubicBezTo>
                      <a:cubicBezTo>
                        <a:pt x="16" y="103"/>
                        <a:pt x="16" y="103"/>
                        <a:pt x="16" y="103"/>
                      </a:cubicBezTo>
                      <a:cubicBezTo>
                        <a:pt x="17" y="104"/>
                        <a:pt x="17" y="104"/>
                        <a:pt x="17" y="104"/>
                      </a:cubicBezTo>
                      <a:cubicBezTo>
                        <a:pt x="17" y="102"/>
                        <a:pt x="17" y="102"/>
                        <a:pt x="17" y="102"/>
                      </a:cubicBezTo>
                      <a:cubicBezTo>
                        <a:pt x="17" y="101"/>
                        <a:pt x="17" y="101"/>
                        <a:pt x="17" y="101"/>
                      </a:cubicBezTo>
                      <a:cubicBezTo>
                        <a:pt x="17" y="101"/>
                        <a:pt x="17" y="100"/>
                        <a:pt x="17" y="99"/>
                      </a:cubicBezTo>
                      <a:cubicBezTo>
                        <a:pt x="17" y="99"/>
                        <a:pt x="17" y="99"/>
                        <a:pt x="17" y="99"/>
                      </a:cubicBezTo>
                      <a:cubicBezTo>
                        <a:pt x="18" y="99"/>
                        <a:pt x="18" y="99"/>
                        <a:pt x="18" y="99"/>
                      </a:cubicBezTo>
                      <a:cubicBezTo>
                        <a:pt x="18" y="99"/>
                        <a:pt x="18" y="99"/>
                        <a:pt x="18" y="99"/>
                      </a:cubicBezTo>
                      <a:cubicBezTo>
                        <a:pt x="19" y="99"/>
                        <a:pt x="19" y="99"/>
                        <a:pt x="19" y="99"/>
                      </a:cubicBezTo>
                      <a:cubicBezTo>
                        <a:pt x="20" y="99"/>
                        <a:pt x="21" y="99"/>
                        <a:pt x="22" y="96"/>
                      </a:cubicBezTo>
                      <a:cubicBezTo>
                        <a:pt x="22" y="95"/>
                        <a:pt x="22" y="94"/>
                        <a:pt x="22" y="93"/>
                      </a:cubicBezTo>
                      <a:cubicBezTo>
                        <a:pt x="22" y="92"/>
                        <a:pt x="22" y="92"/>
                        <a:pt x="22" y="92"/>
                      </a:cubicBezTo>
                      <a:cubicBezTo>
                        <a:pt x="22" y="92"/>
                        <a:pt x="22" y="92"/>
                        <a:pt x="22" y="92"/>
                      </a:cubicBezTo>
                      <a:cubicBezTo>
                        <a:pt x="20" y="91"/>
                        <a:pt x="20" y="91"/>
                        <a:pt x="20" y="91"/>
                      </a:cubicBezTo>
                      <a:cubicBezTo>
                        <a:pt x="20" y="91"/>
                        <a:pt x="20" y="91"/>
                        <a:pt x="19" y="91"/>
                      </a:cubicBezTo>
                      <a:cubicBezTo>
                        <a:pt x="19" y="91"/>
                        <a:pt x="18" y="91"/>
                        <a:pt x="18" y="92"/>
                      </a:cubicBezTo>
                      <a:cubicBezTo>
                        <a:pt x="16" y="92"/>
                        <a:pt x="16" y="93"/>
                        <a:pt x="15" y="94"/>
                      </a:cubicBezTo>
                      <a:cubicBezTo>
                        <a:pt x="15" y="94"/>
                        <a:pt x="15" y="94"/>
                        <a:pt x="15" y="94"/>
                      </a:cubicBezTo>
                      <a:cubicBezTo>
                        <a:pt x="15" y="94"/>
                        <a:pt x="15" y="94"/>
                        <a:pt x="15" y="94"/>
                      </a:cubicBezTo>
                      <a:cubicBezTo>
                        <a:pt x="15" y="94"/>
                        <a:pt x="15" y="94"/>
                        <a:pt x="15" y="94"/>
                      </a:cubicBezTo>
                      <a:cubicBezTo>
                        <a:pt x="14" y="94"/>
                        <a:pt x="14" y="94"/>
                        <a:pt x="14" y="94"/>
                      </a:cubicBezTo>
                      <a:cubicBezTo>
                        <a:pt x="14" y="95"/>
                        <a:pt x="14" y="95"/>
                        <a:pt x="14" y="95"/>
                      </a:cubicBezTo>
                      <a:cubicBezTo>
                        <a:pt x="14" y="96"/>
                        <a:pt x="14" y="96"/>
                        <a:pt x="14" y="96"/>
                      </a:cubicBezTo>
                      <a:cubicBezTo>
                        <a:pt x="14" y="96"/>
                        <a:pt x="14" y="96"/>
                        <a:pt x="14" y="96"/>
                      </a:cubicBezTo>
                      <a:cubicBezTo>
                        <a:pt x="13" y="96"/>
                        <a:pt x="13" y="96"/>
                        <a:pt x="13" y="96"/>
                      </a:cubicBezTo>
                      <a:cubicBezTo>
                        <a:pt x="13" y="96"/>
                        <a:pt x="13" y="96"/>
                        <a:pt x="13" y="96"/>
                      </a:cubicBezTo>
                      <a:cubicBezTo>
                        <a:pt x="13" y="96"/>
                        <a:pt x="12" y="97"/>
                        <a:pt x="12" y="97"/>
                      </a:cubicBezTo>
                      <a:cubicBezTo>
                        <a:pt x="11" y="97"/>
                        <a:pt x="11" y="97"/>
                        <a:pt x="11" y="97"/>
                      </a:cubicBezTo>
                      <a:cubicBezTo>
                        <a:pt x="11" y="98"/>
                        <a:pt x="11" y="98"/>
                        <a:pt x="11" y="98"/>
                      </a:cubicBezTo>
                      <a:cubicBezTo>
                        <a:pt x="10" y="98"/>
                        <a:pt x="9" y="99"/>
                        <a:pt x="9" y="100"/>
                      </a:cubicBezTo>
                      <a:cubicBezTo>
                        <a:pt x="9" y="99"/>
                        <a:pt x="9" y="99"/>
                        <a:pt x="9" y="99"/>
                      </a:cubicBezTo>
                      <a:cubicBezTo>
                        <a:pt x="9" y="98"/>
                        <a:pt x="9" y="98"/>
                        <a:pt x="9" y="98"/>
                      </a:cubicBezTo>
                      <a:cubicBezTo>
                        <a:pt x="9" y="97"/>
                        <a:pt x="9" y="97"/>
                        <a:pt x="9" y="97"/>
                      </a:cubicBezTo>
                      <a:cubicBezTo>
                        <a:pt x="9" y="96"/>
                        <a:pt x="8" y="96"/>
                        <a:pt x="8" y="96"/>
                      </a:cubicBezTo>
                      <a:cubicBezTo>
                        <a:pt x="7" y="96"/>
                        <a:pt x="7" y="96"/>
                        <a:pt x="7" y="96"/>
                      </a:cubicBezTo>
                      <a:cubicBezTo>
                        <a:pt x="7" y="96"/>
                        <a:pt x="7" y="96"/>
                        <a:pt x="7" y="96"/>
                      </a:cubicBezTo>
                      <a:cubicBezTo>
                        <a:pt x="7" y="95"/>
                        <a:pt x="7" y="95"/>
                        <a:pt x="7" y="95"/>
                      </a:cubicBezTo>
                      <a:cubicBezTo>
                        <a:pt x="7" y="94"/>
                        <a:pt x="7" y="94"/>
                        <a:pt x="7" y="94"/>
                      </a:cubicBezTo>
                      <a:cubicBezTo>
                        <a:pt x="7" y="93"/>
                        <a:pt x="7" y="93"/>
                        <a:pt x="7" y="93"/>
                      </a:cubicBezTo>
                      <a:cubicBezTo>
                        <a:pt x="8" y="93"/>
                        <a:pt x="8" y="93"/>
                        <a:pt x="8" y="93"/>
                      </a:cubicBezTo>
                      <a:cubicBezTo>
                        <a:pt x="9" y="94"/>
                        <a:pt x="9" y="94"/>
                        <a:pt x="9" y="94"/>
                      </a:cubicBezTo>
                      <a:cubicBezTo>
                        <a:pt x="9" y="92"/>
                        <a:pt x="9" y="92"/>
                        <a:pt x="9" y="92"/>
                      </a:cubicBezTo>
                      <a:cubicBezTo>
                        <a:pt x="9" y="92"/>
                        <a:pt x="9" y="92"/>
                        <a:pt x="9" y="92"/>
                      </a:cubicBezTo>
                      <a:cubicBezTo>
                        <a:pt x="9" y="92"/>
                        <a:pt x="9" y="92"/>
                        <a:pt x="9" y="92"/>
                      </a:cubicBezTo>
                      <a:cubicBezTo>
                        <a:pt x="10" y="92"/>
                        <a:pt x="10" y="92"/>
                        <a:pt x="10" y="92"/>
                      </a:cubicBezTo>
                      <a:cubicBezTo>
                        <a:pt x="10" y="91"/>
                        <a:pt x="10" y="91"/>
                        <a:pt x="10" y="91"/>
                      </a:cubicBezTo>
                      <a:cubicBezTo>
                        <a:pt x="10" y="91"/>
                        <a:pt x="10" y="91"/>
                        <a:pt x="10" y="91"/>
                      </a:cubicBezTo>
                      <a:cubicBezTo>
                        <a:pt x="10" y="90"/>
                        <a:pt x="10" y="89"/>
                        <a:pt x="10" y="89"/>
                      </a:cubicBezTo>
                      <a:cubicBezTo>
                        <a:pt x="10" y="89"/>
                        <a:pt x="10" y="89"/>
                        <a:pt x="10" y="89"/>
                      </a:cubicBezTo>
                      <a:cubicBezTo>
                        <a:pt x="12" y="89"/>
                        <a:pt x="12" y="89"/>
                        <a:pt x="12" y="89"/>
                      </a:cubicBezTo>
                      <a:cubicBezTo>
                        <a:pt x="12" y="88"/>
                        <a:pt x="12" y="88"/>
                        <a:pt x="12" y="88"/>
                      </a:cubicBezTo>
                      <a:cubicBezTo>
                        <a:pt x="12" y="87"/>
                        <a:pt x="12" y="87"/>
                        <a:pt x="12" y="87"/>
                      </a:cubicBezTo>
                      <a:cubicBezTo>
                        <a:pt x="11" y="86"/>
                        <a:pt x="12" y="85"/>
                        <a:pt x="12" y="85"/>
                      </a:cubicBezTo>
                      <a:cubicBezTo>
                        <a:pt x="12" y="85"/>
                        <a:pt x="12" y="85"/>
                        <a:pt x="12" y="85"/>
                      </a:cubicBezTo>
                      <a:cubicBezTo>
                        <a:pt x="13" y="85"/>
                        <a:pt x="13" y="85"/>
                        <a:pt x="13" y="85"/>
                      </a:cubicBezTo>
                      <a:cubicBezTo>
                        <a:pt x="13" y="84"/>
                        <a:pt x="13" y="84"/>
                        <a:pt x="13" y="84"/>
                      </a:cubicBezTo>
                      <a:cubicBezTo>
                        <a:pt x="13" y="83"/>
                        <a:pt x="13" y="83"/>
                        <a:pt x="13" y="83"/>
                      </a:cubicBezTo>
                      <a:cubicBezTo>
                        <a:pt x="13" y="83"/>
                        <a:pt x="13" y="82"/>
                        <a:pt x="13" y="82"/>
                      </a:cubicBezTo>
                      <a:cubicBezTo>
                        <a:pt x="13" y="82"/>
                        <a:pt x="13" y="82"/>
                        <a:pt x="13" y="82"/>
                      </a:cubicBezTo>
                      <a:cubicBezTo>
                        <a:pt x="14" y="82"/>
                        <a:pt x="14" y="82"/>
                        <a:pt x="14" y="82"/>
                      </a:cubicBezTo>
                      <a:cubicBezTo>
                        <a:pt x="14" y="81"/>
                        <a:pt x="14" y="81"/>
                        <a:pt x="14" y="81"/>
                      </a:cubicBezTo>
                      <a:cubicBezTo>
                        <a:pt x="14" y="80"/>
                        <a:pt x="14" y="80"/>
                        <a:pt x="14" y="80"/>
                      </a:cubicBezTo>
                      <a:cubicBezTo>
                        <a:pt x="15" y="79"/>
                        <a:pt x="15" y="79"/>
                        <a:pt x="15" y="79"/>
                      </a:cubicBezTo>
                      <a:cubicBezTo>
                        <a:pt x="15" y="79"/>
                        <a:pt x="15" y="79"/>
                        <a:pt x="15" y="79"/>
                      </a:cubicBezTo>
                      <a:cubicBezTo>
                        <a:pt x="15" y="79"/>
                        <a:pt x="15" y="79"/>
                        <a:pt x="15" y="79"/>
                      </a:cubicBezTo>
                      <a:cubicBezTo>
                        <a:pt x="15" y="79"/>
                        <a:pt x="16" y="79"/>
                        <a:pt x="16" y="78"/>
                      </a:cubicBezTo>
                      <a:cubicBezTo>
                        <a:pt x="16" y="77"/>
                        <a:pt x="16" y="77"/>
                        <a:pt x="16" y="77"/>
                      </a:cubicBezTo>
                      <a:cubicBezTo>
                        <a:pt x="17" y="77"/>
                        <a:pt x="17" y="76"/>
                        <a:pt x="18" y="76"/>
                      </a:cubicBezTo>
                      <a:cubicBezTo>
                        <a:pt x="19" y="75"/>
                        <a:pt x="20" y="74"/>
                        <a:pt x="20" y="73"/>
                      </a:cubicBezTo>
                      <a:cubicBezTo>
                        <a:pt x="20" y="72"/>
                        <a:pt x="20" y="72"/>
                        <a:pt x="20" y="72"/>
                      </a:cubicBezTo>
                      <a:cubicBezTo>
                        <a:pt x="20" y="72"/>
                        <a:pt x="20" y="72"/>
                        <a:pt x="20" y="72"/>
                      </a:cubicBezTo>
                      <a:cubicBezTo>
                        <a:pt x="21" y="72"/>
                        <a:pt x="21" y="72"/>
                        <a:pt x="21" y="72"/>
                      </a:cubicBezTo>
                      <a:cubicBezTo>
                        <a:pt x="22" y="72"/>
                        <a:pt x="22" y="72"/>
                        <a:pt x="22" y="72"/>
                      </a:cubicBezTo>
                      <a:cubicBezTo>
                        <a:pt x="22" y="73"/>
                        <a:pt x="23" y="73"/>
                        <a:pt x="23" y="73"/>
                      </a:cubicBezTo>
                      <a:cubicBezTo>
                        <a:pt x="24" y="73"/>
                        <a:pt x="24" y="73"/>
                        <a:pt x="24" y="73"/>
                      </a:cubicBezTo>
                      <a:cubicBezTo>
                        <a:pt x="25" y="73"/>
                        <a:pt x="26" y="72"/>
                        <a:pt x="27" y="72"/>
                      </a:cubicBezTo>
                      <a:cubicBezTo>
                        <a:pt x="27" y="71"/>
                        <a:pt x="27" y="71"/>
                        <a:pt x="27" y="71"/>
                      </a:cubicBezTo>
                      <a:cubicBezTo>
                        <a:pt x="28" y="71"/>
                        <a:pt x="29" y="70"/>
                        <a:pt x="30" y="70"/>
                      </a:cubicBezTo>
                      <a:cubicBezTo>
                        <a:pt x="30" y="70"/>
                        <a:pt x="30" y="70"/>
                        <a:pt x="30" y="70"/>
                      </a:cubicBezTo>
                      <a:cubicBezTo>
                        <a:pt x="31" y="70"/>
                        <a:pt x="31" y="70"/>
                        <a:pt x="31" y="70"/>
                      </a:cubicBezTo>
                      <a:cubicBezTo>
                        <a:pt x="31" y="70"/>
                        <a:pt x="31" y="70"/>
                        <a:pt x="31" y="70"/>
                      </a:cubicBezTo>
                      <a:cubicBezTo>
                        <a:pt x="32" y="71"/>
                        <a:pt x="33" y="72"/>
                        <a:pt x="33" y="73"/>
                      </a:cubicBezTo>
                      <a:cubicBezTo>
                        <a:pt x="33" y="75"/>
                        <a:pt x="33" y="76"/>
                        <a:pt x="33" y="77"/>
                      </a:cubicBezTo>
                      <a:cubicBezTo>
                        <a:pt x="32" y="77"/>
                        <a:pt x="32" y="77"/>
                        <a:pt x="32" y="77"/>
                      </a:cubicBezTo>
                      <a:cubicBezTo>
                        <a:pt x="31" y="77"/>
                        <a:pt x="31" y="77"/>
                        <a:pt x="31" y="77"/>
                      </a:cubicBezTo>
                      <a:cubicBezTo>
                        <a:pt x="31" y="79"/>
                        <a:pt x="31" y="79"/>
                        <a:pt x="31" y="79"/>
                      </a:cubicBezTo>
                      <a:cubicBezTo>
                        <a:pt x="31" y="80"/>
                        <a:pt x="32" y="80"/>
                        <a:pt x="32" y="80"/>
                      </a:cubicBezTo>
                      <a:cubicBezTo>
                        <a:pt x="32" y="80"/>
                        <a:pt x="32" y="80"/>
                        <a:pt x="32" y="80"/>
                      </a:cubicBezTo>
                      <a:cubicBezTo>
                        <a:pt x="33" y="81"/>
                        <a:pt x="33" y="81"/>
                        <a:pt x="33" y="81"/>
                      </a:cubicBezTo>
                      <a:cubicBezTo>
                        <a:pt x="33" y="81"/>
                        <a:pt x="33" y="81"/>
                        <a:pt x="33" y="81"/>
                      </a:cubicBezTo>
                      <a:cubicBezTo>
                        <a:pt x="32" y="82"/>
                        <a:pt x="32" y="82"/>
                        <a:pt x="32" y="82"/>
                      </a:cubicBezTo>
                      <a:cubicBezTo>
                        <a:pt x="34" y="82"/>
                        <a:pt x="34" y="82"/>
                        <a:pt x="34" y="82"/>
                      </a:cubicBezTo>
                      <a:cubicBezTo>
                        <a:pt x="36" y="82"/>
                        <a:pt x="36" y="79"/>
                        <a:pt x="36" y="78"/>
                      </a:cubicBezTo>
                      <a:cubicBezTo>
                        <a:pt x="36" y="77"/>
                        <a:pt x="36" y="76"/>
                        <a:pt x="36" y="76"/>
                      </a:cubicBezTo>
                      <a:cubicBezTo>
                        <a:pt x="36" y="76"/>
                        <a:pt x="36" y="76"/>
                        <a:pt x="36" y="76"/>
                      </a:cubicBezTo>
                      <a:cubicBezTo>
                        <a:pt x="37" y="76"/>
                        <a:pt x="37" y="76"/>
                        <a:pt x="37" y="76"/>
                      </a:cubicBezTo>
                      <a:cubicBezTo>
                        <a:pt x="37" y="75"/>
                        <a:pt x="37" y="75"/>
                        <a:pt x="37" y="75"/>
                      </a:cubicBezTo>
                      <a:cubicBezTo>
                        <a:pt x="37" y="75"/>
                        <a:pt x="37" y="75"/>
                        <a:pt x="37" y="75"/>
                      </a:cubicBezTo>
                      <a:cubicBezTo>
                        <a:pt x="37" y="74"/>
                        <a:pt x="37" y="73"/>
                        <a:pt x="38" y="73"/>
                      </a:cubicBezTo>
                      <a:cubicBezTo>
                        <a:pt x="38" y="73"/>
                        <a:pt x="38" y="73"/>
                        <a:pt x="38" y="73"/>
                      </a:cubicBezTo>
                      <a:cubicBezTo>
                        <a:pt x="39" y="73"/>
                        <a:pt x="39" y="73"/>
                        <a:pt x="39" y="73"/>
                      </a:cubicBezTo>
                      <a:cubicBezTo>
                        <a:pt x="39" y="72"/>
                        <a:pt x="39" y="72"/>
                        <a:pt x="39" y="72"/>
                      </a:cubicBezTo>
                      <a:cubicBezTo>
                        <a:pt x="39" y="72"/>
                        <a:pt x="39" y="72"/>
                        <a:pt x="39" y="72"/>
                      </a:cubicBezTo>
                      <a:cubicBezTo>
                        <a:pt x="39" y="70"/>
                        <a:pt x="39" y="69"/>
                        <a:pt x="39" y="69"/>
                      </a:cubicBezTo>
                      <a:cubicBezTo>
                        <a:pt x="39" y="69"/>
                        <a:pt x="39" y="69"/>
                        <a:pt x="39" y="69"/>
                      </a:cubicBezTo>
                      <a:cubicBezTo>
                        <a:pt x="39" y="69"/>
                        <a:pt x="39" y="69"/>
                        <a:pt x="39" y="69"/>
                      </a:cubicBezTo>
                      <a:cubicBezTo>
                        <a:pt x="39" y="69"/>
                        <a:pt x="39" y="69"/>
                        <a:pt x="39" y="69"/>
                      </a:cubicBezTo>
                      <a:cubicBezTo>
                        <a:pt x="40" y="69"/>
                        <a:pt x="40" y="69"/>
                        <a:pt x="40" y="69"/>
                      </a:cubicBezTo>
                      <a:cubicBezTo>
                        <a:pt x="40" y="69"/>
                        <a:pt x="40" y="69"/>
                        <a:pt x="40" y="69"/>
                      </a:cubicBezTo>
                      <a:cubicBezTo>
                        <a:pt x="41" y="69"/>
                        <a:pt x="42" y="69"/>
                        <a:pt x="42" y="68"/>
                      </a:cubicBezTo>
                      <a:cubicBezTo>
                        <a:pt x="42" y="68"/>
                        <a:pt x="42" y="68"/>
                        <a:pt x="42" y="68"/>
                      </a:cubicBezTo>
                      <a:cubicBezTo>
                        <a:pt x="42" y="68"/>
                        <a:pt x="43" y="67"/>
                        <a:pt x="43" y="67"/>
                      </a:cubicBezTo>
                      <a:cubicBezTo>
                        <a:pt x="44" y="68"/>
                        <a:pt x="44" y="68"/>
                        <a:pt x="44" y="68"/>
                      </a:cubicBezTo>
                      <a:cubicBezTo>
                        <a:pt x="45" y="68"/>
                        <a:pt x="45" y="68"/>
                        <a:pt x="45" y="68"/>
                      </a:cubicBezTo>
                      <a:cubicBezTo>
                        <a:pt x="45" y="67"/>
                        <a:pt x="45" y="67"/>
                        <a:pt x="45" y="67"/>
                      </a:cubicBezTo>
                      <a:cubicBezTo>
                        <a:pt x="45" y="66"/>
                        <a:pt x="45" y="66"/>
                        <a:pt x="45" y="66"/>
                      </a:cubicBezTo>
                      <a:cubicBezTo>
                        <a:pt x="45" y="66"/>
                        <a:pt x="45" y="65"/>
                        <a:pt x="44" y="64"/>
                      </a:cubicBezTo>
                      <a:cubicBezTo>
                        <a:pt x="43" y="64"/>
                        <a:pt x="43" y="64"/>
                        <a:pt x="43" y="64"/>
                      </a:cubicBezTo>
                      <a:cubicBezTo>
                        <a:pt x="43" y="63"/>
                        <a:pt x="43" y="63"/>
                        <a:pt x="43" y="63"/>
                      </a:cubicBezTo>
                      <a:cubicBezTo>
                        <a:pt x="43" y="63"/>
                        <a:pt x="43" y="63"/>
                        <a:pt x="43" y="63"/>
                      </a:cubicBezTo>
                      <a:cubicBezTo>
                        <a:pt x="45" y="63"/>
                        <a:pt x="45" y="63"/>
                        <a:pt x="45" y="63"/>
                      </a:cubicBezTo>
                      <a:cubicBezTo>
                        <a:pt x="45" y="63"/>
                        <a:pt x="45" y="63"/>
                        <a:pt x="45" y="63"/>
                      </a:cubicBezTo>
                      <a:cubicBezTo>
                        <a:pt x="46" y="63"/>
                        <a:pt x="46" y="63"/>
                        <a:pt x="46" y="63"/>
                      </a:cubicBezTo>
                      <a:cubicBezTo>
                        <a:pt x="47" y="63"/>
                        <a:pt x="47" y="63"/>
                        <a:pt x="47" y="62"/>
                      </a:cubicBezTo>
                      <a:cubicBezTo>
                        <a:pt x="48" y="62"/>
                        <a:pt x="48" y="61"/>
                        <a:pt x="49" y="60"/>
                      </a:cubicBezTo>
                      <a:cubicBezTo>
                        <a:pt x="50" y="60"/>
                        <a:pt x="50" y="59"/>
                        <a:pt x="51" y="59"/>
                      </a:cubicBezTo>
                      <a:cubicBezTo>
                        <a:pt x="52" y="59"/>
                        <a:pt x="52" y="59"/>
                        <a:pt x="52" y="59"/>
                      </a:cubicBezTo>
                      <a:cubicBezTo>
                        <a:pt x="52" y="59"/>
                        <a:pt x="53" y="59"/>
                        <a:pt x="53" y="58"/>
                      </a:cubicBezTo>
                      <a:cubicBezTo>
                        <a:pt x="53" y="58"/>
                        <a:pt x="53" y="58"/>
                        <a:pt x="53" y="58"/>
                      </a:cubicBezTo>
                      <a:cubicBezTo>
                        <a:pt x="54" y="58"/>
                        <a:pt x="54" y="57"/>
                        <a:pt x="54" y="57"/>
                      </a:cubicBezTo>
                      <a:cubicBezTo>
                        <a:pt x="55" y="56"/>
                        <a:pt x="55" y="56"/>
                        <a:pt x="55" y="56"/>
                      </a:cubicBezTo>
                      <a:cubicBezTo>
                        <a:pt x="55" y="56"/>
                        <a:pt x="55" y="56"/>
                        <a:pt x="55" y="56"/>
                      </a:cubicBezTo>
                      <a:cubicBezTo>
                        <a:pt x="56" y="56"/>
                        <a:pt x="56" y="56"/>
                        <a:pt x="56" y="55"/>
                      </a:cubicBezTo>
                      <a:cubicBezTo>
                        <a:pt x="56" y="54"/>
                        <a:pt x="56" y="54"/>
                        <a:pt x="56" y="54"/>
                      </a:cubicBezTo>
                      <a:cubicBezTo>
                        <a:pt x="56" y="52"/>
                        <a:pt x="56" y="52"/>
                        <a:pt x="56" y="52"/>
                      </a:cubicBezTo>
                      <a:cubicBezTo>
                        <a:pt x="56" y="52"/>
                        <a:pt x="57" y="52"/>
                        <a:pt x="57" y="51"/>
                      </a:cubicBezTo>
                      <a:cubicBezTo>
                        <a:pt x="58" y="50"/>
                        <a:pt x="59" y="48"/>
                        <a:pt x="61" y="47"/>
                      </a:cubicBezTo>
                      <a:cubicBezTo>
                        <a:pt x="61" y="47"/>
                        <a:pt x="61" y="47"/>
                        <a:pt x="61" y="47"/>
                      </a:cubicBezTo>
                      <a:cubicBezTo>
                        <a:pt x="62" y="47"/>
                        <a:pt x="62" y="47"/>
                        <a:pt x="62" y="47"/>
                      </a:cubicBezTo>
                      <a:cubicBezTo>
                        <a:pt x="63" y="47"/>
                        <a:pt x="63" y="47"/>
                        <a:pt x="63" y="46"/>
                      </a:cubicBezTo>
                      <a:cubicBezTo>
                        <a:pt x="63" y="46"/>
                        <a:pt x="63" y="46"/>
                        <a:pt x="63" y="46"/>
                      </a:cubicBezTo>
                      <a:cubicBezTo>
                        <a:pt x="63" y="46"/>
                        <a:pt x="63" y="46"/>
                        <a:pt x="63" y="46"/>
                      </a:cubicBezTo>
                      <a:cubicBezTo>
                        <a:pt x="64" y="46"/>
                        <a:pt x="64" y="46"/>
                        <a:pt x="64" y="46"/>
                      </a:cubicBezTo>
                      <a:cubicBezTo>
                        <a:pt x="64" y="46"/>
                        <a:pt x="64" y="46"/>
                        <a:pt x="64" y="46"/>
                      </a:cubicBezTo>
                      <a:cubicBezTo>
                        <a:pt x="66" y="46"/>
                        <a:pt x="66" y="46"/>
                        <a:pt x="66" y="46"/>
                      </a:cubicBezTo>
                      <a:cubicBezTo>
                        <a:pt x="67" y="46"/>
                        <a:pt x="68" y="45"/>
                        <a:pt x="68" y="45"/>
                      </a:cubicBezTo>
                      <a:cubicBezTo>
                        <a:pt x="68" y="45"/>
                        <a:pt x="68" y="45"/>
                        <a:pt x="68" y="45"/>
                      </a:cubicBezTo>
                      <a:cubicBezTo>
                        <a:pt x="68" y="45"/>
                        <a:pt x="68" y="45"/>
                        <a:pt x="68" y="45"/>
                      </a:cubicBezTo>
                      <a:cubicBezTo>
                        <a:pt x="69" y="44"/>
                        <a:pt x="69" y="44"/>
                        <a:pt x="69" y="44"/>
                      </a:cubicBezTo>
                      <a:cubicBezTo>
                        <a:pt x="69" y="43"/>
                        <a:pt x="69" y="42"/>
                        <a:pt x="69" y="42"/>
                      </a:cubicBezTo>
                      <a:cubicBezTo>
                        <a:pt x="69" y="41"/>
                        <a:pt x="69" y="41"/>
                        <a:pt x="69" y="41"/>
                      </a:cubicBezTo>
                      <a:cubicBezTo>
                        <a:pt x="69" y="40"/>
                        <a:pt x="69" y="40"/>
                        <a:pt x="69" y="40"/>
                      </a:cubicBezTo>
                      <a:cubicBezTo>
                        <a:pt x="70" y="40"/>
                        <a:pt x="70" y="40"/>
                        <a:pt x="70" y="40"/>
                      </a:cubicBezTo>
                      <a:cubicBezTo>
                        <a:pt x="70" y="39"/>
                        <a:pt x="70" y="39"/>
                        <a:pt x="70" y="39"/>
                      </a:cubicBezTo>
                      <a:cubicBezTo>
                        <a:pt x="70" y="39"/>
                        <a:pt x="71" y="39"/>
                        <a:pt x="71" y="39"/>
                      </a:cubicBezTo>
                      <a:cubicBezTo>
                        <a:pt x="71" y="39"/>
                        <a:pt x="71" y="39"/>
                        <a:pt x="71" y="39"/>
                      </a:cubicBezTo>
                      <a:cubicBezTo>
                        <a:pt x="72" y="39"/>
                        <a:pt x="72" y="39"/>
                        <a:pt x="72" y="39"/>
                      </a:cubicBezTo>
                      <a:cubicBezTo>
                        <a:pt x="72" y="37"/>
                        <a:pt x="72" y="37"/>
                        <a:pt x="72" y="37"/>
                      </a:cubicBezTo>
                      <a:cubicBezTo>
                        <a:pt x="72" y="37"/>
                        <a:pt x="72" y="37"/>
                        <a:pt x="72" y="37"/>
                      </a:cubicBezTo>
                      <a:cubicBezTo>
                        <a:pt x="73" y="37"/>
                        <a:pt x="73" y="37"/>
                        <a:pt x="73" y="37"/>
                      </a:cubicBezTo>
                      <a:cubicBezTo>
                        <a:pt x="74" y="37"/>
                        <a:pt x="74" y="37"/>
                        <a:pt x="74" y="37"/>
                      </a:cubicBezTo>
                      <a:cubicBezTo>
                        <a:pt x="75" y="37"/>
                        <a:pt x="75" y="37"/>
                        <a:pt x="75" y="37"/>
                      </a:cubicBezTo>
                      <a:cubicBezTo>
                        <a:pt x="75" y="36"/>
                        <a:pt x="75" y="36"/>
                        <a:pt x="75" y="36"/>
                      </a:cubicBezTo>
                      <a:cubicBezTo>
                        <a:pt x="75" y="36"/>
                        <a:pt x="75" y="36"/>
                        <a:pt x="75" y="36"/>
                      </a:cubicBezTo>
                      <a:cubicBezTo>
                        <a:pt x="75" y="36"/>
                        <a:pt x="75" y="36"/>
                        <a:pt x="75" y="36"/>
                      </a:cubicBezTo>
                      <a:cubicBezTo>
                        <a:pt x="76" y="36"/>
                        <a:pt x="76" y="36"/>
                        <a:pt x="76" y="36"/>
                      </a:cubicBezTo>
                      <a:cubicBezTo>
                        <a:pt x="77" y="36"/>
                        <a:pt x="78" y="35"/>
                        <a:pt x="78" y="35"/>
                      </a:cubicBezTo>
                      <a:cubicBezTo>
                        <a:pt x="78" y="34"/>
                        <a:pt x="78" y="34"/>
                        <a:pt x="78" y="34"/>
                      </a:cubicBezTo>
                      <a:cubicBezTo>
                        <a:pt x="78" y="35"/>
                        <a:pt x="78" y="35"/>
                        <a:pt x="78" y="35"/>
                      </a:cubicBezTo>
                      <a:cubicBezTo>
                        <a:pt x="78" y="35"/>
                        <a:pt x="78" y="35"/>
                        <a:pt x="78" y="35"/>
                      </a:cubicBezTo>
                      <a:cubicBezTo>
                        <a:pt x="80" y="35"/>
                        <a:pt x="80" y="35"/>
                        <a:pt x="80" y="35"/>
                      </a:cubicBezTo>
                      <a:cubicBezTo>
                        <a:pt x="81" y="35"/>
                        <a:pt x="81" y="35"/>
                        <a:pt x="81" y="35"/>
                      </a:cubicBezTo>
                      <a:cubicBezTo>
                        <a:pt x="81" y="35"/>
                        <a:pt x="82" y="34"/>
                        <a:pt x="82" y="34"/>
                      </a:cubicBezTo>
                      <a:cubicBezTo>
                        <a:pt x="82" y="33"/>
                        <a:pt x="82" y="33"/>
                        <a:pt x="82" y="33"/>
                      </a:cubicBezTo>
                      <a:cubicBezTo>
                        <a:pt x="83" y="33"/>
                        <a:pt x="83" y="32"/>
                        <a:pt x="83" y="31"/>
                      </a:cubicBezTo>
                      <a:cubicBezTo>
                        <a:pt x="83" y="30"/>
                        <a:pt x="83" y="30"/>
                        <a:pt x="83" y="30"/>
                      </a:cubicBezTo>
                      <a:cubicBezTo>
                        <a:pt x="80" y="30"/>
                        <a:pt x="80" y="30"/>
                        <a:pt x="80" y="30"/>
                      </a:cubicBezTo>
                      <a:cubicBezTo>
                        <a:pt x="79" y="30"/>
                        <a:pt x="79" y="30"/>
                        <a:pt x="79" y="31"/>
                      </a:cubicBezTo>
                      <a:cubicBezTo>
                        <a:pt x="78" y="31"/>
                        <a:pt x="78" y="31"/>
                        <a:pt x="78" y="31"/>
                      </a:cubicBezTo>
                      <a:cubicBezTo>
                        <a:pt x="78" y="31"/>
                        <a:pt x="78" y="31"/>
                        <a:pt x="78" y="31"/>
                      </a:cubicBezTo>
                      <a:cubicBezTo>
                        <a:pt x="77" y="31"/>
                        <a:pt x="77" y="31"/>
                        <a:pt x="77" y="31"/>
                      </a:cubicBezTo>
                      <a:cubicBezTo>
                        <a:pt x="76" y="30"/>
                        <a:pt x="76" y="30"/>
                        <a:pt x="76" y="30"/>
                      </a:cubicBezTo>
                      <a:cubicBezTo>
                        <a:pt x="76" y="30"/>
                        <a:pt x="76" y="30"/>
                        <a:pt x="76" y="30"/>
                      </a:cubicBezTo>
                      <a:cubicBezTo>
                        <a:pt x="77" y="30"/>
                        <a:pt x="77" y="30"/>
                        <a:pt x="77" y="30"/>
                      </a:cubicBezTo>
                      <a:cubicBezTo>
                        <a:pt x="78" y="30"/>
                        <a:pt x="78" y="30"/>
                        <a:pt x="78" y="30"/>
                      </a:cubicBezTo>
                      <a:cubicBezTo>
                        <a:pt x="78" y="29"/>
                        <a:pt x="78" y="29"/>
                        <a:pt x="78" y="29"/>
                      </a:cubicBezTo>
                      <a:cubicBezTo>
                        <a:pt x="78" y="29"/>
                        <a:pt x="78" y="29"/>
                        <a:pt x="78" y="29"/>
                      </a:cubicBezTo>
                      <a:cubicBezTo>
                        <a:pt x="79" y="29"/>
                        <a:pt x="79" y="29"/>
                        <a:pt x="79" y="29"/>
                      </a:cubicBezTo>
                      <a:cubicBezTo>
                        <a:pt x="80" y="29"/>
                        <a:pt x="80" y="29"/>
                        <a:pt x="80" y="29"/>
                      </a:cubicBezTo>
                      <a:cubicBezTo>
                        <a:pt x="80" y="29"/>
                        <a:pt x="80" y="29"/>
                        <a:pt x="80" y="29"/>
                      </a:cubicBezTo>
                      <a:cubicBezTo>
                        <a:pt x="81" y="27"/>
                        <a:pt x="81" y="27"/>
                        <a:pt x="81" y="27"/>
                      </a:cubicBezTo>
                      <a:cubicBezTo>
                        <a:pt x="81" y="27"/>
                        <a:pt x="81" y="27"/>
                        <a:pt x="81" y="27"/>
                      </a:cubicBezTo>
                      <a:cubicBezTo>
                        <a:pt x="82" y="27"/>
                        <a:pt x="82" y="27"/>
                        <a:pt x="82" y="27"/>
                      </a:cubicBezTo>
                      <a:cubicBezTo>
                        <a:pt x="82" y="27"/>
                        <a:pt x="82" y="27"/>
                        <a:pt x="82" y="27"/>
                      </a:cubicBezTo>
                      <a:cubicBezTo>
                        <a:pt x="93" y="27"/>
                        <a:pt x="93" y="27"/>
                        <a:pt x="93" y="27"/>
                      </a:cubicBezTo>
                      <a:cubicBezTo>
                        <a:pt x="93" y="27"/>
                        <a:pt x="93" y="27"/>
                        <a:pt x="93" y="27"/>
                      </a:cubicBezTo>
                      <a:cubicBezTo>
                        <a:pt x="93" y="26"/>
                        <a:pt x="93" y="26"/>
                        <a:pt x="93" y="26"/>
                      </a:cubicBezTo>
                      <a:cubicBezTo>
                        <a:pt x="94" y="26"/>
                        <a:pt x="94" y="26"/>
                        <a:pt x="94" y="26"/>
                      </a:cubicBezTo>
                      <a:cubicBezTo>
                        <a:pt x="95" y="26"/>
                        <a:pt x="95" y="26"/>
                        <a:pt x="95" y="26"/>
                      </a:cubicBezTo>
                      <a:cubicBezTo>
                        <a:pt x="95" y="25"/>
                        <a:pt x="95" y="25"/>
                        <a:pt x="95" y="25"/>
                      </a:cubicBezTo>
                      <a:cubicBezTo>
                        <a:pt x="95" y="25"/>
                        <a:pt x="95" y="25"/>
                        <a:pt x="95" y="25"/>
                      </a:cubicBezTo>
                      <a:cubicBezTo>
                        <a:pt x="95" y="25"/>
                        <a:pt x="95" y="25"/>
                        <a:pt x="95" y="25"/>
                      </a:cubicBezTo>
                      <a:cubicBezTo>
                        <a:pt x="96" y="24"/>
                        <a:pt x="96" y="24"/>
                        <a:pt x="96" y="24"/>
                      </a:cubicBezTo>
                      <a:cubicBezTo>
                        <a:pt x="96" y="23"/>
                        <a:pt x="96" y="23"/>
                        <a:pt x="96" y="23"/>
                      </a:cubicBezTo>
                      <a:cubicBezTo>
                        <a:pt x="97" y="23"/>
                        <a:pt x="97" y="23"/>
                        <a:pt x="97" y="23"/>
                      </a:cubicBezTo>
                      <a:cubicBezTo>
                        <a:pt x="97" y="23"/>
                        <a:pt x="97" y="23"/>
                        <a:pt x="98" y="23"/>
                      </a:cubicBezTo>
                      <a:cubicBezTo>
                        <a:pt x="98" y="23"/>
                        <a:pt x="99" y="23"/>
                        <a:pt x="99" y="23"/>
                      </a:cubicBezTo>
                      <a:cubicBezTo>
                        <a:pt x="100" y="23"/>
                        <a:pt x="100" y="23"/>
                        <a:pt x="101" y="23"/>
                      </a:cubicBezTo>
                      <a:cubicBezTo>
                        <a:pt x="101" y="23"/>
                        <a:pt x="101" y="23"/>
                        <a:pt x="101" y="23"/>
                      </a:cubicBezTo>
                      <a:cubicBezTo>
                        <a:pt x="101" y="23"/>
                        <a:pt x="101" y="23"/>
                        <a:pt x="101" y="23"/>
                      </a:cubicBezTo>
                      <a:cubicBezTo>
                        <a:pt x="102" y="23"/>
                        <a:pt x="102" y="23"/>
                        <a:pt x="102" y="23"/>
                      </a:cubicBezTo>
                      <a:cubicBezTo>
                        <a:pt x="103" y="23"/>
                        <a:pt x="103" y="22"/>
                        <a:pt x="103" y="22"/>
                      </a:cubicBezTo>
                      <a:cubicBezTo>
                        <a:pt x="104" y="21"/>
                        <a:pt x="104" y="21"/>
                        <a:pt x="104" y="20"/>
                      </a:cubicBezTo>
                      <a:cubicBezTo>
                        <a:pt x="103" y="19"/>
                        <a:pt x="103" y="18"/>
                        <a:pt x="103" y="18"/>
                      </a:cubicBezTo>
                      <a:cubicBezTo>
                        <a:pt x="103" y="18"/>
                        <a:pt x="103" y="18"/>
                        <a:pt x="103" y="18"/>
                      </a:cubicBezTo>
                      <a:cubicBezTo>
                        <a:pt x="102" y="17"/>
                        <a:pt x="102" y="17"/>
                        <a:pt x="102" y="16"/>
                      </a:cubicBezTo>
                      <a:cubicBezTo>
                        <a:pt x="102" y="11"/>
                        <a:pt x="102" y="11"/>
                        <a:pt x="102" y="11"/>
                      </a:cubicBezTo>
                      <a:cubicBezTo>
                        <a:pt x="101" y="11"/>
                        <a:pt x="101" y="11"/>
                        <a:pt x="101" y="11"/>
                      </a:cubicBezTo>
                      <a:cubicBezTo>
                        <a:pt x="100" y="11"/>
                        <a:pt x="100" y="12"/>
                        <a:pt x="99" y="12"/>
                      </a:cubicBezTo>
                      <a:cubicBezTo>
                        <a:pt x="99" y="12"/>
                        <a:pt x="99" y="12"/>
                        <a:pt x="99" y="12"/>
                      </a:cubicBezTo>
                      <a:cubicBezTo>
                        <a:pt x="98" y="13"/>
                        <a:pt x="98" y="13"/>
                        <a:pt x="98" y="13"/>
                      </a:cubicBezTo>
                      <a:cubicBezTo>
                        <a:pt x="97" y="12"/>
                        <a:pt x="97" y="12"/>
                        <a:pt x="97" y="12"/>
                      </a:cubicBezTo>
                      <a:cubicBezTo>
                        <a:pt x="97" y="12"/>
                        <a:pt x="97" y="12"/>
                        <a:pt x="97" y="12"/>
                      </a:cubicBezTo>
                      <a:cubicBezTo>
                        <a:pt x="96" y="12"/>
                        <a:pt x="96" y="12"/>
                        <a:pt x="96" y="12"/>
                      </a:cubicBezTo>
                      <a:cubicBezTo>
                        <a:pt x="96" y="12"/>
                        <a:pt x="96" y="12"/>
                        <a:pt x="96" y="12"/>
                      </a:cubicBezTo>
                      <a:cubicBezTo>
                        <a:pt x="97" y="12"/>
                        <a:pt x="97" y="12"/>
                        <a:pt x="97" y="12"/>
                      </a:cubicBezTo>
                      <a:cubicBezTo>
                        <a:pt x="98" y="12"/>
                        <a:pt x="98" y="12"/>
                        <a:pt x="98" y="12"/>
                      </a:cubicBezTo>
                      <a:cubicBezTo>
                        <a:pt x="98" y="10"/>
                        <a:pt x="98" y="10"/>
                        <a:pt x="98" y="10"/>
                      </a:cubicBezTo>
                      <a:cubicBezTo>
                        <a:pt x="98" y="9"/>
                        <a:pt x="97" y="8"/>
                        <a:pt x="96" y="8"/>
                      </a:cubicBezTo>
                      <a:cubicBezTo>
                        <a:pt x="96" y="8"/>
                        <a:pt x="96" y="8"/>
                        <a:pt x="96" y="8"/>
                      </a:cubicBezTo>
                      <a:cubicBezTo>
                        <a:pt x="96" y="8"/>
                        <a:pt x="96" y="8"/>
                        <a:pt x="96" y="8"/>
                      </a:cubicBezTo>
                      <a:cubicBezTo>
                        <a:pt x="90" y="8"/>
                        <a:pt x="90" y="8"/>
                        <a:pt x="90" y="8"/>
                      </a:cubicBezTo>
                      <a:cubicBezTo>
                        <a:pt x="89" y="8"/>
                        <a:pt x="89" y="9"/>
                        <a:pt x="88" y="9"/>
                      </a:cubicBezTo>
                      <a:cubicBezTo>
                        <a:pt x="88" y="10"/>
                        <a:pt x="88" y="11"/>
                        <a:pt x="87" y="11"/>
                      </a:cubicBezTo>
                      <a:cubicBezTo>
                        <a:pt x="87" y="11"/>
                        <a:pt x="86" y="11"/>
                        <a:pt x="86" y="11"/>
                      </a:cubicBezTo>
                      <a:cubicBezTo>
                        <a:pt x="85" y="11"/>
                        <a:pt x="85" y="11"/>
                        <a:pt x="85" y="11"/>
                      </a:cubicBezTo>
                      <a:cubicBezTo>
                        <a:pt x="85" y="11"/>
                        <a:pt x="85" y="11"/>
                        <a:pt x="85" y="11"/>
                      </a:cubicBezTo>
                      <a:cubicBezTo>
                        <a:pt x="81" y="11"/>
                        <a:pt x="81" y="11"/>
                        <a:pt x="81" y="11"/>
                      </a:cubicBezTo>
                      <a:cubicBezTo>
                        <a:pt x="81" y="12"/>
                        <a:pt x="81" y="12"/>
                        <a:pt x="81" y="12"/>
                      </a:cubicBezTo>
                      <a:cubicBezTo>
                        <a:pt x="81" y="13"/>
                        <a:pt x="81" y="13"/>
                        <a:pt x="81" y="13"/>
                      </a:cubicBezTo>
                      <a:cubicBezTo>
                        <a:pt x="82" y="14"/>
                        <a:pt x="82" y="15"/>
                        <a:pt x="81" y="15"/>
                      </a:cubicBezTo>
                      <a:cubicBezTo>
                        <a:pt x="81" y="15"/>
                        <a:pt x="81" y="15"/>
                        <a:pt x="81" y="15"/>
                      </a:cubicBezTo>
                      <a:cubicBezTo>
                        <a:pt x="80" y="16"/>
                        <a:pt x="80" y="16"/>
                        <a:pt x="80" y="17"/>
                      </a:cubicBezTo>
                      <a:cubicBezTo>
                        <a:pt x="80" y="17"/>
                        <a:pt x="80" y="17"/>
                        <a:pt x="80" y="17"/>
                      </a:cubicBezTo>
                      <a:cubicBezTo>
                        <a:pt x="80" y="18"/>
                        <a:pt x="80" y="18"/>
                        <a:pt x="80" y="18"/>
                      </a:cubicBezTo>
                      <a:cubicBezTo>
                        <a:pt x="79" y="18"/>
                        <a:pt x="79" y="18"/>
                        <a:pt x="79" y="18"/>
                      </a:cubicBezTo>
                      <a:cubicBezTo>
                        <a:pt x="79" y="18"/>
                        <a:pt x="79" y="18"/>
                        <a:pt x="79" y="18"/>
                      </a:cubicBezTo>
                      <a:cubicBezTo>
                        <a:pt x="78" y="18"/>
                        <a:pt x="77" y="19"/>
                        <a:pt x="76" y="19"/>
                      </a:cubicBezTo>
                      <a:cubicBezTo>
                        <a:pt x="75" y="20"/>
                        <a:pt x="75" y="20"/>
                        <a:pt x="75" y="20"/>
                      </a:cubicBezTo>
                      <a:cubicBezTo>
                        <a:pt x="75" y="21"/>
                        <a:pt x="74" y="21"/>
                        <a:pt x="74" y="21"/>
                      </a:cubicBezTo>
                      <a:cubicBezTo>
                        <a:pt x="73" y="21"/>
                        <a:pt x="73" y="22"/>
                        <a:pt x="73" y="23"/>
                      </a:cubicBezTo>
                      <a:cubicBezTo>
                        <a:pt x="73" y="23"/>
                        <a:pt x="73" y="23"/>
                        <a:pt x="73" y="23"/>
                      </a:cubicBezTo>
                      <a:cubicBezTo>
                        <a:pt x="72" y="23"/>
                        <a:pt x="72" y="23"/>
                        <a:pt x="72" y="23"/>
                      </a:cubicBezTo>
                      <a:cubicBezTo>
                        <a:pt x="72" y="23"/>
                        <a:pt x="72" y="23"/>
                        <a:pt x="72" y="23"/>
                      </a:cubicBezTo>
                      <a:cubicBezTo>
                        <a:pt x="72" y="23"/>
                        <a:pt x="72" y="23"/>
                        <a:pt x="72" y="23"/>
                      </a:cubicBezTo>
                      <a:cubicBezTo>
                        <a:pt x="72" y="22"/>
                        <a:pt x="72" y="22"/>
                        <a:pt x="72" y="22"/>
                      </a:cubicBezTo>
                      <a:cubicBezTo>
                        <a:pt x="72" y="22"/>
                        <a:pt x="73" y="22"/>
                        <a:pt x="73" y="21"/>
                      </a:cubicBezTo>
                      <a:cubicBezTo>
                        <a:pt x="73" y="20"/>
                        <a:pt x="73" y="19"/>
                        <a:pt x="72" y="18"/>
                      </a:cubicBezTo>
                      <a:cubicBezTo>
                        <a:pt x="72" y="18"/>
                        <a:pt x="72" y="18"/>
                        <a:pt x="72" y="18"/>
                      </a:cubicBezTo>
                      <a:cubicBezTo>
                        <a:pt x="72" y="17"/>
                        <a:pt x="72" y="17"/>
                        <a:pt x="72" y="17"/>
                      </a:cubicBezTo>
                      <a:cubicBezTo>
                        <a:pt x="72" y="17"/>
                        <a:pt x="72" y="16"/>
                        <a:pt x="72" y="16"/>
                      </a:cubicBezTo>
                      <a:cubicBezTo>
                        <a:pt x="72" y="16"/>
                        <a:pt x="72" y="16"/>
                        <a:pt x="72" y="16"/>
                      </a:cubicBezTo>
                      <a:cubicBezTo>
                        <a:pt x="73" y="16"/>
                        <a:pt x="73" y="16"/>
                        <a:pt x="73" y="16"/>
                      </a:cubicBezTo>
                      <a:cubicBezTo>
                        <a:pt x="73" y="14"/>
                        <a:pt x="73" y="14"/>
                        <a:pt x="73" y="14"/>
                      </a:cubicBezTo>
                      <a:cubicBezTo>
                        <a:pt x="73" y="14"/>
                        <a:pt x="73" y="14"/>
                        <a:pt x="73" y="14"/>
                      </a:cubicBezTo>
                      <a:cubicBezTo>
                        <a:pt x="74" y="14"/>
                        <a:pt x="74" y="14"/>
                        <a:pt x="74" y="14"/>
                      </a:cubicBezTo>
                      <a:cubicBezTo>
                        <a:pt x="75" y="14"/>
                        <a:pt x="75" y="13"/>
                        <a:pt x="75" y="13"/>
                      </a:cubicBezTo>
                      <a:cubicBezTo>
                        <a:pt x="75" y="13"/>
                        <a:pt x="75" y="13"/>
                        <a:pt x="75" y="13"/>
                      </a:cubicBezTo>
                      <a:cubicBezTo>
                        <a:pt x="75" y="11"/>
                        <a:pt x="75" y="11"/>
                        <a:pt x="75" y="11"/>
                      </a:cubicBezTo>
                      <a:cubicBezTo>
                        <a:pt x="75" y="10"/>
                        <a:pt x="75" y="10"/>
                        <a:pt x="75" y="10"/>
                      </a:cubicBezTo>
                      <a:cubicBezTo>
                        <a:pt x="75" y="10"/>
                        <a:pt x="75" y="10"/>
                        <a:pt x="75" y="10"/>
                      </a:cubicBezTo>
                      <a:cubicBezTo>
                        <a:pt x="76" y="10"/>
                        <a:pt x="76" y="10"/>
                        <a:pt x="76" y="10"/>
                      </a:cubicBezTo>
                      <a:cubicBezTo>
                        <a:pt x="76" y="9"/>
                        <a:pt x="76" y="9"/>
                        <a:pt x="76" y="9"/>
                      </a:cubicBezTo>
                      <a:cubicBezTo>
                        <a:pt x="76" y="9"/>
                        <a:pt x="76" y="9"/>
                        <a:pt x="76" y="9"/>
                      </a:cubicBezTo>
                      <a:cubicBezTo>
                        <a:pt x="76" y="9"/>
                        <a:pt x="76" y="9"/>
                        <a:pt x="76" y="9"/>
                      </a:cubicBezTo>
                      <a:cubicBezTo>
                        <a:pt x="76" y="9"/>
                        <a:pt x="76" y="9"/>
                        <a:pt x="76" y="9"/>
                      </a:cubicBezTo>
                      <a:cubicBezTo>
                        <a:pt x="77" y="9"/>
                        <a:pt x="77" y="9"/>
                        <a:pt x="77" y="9"/>
                      </a:cubicBezTo>
                      <a:cubicBezTo>
                        <a:pt x="80" y="9"/>
                        <a:pt x="80" y="9"/>
                        <a:pt x="80" y="9"/>
                      </a:cubicBezTo>
                      <a:cubicBezTo>
                        <a:pt x="80" y="9"/>
                        <a:pt x="80" y="9"/>
                        <a:pt x="80" y="9"/>
                      </a:cubicBezTo>
                      <a:cubicBezTo>
                        <a:pt x="80" y="9"/>
                        <a:pt x="80" y="9"/>
                        <a:pt x="80" y="9"/>
                      </a:cubicBezTo>
                      <a:cubicBezTo>
                        <a:pt x="81" y="9"/>
                        <a:pt x="82" y="8"/>
                        <a:pt x="82" y="8"/>
                      </a:cubicBezTo>
                      <a:cubicBezTo>
                        <a:pt x="82" y="7"/>
                        <a:pt x="82" y="7"/>
                        <a:pt x="82" y="7"/>
                      </a:cubicBezTo>
                      <a:cubicBezTo>
                        <a:pt x="83" y="7"/>
                        <a:pt x="83" y="7"/>
                        <a:pt x="83" y="7"/>
                      </a:cubicBezTo>
                      <a:cubicBezTo>
                        <a:pt x="85" y="7"/>
                        <a:pt x="85" y="7"/>
                        <a:pt x="85" y="7"/>
                      </a:cubicBezTo>
                      <a:cubicBezTo>
                        <a:pt x="86" y="7"/>
                        <a:pt x="86" y="7"/>
                        <a:pt x="86" y="6"/>
                      </a:cubicBezTo>
                      <a:cubicBezTo>
                        <a:pt x="86" y="6"/>
                        <a:pt x="86" y="6"/>
                        <a:pt x="86" y="6"/>
                      </a:cubicBezTo>
                      <a:cubicBezTo>
                        <a:pt x="86" y="6"/>
                        <a:pt x="86" y="6"/>
                        <a:pt x="86" y="6"/>
                      </a:cubicBezTo>
                      <a:cubicBezTo>
                        <a:pt x="86" y="6"/>
                        <a:pt x="86" y="6"/>
                        <a:pt x="86" y="6"/>
                      </a:cubicBezTo>
                      <a:cubicBezTo>
                        <a:pt x="87" y="6"/>
                        <a:pt x="87" y="6"/>
                        <a:pt x="87" y="6"/>
                      </a:cubicBezTo>
                      <a:cubicBezTo>
                        <a:pt x="87" y="6"/>
                        <a:pt x="87" y="6"/>
                        <a:pt x="87" y="6"/>
                      </a:cubicBezTo>
                      <a:cubicBezTo>
                        <a:pt x="88" y="5"/>
                        <a:pt x="88" y="5"/>
                        <a:pt x="88" y="4"/>
                      </a:cubicBezTo>
                      <a:cubicBezTo>
                        <a:pt x="89" y="3"/>
                        <a:pt x="89" y="2"/>
                        <a:pt x="89" y="2"/>
                      </a:cubicBezTo>
                      <a:cubicBezTo>
                        <a:pt x="88" y="0"/>
                        <a:pt x="87" y="0"/>
                        <a:pt x="86"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49960"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a:ln>
                      <a:noFill/>
                    </a:ln>
                    <a:solidFill>
                      <a:prstClr val="black"/>
                    </a:solidFill>
                    <a:effectLst/>
                    <a:uLnTx/>
                    <a:uFillTx/>
                    <a:cs typeface="+mn-ea"/>
                    <a:sym typeface="+mn-lt"/>
                  </a:endParaRPr>
                </a:p>
              </p:txBody>
            </p:sp>
            <p:sp>
              <p:nvSpPr>
                <p:cNvPr id="27" name="Freeform 43"/>
                <p:cNvSpPr>
                  <a:spLocks noEditPoints="1"/>
                </p:cNvSpPr>
                <p:nvPr/>
              </p:nvSpPr>
              <p:spPr bwMode="auto">
                <a:xfrm>
                  <a:off x="4164" y="2301"/>
                  <a:ext cx="31" cy="55"/>
                </a:xfrm>
                <a:custGeom>
                  <a:avLst/>
                  <a:gdLst>
                    <a:gd name="T0" fmla="*/ 12 w 13"/>
                    <a:gd name="T1" fmla="*/ 0 h 23"/>
                    <a:gd name="T2" fmla="*/ 12 w 13"/>
                    <a:gd name="T3" fmla="*/ 0 h 23"/>
                    <a:gd name="T4" fmla="*/ 12 w 13"/>
                    <a:gd name="T5" fmla="*/ 0 h 23"/>
                    <a:gd name="T6" fmla="*/ 12 w 13"/>
                    <a:gd name="T7" fmla="*/ 0 h 23"/>
                    <a:gd name="T8" fmla="*/ 9 w 13"/>
                    <a:gd name="T9" fmla="*/ 0 h 23"/>
                    <a:gd name="T10" fmla="*/ 7 w 13"/>
                    <a:gd name="T11" fmla="*/ 2 h 23"/>
                    <a:gd name="T12" fmla="*/ 6 w 13"/>
                    <a:gd name="T13" fmla="*/ 4 h 23"/>
                    <a:gd name="T14" fmla="*/ 5 w 13"/>
                    <a:gd name="T15" fmla="*/ 6 h 23"/>
                    <a:gd name="T16" fmla="*/ 5 w 13"/>
                    <a:gd name="T17" fmla="*/ 6 h 23"/>
                    <a:gd name="T18" fmla="*/ 4 w 13"/>
                    <a:gd name="T19" fmla="*/ 7 h 23"/>
                    <a:gd name="T20" fmla="*/ 3 w 13"/>
                    <a:gd name="T21" fmla="*/ 9 h 23"/>
                    <a:gd name="T22" fmla="*/ 3 w 13"/>
                    <a:gd name="T23" fmla="*/ 9 h 23"/>
                    <a:gd name="T24" fmla="*/ 3 w 13"/>
                    <a:gd name="T25" fmla="*/ 10 h 23"/>
                    <a:gd name="T26" fmla="*/ 2 w 13"/>
                    <a:gd name="T27" fmla="*/ 14 h 23"/>
                    <a:gd name="T28" fmla="*/ 2 w 13"/>
                    <a:gd name="T29" fmla="*/ 14 h 23"/>
                    <a:gd name="T30" fmla="*/ 1 w 13"/>
                    <a:gd name="T31" fmla="*/ 14 h 23"/>
                    <a:gd name="T32" fmla="*/ 0 w 13"/>
                    <a:gd name="T33" fmla="*/ 19 h 23"/>
                    <a:gd name="T34" fmla="*/ 1 w 13"/>
                    <a:gd name="T35" fmla="*/ 21 h 23"/>
                    <a:gd name="T36" fmla="*/ 0 w 13"/>
                    <a:gd name="T37" fmla="*/ 22 h 23"/>
                    <a:gd name="T38" fmla="*/ 1 w 13"/>
                    <a:gd name="T39" fmla="*/ 23 h 23"/>
                    <a:gd name="T40" fmla="*/ 2 w 13"/>
                    <a:gd name="T41" fmla="*/ 23 h 23"/>
                    <a:gd name="T42" fmla="*/ 6 w 13"/>
                    <a:gd name="T43" fmla="*/ 19 h 23"/>
                    <a:gd name="T44" fmla="*/ 6 w 13"/>
                    <a:gd name="T45" fmla="*/ 18 h 23"/>
                    <a:gd name="T46" fmla="*/ 7 w 13"/>
                    <a:gd name="T47" fmla="*/ 18 h 23"/>
                    <a:gd name="T48" fmla="*/ 7 w 13"/>
                    <a:gd name="T49" fmla="*/ 16 h 23"/>
                    <a:gd name="T50" fmla="*/ 7 w 13"/>
                    <a:gd name="T51" fmla="*/ 14 h 23"/>
                    <a:gd name="T52" fmla="*/ 7 w 13"/>
                    <a:gd name="T53" fmla="*/ 14 h 23"/>
                    <a:gd name="T54" fmla="*/ 7 w 13"/>
                    <a:gd name="T55" fmla="*/ 13 h 23"/>
                    <a:gd name="T56" fmla="*/ 7 w 13"/>
                    <a:gd name="T57" fmla="*/ 12 h 23"/>
                    <a:gd name="T58" fmla="*/ 7 w 13"/>
                    <a:gd name="T59" fmla="*/ 12 h 23"/>
                    <a:gd name="T60" fmla="*/ 8 w 13"/>
                    <a:gd name="T61" fmla="*/ 10 h 23"/>
                    <a:gd name="T62" fmla="*/ 8 w 13"/>
                    <a:gd name="T63" fmla="*/ 10 h 23"/>
                    <a:gd name="T64" fmla="*/ 8 w 13"/>
                    <a:gd name="T65" fmla="*/ 9 h 23"/>
                    <a:gd name="T66" fmla="*/ 8 w 13"/>
                    <a:gd name="T67" fmla="*/ 9 h 23"/>
                    <a:gd name="T68" fmla="*/ 9 w 13"/>
                    <a:gd name="T69" fmla="*/ 9 h 23"/>
                    <a:gd name="T70" fmla="*/ 12 w 13"/>
                    <a:gd name="T71" fmla="*/ 2 h 23"/>
                    <a:gd name="T72" fmla="*/ 12 w 13"/>
                    <a:gd name="T73" fmla="*/ 3 h 23"/>
                    <a:gd name="T74" fmla="*/ 11 w 13"/>
                    <a:gd name="T75" fmla="*/ 3 h 23"/>
                    <a:gd name="T76" fmla="*/ 11 w 13"/>
                    <a:gd name="T77" fmla="*/ 2 h 23"/>
                    <a:gd name="T78" fmla="*/ 10 w 13"/>
                    <a:gd name="T79" fmla="*/ 1 h 23"/>
                    <a:gd name="T80" fmla="*/ 10 w 13"/>
                    <a:gd name="T81" fmla="*/ 0 h 23"/>
                    <a:gd name="T82" fmla="*/ 9 w 13"/>
                    <a:gd name="T83"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3" h="23">
                      <a:moveTo>
                        <a:pt x="12" y="0"/>
                      </a:moveTo>
                      <a:cubicBezTo>
                        <a:pt x="12" y="0"/>
                        <a:pt x="12" y="0"/>
                        <a:pt x="12" y="0"/>
                      </a:cubicBezTo>
                      <a:cubicBezTo>
                        <a:pt x="12" y="0"/>
                        <a:pt x="12" y="0"/>
                        <a:pt x="12" y="0"/>
                      </a:cubicBezTo>
                      <a:cubicBezTo>
                        <a:pt x="12" y="0"/>
                        <a:pt x="12" y="0"/>
                        <a:pt x="12" y="0"/>
                      </a:cubicBezTo>
                      <a:moveTo>
                        <a:pt x="9" y="0"/>
                      </a:moveTo>
                      <a:cubicBezTo>
                        <a:pt x="9" y="1"/>
                        <a:pt x="8" y="1"/>
                        <a:pt x="7" y="2"/>
                      </a:cubicBezTo>
                      <a:cubicBezTo>
                        <a:pt x="7" y="3"/>
                        <a:pt x="6" y="3"/>
                        <a:pt x="6" y="4"/>
                      </a:cubicBezTo>
                      <a:cubicBezTo>
                        <a:pt x="5" y="4"/>
                        <a:pt x="5" y="5"/>
                        <a:pt x="5" y="6"/>
                      </a:cubicBezTo>
                      <a:cubicBezTo>
                        <a:pt x="5" y="6"/>
                        <a:pt x="5" y="6"/>
                        <a:pt x="5" y="6"/>
                      </a:cubicBezTo>
                      <a:cubicBezTo>
                        <a:pt x="4" y="7"/>
                        <a:pt x="4" y="7"/>
                        <a:pt x="4" y="7"/>
                      </a:cubicBezTo>
                      <a:cubicBezTo>
                        <a:pt x="3" y="7"/>
                        <a:pt x="3" y="8"/>
                        <a:pt x="3" y="9"/>
                      </a:cubicBezTo>
                      <a:cubicBezTo>
                        <a:pt x="3" y="9"/>
                        <a:pt x="3" y="9"/>
                        <a:pt x="3" y="9"/>
                      </a:cubicBezTo>
                      <a:cubicBezTo>
                        <a:pt x="3" y="10"/>
                        <a:pt x="3" y="10"/>
                        <a:pt x="3" y="10"/>
                      </a:cubicBezTo>
                      <a:cubicBezTo>
                        <a:pt x="2" y="11"/>
                        <a:pt x="2" y="12"/>
                        <a:pt x="2" y="14"/>
                      </a:cubicBezTo>
                      <a:cubicBezTo>
                        <a:pt x="2" y="14"/>
                        <a:pt x="2" y="14"/>
                        <a:pt x="2" y="14"/>
                      </a:cubicBezTo>
                      <a:cubicBezTo>
                        <a:pt x="1" y="14"/>
                        <a:pt x="1" y="14"/>
                        <a:pt x="1" y="14"/>
                      </a:cubicBezTo>
                      <a:cubicBezTo>
                        <a:pt x="0" y="15"/>
                        <a:pt x="0" y="17"/>
                        <a:pt x="0" y="19"/>
                      </a:cubicBezTo>
                      <a:cubicBezTo>
                        <a:pt x="1" y="20"/>
                        <a:pt x="1" y="21"/>
                        <a:pt x="1" y="21"/>
                      </a:cubicBezTo>
                      <a:cubicBezTo>
                        <a:pt x="0" y="22"/>
                        <a:pt x="0" y="22"/>
                        <a:pt x="0" y="22"/>
                      </a:cubicBezTo>
                      <a:cubicBezTo>
                        <a:pt x="1" y="23"/>
                        <a:pt x="1" y="23"/>
                        <a:pt x="1" y="23"/>
                      </a:cubicBezTo>
                      <a:cubicBezTo>
                        <a:pt x="2" y="23"/>
                        <a:pt x="2" y="23"/>
                        <a:pt x="2" y="23"/>
                      </a:cubicBezTo>
                      <a:cubicBezTo>
                        <a:pt x="5" y="23"/>
                        <a:pt x="5" y="20"/>
                        <a:pt x="6" y="19"/>
                      </a:cubicBezTo>
                      <a:cubicBezTo>
                        <a:pt x="6" y="18"/>
                        <a:pt x="6" y="18"/>
                        <a:pt x="6" y="18"/>
                      </a:cubicBezTo>
                      <a:cubicBezTo>
                        <a:pt x="7" y="18"/>
                        <a:pt x="7" y="18"/>
                        <a:pt x="7" y="18"/>
                      </a:cubicBezTo>
                      <a:cubicBezTo>
                        <a:pt x="7" y="17"/>
                        <a:pt x="7" y="16"/>
                        <a:pt x="7" y="16"/>
                      </a:cubicBezTo>
                      <a:cubicBezTo>
                        <a:pt x="7" y="15"/>
                        <a:pt x="7" y="15"/>
                        <a:pt x="7" y="14"/>
                      </a:cubicBezTo>
                      <a:cubicBezTo>
                        <a:pt x="7" y="14"/>
                        <a:pt x="7" y="14"/>
                        <a:pt x="7" y="14"/>
                      </a:cubicBezTo>
                      <a:cubicBezTo>
                        <a:pt x="7" y="13"/>
                        <a:pt x="7" y="13"/>
                        <a:pt x="7" y="13"/>
                      </a:cubicBezTo>
                      <a:cubicBezTo>
                        <a:pt x="7" y="12"/>
                        <a:pt x="7" y="12"/>
                        <a:pt x="7" y="12"/>
                      </a:cubicBezTo>
                      <a:cubicBezTo>
                        <a:pt x="7" y="12"/>
                        <a:pt x="7" y="12"/>
                        <a:pt x="7" y="12"/>
                      </a:cubicBezTo>
                      <a:cubicBezTo>
                        <a:pt x="8" y="12"/>
                        <a:pt x="8" y="11"/>
                        <a:pt x="8" y="10"/>
                      </a:cubicBezTo>
                      <a:cubicBezTo>
                        <a:pt x="8" y="10"/>
                        <a:pt x="8" y="10"/>
                        <a:pt x="8" y="10"/>
                      </a:cubicBezTo>
                      <a:cubicBezTo>
                        <a:pt x="8" y="9"/>
                        <a:pt x="8" y="9"/>
                        <a:pt x="8" y="9"/>
                      </a:cubicBezTo>
                      <a:cubicBezTo>
                        <a:pt x="8" y="9"/>
                        <a:pt x="8" y="9"/>
                        <a:pt x="8" y="9"/>
                      </a:cubicBezTo>
                      <a:cubicBezTo>
                        <a:pt x="9" y="9"/>
                        <a:pt x="9" y="9"/>
                        <a:pt x="9" y="9"/>
                      </a:cubicBezTo>
                      <a:cubicBezTo>
                        <a:pt x="11" y="8"/>
                        <a:pt x="13" y="5"/>
                        <a:pt x="12" y="2"/>
                      </a:cubicBezTo>
                      <a:cubicBezTo>
                        <a:pt x="12" y="2"/>
                        <a:pt x="12" y="2"/>
                        <a:pt x="12" y="3"/>
                      </a:cubicBezTo>
                      <a:cubicBezTo>
                        <a:pt x="11" y="3"/>
                        <a:pt x="11" y="3"/>
                        <a:pt x="11" y="3"/>
                      </a:cubicBezTo>
                      <a:cubicBezTo>
                        <a:pt x="11" y="2"/>
                        <a:pt x="11" y="2"/>
                        <a:pt x="11" y="2"/>
                      </a:cubicBezTo>
                      <a:cubicBezTo>
                        <a:pt x="10" y="2"/>
                        <a:pt x="10" y="1"/>
                        <a:pt x="10" y="1"/>
                      </a:cubicBezTo>
                      <a:cubicBezTo>
                        <a:pt x="10" y="0"/>
                        <a:pt x="10" y="0"/>
                        <a:pt x="10" y="0"/>
                      </a:cubicBezTo>
                      <a:cubicBezTo>
                        <a:pt x="9" y="0"/>
                        <a:pt x="9" y="0"/>
                        <a:pt x="9"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49960"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a:ln>
                      <a:noFill/>
                    </a:ln>
                    <a:solidFill>
                      <a:prstClr val="black"/>
                    </a:solidFill>
                    <a:effectLst/>
                    <a:uLnTx/>
                    <a:uFillTx/>
                    <a:cs typeface="+mn-ea"/>
                    <a:sym typeface="+mn-lt"/>
                  </a:endParaRPr>
                </a:p>
              </p:txBody>
            </p:sp>
            <p:sp>
              <p:nvSpPr>
                <p:cNvPr id="28" name="Freeform 44"/>
                <p:cNvSpPr/>
                <p:nvPr/>
              </p:nvSpPr>
              <p:spPr bwMode="auto">
                <a:xfrm>
                  <a:off x="4188" y="2298"/>
                  <a:ext cx="7" cy="10"/>
                </a:xfrm>
                <a:custGeom>
                  <a:avLst/>
                  <a:gdLst>
                    <a:gd name="T0" fmla="*/ 1 w 3"/>
                    <a:gd name="T1" fmla="*/ 0 h 4"/>
                    <a:gd name="T2" fmla="*/ 0 w 3"/>
                    <a:gd name="T3" fmla="*/ 1 h 4"/>
                    <a:gd name="T4" fmla="*/ 0 w 3"/>
                    <a:gd name="T5" fmla="*/ 2 h 4"/>
                    <a:gd name="T6" fmla="*/ 1 w 3"/>
                    <a:gd name="T7" fmla="*/ 3 h 4"/>
                    <a:gd name="T8" fmla="*/ 1 w 3"/>
                    <a:gd name="T9" fmla="*/ 4 h 4"/>
                    <a:gd name="T10" fmla="*/ 2 w 3"/>
                    <a:gd name="T11" fmla="*/ 4 h 4"/>
                    <a:gd name="T12" fmla="*/ 2 w 3"/>
                    <a:gd name="T13" fmla="*/ 3 h 4"/>
                    <a:gd name="T14" fmla="*/ 3 w 3"/>
                    <a:gd name="T15" fmla="*/ 2 h 4"/>
                    <a:gd name="T16" fmla="*/ 2 w 3"/>
                    <a:gd name="T17" fmla="*/ 1 h 4"/>
                    <a:gd name="T18" fmla="*/ 2 w 3"/>
                    <a:gd name="T19" fmla="*/ 1 h 4"/>
                    <a:gd name="T20" fmla="*/ 1 w 3"/>
                    <a:gd name="T21"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4">
                      <a:moveTo>
                        <a:pt x="1" y="0"/>
                      </a:moveTo>
                      <a:cubicBezTo>
                        <a:pt x="0" y="1"/>
                        <a:pt x="0" y="1"/>
                        <a:pt x="0" y="1"/>
                      </a:cubicBezTo>
                      <a:cubicBezTo>
                        <a:pt x="0" y="2"/>
                        <a:pt x="0" y="2"/>
                        <a:pt x="0" y="2"/>
                      </a:cubicBezTo>
                      <a:cubicBezTo>
                        <a:pt x="0" y="2"/>
                        <a:pt x="0" y="3"/>
                        <a:pt x="1" y="3"/>
                      </a:cubicBezTo>
                      <a:cubicBezTo>
                        <a:pt x="1" y="4"/>
                        <a:pt x="1" y="4"/>
                        <a:pt x="1" y="4"/>
                      </a:cubicBezTo>
                      <a:cubicBezTo>
                        <a:pt x="2" y="4"/>
                        <a:pt x="2" y="4"/>
                        <a:pt x="2" y="4"/>
                      </a:cubicBezTo>
                      <a:cubicBezTo>
                        <a:pt x="2" y="3"/>
                        <a:pt x="2" y="3"/>
                        <a:pt x="2" y="3"/>
                      </a:cubicBezTo>
                      <a:cubicBezTo>
                        <a:pt x="3" y="3"/>
                        <a:pt x="3" y="3"/>
                        <a:pt x="3" y="2"/>
                      </a:cubicBezTo>
                      <a:cubicBezTo>
                        <a:pt x="3" y="2"/>
                        <a:pt x="2" y="2"/>
                        <a:pt x="2" y="1"/>
                      </a:cubicBezTo>
                      <a:cubicBezTo>
                        <a:pt x="2" y="1"/>
                        <a:pt x="2" y="1"/>
                        <a:pt x="2" y="1"/>
                      </a:cubicBezTo>
                      <a:cubicBezTo>
                        <a:pt x="2" y="1"/>
                        <a:pt x="1" y="1"/>
                        <a:pt x="1"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49960"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a:ln>
                      <a:noFill/>
                    </a:ln>
                    <a:solidFill>
                      <a:prstClr val="black"/>
                    </a:solidFill>
                    <a:effectLst/>
                    <a:uLnTx/>
                    <a:uFillTx/>
                    <a:cs typeface="+mn-ea"/>
                    <a:sym typeface="+mn-lt"/>
                  </a:endParaRPr>
                </a:p>
              </p:txBody>
            </p:sp>
          </p:grpSp>
          <p:sp>
            <p:nvSpPr>
              <p:cNvPr id="19" name="椭圆 18"/>
              <p:cNvSpPr/>
              <p:nvPr/>
            </p:nvSpPr>
            <p:spPr>
              <a:xfrm>
                <a:off x="5245267" y="2863322"/>
                <a:ext cx="1538545" cy="1523312"/>
              </a:xfrm>
              <a:prstGeom prst="ellipse">
                <a:avLst/>
              </a:prstGeom>
              <a:gradFill flip="none" rotWithShape="1">
                <a:gsLst>
                  <a:gs pos="66000">
                    <a:sysClr val="windowText" lastClr="000000">
                      <a:alpha val="4000"/>
                    </a:sysClr>
                  </a:gs>
                  <a:gs pos="26000">
                    <a:sysClr val="window" lastClr="FFFFFF">
                      <a:alpha val="0"/>
                    </a:sysClr>
                  </a:gs>
                  <a:gs pos="100000">
                    <a:sysClr val="windowText" lastClr="000000">
                      <a:alpha val="7000"/>
                    </a:sysClr>
                  </a:gs>
                </a:gsLst>
                <a:path path="circle">
                  <a:fillToRect l="50000" t="50000" r="50000" b="50000"/>
                </a:path>
                <a:tileRect/>
              </a:gradFill>
              <a:ln w="25400" cap="flat" cmpd="sng" algn="ctr">
                <a:noFill/>
                <a:prstDash val="solid"/>
              </a:ln>
              <a:effectLst/>
            </p:spPr>
            <p:txBody>
              <a:bodyPr rtlCol="0" anchor="ctr"/>
              <a:lstStyle/>
              <a:p>
                <a:pPr marL="0" marR="0" lvl="0" indent="0" algn="ctr" defTabSz="949960"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a:ln>
                    <a:noFill/>
                  </a:ln>
                  <a:solidFill>
                    <a:prstClr val="white"/>
                  </a:solidFill>
                  <a:effectLst/>
                  <a:uLnTx/>
                  <a:uFillTx/>
                  <a:cs typeface="+mn-ea"/>
                  <a:sym typeface="+mn-lt"/>
                </a:endParaRPr>
              </a:p>
            </p:txBody>
          </p:sp>
        </p:grpSp>
      </p:grpSp>
      <p:grpSp>
        <p:nvGrpSpPr>
          <p:cNvPr id="47" name="组合 46"/>
          <p:cNvGrpSpPr/>
          <p:nvPr/>
        </p:nvGrpSpPr>
        <p:grpSpPr>
          <a:xfrm>
            <a:off x="3484810" y="4614570"/>
            <a:ext cx="882204" cy="882201"/>
            <a:chOff x="3484810" y="4295253"/>
            <a:chExt cx="882204" cy="882201"/>
          </a:xfrm>
        </p:grpSpPr>
        <p:sp>
          <p:nvSpPr>
            <p:cNvPr id="48" name="椭圆 47"/>
            <p:cNvSpPr/>
            <p:nvPr/>
          </p:nvSpPr>
          <p:spPr>
            <a:xfrm>
              <a:off x="3484810" y="4295253"/>
              <a:ext cx="882204" cy="882201"/>
            </a:xfrm>
            <a:prstGeom prst="ellipse">
              <a:avLst/>
            </a:prstGeom>
            <a:gradFill flip="none" rotWithShape="1">
              <a:gsLst>
                <a:gs pos="0">
                  <a:schemeClr val="accent1"/>
                </a:gs>
                <a:gs pos="100000">
                  <a:schemeClr val="tx1">
                    <a:lumMod val="95000"/>
                    <a:lumOff val="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cs typeface="+mn-ea"/>
                <a:sym typeface="+mn-lt"/>
              </a:endParaRPr>
            </a:p>
          </p:txBody>
        </p:sp>
        <p:sp>
          <p:nvSpPr>
            <p:cNvPr id="49" name="KSO_Shape"/>
            <p:cNvSpPr/>
            <p:nvPr/>
          </p:nvSpPr>
          <p:spPr bwMode="auto">
            <a:xfrm>
              <a:off x="3705240" y="4584930"/>
              <a:ext cx="422029" cy="294427"/>
            </a:xfrm>
            <a:custGeom>
              <a:avLst/>
              <a:gdLst>
                <a:gd name="T0" fmla="*/ 2147483646 w 112"/>
                <a:gd name="T1" fmla="*/ 2147483646 h 77"/>
                <a:gd name="T2" fmla="*/ 2147483646 w 112"/>
                <a:gd name="T3" fmla="*/ 2147483646 h 77"/>
                <a:gd name="T4" fmla="*/ 2147483646 w 112"/>
                <a:gd name="T5" fmla="*/ 2147483646 h 77"/>
                <a:gd name="T6" fmla="*/ 2147483646 w 112"/>
                <a:gd name="T7" fmla="*/ 2147483646 h 77"/>
                <a:gd name="T8" fmla="*/ 2147483646 w 112"/>
                <a:gd name="T9" fmla="*/ 2147483646 h 77"/>
                <a:gd name="T10" fmla="*/ 0 w 112"/>
                <a:gd name="T11" fmla="*/ 2147483646 h 77"/>
                <a:gd name="T12" fmla="*/ 2147483646 w 112"/>
                <a:gd name="T13" fmla="*/ 2147483646 h 77"/>
                <a:gd name="T14" fmla="*/ 2147483646 w 112"/>
                <a:gd name="T15" fmla="*/ 2147483646 h 77"/>
                <a:gd name="T16" fmla="*/ 2147483646 w 112"/>
                <a:gd name="T17" fmla="*/ 2147483646 h 77"/>
                <a:gd name="T18" fmla="*/ 2147483646 w 112"/>
                <a:gd name="T19" fmla="*/ 2147483646 h 77"/>
                <a:gd name="T20" fmla="*/ 2147483646 w 112"/>
                <a:gd name="T21" fmla="*/ 2147483646 h 77"/>
                <a:gd name="T22" fmla="*/ 2147483646 w 112"/>
                <a:gd name="T23" fmla="*/ 2147483646 h 77"/>
                <a:gd name="T24" fmla="*/ 2147483646 w 112"/>
                <a:gd name="T25" fmla="*/ 2147483646 h 77"/>
                <a:gd name="T26" fmla="*/ 2147483646 w 112"/>
                <a:gd name="T27" fmla="*/ 2147483646 h 77"/>
                <a:gd name="T28" fmla="*/ 2147483646 w 112"/>
                <a:gd name="T29" fmla="*/ 2147483646 h 77"/>
                <a:gd name="T30" fmla="*/ 2147483646 w 112"/>
                <a:gd name="T31" fmla="*/ 2147483646 h 77"/>
                <a:gd name="T32" fmla="*/ 2147483646 w 112"/>
                <a:gd name="T33" fmla="*/ 2147483646 h 77"/>
                <a:gd name="T34" fmla="*/ 2147483646 w 112"/>
                <a:gd name="T35" fmla="*/ 2147483646 h 77"/>
                <a:gd name="T36" fmla="*/ 2147483646 w 112"/>
                <a:gd name="T37" fmla="*/ 2147483646 h 77"/>
                <a:gd name="T38" fmla="*/ 2147483646 w 112"/>
                <a:gd name="T39" fmla="*/ 2147483646 h 77"/>
                <a:gd name="T40" fmla="*/ 2147483646 w 112"/>
                <a:gd name="T41" fmla="*/ 2147483646 h 77"/>
                <a:gd name="T42" fmla="*/ 2147483646 w 112"/>
                <a:gd name="T43" fmla="*/ 2147483646 h 77"/>
                <a:gd name="T44" fmla="*/ 2147483646 w 112"/>
                <a:gd name="T45" fmla="*/ 2147483646 h 77"/>
                <a:gd name="T46" fmla="*/ 2147483646 w 112"/>
                <a:gd name="T47" fmla="*/ 2147483646 h 77"/>
                <a:gd name="T48" fmla="*/ 2147483646 w 112"/>
                <a:gd name="T49" fmla="*/ 2147483646 h 77"/>
                <a:gd name="T50" fmla="*/ 2147483646 w 112"/>
                <a:gd name="T51" fmla="*/ 2147483646 h 77"/>
                <a:gd name="T52" fmla="*/ 2147483646 w 112"/>
                <a:gd name="T53" fmla="*/ 2147483646 h 77"/>
                <a:gd name="T54" fmla="*/ 2147483646 w 112"/>
                <a:gd name="T55" fmla="*/ 2147483646 h 77"/>
                <a:gd name="T56" fmla="*/ 2147483646 w 112"/>
                <a:gd name="T57" fmla="*/ 2147483646 h 77"/>
                <a:gd name="T58" fmla="*/ 2147483646 w 112"/>
                <a:gd name="T59" fmla="*/ 2147483646 h 77"/>
                <a:gd name="T60" fmla="*/ 2147483646 w 112"/>
                <a:gd name="T61" fmla="*/ 2147483646 h 77"/>
                <a:gd name="T62" fmla="*/ 2147483646 w 112"/>
                <a:gd name="T63" fmla="*/ 2147483646 h 77"/>
                <a:gd name="T64" fmla="*/ 2147483646 w 112"/>
                <a:gd name="T65" fmla="*/ 2147483646 h 77"/>
                <a:gd name="T66" fmla="*/ 2147483646 w 112"/>
                <a:gd name="T67" fmla="*/ 2147483646 h 77"/>
                <a:gd name="T68" fmla="*/ 2147483646 w 112"/>
                <a:gd name="T69" fmla="*/ 2147483646 h 77"/>
                <a:gd name="T70" fmla="*/ 2147483646 w 112"/>
                <a:gd name="T71" fmla="*/ 2147483646 h 77"/>
                <a:gd name="T72" fmla="*/ 2147483646 w 112"/>
                <a:gd name="T73" fmla="*/ 2147483646 h 77"/>
                <a:gd name="T74" fmla="*/ 2147483646 w 112"/>
                <a:gd name="T75" fmla="*/ 2147483646 h 77"/>
                <a:gd name="T76" fmla="*/ 2147483646 w 112"/>
                <a:gd name="T77" fmla="*/ 2147483646 h 77"/>
                <a:gd name="T78" fmla="*/ 2147483646 w 112"/>
                <a:gd name="T79" fmla="*/ 2147483646 h 77"/>
                <a:gd name="T80" fmla="*/ 2147483646 w 112"/>
                <a:gd name="T81" fmla="*/ 2147483646 h 77"/>
                <a:gd name="T82" fmla="*/ 2147483646 w 112"/>
                <a:gd name="T83" fmla="*/ 2147483646 h 77"/>
                <a:gd name="T84" fmla="*/ 2147483646 w 112"/>
                <a:gd name="T85" fmla="*/ 2147483646 h 77"/>
                <a:gd name="T86" fmla="*/ 2147483646 w 112"/>
                <a:gd name="T87" fmla="*/ 2147483646 h 7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12" h="77">
                  <a:moveTo>
                    <a:pt x="56" y="0"/>
                  </a:moveTo>
                  <a:cubicBezTo>
                    <a:pt x="62" y="0"/>
                    <a:pt x="66" y="4"/>
                    <a:pt x="66" y="10"/>
                  </a:cubicBezTo>
                  <a:cubicBezTo>
                    <a:pt x="66" y="15"/>
                    <a:pt x="62" y="20"/>
                    <a:pt x="56" y="20"/>
                  </a:cubicBezTo>
                  <a:cubicBezTo>
                    <a:pt x="51" y="20"/>
                    <a:pt x="46" y="15"/>
                    <a:pt x="46" y="10"/>
                  </a:cubicBezTo>
                  <a:cubicBezTo>
                    <a:pt x="46" y="4"/>
                    <a:pt x="51" y="0"/>
                    <a:pt x="56" y="0"/>
                  </a:cubicBezTo>
                  <a:close/>
                  <a:moveTo>
                    <a:pt x="15" y="49"/>
                  </a:moveTo>
                  <a:cubicBezTo>
                    <a:pt x="15" y="66"/>
                    <a:pt x="15" y="66"/>
                    <a:pt x="15" y="66"/>
                  </a:cubicBezTo>
                  <a:cubicBezTo>
                    <a:pt x="10" y="66"/>
                    <a:pt x="10" y="66"/>
                    <a:pt x="10" y="66"/>
                  </a:cubicBezTo>
                  <a:cubicBezTo>
                    <a:pt x="10" y="52"/>
                    <a:pt x="10" y="52"/>
                    <a:pt x="10" y="52"/>
                  </a:cubicBezTo>
                  <a:cubicBezTo>
                    <a:pt x="9" y="52"/>
                    <a:pt x="9" y="52"/>
                    <a:pt x="9" y="52"/>
                  </a:cubicBezTo>
                  <a:cubicBezTo>
                    <a:pt x="9" y="66"/>
                    <a:pt x="9" y="66"/>
                    <a:pt x="9" y="66"/>
                  </a:cubicBezTo>
                  <a:cubicBezTo>
                    <a:pt x="4" y="66"/>
                    <a:pt x="4" y="66"/>
                    <a:pt x="4" y="66"/>
                  </a:cubicBezTo>
                  <a:cubicBezTo>
                    <a:pt x="4" y="49"/>
                    <a:pt x="4" y="49"/>
                    <a:pt x="4" y="49"/>
                  </a:cubicBezTo>
                  <a:cubicBezTo>
                    <a:pt x="4" y="46"/>
                    <a:pt x="4" y="46"/>
                    <a:pt x="4" y="46"/>
                  </a:cubicBezTo>
                  <a:cubicBezTo>
                    <a:pt x="4" y="37"/>
                    <a:pt x="4" y="37"/>
                    <a:pt x="4" y="37"/>
                  </a:cubicBezTo>
                  <a:cubicBezTo>
                    <a:pt x="4" y="37"/>
                    <a:pt x="4" y="37"/>
                    <a:pt x="4" y="37"/>
                  </a:cubicBezTo>
                  <a:cubicBezTo>
                    <a:pt x="4" y="46"/>
                    <a:pt x="4" y="46"/>
                    <a:pt x="4" y="46"/>
                  </a:cubicBezTo>
                  <a:cubicBezTo>
                    <a:pt x="0" y="46"/>
                    <a:pt x="0" y="46"/>
                    <a:pt x="0" y="46"/>
                  </a:cubicBezTo>
                  <a:cubicBezTo>
                    <a:pt x="0" y="33"/>
                    <a:pt x="0" y="33"/>
                    <a:pt x="0" y="33"/>
                  </a:cubicBezTo>
                  <a:cubicBezTo>
                    <a:pt x="0" y="31"/>
                    <a:pt x="1" y="29"/>
                    <a:pt x="4" y="29"/>
                  </a:cubicBezTo>
                  <a:cubicBezTo>
                    <a:pt x="13" y="29"/>
                    <a:pt x="13" y="29"/>
                    <a:pt x="13" y="29"/>
                  </a:cubicBezTo>
                  <a:cubicBezTo>
                    <a:pt x="13" y="30"/>
                    <a:pt x="13" y="30"/>
                    <a:pt x="13" y="31"/>
                  </a:cubicBezTo>
                  <a:cubicBezTo>
                    <a:pt x="13" y="49"/>
                    <a:pt x="13" y="49"/>
                    <a:pt x="13" y="49"/>
                  </a:cubicBezTo>
                  <a:cubicBezTo>
                    <a:pt x="15" y="49"/>
                    <a:pt x="15" y="49"/>
                    <a:pt x="15" y="49"/>
                  </a:cubicBezTo>
                  <a:close/>
                  <a:moveTo>
                    <a:pt x="10" y="15"/>
                  </a:moveTo>
                  <a:cubicBezTo>
                    <a:pt x="13" y="15"/>
                    <a:pt x="16" y="18"/>
                    <a:pt x="16" y="22"/>
                  </a:cubicBezTo>
                  <a:cubicBezTo>
                    <a:pt x="16" y="23"/>
                    <a:pt x="16" y="24"/>
                    <a:pt x="15" y="25"/>
                  </a:cubicBezTo>
                  <a:cubicBezTo>
                    <a:pt x="15" y="26"/>
                    <a:pt x="15" y="26"/>
                    <a:pt x="14" y="26"/>
                  </a:cubicBezTo>
                  <a:cubicBezTo>
                    <a:pt x="13" y="27"/>
                    <a:pt x="12" y="28"/>
                    <a:pt x="10" y="28"/>
                  </a:cubicBezTo>
                  <a:cubicBezTo>
                    <a:pt x="6" y="28"/>
                    <a:pt x="3" y="25"/>
                    <a:pt x="3" y="22"/>
                  </a:cubicBezTo>
                  <a:cubicBezTo>
                    <a:pt x="3" y="18"/>
                    <a:pt x="6" y="15"/>
                    <a:pt x="10" y="15"/>
                  </a:cubicBezTo>
                  <a:close/>
                  <a:moveTo>
                    <a:pt x="96" y="49"/>
                  </a:moveTo>
                  <a:cubicBezTo>
                    <a:pt x="96" y="66"/>
                    <a:pt x="96" y="66"/>
                    <a:pt x="96" y="66"/>
                  </a:cubicBezTo>
                  <a:cubicBezTo>
                    <a:pt x="101" y="66"/>
                    <a:pt x="101" y="66"/>
                    <a:pt x="101" y="66"/>
                  </a:cubicBezTo>
                  <a:cubicBezTo>
                    <a:pt x="101" y="52"/>
                    <a:pt x="101" y="52"/>
                    <a:pt x="101" y="52"/>
                  </a:cubicBezTo>
                  <a:cubicBezTo>
                    <a:pt x="102" y="52"/>
                    <a:pt x="102" y="52"/>
                    <a:pt x="102" y="52"/>
                  </a:cubicBezTo>
                  <a:cubicBezTo>
                    <a:pt x="102" y="66"/>
                    <a:pt x="102" y="66"/>
                    <a:pt x="102" y="66"/>
                  </a:cubicBezTo>
                  <a:cubicBezTo>
                    <a:pt x="107" y="66"/>
                    <a:pt x="107" y="66"/>
                    <a:pt x="107" y="66"/>
                  </a:cubicBezTo>
                  <a:cubicBezTo>
                    <a:pt x="107" y="49"/>
                    <a:pt x="107" y="49"/>
                    <a:pt x="107" y="49"/>
                  </a:cubicBezTo>
                  <a:cubicBezTo>
                    <a:pt x="107" y="46"/>
                    <a:pt x="107" y="46"/>
                    <a:pt x="107" y="46"/>
                  </a:cubicBezTo>
                  <a:cubicBezTo>
                    <a:pt x="107" y="37"/>
                    <a:pt x="107" y="37"/>
                    <a:pt x="107" y="37"/>
                  </a:cubicBezTo>
                  <a:cubicBezTo>
                    <a:pt x="107" y="37"/>
                    <a:pt x="107" y="37"/>
                    <a:pt x="107" y="37"/>
                  </a:cubicBezTo>
                  <a:cubicBezTo>
                    <a:pt x="107" y="46"/>
                    <a:pt x="107" y="46"/>
                    <a:pt x="107" y="46"/>
                  </a:cubicBezTo>
                  <a:cubicBezTo>
                    <a:pt x="112" y="46"/>
                    <a:pt x="112" y="46"/>
                    <a:pt x="112" y="46"/>
                  </a:cubicBezTo>
                  <a:cubicBezTo>
                    <a:pt x="112" y="33"/>
                    <a:pt x="112" y="33"/>
                    <a:pt x="112" y="33"/>
                  </a:cubicBezTo>
                  <a:cubicBezTo>
                    <a:pt x="112" y="31"/>
                    <a:pt x="110" y="29"/>
                    <a:pt x="107" y="29"/>
                  </a:cubicBezTo>
                  <a:cubicBezTo>
                    <a:pt x="98" y="29"/>
                    <a:pt x="98" y="29"/>
                    <a:pt x="98" y="29"/>
                  </a:cubicBezTo>
                  <a:cubicBezTo>
                    <a:pt x="98" y="30"/>
                    <a:pt x="98" y="30"/>
                    <a:pt x="98" y="31"/>
                  </a:cubicBezTo>
                  <a:cubicBezTo>
                    <a:pt x="98" y="49"/>
                    <a:pt x="98" y="49"/>
                    <a:pt x="98" y="49"/>
                  </a:cubicBezTo>
                  <a:cubicBezTo>
                    <a:pt x="96" y="49"/>
                    <a:pt x="96" y="49"/>
                    <a:pt x="96" y="49"/>
                  </a:cubicBezTo>
                  <a:close/>
                  <a:moveTo>
                    <a:pt x="101" y="15"/>
                  </a:moveTo>
                  <a:cubicBezTo>
                    <a:pt x="98" y="15"/>
                    <a:pt x="95" y="18"/>
                    <a:pt x="95" y="22"/>
                  </a:cubicBezTo>
                  <a:cubicBezTo>
                    <a:pt x="95" y="23"/>
                    <a:pt x="95" y="24"/>
                    <a:pt x="96" y="25"/>
                  </a:cubicBezTo>
                  <a:cubicBezTo>
                    <a:pt x="96" y="26"/>
                    <a:pt x="97" y="26"/>
                    <a:pt x="97" y="26"/>
                  </a:cubicBezTo>
                  <a:cubicBezTo>
                    <a:pt x="98" y="27"/>
                    <a:pt x="100" y="28"/>
                    <a:pt x="101" y="28"/>
                  </a:cubicBezTo>
                  <a:cubicBezTo>
                    <a:pt x="105" y="28"/>
                    <a:pt x="108" y="25"/>
                    <a:pt x="108" y="22"/>
                  </a:cubicBezTo>
                  <a:cubicBezTo>
                    <a:pt x="108" y="18"/>
                    <a:pt x="105" y="15"/>
                    <a:pt x="101" y="15"/>
                  </a:cubicBezTo>
                  <a:close/>
                  <a:moveTo>
                    <a:pt x="75" y="51"/>
                  </a:moveTo>
                  <a:cubicBezTo>
                    <a:pt x="75" y="72"/>
                    <a:pt x="75" y="72"/>
                    <a:pt x="75" y="72"/>
                  </a:cubicBezTo>
                  <a:cubicBezTo>
                    <a:pt x="80" y="72"/>
                    <a:pt x="80" y="72"/>
                    <a:pt x="80" y="72"/>
                  </a:cubicBezTo>
                  <a:cubicBezTo>
                    <a:pt x="80" y="54"/>
                    <a:pt x="80" y="54"/>
                    <a:pt x="80" y="54"/>
                  </a:cubicBezTo>
                  <a:cubicBezTo>
                    <a:pt x="82" y="54"/>
                    <a:pt x="82" y="54"/>
                    <a:pt x="82" y="54"/>
                  </a:cubicBezTo>
                  <a:cubicBezTo>
                    <a:pt x="82" y="72"/>
                    <a:pt x="82" y="72"/>
                    <a:pt x="82" y="72"/>
                  </a:cubicBezTo>
                  <a:cubicBezTo>
                    <a:pt x="87" y="72"/>
                    <a:pt x="87" y="72"/>
                    <a:pt x="87" y="72"/>
                  </a:cubicBezTo>
                  <a:cubicBezTo>
                    <a:pt x="87" y="51"/>
                    <a:pt x="87" y="51"/>
                    <a:pt x="87" y="51"/>
                  </a:cubicBezTo>
                  <a:cubicBezTo>
                    <a:pt x="87" y="47"/>
                    <a:pt x="87" y="47"/>
                    <a:pt x="87" y="47"/>
                  </a:cubicBezTo>
                  <a:cubicBezTo>
                    <a:pt x="87" y="36"/>
                    <a:pt x="87" y="36"/>
                    <a:pt x="87" y="36"/>
                  </a:cubicBezTo>
                  <a:cubicBezTo>
                    <a:pt x="88" y="36"/>
                    <a:pt x="88" y="36"/>
                    <a:pt x="88" y="36"/>
                  </a:cubicBezTo>
                  <a:cubicBezTo>
                    <a:pt x="88" y="47"/>
                    <a:pt x="88" y="47"/>
                    <a:pt x="88" y="47"/>
                  </a:cubicBezTo>
                  <a:cubicBezTo>
                    <a:pt x="94" y="47"/>
                    <a:pt x="94" y="47"/>
                    <a:pt x="94" y="47"/>
                  </a:cubicBezTo>
                  <a:cubicBezTo>
                    <a:pt x="94" y="31"/>
                    <a:pt x="94" y="31"/>
                    <a:pt x="94" y="31"/>
                  </a:cubicBezTo>
                  <a:cubicBezTo>
                    <a:pt x="94" y="28"/>
                    <a:pt x="91" y="26"/>
                    <a:pt x="88" y="26"/>
                  </a:cubicBezTo>
                  <a:cubicBezTo>
                    <a:pt x="77" y="26"/>
                    <a:pt x="77" y="26"/>
                    <a:pt x="77" y="26"/>
                  </a:cubicBezTo>
                  <a:cubicBezTo>
                    <a:pt x="77" y="27"/>
                    <a:pt x="77" y="28"/>
                    <a:pt x="77" y="28"/>
                  </a:cubicBezTo>
                  <a:cubicBezTo>
                    <a:pt x="77" y="51"/>
                    <a:pt x="77" y="51"/>
                    <a:pt x="77" y="51"/>
                  </a:cubicBezTo>
                  <a:cubicBezTo>
                    <a:pt x="75" y="51"/>
                    <a:pt x="75" y="51"/>
                    <a:pt x="75" y="51"/>
                  </a:cubicBezTo>
                  <a:close/>
                  <a:moveTo>
                    <a:pt x="65" y="47"/>
                  </a:moveTo>
                  <a:cubicBezTo>
                    <a:pt x="65" y="32"/>
                    <a:pt x="65" y="32"/>
                    <a:pt x="65" y="32"/>
                  </a:cubicBezTo>
                  <a:cubicBezTo>
                    <a:pt x="64" y="32"/>
                    <a:pt x="64" y="32"/>
                    <a:pt x="64" y="32"/>
                  </a:cubicBezTo>
                  <a:cubicBezTo>
                    <a:pt x="64" y="47"/>
                    <a:pt x="64" y="47"/>
                    <a:pt x="64" y="47"/>
                  </a:cubicBezTo>
                  <a:cubicBezTo>
                    <a:pt x="64" y="50"/>
                    <a:pt x="64" y="50"/>
                    <a:pt x="64" y="50"/>
                  </a:cubicBezTo>
                  <a:cubicBezTo>
                    <a:pt x="64" y="77"/>
                    <a:pt x="64" y="77"/>
                    <a:pt x="64" y="77"/>
                  </a:cubicBezTo>
                  <a:cubicBezTo>
                    <a:pt x="57" y="77"/>
                    <a:pt x="57" y="77"/>
                    <a:pt x="57" y="77"/>
                  </a:cubicBezTo>
                  <a:cubicBezTo>
                    <a:pt x="57" y="55"/>
                    <a:pt x="57" y="55"/>
                    <a:pt x="57" y="55"/>
                  </a:cubicBezTo>
                  <a:cubicBezTo>
                    <a:pt x="55" y="55"/>
                    <a:pt x="55" y="55"/>
                    <a:pt x="55" y="55"/>
                  </a:cubicBezTo>
                  <a:cubicBezTo>
                    <a:pt x="55" y="77"/>
                    <a:pt x="55" y="77"/>
                    <a:pt x="55" y="77"/>
                  </a:cubicBezTo>
                  <a:cubicBezTo>
                    <a:pt x="48" y="77"/>
                    <a:pt x="48" y="77"/>
                    <a:pt x="48" y="77"/>
                  </a:cubicBezTo>
                  <a:cubicBezTo>
                    <a:pt x="48" y="50"/>
                    <a:pt x="48" y="50"/>
                    <a:pt x="48" y="50"/>
                  </a:cubicBezTo>
                  <a:cubicBezTo>
                    <a:pt x="48" y="47"/>
                    <a:pt x="48" y="47"/>
                    <a:pt x="48" y="47"/>
                  </a:cubicBezTo>
                  <a:cubicBezTo>
                    <a:pt x="48" y="32"/>
                    <a:pt x="48" y="32"/>
                    <a:pt x="48" y="32"/>
                  </a:cubicBezTo>
                  <a:cubicBezTo>
                    <a:pt x="47" y="32"/>
                    <a:pt x="47" y="32"/>
                    <a:pt x="47" y="32"/>
                  </a:cubicBezTo>
                  <a:cubicBezTo>
                    <a:pt x="47" y="47"/>
                    <a:pt x="47" y="47"/>
                    <a:pt x="47" y="47"/>
                  </a:cubicBezTo>
                  <a:cubicBezTo>
                    <a:pt x="41" y="47"/>
                    <a:pt x="41" y="47"/>
                    <a:pt x="41" y="47"/>
                  </a:cubicBezTo>
                  <a:cubicBezTo>
                    <a:pt x="41" y="27"/>
                    <a:pt x="41" y="27"/>
                    <a:pt x="41" y="27"/>
                  </a:cubicBezTo>
                  <a:cubicBezTo>
                    <a:pt x="41" y="24"/>
                    <a:pt x="44" y="21"/>
                    <a:pt x="47" y="21"/>
                  </a:cubicBezTo>
                  <a:cubicBezTo>
                    <a:pt x="66" y="21"/>
                    <a:pt x="46" y="21"/>
                    <a:pt x="65" y="21"/>
                  </a:cubicBezTo>
                  <a:cubicBezTo>
                    <a:pt x="69" y="21"/>
                    <a:pt x="71" y="24"/>
                    <a:pt x="71" y="27"/>
                  </a:cubicBezTo>
                  <a:cubicBezTo>
                    <a:pt x="71" y="47"/>
                    <a:pt x="71" y="47"/>
                    <a:pt x="71" y="47"/>
                  </a:cubicBezTo>
                  <a:cubicBezTo>
                    <a:pt x="70" y="47"/>
                    <a:pt x="68" y="47"/>
                    <a:pt x="65" y="47"/>
                  </a:cubicBezTo>
                  <a:close/>
                  <a:moveTo>
                    <a:pt x="37" y="51"/>
                  </a:moveTo>
                  <a:cubicBezTo>
                    <a:pt x="37" y="72"/>
                    <a:pt x="37" y="72"/>
                    <a:pt x="37" y="72"/>
                  </a:cubicBezTo>
                  <a:cubicBezTo>
                    <a:pt x="31" y="72"/>
                    <a:pt x="31" y="72"/>
                    <a:pt x="31" y="72"/>
                  </a:cubicBezTo>
                  <a:cubicBezTo>
                    <a:pt x="31" y="54"/>
                    <a:pt x="31" y="54"/>
                    <a:pt x="31" y="54"/>
                  </a:cubicBezTo>
                  <a:cubicBezTo>
                    <a:pt x="30" y="54"/>
                    <a:pt x="30" y="54"/>
                    <a:pt x="30" y="54"/>
                  </a:cubicBezTo>
                  <a:cubicBezTo>
                    <a:pt x="30" y="72"/>
                    <a:pt x="30" y="72"/>
                    <a:pt x="30" y="72"/>
                  </a:cubicBezTo>
                  <a:cubicBezTo>
                    <a:pt x="24" y="72"/>
                    <a:pt x="24" y="72"/>
                    <a:pt x="24" y="72"/>
                  </a:cubicBezTo>
                  <a:cubicBezTo>
                    <a:pt x="24" y="51"/>
                    <a:pt x="24" y="51"/>
                    <a:pt x="24" y="51"/>
                  </a:cubicBezTo>
                  <a:cubicBezTo>
                    <a:pt x="24" y="47"/>
                    <a:pt x="24" y="47"/>
                    <a:pt x="24" y="47"/>
                  </a:cubicBezTo>
                  <a:cubicBezTo>
                    <a:pt x="24" y="36"/>
                    <a:pt x="24" y="36"/>
                    <a:pt x="24" y="36"/>
                  </a:cubicBezTo>
                  <a:cubicBezTo>
                    <a:pt x="23" y="36"/>
                    <a:pt x="23" y="36"/>
                    <a:pt x="23" y="36"/>
                  </a:cubicBezTo>
                  <a:cubicBezTo>
                    <a:pt x="23" y="47"/>
                    <a:pt x="23" y="47"/>
                    <a:pt x="23" y="47"/>
                  </a:cubicBezTo>
                  <a:cubicBezTo>
                    <a:pt x="18" y="47"/>
                    <a:pt x="18" y="47"/>
                    <a:pt x="18" y="47"/>
                  </a:cubicBezTo>
                  <a:cubicBezTo>
                    <a:pt x="18" y="31"/>
                    <a:pt x="18" y="31"/>
                    <a:pt x="18" y="31"/>
                  </a:cubicBezTo>
                  <a:cubicBezTo>
                    <a:pt x="18" y="28"/>
                    <a:pt x="20" y="26"/>
                    <a:pt x="23" y="26"/>
                  </a:cubicBezTo>
                  <a:cubicBezTo>
                    <a:pt x="35" y="26"/>
                    <a:pt x="35" y="26"/>
                    <a:pt x="35" y="26"/>
                  </a:cubicBezTo>
                  <a:cubicBezTo>
                    <a:pt x="35" y="27"/>
                    <a:pt x="35" y="28"/>
                    <a:pt x="35" y="28"/>
                  </a:cubicBezTo>
                  <a:cubicBezTo>
                    <a:pt x="35" y="51"/>
                    <a:pt x="35" y="51"/>
                    <a:pt x="35" y="51"/>
                  </a:cubicBezTo>
                  <a:cubicBezTo>
                    <a:pt x="37" y="51"/>
                    <a:pt x="37" y="51"/>
                    <a:pt x="37" y="51"/>
                  </a:cubicBezTo>
                  <a:close/>
                  <a:moveTo>
                    <a:pt x="31" y="9"/>
                  </a:moveTo>
                  <a:cubicBezTo>
                    <a:pt x="35" y="9"/>
                    <a:pt x="39" y="12"/>
                    <a:pt x="39" y="17"/>
                  </a:cubicBezTo>
                  <a:cubicBezTo>
                    <a:pt x="39" y="19"/>
                    <a:pt x="38" y="20"/>
                    <a:pt x="37" y="22"/>
                  </a:cubicBezTo>
                  <a:cubicBezTo>
                    <a:pt x="37" y="22"/>
                    <a:pt x="37" y="22"/>
                    <a:pt x="37" y="23"/>
                  </a:cubicBezTo>
                  <a:cubicBezTo>
                    <a:pt x="35" y="24"/>
                    <a:pt x="33" y="25"/>
                    <a:pt x="31" y="25"/>
                  </a:cubicBezTo>
                  <a:cubicBezTo>
                    <a:pt x="26" y="25"/>
                    <a:pt x="22" y="21"/>
                    <a:pt x="22" y="17"/>
                  </a:cubicBezTo>
                  <a:cubicBezTo>
                    <a:pt x="22" y="12"/>
                    <a:pt x="26" y="9"/>
                    <a:pt x="31" y="9"/>
                  </a:cubicBezTo>
                  <a:close/>
                  <a:moveTo>
                    <a:pt x="81" y="9"/>
                  </a:moveTo>
                  <a:cubicBezTo>
                    <a:pt x="76" y="9"/>
                    <a:pt x="73" y="12"/>
                    <a:pt x="73" y="17"/>
                  </a:cubicBezTo>
                  <a:cubicBezTo>
                    <a:pt x="73" y="19"/>
                    <a:pt x="73" y="20"/>
                    <a:pt x="74" y="22"/>
                  </a:cubicBezTo>
                  <a:cubicBezTo>
                    <a:pt x="75" y="22"/>
                    <a:pt x="75" y="22"/>
                    <a:pt x="75" y="23"/>
                  </a:cubicBezTo>
                  <a:cubicBezTo>
                    <a:pt x="77" y="24"/>
                    <a:pt x="79" y="25"/>
                    <a:pt x="81" y="25"/>
                  </a:cubicBezTo>
                  <a:cubicBezTo>
                    <a:pt x="85" y="25"/>
                    <a:pt x="89" y="21"/>
                    <a:pt x="89" y="17"/>
                  </a:cubicBezTo>
                  <a:cubicBezTo>
                    <a:pt x="89" y="12"/>
                    <a:pt x="85" y="9"/>
                    <a:pt x="81" y="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cs typeface="+mn-ea"/>
                <a:sym typeface="+mn-lt"/>
              </a:endParaRPr>
            </a:p>
          </p:txBody>
        </p:sp>
      </p:grpSp>
      <p:sp>
        <p:nvSpPr>
          <p:cNvPr id="50" name="文本框 9"/>
          <p:cNvSpPr txBox="1"/>
          <p:nvPr/>
        </p:nvSpPr>
        <p:spPr>
          <a:xfrm>
            <a:off x="431330" y="4710796"/>
            <a:ext cx="2681719" cy="357006"/>
          </a:xfrm>
          <a:prstGeom prst="rect">
            <a:avLst/>
          </a:prstGeom>
          <a:noFill/>
        </p:spPr>
        <p:txBody>
          <a:bodyPr wrap="square" lIns="71242" tIns="35616" rIns="71242" bIns="35616" rtlCol="0">
            <a:spAutoFit/>
          </a:bodyPr>
          <a:lstStyle/>
          <a:p>
            <a:pPr lvl="1" algn="ctr">
              <a:lnSpc>
                <a:spcPct val="150000"/>
              </a:lnSpc>
              <a:buClr>
                <a:srgbClr val="8B4C13"/>
              </a:buClr>
              <a:defRPr/>
            </a:pPr>
            <a:r>
              <a:rPr lang="zh-CN" altLang="en-US" sz="1400" dirty="0">
                <a:cs typeface="+mn-ea"/>
                <a:sym typeface="+mn-lt"/>
              </a:rPr>
              <a:t>我们直抒几见</a:t>
            </a:r>
            <a:endParaRPr lang="en-US" altLang="zh-CN" sz="1400" dirty="0">
              <a:cs typeface="+mn-ea"/>
              <a:sym typeface="+mn-lt"/>
            </a:endParaRPr>
          </a:p>
        </p:txBody>
      </p:sp>
      <p:grpSp>
        <p:nvGrpSpPr>
          <p:cNvPr id="51" name="组合 50"/>
          <p:cNvGrpSpPr/>
          <p:nvPr/>
        </p:nvGrpSpPr>
        <p:grpSpPr>
          <a:xfrm>
            <a:off x="4180782" y="2864536"/>
            <a:ext cx="882204" cy="882201"/>
            <a:chOff x="4115740" y="2531802"/>
            <a:chExt cx="882204" cy="882201"/>
          </a:xfrm>
        </p:grpSpPr>
        <p:sp>
          <p:nvSpPr>
            <p:cNvPr id="52" name="椭圆 51"/>
            <p:cNvSpPr/>
            <p:nvPr/>
          </p:nvSpPr>
          <p:spPr>
            <a:xfrm>
              <a:off x="4115740" y="2531802"/>
              <a:ext cx="882204" cy="882201"/>
            </a:xfrm>
            <a:prstGeom prst="ellipse">
              <a:avLst/>
            </a:prstGeom>
            <a:gradFill flip="none" rotWithShape="1">
              <a:gsLst>
                <a:gs pos="0">
                  <a:schemeClr val="accent1"/>
                </a:gs>
                <a:gs pos="100000">
                  <a:schemeClr val="tx1">
                    <a:lumMod val="95000"/>
                    <a:lumOff val="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cs typeface="+mn-ea"/>
                <a:sym typeface="+mn-lt"/>
              </a:endParaRPr>
            </a:p>
          </p:txBody>
        </p:sp>
        <p:sp>
          <p:nvSpPr>
            <p:cNvPr id="53" name="KSO_Shape"/>
            <p:cNvSpPr/>
            <p:nvPr/>
          </p:nvSpPr>
          <p:spPr bwMode="auto">
            <a:xfrm>
              <a:off x="4377200" y="2851977"/>
              <a:ext cx="374030" cy="298553"/>
            </a:xfrm>
            <a:custGeom>
              <a:avLst/>
              <a:gdLst>
                <a:gd name="T0" fmla="*/ 432030 w 2125663"/>
                <a:gd name="T1" fmla="*/ 1344893 h 1811338"/>
                <a:gd name="T2" fmla="*/ 462740 w 2125663"/>
                <a:gd name="T3" fmla="*/ 1477960 h 1811338"/>
                <a:gd name="T4" fmla="*/ 513638 w 2125663"/>
                <a:gd name="T5" fmla="*/ 1557743 h 1811338"/>
                <a:gd name="T6" fmla="*/ 516481 w 2125663"/>
                <a:gd name="T7" fmla="*/ 1336346 h 1811338"/>
                <a:gd name="T8" fmla="*/ 503401 w 2125663"/>
                <a:gd name="T9" fmla="*/ 1310416 h 1811338"/>
                <a:gd name="T10" fmla="*/ 515913 w 2125663"/>
                <a:gd name="T11" fmla="*/ 1250009 h 1811338"/>
                <a:gd name="T12" fmla="*/ 618846 w 2125663"/>
                <a:gd name="T13" fmla="*/ 1242885 h 1811338"/>
                <a:gd name="T14" fmla="*/ 643583 w 2125663"/>
                <a:gd name="T15" fmla="*/ 1263116 h 1811338"/>
                <a:gd name="T16" fmla="*/ 642446 w 2125663"/>
                <a:gd name="T17" fmla="*/ 1324948 h 1811338"/>
                <a:gd name="T18" fmla="*/ 619414 w 2125663"/>
                <a:gd name="T19" fmla="*/ 1342899 h 1811338"/>
                <a:gd name="T20" fmla="*/ 664057 w 2125663"/>
                <a:gd name="T21" fmla="*/ 1524691 h 1811338"/>
                <a:gd name="T22" fmla="*/ 704434 w 2125663"/>
                <a:gd name="T23" fmla="*/ 1417553 h 1811338"/>
                <a:gd name="T24" fmla="*/ 725191 w 2125663"/>
                <a:gd name="T25" fmla="*/ 1259697 h 1811338"/>
                <a:gd name="T26" fmla="*/ 857412 w 2125663"/>
                <a:gd name="T27" fmla="*/ 1192451 h 1811338"/>
                <a:gd name="T28" fmla="*/ 923096 w 2125663"/>
                <a:gd name="T29" fmla="*/ 1212682 h 1811338"/>
                <a:gd name="T30" fmla="*/ 970013 w 2125663"/>
                <a:gd name="T31" fmla="*/ 1259697 h 1811338"/>
                <a:gd name="T32" fmla="*/ 990201 w 2125663"/>
                <a:gd name="T33" fmla="*/ 1325233 h 1811338"/>
                <a:gd name="T34" fmla="*/ 980818 w 2125663"/>
                <a:gd name="T35" fmla="*/ 1537228 h 1811338"/>
                <a:gd name="T36" fmla="*/ 935891 w 2125663"/>
                <a:gd name="T37" fmla="*/ 1570566 h 1811338"/>
                <a:gd name="T38" fmla="*/ 798837 w 2125663"/>
                <a:gd name="T39" fmla="*/ 1607608 h 1811338"/>
                <a:gd name="T40" fmla="*/ 617424 w 2125663"/>
                <a:gd name="T41" fmla="*/ 1622140 h 1811338"/>
                <a:gd name="T42" fmla="*/ 428049 w 2125663"/>
                <a:gd name="T43" fmla="*/ 1615872 h 1811338"/>
                <a:gd name="T44" fmla="*/ 264551 w 2125663"/>
                <a:gd name="T45" fmla="*/ 1588232 h 1811338"/>
                <a:gd name="T46" fmla="*/ 180669 w 2125663"/>
                <a:gd name="T47" fmla="*/ 1549481 h 1811338"/>
                <a:gd name="T48" fmla="*/ 159912 w 2125663"/>
                <a:gd name="T49" fmla="*/ 1517283 h 1811338"/>
                <a:gd name="T50" fmla="*/ 167873 w 2125663"/>
                <a:gd name="T51" fmla="*/ 1284201 h 1811338"/>
                <a:gd name="T52" fmla="*/ 205123 w 2125663"/>
                <a:gd name="T53" fmla="*/ 1228638 h 1811338"/>
                <a:gd name="T54" fmla="*/ 264266 w 2125663"/>
                <a:gd name="T55" fmla="*/ 1196440 h 1811338"/>
                <a:gd name="T56" fmla="*/ 421225 w 2125663"/>
                <a:gd name="T57" fmla="*/ 1183048 h 1811338"/>
                <a:gd name="T58" fmla="*/ 433514 w 2125663"/>
                <a:gd name="T59" fmla="*/ 761303 h 1811338"/>
                <a:gd name="T60" fmla="*/ 391450 w 2125663"/>
                <a:gd name="T61" fmla="*/ 813630 h 1811338"/>
                <a:gd name="T62" fmla="*/ 379229 w 2125663"/>
                <a:gd name="T63" fmla="*/ 902075 h 1811338"/>
                <a:gd name="T64" fmla="*/ 414756 w 2125663"/>
                <a:gd name="T65" fmla="*/ 1016114 h 1811338"/>
                <a:gd name="T66" fmla="*/ 487516 w 2125663"/>
                <a:gd name="T67" fmla="*/ 1099439 h 1811338"/>
                <a:gd name="T68" fmla="*/ 567666 w 2125663"/>
                <a:gd name="T69" fmla="*/ 1135272 h 1811338"/>
                <a:gd name="T70" fmla="*/ 645542 w 2125663"/>
                <a:gd name="T71" fmla="*/ 1111099 h 1811338"/>
                <a:gd name="T72" fmla="*/ 722282 w 2125663"/>
                <a:gd name="T73" fmla="*/ 1035452 h 1811338"/>
                <a:gd name="T74" fmla="*/ 767757 w 2125663"/>
                <a:gd name="T75" fmla="*/ 926248 h 1811338"/>
                <a:gd name="T76" fmla="*/ 666290 w 2125663"/>
                <a:gd name="T77" fmla="*/ 863967 h 1811338"/>
                <a:gd name="T78" fmla="*/ 546918 w 2125663"/>
                <a:gd name="T79" fmla="*/ 832116 h 1811338"/>
                <a:gd name="T80" fmla="*/ 484389 w 2125663"/>
                <a:gd name="T81" fmla="*/ 790595 h 1811338"/>
                <a:gd name="T82" fmla="*/ 452273 w 2125663"/>
                <a:gd name="T83" fmla="*/ 760734 h 1811338"/>
                <a:gd name="T84" fmla="*/ 568234 w 2125663"/>
                <a:gd name="T85" fmla="*/ 587258 h 1811338"/>
                <a:gd name="T86" fmla="*/ 631616 w 2125663"/>
                <a:gd name="T87" fmla="*/ 594937 h 1811338"/>
                <a:gd name="T88" fmla="*/ 705513 w 2125663"/>
                <a:gd name="T89" fmla="*/ 631054 h 1811338"/>
                <a:gd name="T90" fmla="*/ 790210 w 2125663"/>
                <a:gd name="T91" fmla="*/ 732864 h 1811338"/>
                <a:gd name="T92" fmla="*/ 826306 w 2125663"/>
                <a:gd name="T93" fmla="*/ 873920 h 1811338"/>
                <a:gd name="T94" fmla="*/ 818064 w 2125663"/>
                <a:gd name="T95" fmla="*/ 959237 h 1811338"/>
                <a:gd name="T96" fmla="*/ 780831 w 2125663"/>
                <a:gd name="T97" fmla="*/ 1048534 h 1811338"/>
                <a:gd name="T98" fmla="*/ 687607 w 2125663"/>
                <a:gd name="T99" fmla="*/ 1148922 h 1811338"/>
                <a:gd name="T100" fmla="*/ 588983 w 2125663"/>
                <a:gd name="T101" fmla="*/ 1190727 h 1811338"/>
                <a:gd name="T102" fmla="*/ 525033 w 2125663"/>
                <a:gd name="T103" fmla="*/ 1182480 h 1811338"/>
                <a:gd name="T104" fmla="*/ 421293 w 2125663"/>
                <a:gd name="T105" fmla="*/ 1115081 h 1811338"/>
                <a:gd name="T106" fmla="*/ 345406 w 2125663"/>
                <a:gd name="T107" fmla="*/ 1002463 h 1811338"/>
                <a:gd name="T108" fmla="*/ 325511 w 2125663"/>
                <a:gd name="T109" fmla="*/ 929092 h 1811338"/>
                <a:gd name="T110" fmla="*/ 330627 w 2125663"/>
                <a:gd name="T111" fmla="*/ 813915 h 1811338"/>
                <a:gd name="T112" fmla="*/ 388324 w 2125663"/>
                <a:gd name="T113" fmla="*/ 686510 h 1811338"/>
                <a:gd name="T114" fmla="*/ 482400 w 2125663"/>
                <a:gd name="T115" fmla="*/ 608303 h 1811338"/>
                <a:gd name="T116" fmla="*/ 542939 w 2125663"/>
                <a:gd name="T117" fmla="*/ 589534 h 1811338"/>
                <a:gd name="T118" fmla="*/ 0 w 2125663"/>
                <a:gd name="T119" fmla="*/ 0 h 1811338"/>
                <a:gd name="T120" fmla="*/ 174993 w 2125663"/>
                <a:gd name="T121" fmla="*/ 1118883 h 181133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125663" h="1811338">
                  <a:moveTo>
                    <a:pt x="470017" y="1320800"/>
                  </a:moveTo>
                  <a:lnTo>
                    <a:pt x="470335" y="1343069"/>
                  </a:lnTo>
                  <a:lnTo>
                    <a:pt x="471286" y="1364382"/>
                  </a:lnTo>
                  <a:lnTo>
                    <a:pt x="472238" y="1385696"/>
                  </a:lnTo>
                  <a:lnTo>
                    <a:pt x="473190" y="1406374"/>
                  </a:lnTo>
                  <a:lnTo>
                    <a:pt x="474459" y="1426415"/>
                  </a:lnTo>
                  <a:lnTo>
                    <a:pt x="476363" y="1446139"/>
                  </a:lnTo>
                  <a:lnTo>
                    <a:pt x="478267" y="1464908"/>
                  </a:lnTo>
                  <a:lnTo>
                    <a:pt x="480170" y="1483677"/>
                  </a:lnTo>
                  <a:lnTo>
                    <a:pt x="482074" y="1501491"/>
                  </a:lnTo>
                  <a:lnTo>
                    <a:pt x="484612" y="1518988"/>
                  </a:lnTo>
                  <a:lnTo>
                    <a:pt x="487468" y="1535530"/>
                  </a:lnTo>
                  <a:lnTo>
                    <a:pt x="490323" y="1552072"/>
                  </a:lnTo>
                  <a:lnTo>
                    <a:pt x="493179" y="1567660"/>
                  </a:lnTo>
                  <a:lnTo>
                    <a:pt x="496352" y="1582611"/>
                  </a:lnTo>
                  <a:lnTo>
                    <a:pt x="500159" y="1597563"/>
                  </a:lnTo>
                  <a:lnTo>
                    <a:pt x="503649" y="1611560"/>
                  </a:lnTo>
                  <a:lnTo>
                    <a:pt x="507774" y="1624921"/>
                  </a:lnTo>
                  <a:lnTo>
                    <a:pt x="511899" y="1637646"/>
                  </a:lnTo>
                  <a:lnTo>
                    <a:pt x="516341" y="1650052"/>
                  </a:lnTo>
                  <a:lnTo>
                    <a:pt x="520783" y="1661505"/>
                  </a:lnTo>
                  <a:lnTo>
                    <a:pt x="525859" y="1672639"/>
                  </a:lnTo>
                  <a:lnTo>
                    <a:pt x="530936" y="1683137"/>
                  </a:lnTo>
                  <a:lnTo>
                    <a:pt x="536329" y="1692998"/>
                  </a:lnTo>
                  <a:lnTo>
                    <a:pt x="541723" y="1702224"/>
                  </a:lnTo>
                  <a:lnTo>
                    <a:pt x="547752" y="1710813"/>
                  </a:lnTo>
                  <a:lnTo>
                    <a:pt x="553463" y="1718766"/>
                  </a:lnTo>
                  <a:lnTo>
                    <a:pt x="559808" y="1726083"/>
                  </a:lnTo>
                  <a:lnTo>
                    <a:pt x="566154" y="1732763"/>
                  </a:lnTo>
                  <a:lnTo>
                    <a:pt x="573134" y="1739125"/>
                  </a:lnTo>
                  <a:lnTo>
                    <a:pt x="580114" y="1744215"/>
                  </a:lnTo>
                  <a:lnTo>
                    <a:pt x="587412" y="1749305"/>
                  </a:lnTo>
                  <a:lnTo>
                    <a:pt x="594709" y="1753123"/>
                  </a:lnTo>
                  <a:lnTo>
                    <a:pt x="594709" y="1499901"/>
                  </a:lnTo>
                  <a:lnTo>
                    <a:pt x="591537" y="1499264"/>
                  </a:lnTo>
                  <a:lnTo>
                    <a:pt x="588047" y="1498310"/>
                  </a:lnTo>
                  <a:lnTo>
                    <a:pt x="584874" y="1497038"/>
                  </a:lnTo>
                  <a:lnTo>
                    <a:pt x="582018" y="1495765"/>
                  </a:lnTo>
                  <a:lnTo>
                    <a:pt x="579163" y="1494175"/>
                  </a:lnTo>
                  <a:lnTo>
                    <a:pt x="576307" y="1491948"/>
                  </a:lnTo>
                  <a:lnTo>
                    <a:pt x="573769" y="1489721"/>
                  </a:lnTo>
                  <a:lnTo>
                    <a:pt x="571548" y="1487494"/>
                  </a:lnTo>
                  <a:lnTo>
                    <a:pt x="569327" y="1484949"/>
                  </a:lnTo>
                  <a:lnTo>
                    <a:pt x="567106" y="1482404"/>
                  </a:lnTo>
                  <a:lnTo>
                    <a:pt x="565519" y="1479223"/>
                  </a:lnTo>
                  <a:lnTo>
                    <a:pt x="564250" y="1476360"/>
                  </a:lnTo>
                  <a:lnTo>
                    <a:pt x="563298" y="1473179"/>
                  </a:lnTo>
                  <a:lnTo>
                    <a:pt x="562347" y="1469998"/>
                  </a:lnTo>
                  <a:lnTo>
                    <a:pt x="562029" y="1466180"/>
                  </a:lnTo>
                  <a:lnTo>
                    <a:pt x="561712" y="1462999"/>
                  </a:lnTo>
                  <a:lnTo>
                    <a:pt x="561712" y="1425143"/>
                  </a:lnTo>
                  <a:lnTo>
                    <a:pt x="562029" y="1421007"/>
                  </a:lnTo>
                  <a:lnTo>
                    <a:pt x="562664" y="1417508"/>
                  </a:lnTo>
                  <a:lnTo>
                    <a:pt x="563616" y="1414009"/>
                  </a:lnTo>
                  <a:lnTo>
                    <a:pt x="564885" y="1410191"/>
                  </a:lnTo>
                  <a:lnTo>
                    <a:pt x="566154" y="1407010"/>
                  </a:lnTo>
                  <a:lnTo>
                    <a:pt x="568375" y="1403829"/>
                  </a:lnTo>
                  <a:lnTo>
                    <a:pt x="570596" y="1400966"/>
                  </a:lnTo>
                  <a:lnTo>
                    <a:pt x="572817" y="1398103"/>
                  </a:lnTo>
                  <a:lnTo>
                    <a:pt x="575673" y="1395558"/>
                  </a:lnTo>
                  <a:lnTo>
                    <a:pt x="578528" y="1393649"/>
                  </a:lnTo>
                  <a:lnTo>
                    <a:pt x="581701" y="1391741"/>
                  </a:lnTo>
                  <a:lnTo>
                    <a:pt x="584874" y="1390150"/>
                  </a:lnTo>
                  <a:lnTo>
                    <a:pt x="588364" y="1388878"/>
                  </a:lnTo>
                  <a:lnTo>
                    <a:pt x="592171" y="1387605"/>
                  </a:lnTo>
                  <a:lnTo>
                    <a:pt x="595979" y="1386969"/>
                  </a:lnTo>
                  <a:lnTo>
                    <a:pt x="599786" y="1386969"/>
                  </a:lnTo>
                  <a:lnTo>
                    <a:pt x="682597" y="1386969"/>
                  </a:lnTo>
                  <a:lnTo>
                    <a:pt x="686721" y="1386969"/>
                  </a:lnTo>
                  <a:lnTo>
                    <a:pt x="690529" y="1387605"/>
                  </a:lnTo>
                  <a:lnTo>
                    <a:pt x="694019" y="1388878"/>
                  </a:lnTo>
                  <a:lnTo>
                    <a:pt x="697826" y="1390150"/>
                  </a:lnTo>
                  <a:lnTo>
                    <a:pt x="700999" y="1391741"/>
                  </a:lnTo>
                  <a:lnTo>
                    <a:pt x="704172" y="1393649"/>
                  </a:lnTo>
                  <a:lnTo>
                    <a:pt x="707345" y="1395558"/>
                  </a:lnTo>
                  <a:lnTo>
                    <a:pt x="709883" y="1398103"/>
                  </a:lnTo>
                  <a:lnTo>
                    <a:pt x="712104" y="1400966"/>
                  </a:lnTo>
                  <a:lnTo>
                    <a:pt x="714325" y="1403829"/>
                  </a:lnTo>
                  <a:lnTo>
                    <a:pt x="716229" y="1407010"/>
                  </a:lnTo>
                  <a:lnTo>
                    <a:pt x="718132" y="1410191"/>
                  </a:lnTo>
                  <a:lnTo>
                    <a:pt x="719402" y="1414009"/>
                  </a:lnTo>
                  <a:lnTo>
                    <a:pt x="720353" y="1417508"/>
                  </a:lnTo>
                  <a:lnTo>
                    <a:pt x="720671" y="1421007"/>
                  </a:lnTo>
                  <a:lnTo>
                    <a:pt x="720988" y="1425143"/>
                  </a:lnTo>
                  <a:lnTo>
                    <a:pt x="720988" y="1462999"/>
                  </a:lnTo>
                  <a:lnTo>
                    <a:pt x="720988" y="1466180"/>
                  </a:lnTo>
                  <a:lnTo>
                    <a:pt x="720353" y="1469998"/>
                  </a:lnTo>
                  <a:lnTo>
                    <a:pt x="719719" y="1473179"/>
                  </a:lnTo>
                  <a:lnTo>
                    <a:pt x="718450" y="1476360"/>
                  </a:lnTo>
                  <a:lnTo>
                    <a:pt x="716863" y="1479223"/>
                  </a:lnTo>
                  <a:lnTo>
                    <a:pt x="715277" y="1482404"/>
                  </a:lnTo>
                  <a:lnTo>
                    <a:pt x="713373" y="1484949"/>
                  </a:lnTo>
                  <a:lnTo>
                    <a:pt x="711469" y="1487494"/>
                  </a:lnTo>
                  <a:lnTo>
                    <a:pt x="708931" y="1489721"/>
                  </a:lnTo>
                  <a:lnTo>
                    <a:pt x="706710" y="1491948"/>
                  </a:lnTo>
                  <a:lnTo>
                    <a:pt x="703537" y="1494175"/>
                  </a:lnTo>
                  <a:lnTo>
                    <a:pt x="700682" y="1495765"/>
                  </a:lnTo>
                  <a:lnTo>
                    <a:pt x="697826" y="1497038"/>
                  </a:lnTo>
                  <a:lnTo>
                    <a:pt x="694653" y="1498310"/>
                  </a:lnTo>
                  <a:lnTo>
                    <a:pt x="691163" y="1499264"/>
                  </a:lnTo>
                  <a:lnTo>
                    <a:pt x="687991" y="1499901"/>
                  </a:lnTo>
                  <a:lnTo>
                    <a:pt x="687991" y="1753123"/>
                  </a:lnTo>
                  <a:lnTo>
                    <a:pt x="695605" y="1749305"/>
                  </a:lnTo>
                  <a:lnTo>
                    <a:pt x="702586" y="1744215"/>
                  </a:lnTo>
                  <a:lnTo>
                    <a:pt x="709566" y="1739125"/>
                  </a:lnTo>
                  <a:lnTo>
                    <a:pt x="716229" y="1732763"/>
                  </a:lnTo>
                  <a:lnTo>
                    <a:pt x="722892" y="1726083"/>
                  </a:lnTo>
                  <a:lnTo>
                    <a:pt x="729237" y="1718766"/>
                  </a:lnTo>
                  <a:lnTo>
                    <a:pt x="734948" y="1710813"/>
                  </a:lnTo>
                  <a:lnTo>
                    <a:pt x="740977" y="1702224"/>
                  </a:lnTo>
                  <a:lnTo>
                    <a:pt x="746371" y="1692998"/>
                  </a:lnTo>
                  <a:lnTo>
                    <a:pt x="751447" y="1683137"/>
                  </a:lnTo>
                  <a:lnTo>
                    <a:pt x="756841" y="1672639"/>
                  </a:lnTo>
                  <a:lnTo>
                    <a:pt x="761600" y="1661505"/>
                  </a:lnTo>
                  <a:lnTo>
                    <a:pt x="766359" y="1650052"/>
                  </a:lnTo>
                  <a:lnTo>
                    <a:pt x="770801" y="1637646"/>
                  </a:lnTo>
                  <a:lnTo>
                    <a:pt x="774926" y="1624921"/>
                  </a:lnTo>
                  <a:lnTo>
                    <a:pt x="779051" y="1611560"/>
                  </a:lnTo>
                  <a:lnTo>
                    <a:pt x="782541" y="1597563"/>
                  </a:lnTo>
                  <a:lnTo>
                    <a:pt x="786031" y="1582611"/>
                  </a:lnTo>
                  <a:lnTo>
                    <a:pt x="789521" y="1567660"/>
                  </a:lnTo>
                  <a:lnTo>
                    <a:pt x="792377" y="1552072"/>
                  </a:lnTo>
                  <a:lnTo>
                    <a:pt x="795232" y="1535530"/>
                  </a:lnTo>
                  <a:lnTo>
                    <a:pt x="797770" y="1518988"/>
                  </a:lnTo>
                  <a:lnTo>
                    <a:pt x="800626" y="1501491"/>
                  </a:lnTo>
                  <a:lnTo>
                    <a:pt x="802530" y="1483677"/>
                  </a:lnTo>
                  <a:lnTo>
                    <a:pt x="804751" y="1464908"/>
                  </a:lnTo>
                  <a:lnTo>
                    <a:pt x="806337" y="1446139"/>
                  </a:lnTo>
                  <a:lnTo>
                    <a:pt x="807923" y="1426415"/>
                  </a:lnTo>
                  <a:lnTo>
                    <a:pt x="809193" y="1406374"/>
                  </a:lnTo>
                  <a:lnTo>
                    <a:pt x="810779" y="1385696"/>
                  </a:lnTo>
                  <a:lnTo>
                    <a:pt x="811731" y="1364382"/>
                  </a:lnTo>
                  <a:lnTo>
                    <a:pt x="812365" y="1343069"/>
                  </a:lnTo>
                  <a:lnTo>
                    <a:pt x="813000" y="1320800"/>
                  </a:lnTo>
                  <a:lnTo>
                    <a:pt x="840921" y="1322709"/>
                  </a:lnTo>
                  <a:lnTo>
                    <a:pt x="866621" y="1324300"/>
                  </a:lnTo>
                  <a:lnTo>
                    <a:pt x="909771" y="1327481"/>
                  </a:lnTo>
                  <a:lnTo>
                    <a:pt x="938644" y="1330026"/>
                  </a:lnTo>
                  <a:lnTo>
                    <a:pt x="948797" y="1330980"/>
                  </a:lnTo>
                  <a:lnTo>
                    <a:pt x="956729" y="1331298"/>
                  </a:lnTo>
                  <a:lnTo>
                    <a:pt x="964661" y="1331934"/>
                  </a:lnTo>
                  <a:lnTo>
                    <a:pt x="972593" y="1332889"/>
                  </a:lnTo>
                  <a:lnTo>
                    <a:pt x="980208" y="1334161"/>
                  </a:lnTo>
                  <a:lnTo>
                    <a:pt x="987823" y="1335752"/>
                  </a:lnTo>
                  <a:lnTo>
                    <a:pt x="995437" y="1337979"/>
                  </a:lnTo>
                  <a:lnTo>
                    <a:pt x="1002418" y="1340205"/>
                  </a:lnTo>
                  <a:lnTo>
                    <a:pt x="1009715" y="1343387"/>
                  </a:lnTo>
                  <a:lnTo>
                    <a:pt x="1016378" y="1346250"/>
                  </a:lnTo>
                  <a:lnTo>
                    <a:pt x="1023358" y="1349749"/>
                  </a:lnTo>
                  <a:lnTo>
                    <a:pt x="1030021" y="1353885"/>
                  </a:lnTo>
                  <a:lnTo>
                    <a:pt x="1036050" y="1357702"/>
                  </a:lnTo>
                  <a:lnTo>
                    <a:pt x="1042395" y="1361837"/>
                  </a:lnTo>
                  <a:lnTo>
                    <a:pt x="1048106" y="1366927"/>
                  </a:lnTo>
                  <a:lnTo>
                    <a:pt x="1053817" y="1371699"/>
                  </a:lnTo>
                  <a:lnTo>
                    <a:pt x="1059211" y="1377107"/>
                  </a:lnTo>
                  <a:lnTo>
                    <a:pt x="1064605" y="1382197"/>
                  </a:lnTo>
                  <a:lnTo>
                    <a:pt x="1069364" y="1388241"/>
                  </a:lnTo>
                  <a:lnTo>
                    <a:pt x="1073806" y="1393967"/>
                  </a:lnTo>
                  <a:lnTo>
                    <a:pt x="1078248" y="1400012"/>
                  </a:lnTo>
                  <a:lnTo>
                    <a:pt x="1082373" y="1406374"/>
                  </a:lnTo>
                  <a:lnTo>
                    <a:pt x="1085863" y="1413054"/>
                  </a:lnTo>
                  <a:lnTo>
                    <a:pt x="1089670" y="1419735"/>
                  </a:lnTo>
                  <a:lnTo>
                    <a:pt x="1092843" y="1426734"/>
                  </a:lnTo>
                  <a:lnTo>
                    <a:pt x="1095381" y="1433732"/>
                  </a:lnTo>
                  <a:lnTo>
                    <a:pt x="1097920" y="1441049"/>
                  </a:lnTo>
                  <a:lnTo>
                    <a:pt x="1100141" y="1448684"/>
                  </a:lnTo>
                  <a:lnTo>
                    <a:pt x="1101727" y="1456000"/>
                  </a:lnTo>
                  <a:lnTo>
                    <a:pt x="1103314" y="1463635"/>
                  </a:lnTo>
                  <a:lnTo>
                    <a:pt x="1104265" y="1471588"/>
                  </a:lnTo>
                  <a:lnTo>
                    <a:pt x="1104900" y="1479541"/>
                  </a:lnTo>
                  <a:lnTo>
                    <a:pt x="1104900" y="1487494"/>
                  </a:lnTo>
                  <a:lnTo>
                    <a:pt x="1104900" y="1686000"/>
                  </a:lnTo>
                  <a:lnTo>
                    <a:pt x="1104900" y="1690135"/>
                  </a:lnTo>
                  <a:lnTo>
                    <a:pt x="1104265" y="1693953"/>
                  </a:lnTo>
                  <a:lnTo>
                    <a:pt x="1103631" y="1697770"/>
                  </a:lnTo>
                  <a:lnTo>
                    <a:pt x="1102362" y="1701906"/>
                  </a:lnTo>
                  <a:lnTo>
                    <a:pt x="1101093" y="1705405"/>
                  </a:lnTo>
                  <a:lnTo>
                    <a:pt x="1099189" y="1709222"/>
                  </a:lnTo>
                  <a:lnTo>
                    <a:pt x="1096968" y="1713040"/>
                  </a:lnTo>
                  <a:lnTo>
                    <a:pt x="1094430" y="1716221"/>
                  </a:lnTo>
                  <a:lnTo>
                    <a:pt x="1091891" y="1719720"/>
                  </a:lnTo>
                  <a:lnTo>
                    <a:pt x="1089036" y="1722901"/>
                  </a:lnTo>
                  <a:lnTo>
                    <a:pt x="1085546" y="1726719"/>
                  </a:lnTo>
                  <a:lnTo>
                    <a:pt x="1082056" y="1729900"/>
                  </a:lnTo>
                  <a:lnTo>
                    <a:pt x="1078248" y="1732763"/>
                  </a:lnTo>
                  <a:lnTo>
                    <a:pt x="1074124" y="1736262"/>
                  </a:lnTo>
                  <a:lnTo>
                    <a:pt x="1069682" y="1739125"/>
                  </a:lnTo>
                  <a:lnTo>
                    <a:pt x="1065240" y="1741989"/>
                  </a:lnTo>
                  <a:lnTo>
                    <a:pt x="1055404" y="1748033"/>
                  </a:lnTo>
                  <a:lnTo>
                    <a:pt x="1044299" y="1753441"/>
                  </a:lnTo>
                  <a:lnTo>
                    <a:pt x="1032560" y="1758531"/>
                  </a:lnTo>
                  <a:lnTo>
                    <a:pt x="1019868" y="1763939"/>
                  </a:lnTo>
                  <a:lnTo>
                    <a:pt x="1005908" y="1768392"/>
                  </a:lnTo>
                  <a:lnTo>
                    <a:pt x="991630" y="1773164"/>
                  </a:lnTo>
                  <a:lnTo>
                    <a:pt x="976718" y="1777300"/>
                  </a:lnTo>
                  <a:lnTo>
                    <a:pt x="960854" y="1781117"/>
                  </a:lnTo>
                  <a:lnTo>
                    <a:pt x="944038" y="1784934"/>
                  </a:lnTo>
                  <a:lnTo>
                    <a:pt x="927222" y="1788434"/>
                  </a:lnTo>
                  <a:lnTo>
                    <a:pt x="909454" y="1791615"/>
                  </a:lnTo>
                  <a:lnTo>
                    <a:pt x="891369" y="1794796"/>
                  </a:lnTo>
                  <a:lnTo>
                    <a:pt x="872332" y="1797341"/>
                  </a:lnTo>
                  <a:lnTo>
                    <a:pt x="853295" y="1799886"/>
                  </a:lnTo>
                  <a:lnTo>
                    <a:pt x="833941" y="1801795"/>
                  </a:lnTo>
                  <a:lnTo>
                    <a:pt x="813952" y="1804022"/>
                  </a:lnTo>
                  <a:lnTo>
                    <a:pt x="793328" y="1805930"/>
                  </a:lnTo>
                  <a:lnTo>
                    <a:pt x="773022" y="1807203"/>
                  </a:lnTo>
                  <a:lnTo>
                    <a:pt x="752399" y="1808475"/>
                  </a:lnTo>
                  <a:lnTo>
                    <a:pt x="731458" y="1809748"/>
                  </a:lnTo>
                  <a:lnTo>
                    <a:pt x="710200" y="1810384"/>
                  </a:lnTo>
                  <a:lnTo>
                    <a:pt x="688942" y="1811020"/>
                  </a:lnTo>
                  <a:lnTo>
                    <a:pt x="667684" y="1811338"/>
                  </a:lnTo>
                  <a:lnTo>
                    <a:pt x="646427" y="1811338"/>
                  </a:lnTo>
                  <a:lnTo>
                    <a:pt x="625486" y="1811338"/>
                  </a:lnTo>
                  <a:lnTo>
                    <a:pt x="603911" y="1811020"/>
                  </a:lnTo>
                  <a:lnTo>
                    <a:pt x="582653" y="1810384"/>
                  </a:lnTo>
                  <a:lnTo>
                    <a:pt x="561395" y="1809748"/>
                  </a:lnTo>
                  <a:lnTo>
                    <a:pt x="540137" y="1808475"/>
                  </a:lnTo>
                  <a:lnTo>
                    <a:pt x="518879" y="1807203"/>
                  </a:lnTo>
                  <a:lnTo>
                    <a:pt x="498573" y="1805930"/>
                  </a:lnTo>
                  <a:lnTo>
                    <a:pt x="477632" y="1804022"/>
                  </a:lnTo>
                  <a:lnTo>
                    <a:pt x="457326" y="1801795"/>
                  </a:lnTo>
                  <a:lnTo>
                    <a:pt x="437337" y="1799886"/>
                  </a:lnTo>
                  <a:lnTo>
                    <a:pt x="417983" y="1797341"/>
                  </a:lnTo>
                  <a:lnTo>
                    <a:pt x="398629" y="1794796"/>
                  </a:lnTo>
                  <a:lnTo>
                    <a:pt x="379909" y="1791615"/>
                  </a:lnTo>
                  <a:lnTo>
                    <a:pt x="361824" y="1788434"/>
                  </a:lnTo>
                  <a:lnTo>
                    <a:pt x="344056" y="1784934"/>
                  </a:lnTo>
                  <a:lnTo>
                    <a:pt x="327240" y="1781117"/>
                  </a:lnTo>
                  <a:lnTo>
                    <a:pt x="310741" y="1777300"/>
                  </a:lnTo>
                  <a:lnTo>
                    <a:pt x="295195" y="1773164"/>
                  </a:lnTo>
                  <a:lnTo>
                    <a:pt x="280600" y="1768392"/>
                  </a:lnTo>
                  <a:lnTo>
                    <a:pt x="266322" y="1763939"/>
                  </a:lnTo>
                  <a:lnTo>
                    <a:pt x="252996" y="1758531"/>
                  </a:lnTo>
                  <a:lnTo>
                    <a:pt x="240622" y="1753441"/>
                  </a:lnTo>
                  <a:lnTo>
                    <a:pt x="229517" y="1748033"/>
                  </a:lnTo>
                  <a:lnTo>
                    <a:pt x="219047" y="1741989"/>
                  </a:lnTo>
                  <a:lnTo>
                    <a:pt x="214288" y="1739125"/>
                  </a:lnTo>
                  <a:lnTo>
                    <a:pt x="209846" y="1736262"/>
                  </a:lnTo>
                  <a:lnTo>
                    <a:pt x="205404" y="1732763"/>
                  </a:lnTo>
                  <a:lnTo>
                    <a:pt x="201596" y="1729900"/>
                  </a:lnTo>
                  <a:lnTo>
                    <a:pt x="198106" y="1726719"/>
                  </a:lnTo>
                  <a:lnTo>
                    <a:pt x="194299" y="1722901"/>
                  </a:lnTo>
                  <a:lnTo>
                    <a:pt x="191443" y="1719720"/>
                  </a:lnTo>
                  <a:lnTo>
                    <a:pt x="188588" y="1716221"/>
                  </a:lnTo>
                  <a:lnTo>
                    <a:pt x="186367" y="1713040"/>
                  </a:lnTo>
                  <a:lnTo>
                    <a:pt x="183828" y="1709222"/>
                  </a:lnTo>
                  <a:lnTo>
                    <a:pt x="181925" y="1705405"/>
                  </a:lnTo>
                  <a:lnTo>
                    <a:pt x="180338" y="1701906"/>
                  </a:lnTo>
                  <a:lnTo>
                    <a:pt x="179386" y="1697770"/>
                  </a:lnTo>
                  <a:lnTo>
                    <a:pt x="178435" y="1693953"/>
                  </a:lnTo>
                  <a:lnTo>
                    <a:pt x="177800" y="1690135"/>
                  </a:lnTo>
                  <a:lnTo>
                    <a:pt x="177800" y="1686000"/>
                  </a:lnTo>
                  <a:lnTo>
                    <a:pt x="177800" y="1487494"/>
                  </a:lnTo>
                  <a:lnTo>
                    <a:pt x="178117" y="1479541"/>
                  </a:lnTo>
                  <a:lnTo>
                    <a:pt x="178435" y="1471588"/>
                  </a:lnTo>
                  <a:lnTo>
                    <a:pt x="179386" y="1463635"/>
                  </a:lnTo>
                  <a:lnTo>
                    <a:pt x="180973" y="1456000"/>
                  </a:lnTo>
                  <a:lnTo>
                    <a:pt x="182559" y="1448684"/>
                  </a:lnTo>
                  <a:lnTo>
                    <a:pt x="184463" y="1441049"/>
                  </a:lnTo>
                  <a:lnTo>
                    <a:pt x="187318" y="1433732"/>
                  </a:lnTo>
                  <a:lnTo>
                    <a:pt x="190174" y="1426734"/>
                  </a:lnTo>
                  <a:lnTo>
                    <a:pt x="193030" y="1419735"/>
                  </a:lnTo>
                  <a:lnTo>
                    <a:pt x="196520" y="1413054"/>
                  </a:lnTo>
                  <a:lnTo>
                    <a:pt x="200327" y="1406374"/>
                  </a:lnTo>
                  <a:lnTo>
                    <a:pt x="204452" y="1400012"/>
                  </a:lnTo>
                  <a:lnTo>
                    <a:pt x="208576" y="1393967"/>
                  </a:lnTo>
                  <a:lnTo>
                    <a:pt x="213336" y="1388241"/>
                  </a:lnTo>
                  <a:lnTo>
                    <a:pt x="218095" y="1382197"/>
                  </a:lnTo>
                  <a:lnTo>
                    <a:pt x="223489" y="1377107"/>
                  </a:lnTo>
                  <a:lnTo>
                    <a:pt x="228883" y="1371699"/>
                  </a:lnTo>
                  <a:lnTo>
                    <a:pt x="234594" y="1366927"/>
                  </a:lnTo>
                  <a:lnTo>
                    <a:pt x="240305" y="1361837"/>
                  </a:lnTo>
                  <a:lnTo>
                    <a:pt x="246650" y="1357702"/>
                  </a:lnTo>
                  <a:lnTo>
                    <a:pt x="252679" y="1353885"/>
                  </a:lnTo>
                  <a:lnTo>
                    <a:pt x="259659" y="1349749"/>
                  </a:lnTo>
                  <a:lnTo>
                    <a:pt x="266005" y="1346250"/>
                  </a:lnTo>
                  <a:lnTo>
                    <a:pt x="272985" y="1343387"/>
                  </a:lnTo>
                  <a:lnTo>
                    <a:pt x="280282" y="1340205"/>
                  </a:lnTo>
                  <a:lnTo>
                    <a:pt x="287263" y="1337979"/>
                  </a:lnTo>
                  <a:lnTo>
                    <a:pt x="294877" y="1335752"/>
                  </a:lnTo>
                  <a:lnTo>
                    <a:pt x="302492" y="1334161"/>
                  </a:lnTo>
                  <a:lnTo>
                    <a:pt x="310107" y="1332889"/>
                  </a:lnTo>
                  <a:lnTo>
                    <a:pt x="318039" y="1331934"/>
                  </a:lnTo>
                  <a:lnTo>
                    <a:pt x="325971" y="1331298"/>
                  </a:lnTo>
                  <a:lnTo>
                    <a:pt x="333903" y="1330980"/>
                  </a:lnTo>
                  <a:lnTo>
                    <a:pt x="344056" y="1330026"/>
                  </a:lnTo>
                  <a:lnTo>
                    <a:pt x="372929" y="1327481"/>
                  </a:lnTo>
                  <a:lnTo>
                    <a:pt x="415762" y="1324300"/>
                  </a:lnTo>
                  <a:lnTo>
                    <a:pt x="441779" y="1322709"/>
                  </a:lnTo>
                  <a:lnTo>
                    <a:pt x="470017" y="1320800"/>
                  </a:lnTo>
                  <a:close/>
                  <a:moveTo>
                    <a:pt x="1004887" y="995363"/>
                  </a:moveTo>
                  <a:lnTo>
                    <a:pt x="1176337" y="995363"/>
                  </a:lnTo>
                  <a:lnTo>
                    <a:pt x="1176337" y="1265238"/>
                  </a:lnTo>
                  <a:lnTo>
                    <a:pt x="1004887" y="1265238"/>
                  </a:lnTo>
                  <a:lnTo>
                    <a:pt x="1004887" y="995363"/>
                  </a:lnTo>
                  <a:close/>
                  <a:moveTo>
                    <a:pt x="493561" y="847408"/>
                  </a:moveTo>
                  <a:lnTo>
                    <a:pt x="491024" y="847726"/>
                  </a:lnTo>
                  <a:lnTo>
                    <a:pt x="488804" y="848043"/>
                  </a:lnTo>
                  <a:lnTo>
                    <a:pt x="485950" y="848996"/>
                  </a:lnTo>
                  <a:lnTo>
                    <a:pt x="483730" y="849948"/>
                  </a:lnTo>
                  <a:lnTo>
                    <a:pt x="481510" y="851218"/>
                  </a:lnTo>
                  <a:lnTo>
                    <a:pt x="479290" y="852806"/>
                  </a:lnTo>
                  <a:lnTo>
                    <a:pt x="475167" y="856933"/>
                  </a:lnTo>
                  <a:lnTo>
                    <a:pt x="470727" y="861061"/>
                  </a:lnTo>
                  <a:lnTo>
                    <a:pt x="466604" y="865823"/>
                  </a:lnTo>
                  <a:lnTo>
                    <a:pt x="462482" y="871221"/>
                  </a:lnTo>
                  <a:lnTo>
                    <a:pt x="454553" y="882651"/>
                  </a:lnTo>
                  <a:lnTo>
                    <a:pt x="448527" y="890906"/>
                  </a:lnTo>
                  <a:lnTo>
                    <a:pt x="442819" y="899478"/>
                  </a:lnTo>
                  <a:lnTo>
                    <a:pt x="436793" y="908368"/>
                  </a:lnTo>
                  <a:lnTo>
                    <a:pt x="431402" y="917893"/>
                  </a:lnTo>
                  <a:lnTo>
                    <a:pt x="429499" y="926783"/>
                  </a:lnTo>
                  <a:lnTo>
                    <a:pt x="427596" y="935673"/>
                  </a:lnTo>
                  <a:lnTo>
                    <a:pt x="426010" y="945198"/>
                  </a:lnTo>
                  <a:lnTo>
                    <a:pt x="424742" y="954406"/>
                  </a:lnTo>
                  <a:lnTo>
                    <a:pt x="423790" y="963931"/>
                  </a:lnTo>
                  <a:lnTo>
                    <a:pt x="423156" y="973773"/>
                  </a:lnTo>
                  <a:lnTo>
                    <a:pt x="422839" y="982981"/>
                  </a:lnTo>
                  <a:lnTo>
                    <a:pt x="422839" y="992823"/>
                  </a:lnTo>
                  <a:lnTo>
                    <a:pt x="423156" y="1007111"/>
                  </a:lnTo>
                  <a:lnTo>
                    <a:pt x="424107" y="1020764"/>
                  </a:lnTo>
                  <a:lnTo>
                    <a:pt x="426010" y="1034099"/>
                  </a:lnTo>
                  <a:lnTo>
                    <a:pt x="428547" y="1047434"/>
                  </a:lnTo>
                  <a:lnTo>
                    <a:pt x="432036" y="1060769"/>
                  </a:lnTo>
                  <a:lnTo>
                    <a:pt x="435525" y="1073469"/>
                  </a:lnTo>
                  <a:lnTo>
                    <a:pt x="439965" y="1086169"/>
                  </a:lnTo>
                  <a:lnTo>
                    <a:pt x="445039" y="1098551"/>
                  </a:lnTo>
                  <a:lnTo>
                    <a:pt x="450430" y="1110934"/>
                  </a:lnTo>
                  <a:lnTo>
                    <a:pt x="456456" y="1122999"/>
                  </a:lnTo>
                  <a:lnTo>
                    <a:pt x="462799" y="1134429"/>
                  </a:lnTo>
                  <a:lnTo>
                    <a:pt x="469459" y="1145541"/>
                  </a:lnTo>
                  <a:lnTo>
                    <a:pt x="477070" y="1156019"/>
                  </a:lnTo>
                  <a:lnTo>
                    <a:pt x="484364" y="1166496"/>
                  </a:lnTo>
                  <a:lnTo>
                    <a:pt x="492293" y="1176656"/>
                  </a:lnTo>
                  <a:lnTo>
                    <a:pt x="500539" y="1186181"/>
                  </a:lnTo>
                  <a:lnTo>
                    <a:pt x="508784" y="1195389"/>
                  </a:lnTo>
                  <a:lnTo>
                    <a:pt x="517347" y="1204279"/>
                  </a:lnTo>
                  <a:lnTo>
                    <a:pt x="526227" y="1212216"/>
                  </a:lnTo>
                  <a:lnTo>
                    <a:pt x="535107" y="1220154"/>
                  </a:lnTo>
                  <a:lnTo>
                    <a:pt x="543987" y="1227456"/>
                  </a:lnTo>
                  <a:lnTo>
                    <a:pt x="553184" y="1234124"/>
                  </a:lnTo>
                  <a:lnTo>
                    <a:pt x="562381" y="1240474"/>
                  </a:lnTo>
                  <a:lnTo>
                    <a:pt x="571578" y="1245871"/>
                  </a:lnTo>
                  <a:lnTo>
                    <a:pt x="580775" y="1250951"/>
                  </a:lnTo>
                  <a:lnTo>
                    <a:pt x="589655" y="1255079"/>
                  </a:lnTo>
                  <a:lnTo>
                    <a:pt x="598853" y="1258889"/>
                  </a:lnTo>
                  <a:lnTo>
                    <a:pt x="607732" y="1262381"/>
                  </a:lnTo>
                  <a:lnTo>
                    <a:pt x="616612" y="1264604"/>
                  </a:lnTo>
                  <a:lnTo>
                    <a:pt x="624858" y="1266509"/>
                  </a:lnTo>
                  <a:lnTo>
                    <a:pt x="633421" y="1267461"/>
                  </a:lnTo>
                  <a:lnTo>
                    <a:pt x="641349" y="1267779"/>
                  </a:lnTo>
                  <a:lnTo>
                    <a:pt x="649595" y="1267461"/>
                  </a:lnTo>
                  <a:lnTo>
                    <a:pt x="657524" y="1266509"/>
                  </a:lnTo>
                  <a:lnTo>
                    <a:pt x="666404" y="1264604"/>
                  </a:lnTo>
                  <a:lnTo>
                    <a:pt x="674967" y="1262381"/>
                  </a:lnTo>
                  <a:lnTo>
                    <a:pt x="684164" y="1258889"/>
                  </a:lnTo>
                  <a:lnTo>
                    <a:pt x="692726" y="1255079"/>
                  </a:lnTo>
                  <a:lnTo>
                    <a:pt x="701924" y="1250951"/>
                  </a:lnTo>
                  <a:lnTo>
                    <a:pt x="711121" y="1245871"/>
                  </a:lnTo>
                  <a:lnTo>
                    <a:pt x="720318" y="1240474"/>
                  </a:lnTo>
                  <a:lnTo>
                    <a:pt x="729515" y="1234124"/>
                  </a:lnTo>
                  <a:lnTo>
                    <a:pt x="738395" y="1227456"/>
                  </a:lnTo>
                  <a:lnTo>
                    <a:pt x="747592" y="1220154"/>
                  </a:lnTo>
                  <a:lnTo>
                    <a:pt x="756472" y="1212216"/>
                  </a:lnTo>
                  <a:lnTo>
                    <a:pt x="765352" y="1204279"/>
                  </a:lnTo>
                  <a:lnTo>
                    <a:pt x="773915" y="1195389"/>
                  </a:lnTo>
                  <a:lnTo>
                    <a:pt x="782160" y="1186181"/>
                  </a:lnTo>
                  <a:lnTo>
                    <a:pt x="790406" y="1176656"/>
                  </a:lnTo>
                  <a:lnTo>
                    <a:pt x="798652" y="1166496"/>
                  </a:lnTo>
                  <a:lnTo>
                    <a:pt x="805946" y="1156019"/>
                  </a:lnTo>
                  <a:lnTo>
                    <a:pt x="813240" y="1145541"/>
                  </a:lnTo>
                  <a:lnTo>
                    <a:pt x="819900" y="1134429"/>
                  </a:lnTo>
                  <a:lnTo>
                    <a:pt x="826243" y="1122999"/>
                  </a:lnTo>
                  <a:lnTo>
                    <a:pt x="831952" y="1110934"/>
                  </a:lnTo>
                  <a:lnTo>
                    <a:pt x="837660" y="1098551"/>
                  </a:lnTo>
                  <a:lnTo>
                    <a:pt x="842417" y="1086169"/>
                  </a:lnTo>
                  <a:lnTo>
                    <a:pt x="847174" y="1073469"/>
                  </a:lnTo>
                  <a:lnTo>
                    <a:pt x="850980" y="1060769"/>
                  </a:lnTo>
                  <a:lnTo>
                    <a:pt x="853834" y="1047434"/>
                  </a:lnTo>
                  <a:lnTo>
                    <a:pt x="856689" y="1034099"/>
                  </a:lnTo>
                  <a:lnTo>
                    <a:pt x="858592" y="1020764"/>
                  </a:lnTo>
                  <a:lnTo>
                    <a:pt x="859543" y="1007111"/>
                  </a:lnTo>
                  <a:lnTo>
                    <a:pt x="860177" y="992823"/>
                  </a:lnTo>
                  <a:lnTo>
                    <a:pt x="859860" y="984886"/>
                  </a:lnTo>
                  <a:lnTo>
                    <a:pt x="859543" y="976313"/>
                  </a:lnTo>
                  <a:lnTo>
                    <a:pt x="837343" y="975361"/>
                  </a:lnTo>
                  <a:lnTo>
                    <a:pt x="814509" y="973773"/>
                  </a:lnTo>
                  <a:lnTo>
                    <a:pt x="791040" y="970916"/>
                  </a:lnTo>
                  <a:lnTo>
                    <a:pt x="767255" y="968058"/>
                  </a:lnTo>
                  <a:lnTo>
                    <a:pt x="743469" y="964566"/>
                  </a:lnTo>
                  <a:lnTo>
                    <a:pt x="719366" y="960438"/>
                  </a:lnTo>
                  <a:lnTo>
                    <a:pt x="695898" y="955041"/>
                  </a:lnTo>
                  <a:lnTo>
                    <a:pt x="684481" y="952501"/>
                  </a:lnTo>
                  <a:lnTo>
                    <a:pt x="673064" y="949643"/>
                  </a:lnTo>
                  <a:lnTo>
                    <a:pt x="661964" y="946468"/>
                  </a:lnTo>
                  <a:lnTo>
                    <a:pt x="651181" y="943293"/>
                  </a:lnTo>
                  <a:lnTo>
                    <a:pt x="640398" y="940118"/>
                  </a:lnTo>
                  <a:lnTo>
                    <a:pt x="629932" y="936308"/>
                  </a:lnTo>
                  <a:lnTo>
                    <a:pt x="620101" y="932816"/>
                  </a:lnTo>
                  <a:lnTo>
                    <a:pt x="610270" y="929006"/>
                  </a:lnTo>
                  <a:lnTo>
                    <a:pt x="601073" y="924878"/>
                  </a:lnTo>
                  <a:lnTo>
                    <a:pt x="592510" y="921068"/>
                  </a:lnTo>
                  <a:lnTo>
                    <a:pt x="583947" y="916941"/>
                  </a:lnTo>
                  <a:lnTo>
                    <a:pt x="576018" y="912178"/>
                  </a:lnTo>
                  <a:lnTo>
                    <a:pt x="568724" y="907733"/>
                  </a:lnTo>
                  <a:lnTo>
                    <a:pt x="561747" y="903288"/>
                  </a:lnTo>
                  <a:lnTo>
                    <a:pt x="555404" y="898208"/>
                  </a:lnTo>
                  <a:lnTo>
                    <a:pt x="550013" y="893128"/>
                  </a:lnTo>
                  <a:lnTo>
                    <a:pt x="544938" y="887731"/>
                  </a:lnTo>
                  <a:lnTo>
                    <a:pt x="540498" y="882651"/>
                  </a:lnTo>
                  <a:lnTo>
                    <a:pt x="536376" y="876936"/>
                  </a:lnTo>
                  <a:lnTo>
                    <a:pt x="532253" y="872173"/>
                  </a:lnTo>
                  <a:lnTo>
                    <a:pt x="528447" y="867728"/>
                  </a:lnTo>
                  <a:lnTo>
                    <a:pt x="524641" y="863601"/>
                  </a:lnTo>
                  <a:lnTo>
                    <a:pt x="520836" y="860426"/>
                  </a:lnTo>
                  <a:lnTo>
                    <a:pt x="517347" y="857251"/>
                  </a:lnTo>
                  <a:lnTo>
                    <a:pt x="514176" y="854393"/>
                  </a:lnTo>
                  <a:lnTo>
                    <a:pt x="511004" y="852488"/>
                  </a:lnTo>
                  <a:lnTo>
                    <a:pt x="507833" y="850583"/>
                  </a:lnTo>
                  <a:lnTo>
                    <a:pt x="504661" y="849313"/>
                  </a:lnTo>
                  <a:lnTo>
                    <a:pt x="501807" y="848361"/>
                  </a:lnTo>
                  <a:lnTo>
                    <a:pt x="499270" y="847726"/>
                  </a:lnTo>
                  <a:lnTo>
                    <a:pt x="496099" y="847408"/>
                  </a:lnTo>
                  <a:lnTo>
                    <a:pt x="493561" y="847408"/>
                  </a:lnTo>
                  <a:close/>
                  <a:moveTo>
                    <a:pt x="1304925" y="828675"/>
                  </a:moveTo>
                  <a:lnTo>
                    <a:pt x="1476375" y="828675"/>
                  </a:lnTo>
                  <a:lnTo>
                    <a:pt x="1476375" y="1252538"/>
                  </a:lnTo>
                  <a:lnTo>
                    <a:pt x="1304925" y="1252538"/>
                  </a:lnTo>
                  <a:lnTo>
                    <a:pt x="1304925" y="828675"/>
                  </a:lnTo>
                  <a:close/>
                  <a:moveTo>
                    <a:pt x="634055" y="655638"/>
                  </a:moveTo>
                  <a:lnTo>
                    <a:pt x="641349" y="655638"/>
                  </a:lnTo>
                  <a:lnTo>
                    <a:pt x="648644" y="655638"/>
                  </a:lnTo>
                  <a:lnTo>
                    <a:pt x="655938" y="655956"/>
                  </a:lnTo>
                  <a:lnTo>
                    <a:pt x="662915" y="656591"/>
                  </a:lnTo>
                  <a:lnTo>
                    <a:pt x="669892" y="657226"/>
                  </a:lnTo>
                  <a:lnTo>
                    <a:pt x="677187" y="658178"/>
                  </a:lnTo>
                  <a:lnTo>
                    <a:pt x="684164" y="659766"/>
                  </a:lnTo>
                  <a:lnTo>
                    <a:pt x="691141" y="661036"/>
                  </a:lnTo>
                  <a:lnTo>
                    <a:pt x="698118" y="662623"/>
                  </a:lnTo>
                  <a:lnTo>
                    <a:pt x="704778" y="664211"/>
                  </a:lnTo>
                  <a:lnTo>
                    <a:pt x="711438" y="666433"/>
                  </a:lnTo>
                  <a:lnTo>
                    <a:pt x="718415" y="668338"/>
                  </a:lnTo>
                  <a:lnTo>
                    <a:pt x="724758" y="670878"/>
                  </a:lnTo>
                  <a:lnTo>
                    <a:pt x="731418" y="673418"/>
                  </a:lnTo>
                  <a:lnTo>
                    <a:pt x="737761" y="676276"/>
                  </a:lnTo>
                  <a:lnTo>
                    <a:pt x="744421" y="679133"/>
                  </a:lnTo>
                  <a:lnTo>
                    <a:pt x="750446" y="682308"/>
                  </a:lnTo>
                  <a:lnTo>
                    <a:pt x="763132" y="688976"/>
                  </a:lnTo>
                  <a:lnTo>
                    <a:pt x="775500" y="696596"/>
                  </a:lnTo>
                  <a:lnTo>
                    <a:pt x="787235" y="704533"/>
                  </a:lnTo>
                  <a:lnTo>
                    <a:pt x="798652" y="713423"/>
                  </a:lnTo>
                  <a:lnTo>
                    <a:pt x="809435" y="722631"/>
                  </a:lnTo>
                  <a:lnTo>
                    <a:pt x="819900" y="732791"/>
                  </a:lnTo>
                  <a:lnTo>
                    <a:pt x="830049" y="743586"/>
                  </a:lnTo>
                  <a:lnTo>
                    <a:pt x="839880" y="754698"/>
                  </a:lnTo>
                  <a:lnTo>
                    <a:pt x="849394" y="766446"/>
                  </a:lnTo>
                  <a:lnTo>
                    <a:pt x="858274" y="778511"/>
                  </a:lnTo>
                  <a:lnTo>
                    <a:pt x="866520" y="791211"/>
                  </a:lnTo>
                  <a:lnTo>
                    <a:pt x="874449" y="804546"/>
                  </a:lnTo>
                  <a:lnTo>
                    <a:pt x="881743" y="818198"/>
                  </a:lnTo>
                  <a:lnTo>
                    <a:pt x="888403" y="832168"/>
                  </a:lnTo>
                  <a:lnTo>
                    <a:pt x="894746" y="847091"/>
                  </a:lnTo>
                  <a:lnTo>
                    <a:pt x="900137" y="861696"/>
                  </a:lnTo>
                  <a:lnTo>
                    <a:pt x="905529" y="876936"/>
                  </a:lnTo>
                  <a:lnTo>
                    <a:pt x="909651" y="892811"/>
                  </a:lnTo>
                  <a:lnTo>
                    <a:pt x="913457" y="908686"/>
                  </a:lnTo>
                  <a:lnTo>
                    <a:pt x="916946" y="924878"/>
                  </a:lnTo>
                  <a:lnTo>
                    <a:pt x="919166" y="941706"/>
                  </a:lnTo>
                  <a:lnTo>
                    <a:pt x="921068" y="958533"/>
                  </a:lnTo>
                  <a:lnTo>
                    <a:pt x="922020" y="975678"/>
                  </a:lnTo>
                  <a:lnTo>
                    <a:pt x="922337" y="992823"/>
                  </a:lnTo>
                  <a:lnTo>
                    <a:pt x="922337" y="1002031"/>
                  </a:lnTo>
                  <a:lnTo>
                    <a:pt x="922020" y="1010921"/>
                  </a:lnTo>
                  <a:lnTo>
                    <a:pt x="921386" y="1019811"/>
                  </a:lnTo>
                  <a:lnTo>
                    <a:pt x="920434" y="1028384"/>
                  </a:lnTo>
                  <a:lnTo>
                    <a:pt x="919483" y="1037274"/>
                  </a:lnTo>
                  <a:lnTo>
                    <a:pt x="918214" y="1045846"/>
                  </a:lnTo>
                  <a:lnTo>
                    <a:pt x="916628" y="1054419"/>
                  </a:lnTo>
                  <a:lnTo>
                    <a:pt x="915043" y="1062674"/>
                  </a:lnTo>
                  <a:lnTo>
                    <a:pt x="912823" y="1070929"/>
                  </a:lnTo>
                  <a:lnTo>
                    <a:pt x="910603" y="1079501"/>
                  </a:lnTo>
                  <a:lnTo>
                    <a:pt x="908383" y="1087756"/>
                  </a:lnTo>
                  <a:lnTo>
                    <a:pt x="906163" y="1095694"/>
                  </a:lnTo>
                  <a:lnTo>
                    <a:pt x="903309" y="1103631"/>
                  </a:lnTo>
                  <a:lnTo>
                    <a:pt x="900137" y="1111569"/>
                  </a:lnTo>
                  <a:lnTo>
                    <a:pt x="897283" y="1119189"/>
                  </a:lnTo>
                  <a:lnTo>
                    <a:pt x="894111" y="1126809"/>
                  </a:lnTo>
                  <a:lnTo>
                    <a:pt x="887134" y="1141731"/>
                  </a:lnTo>
                  <a:lnTo>
                    <a:pt x="879523" y="1156336"/>
                  </a:lnTo>
                  <a:lnTo>
                    <a:pt x="871277" y="1170624"/>
                  </a:lnTo>
                  <a:lnTo>
                    <a:pt x="862714" y="1184276"/>
                  </a:lnTo>
                  <a:lnTo>
                    <a:pt x="853517" y="1197611"/>
                  </a:lnTo>
                  <a:lnTo>
                    <a:pt x="843686" y="1209994"/>
                  </a:lnTo>
                  <a:lnTo>
                    <a:pt x="833854" y="1222376"/>
                  </a:lnTo>
                  <a:lnTo>
                    <a:pt x="823389" y="1233806"/>
                  </a:lnTo>
                  <a:lnTo>
                    <a:pt x="812606" y="1244919"/>
                  </a:lnTo>
                  <a:lnTo>
                    <a:pt x="801823" y="1255396"/>
                  </a:lnTo>
                  <a:lnTo>
                    <a:pt x="790406" y="1265239"/>
                  </a:lnTo>
                  <a:lnTo>
                    <a:pt x="778989" y="1274446"/>
                  </a:lnTo>
                  <a:lnTo>
                    <a:pt x="767255" y="1282701"/>
                  </a:lnTo>
                  <a:lnTo>
                    <a:pt x="755521" y="1290956"/>
                  </a:lnTo>
                  <a:lnTo>
                    <a:pt x="743786" y="1298259"/>
                  </a:lnTo>
                  <a:lnTo>
                    <a:pt x="732052" y="1304609"/>
                  </a:lnTo>
                  <a:lnTo>
                    <a:pt x="720318" y="1310641"/>
                  </a:lnTo>
                  <a:lnTo>
                    <a:pt x="708584" y="1315721"/>
                  </a:lnTo>
                  <a:lnTo>
                    <a:pt x="696849" y="1320166"/>
                  </a:lnTo>
                  <a:lnTo>
                    <a:pt x="685432" y="1323659"/>
                  </a:lnTo>
                  <a:lnTo>
                    <a:pt x="674015" y="1326516"/>
                  </a:lnTo>
                  <a:lnTo>
                    <a:pt x="662915" y="1328421"/>
                  </a:lnTo>
                  <a:lnTo>
                    <a:pt x="657207" y="1329374"/>
                  </a:lnTo>
                  <a:lnTo>
                    <a:pt x="652132" y="1329691"/>
                  </a:lnTo>
                  <a:lnTo>
                    <a:pt x="646424" y="1330009"/>
                  </a:lnTo>
                  <a:lnTo>
                    <a:pt x="641349" y="1330326"/>
                  </a:lnTo>
                  <a:lnTo>
                    <a:pt x="635958" y="1330009"/>
                  </a:lnTo>
                  <a:lnTo>
                    <a:pt x="630884" y="1329691"/>
                  </a:lnTo>
                  <a:lnTo>
                    <a:pt x="625492" y="1329374"/>
                  </a:lnTo>
                  <a:lnTo>
                    <a:pt x="620101" y="1328421"/>
                  </a:lnTo>
                  <a:lnTo>
                    <a:pt x="609001" y="1326516"/>
                  </a:lnTo>
                  <a:lnTo>
                    <a:pt x="597584" y="1323659"/>
                  </a:lnTo>
                  <a:lnTo>
                    <a:pt x="585850" y="1320166"/>
                  </a:lnTo>
                  <a:lnTo>
                    <a:pt x="574433" y="1315721"/>
                  </a:lnTo>
                  <a:lnTo>
                    <a:pt x="562698" y="1310641"/>
                  </a:lnTo>
                  <a:lnTo>
                    <a:pt x="550647" y="1304609"/>
                  </a:lnTo>
                  <a:lnTo>
                    <a:pt x="538913" y="1298259"/>
                  </a:lnTo>
                  <a:lnTo>
                    <a:pt x="527179" y="1290956"/>
                  </a:lnTo>
                  <a:lnTo>
                    <a:pt x="515444" y="1282701"/>
                  </a:lnTo>
                  <a:lnTo>
                    <a:pt x="503710" y="1274446"/>
                  </a:lnTo>
                  <a:lnTo>
                    <a:pt x="492293" y="1265239"/>
                  </a:lnTo>
                  <a:lnTo>
                    <a:pt x="481193" y="1255396"/>
                  </a:lnTo>
                  <a:lnTo>
                    <a:pt x="470093" y="1244919"/>
                  </a:lnTo>
                  <a:lnTo>
                    <a:pt x="459310" y="1233806"/>
                  </a:lnTo>
                  <a:lnTo>
                    <a:pt x="448845" y="1222376"/>
                  </a:lnTo>
                  <a:lnTo>
                    <a:pt x="438696" y="1209994"/>
                  </a:lnTo>
                  <a:lnTo>
                    <a:pt x="429499" y="1197611"/>
                  </a:lnTo>
                  <a:lnTo>
                    <a:pt x="419985" y="1184276"/>
                  </a:lnTo>
                  <a:lnTo>
                    <a:pt x="411422" y="1170624"/>
                  </a:lnTo>
                  <a:lnTo>
                    <a:pt x="403176" y="1156336"/>
                  </a:lnTo>
                  <a:lnTo>
                    <a:pt x="395565" y="1141731"/>
                  </a:lnTo>
                  <a:lnTo>
                    <a:pt x="388588" y="1126809"/>
                  </a:lnTo>
                  <a:lnTo>
                    <a:pt x="385416" y="1119189"/>
                  </a:lnTo>
                  <a:lnTo>
                    <a:pt x="382245" y="1111569"/>
                  </a:lnTo>
                  <a:lnTo>
                    <a:pt x="379390" y="1103631"/>
                  </a:lnTo>
                  <a:lnTo>
                    <a:pt x="376853" y="1095694"/>
                  </a:lnTo>
                  <a:lnTo>
                    <a:pt x="374316" y="1087756"/>
                  </a:lnTo>
                  <a:lnTo>
                    <a:pt x="372096" y="1079501"/>
                  </a:lnTo>
                  <a:lnTo>
                    <a:pt x="369559" y="1070929"/>
                  </a:lnTo>
                  <a:lnTo>
                    <a:pt x="367656" y="1062674"/>
                  </a:lnTo>
                  <a:lnTo>
                    <a:pt x="366071" y="1054419"/>
                  </a:lnTo>
                  <a:lnTo>
                    <a:pt x="364485" y="1045846"/>
                  </a:lnTo>
                  <a:lnTo>
                    <a:pt x="363216" y="1037274"/>
                  </a:lnTo>
                  <a:lnTo>
                    <a:pt x="362265" y="1028384"/>
                  </a:lnTo>
                  <a:lnTo>
                    <a:pt x="361313" y="1019811"/>
                  </a:lnTo>
                  <a:lnTo>
                    <a:pt x="360996" y="1010921"/>
                  </a:lnTo>
                  <a:lnTo>
                    <a:pt x="360362" y="1002031"/>
                  </a:lnTo>
                  <a:lnTo>
                    <a:pt x="360362" y="992823"/>
                  </a:lnTo>
                  <a:lnTo>
                    <a:pt x="360679" y="975678"/>
                  </a:lnTo>
                  <a:lnTo>
                    <a:pt x="361948" y="958533"/>
                  </a:lnTo>
                  <a:lnTo>
                    <a:pt x="363533" y="941706"/>
                  </a:lnTo>
                  <a:lnTo>
                    <a:pt x="366071" y="924878"/>
                  </a:lnTo>
                  <a:lnTo>
                    <a:pt x="368925" y="908686"/>
                  </a:lnTo>
                  <a:lnTo>
                    <a:pt x="373048" y="892811"/>
                  </a:lnTo>
                  <a:lnTo>
                    <a:pt x="377171" y="876936"/>
                  </a:lnTo>
                  <a:lnTo>
                    <a:pt x="382245" y="861696"/>
                  </a:lnTo>
                  <a:lnTo>
                    <a:pt x="387953" y="847091"/>
                  </a:lnTo>
                  <a:lnTo>
                    <a:pt x="393979" y="832168"/>
                  </a:lnTo>
                  <a:lnTo>
                    <a:pt x="400956" y="818198"/>
                  </a:lnTo>
                  <a:lnTo>
                    <a:pt x="408568" y="804546"/>
                  </a:lnTo>
                  <a:lnTo>
                    <a:pt x="416179" y="791211"/>
                  </a:lnTo>
                  <a:lnTo>
                    <a:pt x="424425" y="778511"/>
                  </a:lnTo>
                  <a:lnTo>
                    <a:pt x="433305" y="766446"/>
                  </a:lnTo>
                  <a:lnTo>
                    <a:pt x="442819" y="754698"/>
                  </a:lnTo>
                  <a:lnTo>
                    <a:pt x="452650" y="743586"/>
                  </a:lnTo>
                  <a:lnTo>
                    <a:pt x="462482" y="732791"/>
                  </a:lnTo>
                  <a:lnTo>
                    <a:pt x="473264" y="722631"/>
                  </a:lnTo>
                  <a:lnTo>
                    <a:pt x="484047" y="713423"/>
                  </a:lnTo>
                  <a:lnTo>
                    <a:pt x="495464" y="704533"/>
                  </a:lnTo>
                  <a:lnTo>
                    <a:pt x="507516" y="696596"/>
                  </a:lnTo>
                  <a:lnTo>
                    <a:pt x="519567" y="688976"/>
                  </a:lnTo>
                  <a:lnTo>
                    <a:pt x="531936" y="682308"/>
                  </a:lnTo>
                  <a:lnTo>
                    <a:pt x="538278" y="679133"/>
                  </a:lnTo>
                  <a:lnTo>
                    <a:pt x="544938" y="676276"/>
                  </a:lnTo>
                  <a:lnTo>
                    <a:pt x="551281" y="673418"/>
                  </a:lnTo>
                  <a:lnTo>
                    <a:pt x="557941" y="670878"/>
                  </a:lnTo>
                  <a:lnTo>
                    <a:pt x="564284" y="668338"/>
                  </a:lnTo>
                  <a:lnTo>
                    <a:pt x="571261" y="666433"/>
                  </a:lnTo>
                  <a:lnTo>
                    <a:pt x="577921" y="664211"/>
                  </a:lnTo>
                  <a:lnTo>
                    <a:pt x="584898" y="662623"/>
                  </a:lnTo>
                  <a:lnTo>
                    <a:pt x="591875" y="661036"/>
                  </a:lnTo>
                  <a:lnTo>
                    <a:pt x="598535" y="659766"/>
                  </a:lnTo>
                  <a:lnTo>
                    <a:pt x="605830" y="658178"/>
                  </a:lnTo>
                  <a:lnTo>
                    <a:pt x="612490" y="657226"/>
                  </a:lnTo>
                  <a:lnTo>
                    <a:pt x="619784" y="656591"/>
                  </a:lnTo>
                  <a:lnTo>
                    <a:pt x="627078" y="655956"/>
                  </a:lnTo>
                  <a:lnTo>
                    <a:pt x="634055" y="655638"/>
                  </a:lnTo>
                  <a:close/>
                  <a:moveTo>
                    <a:pt x="1604962" y="463550"/>
                  </a:moveTo>
                  <a:lnTo>
                    <a:pt x="1776412" y="463550"/>
                  </a:lnTo>
                  <a:lnTo>
                    <a:pt x="1776412" y="1252538"/>
                  </a:lnTo>
                  <a:lnTo>
                    <a:pt x="1604962" y="1252538"/>
                  </a:lnTo>
                  <a:lnTo>
                    <a:pt x="1604962" y="463550"/>
                  </a:lnTo>
                  <a:close/>
                  <a:moveTo>
                    <a:pt x="0" y="0"/>
                  </a:moveTo>
                  <a:lnTo>
                    <a:pt x="2125663" y="0"/>
                  </a:lnTo>
                  <a:lnTo>
                    <a:pt x="2125663" y="171553"/>
                  </a:lnTo>
                  <a:lnTo>
                    <a:pt x="2039621" y="171553"/>
                  </a:lnTo>
                  <a:lnTo>
                    <a:pt x="2039621" y="1577975"/>
                  </a:lnTo>
                  <a:lnTo>
                    <a:pt x="1252220" y="1577975"/>
                  </a:lnTo>
                  <a:lnTo>
                    <a:pt x="1252220" y="1449310"/>
                  </a:lnTo>
                  <a:lnTo>
                    <a:pt x="1911033" y="1449310"/>
                  </a:lnTo>
                  <a:lnTo>
                    <a:pt x="1911033" y="171553"/>
                  </a:lnTo>
                  <a:lnTo>
                    <a:pt x="195263" y="171553"/>
                  </a:lnTo>
                  <a:lnTo>
                    <a:pt x="195263" y="1249164"/>
                  </a:lnTo>
                  <a:lnTo>
                    <a:pt x="66675" y="1249164"/>
                  </a:lnTo>
                  <a:lnTo>
                    <a:pt x="66675" y="171553"/>
                  </a:lnTo>
                  <a:lnTo>
                    <a:pt x="0" y="171553"/>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cs typeface="+mn-ea"/>
                <a:sym typeface="+mn-lt"/>
              </a:endParaRPr>
            </a:p>
          </p:txBody>
        </p:sp>
      </p:grpSp>
      <p:sp>
        <p:nvSpPr>
          <p:cNvPr id="54" name="文本框 9"/>
          <p:cNvSpPr txBox="1"/>
          <p:nvPr/>
        </p:nvSpPr>
        <p:spPr>
          <a:xfrm>
            <a:off x="1375609" y="2932592"/>
            <a:ext cx="2584341" cy="680171"/>
          </a:xfrm>
          <a:prstGeom prst="rect">
            <a:avLst/>
          </a:prstGeom>
          <a:noFill/>
        </p:spPr>
        <p:txBody>
          <a:bodyPr wrap="square" lIns="71242" tIns="35616" rIns="71242" bIns="35616" rtlCol="0">
            <a:spAutoFit/>
          </a:bodyPr>
          <a:lstStyle/>
          <a:p>
            <a:pPr lvl="1" algn="ctr">
              <a:lnSpc>
                <a:spcPct val="150000"/>
              </a:lnSpc>
              <a:buClr>
                <a:srgbClr val="8B4C13"/>
              </a:buClr>
              <a:defRPr/>
            </a:pPr>
            <a:r>
              <a:rPr lang="zh-CN" altLang="en-US" sz="1400" dirty="0">
                <a:cs typeface="+mn-ea"/>
                <a:sym typeface="+mn-lt"/>
              </a:rPr>
              <a:t>我们全都参加团队的会议和讨论</a:t>
            </a:r>
            <a:endParaRPr lang="en-US" altLang="zh-CN" sz="1400" dirty="0">
              <a:cs typeface="+mn-ea"/>
              <a:sym typeface="+mn-lt"/>
            </a:endParaRPr>
          </a:p>
        </p:txBody>
      </p:sp>
      <p:grpSp>
        <p:nvGrpSpPr>
          <p:cNvPr id="55" name="组合 54"/>
          <p:cNvGrpSpPr/>
          <p:nvPr/>
        </p:nvGrpSpPr>
        <p:grpSpPr>
          <a:xfrm>
            <a:off x="5654908" y="2290846"/>
            <a:ext cx="882204" cy="882201"/>
            <a:chOff x="5654902" y="1971529"/>
            <a:chExt cx="882204" cy="882201"/>
          </a:xfrm>
        </p:grpSpPr>
        <p:sp>
          <p:nvSpPr>
            <p:cNvPr id="56" name="椭圆 55"/>
            <p:cNvSpPr/>
            <p:nvPr/>
          </p:nvSpPr>
          <p:spPr>
            <a:xfrm>
              <a:off x="5654902" y="1971529"/>
              <a:ext cx="882204" cy="882201"/>
            </a:xfrm>
            <a:prstGeom prst="ellipse">
              <a:avLst/>
            </a:prstGeom>
            <a:gradFill flip="none" rotWithShape="1">
              <a:gsLst>
                <a:gs pos="0">
                  <a:schemeClr val="accent1"/>
                </a:gs>
                <a:gs pos="100000">
                  <a:schemeClr val="tx1">
                    <a:lumMod val="95000"/>
                    <a:lumOff val="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cs typeface="+mn-ea"/>
                <a:sym typeface="+mn-lt"/>
              </a:endParaRPr>
            </a:p>
          </p:txBody>
        </p:sp>
        <p:sp>
          <p:nvSpPr>
            <p:cNvPr id="57" name="KSO_Shape"/>
            <p:cNvSpPr/>
            <p:nvPr/>
          </p:nvSpPr>
          <p:spPr bwMode="auto">
            <a:xfrm>
              <a:off x="5915390" y="2205658"/>
              <a:ext cx="373183" cy="375360"/>
            </a:xfrm>
            <a:custGeom>
              <a:avLst/>
              <a:gdLst>
                <a:gd name="T0" fmla="*/ 615878 w 2390775"/>
                <a:gd name="T1" fmla="*/ 1467970 h 2365376"/>
                <a:gd name="T2" fmla="*/ 587250 w 2390775"/>
                <a:gd name="T3" fmla="*/ 1401697 h 2365376"/>
                <a:gd name="T4" fmla="*/ 1282649 w 2390775"/>
                <a:gd name="T5" fmla="*/ 1393474 h 2365376"/>
                <a:gd name="T6" fmla="*/ 1180915 w 2390775"/>
                <a:gd name="T7" fmla="*/ 1446870 h 2365376"/>
                <a:gd name="T8" fmla="*/ 1210073 w 2390775"/>
                <a:gd name="T9" fmla="*/ 1382167 h 2365376"/>
                <a:gd name="T10" fmla="*/ 653657 w 2390775"/>
                <a:gd name="T11" fmla="*/ 1314699 h 2365376"/>
                <a:gd name="T12" fmla="*/ 646041 w 2390775"/>
                <a:gd name="T13" fmla="*/ 1180275 h 2365376"/>
                <a:gd name="T14" fmla="*/ 589870 w 2390775"/>
                <a:gd name="T15" fmla="*/ 1105327 h 2365376"/>
                <a:gd name="T16" fmla="*/ 599516 w 2390775"/>
                <a:gd name="T17" fmla="*/ 1141280 h 2365376"/>
                <a:gd name="T18" fmla="*/ 579914 w 2390775"/>
                <a:gd name="T19" fmla="*/ 1158779 h 2365376"/>
                <a:gd name="T20" fmla="*/ 541333 w 2390775"/>
                <a:gd name="T21" fmla="*/ 1105965 h 2365376"/>
                <a:gd name="T22" fmla="*/ 1137260 w 2390775"/>
                <a:gd name="T23" fmla="*/ 1009231 h 2365376"/>
                <a:gd name="T24" fmla="*/ 1143562 w 2390775"/>
                <a:gd name="T25" fmla="*/ 1026145 h 2365376"/>
                <a:gd name="T26" fmla="*/ 1096615 w 2390775"/>
                <a:gd name="T27" fmla="*/ 1069549 h 2365376"/>
                <a:gd name="T28" fmla="*/ 1102602 w 2390775"/>
                <a:gd name="T29" fmla="*/ 1001572 h 2365376"/>
                <a:gd name="T30" fmla="*/ 972739 w 2390775"/>
                <a:gd name="T31" fmla="*/ 835988 h 2365376"/>
                <a:gd name="T32" fmla="*/ 989500 w 2390775"/>
                <a:gd name="T33" fmla="*/ 1138672 h 2365376"/>
                <a:gd name="T34" fmla="*/ 639427 w 2390775"/>
                <a:gd name="T35" fmla="*/ 1423644 h 2365376"/>
                <a:gd name="T36" fmla="*/ 599898 w 2390775"/>
                <a:gd name="T37" fmla="*/ 1003302 h 2365376"/>
                <a:gd name="T38" fmla="*/ 529694 w 2390775"/>
                <a:gd name="T39" fmla="*/ 1090596 h 2365376"/>
                <a:gd name="T40" fmla="*/ 602428 w 2390775"/>
                <a:gd name="T41" fmla="*/ 868249 h 2365376"/>
                <a:gd name="T42" fmla="*/ 861740 w 2390775"/>
                <a:gd name="T43" fmla="*/ 924231 h 2365376"/>
                <a:gd name="T44" fmla="*/ 755609 w 2390775"/>
                <a:gd name="T45" fmla="*/ 542052 h 2365376"/>
                <a:gd name="T46" fmla="*/ 929665 w 2390775"/>
                <a:gd name="T47" fmla="*/ 525915 h 2365376"/>
                <a:gd name="T48" fmla="*/ 909019 w 2390775"/>
                <a:gd name="T49" fmla="*/ 571798 h 2365376"/>
                <a:gd name="T50" fmla="*/ 936652 w 2390775"/>
                <a:gd name="T51" fmla="*/ 586353 h 2365376"/>
                <a:gd name="T52" fmla="*/ 928394 w 2390775"/>
                <a:gd name="T53" fmla="*/ 688879 h 2365376"/>
                <a:gd name="T54" fmla="*/ 840414 w 2390775"/>
                <a:gd name="T55" fmla="*/ 772101 h 2365376"/>
                <a:gd name="T56" fmla="*/ 742269 w 2390775"/>
                <a:gd name="T57" fmla="*/ 675588 h 2365376"/>
                <a:gd name="T58" fmla="*/ 738139 w 2390775"/>
                <a:gd name="T59" fmla="*/ 608504 h 2365376"/>
                <a:gd name="T60" fmla="*/ 761643 w 2390775"/>
                <a:gd name="T61" fmla="*/ 510093 h 2365376"/>
                <a:gd name="T62" fmla="*/ 617010 w 2390775"/>
                <a:gd name="T63" fmla="*/ 449064 h 2365376"/>
                <a:gd name="T64" fmla="*/ 350272 w 2390775"/>
                <a:gd name="T65" fmla="*/ 638327 h 2365376"/>
                <a:gd name="T66" fmla="*/ 215163 w 2390775"/>
                <a:gd name="T67" fmla="*/ 939947 h 2365376"/>
                <a:gd name="T68" fmla="*/ 256613 w 2390775"/>
                <a:gd name="T69" fmla="*/ 1277331 h 2365376"/>
                <a:gd name="T70" fmla="*/ 458486 w 2390775"/>
                <a:gd name="T71" fmla="*/ 1534008 h 2365376"/>
                <a:gd name="T72" fmla="*/ 767308 w 2390775"/>
                <a:gd name="T73" fmla="*/ 1655225 h 2365376"/>
                <a:gd name="T74" fmla="*/ 1101127 w 2390775"/>
                <a:gd name="T75" fmla="*/ 1596674 h 2365376"/>
                <a:gd name="T76" fmla="*/ 1347614 w 2390775"/>
                <a:gd name="T77" fmla="*/ 1383040 h 2365376"/>
                <a:gd name="T78" fmla="*/ 1453614 w 2390775"/>
                <a:gd name="T79" fmla="*/ 1066861 h 2365376"/>
                <a:gd name="T80" fmla="*/ 1378939 w 2390775"/>
                <a:gd name="T81" fmla="*/ 738024 h 2365376"/>
                <a:gd name="T82" fmla="*/ 1153652 w 2390775"/>
                <a:gd name="T83" fmla="*/ 501602 h 2365376"/>
                <a:gd name="T84" fmla="*/ 831224 w 2390775"/>
                <a:gd name="T85" fmla="*/ 411085 h 2365376"/>
                <a:gd name="T86" fmla="*/ 989432 w 2390775"/>
                <a:gd name="T87" fmla="*/ 315187 h 2365376"/>
                <a:gd name="T88" fmla="*/ 1471649 w 2390775"/>
                <a:gd name="T89" fmla="*/ 671876 h 2365376"/>
                <a:gd name="T90" fmla="*/ 1554866 w 2390775"/>
                <a:gd name="T91" fmla="*/ 1171938 h 2365376"/>
                <a:gd name="T92" fmla="*/ 1239716 w 2390775"/>
                <a:gd name="T93" fmla="*/ 1647313 h 2365376"/>
                <a:gd name="T94" fmla="*/ 646121 w 2390775"/>
                <a:gd name="T95" fmla="*/ 1748275 h 2365376"/>
                <a:gd name="T96" fmla="*/ 110112 w 2390775"/>
                <a:gd name="T97" fmla="*/ 1186813 h 2365376"/>
                <a:gd name="T98" fmla="*/ 251551 w 2390775"/>
                <a:gd name="T99" fmla="*/ 580725 h 2365376"/>
                <a:gd name="T100" fmla="*/ 1549044 w 2390775"/>
                <a:gd name="T101" fmla="*/ 160116 h 2365376"/>
                <a:gd name="T102" fmla="*/ 1461002 w 2390775"/>
                <a:gd name="T103" fmla="*/ 284475 h 2365376"/>
                <a:gd name="T104" fmla="*/ 1550307 w 2390775"/>
                <a:gd name="T105" fmla="*/ 426554 h 2365376"/>
                <a:gd name="T106" fmla="*/ 1719764 w 2390775"/>
                <a:gd name="T107" fmla="*/ 380038 h 2365376"/>
                <a:gd name="T108" fmla="*/ 1735543 w 2390775"/>
                <a:gd name="T109" fmla="*/ 232579 h 2365376"/>
                <a:gd name="T110" fmla="*/ 1705909 w 2390775"/>
                <a:gd name="T111" fmla="*/ 94508 h 2365376"/>
                <a:gd name="T112" fmla="*/ 1774050 w 2390775"/>
                <a:gd name="T113" fmla="*/ 148403 h 2365376"/>
                <a:gd name="T114" fmla="*/ 1781614 w 2390775"/>
                <a:gd name="T115" fmla="*/ 428769 h 2365376"/>
                <a:gd name="T116" fmla="*/ 1600166 w 2390775"/>
                <a:gd name="T117" fmla="*/ 516104 h 2365376"/>
                <a:gd name="T118" fmla="*/ 1452167 w 2390775"/>
                <a:gd name="T119" fmla="*/ 455349 h 2365376"/>
                <a:gd name="T120" fmla="*/ 1310478 w 2390775"/>
                <a:gd name="T121" fmla="*/ 259477 h 2365376"/>
                <a:gd name="T122" fmla="*/ 1562614 w 2390775"/>
                <a:gd name="T123" fmla="*/ 74046 h 236537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390775" h="2365376">
                  <a:moveTo>
                    <a:pt x="761351" y="1739900"/>
                  </a:moveTo>
                  <a:lnTo>
                    <a:pt x="791690" y="1805294"/>
                  </a:lnTo>
                  <a:lnTo>
                    <a:pt x="794883" y="1808051"/>
                  </a:lnTo>
                  <a:lnTo>
                    <a:pt x="797278" y="1811991"/>
                  </a:lnTo>
                  <a:lnTo>
                    <a:pt x="800871" y="1817112"/>
                  </a:lnTo>
                  <a:lnTo>
                    <a:pt x="803266" y="1822233"/>
                  </a:lnTo>
                  <a:lnTo>
                    <a:pt x="804065" y="1825384"/>
                  </a:lnTo>
                  <a:lnTo>
                    <a:pt x="804863" y="1828536"/>
                  </a:lnTo>
                  <a:lnTo>
                    <a:pt x="804863" y="1831687"/>
                  </a:lnTo>
                  <a:lnTo>
                    <a:pt x="804863" y="1834839"/>
                  </a:lnTo>
                  <a:lnTo>
                    <a:pt x="804065" y="1837990"/>
                  </a:lnTo>
                  <a:lnTo>
                    <a:pt x="802867" y="1841142"/>
                  </a:lnTo>
                  <a:lnTo>
                    <a:pt x="801670" y="1842718"/>
                  </a:lnTo>
                  <a:lnTo>
                    <a:pt x="799674" y="1844687"/>
                  </a:lnTo>
                  <a:lnTo>
                    <a:pt x="797278" y="1845475"/>
                  </a:lnTo>
                  <a:lnTo>
                    <a:pt x="794484" y="1845869"/>
                  </a:lnTo>
                  <a:lnTo>
                    <a:pt x="790891" y="1846263"/>
                  </a:lnTo>
                  <a:lnTo>
                    <a:pt x="787698" y="1845869"/>
                  </a:lnTo>
                  <a:lnTo>
                    <a:pt x="784105" y="1845475"/>
                  </a:lnTo>
                  <a:lnTo>
                    <a:pt x="780512" y="1844293"/>
                  </a:lnTo>
                  <a:lnTo>
                    <a:pt x="776520" y="1842718"/>
                  </a:lnTo>
                  <a:lnTo>
                    <a:pt x="772927" y="1841142"/>
                  </a:lnTo>
                  <a:lnTo>
                    <a:pt x="768935" y="1839172"/>
                  </a:lnTo>
                  <a:lnTo>
                    <a:pt x="765343" y="1836809"/>
                  </a:lnTo>
                  <a:lnTo>
                    <a:pt x="761750" y="1834051"/>
                  </a:lnTo>
                  <a:lnTo>
                    <a:pt x="758955" y="1831294"/>
                  </a:lnTo>
                  <a:lnTo>
                    <a:pt x="756161" y="1827748"/>
                  </a:lnTo>
                  <a:lnTo>
                    <a:pt x="754165" y="1824597"/>
                  </a:lnTo>
                  <a:lnTo>
                    <a:pt x="748975" y="1815536"/>
                  </a:lnTo>
                  <a:lnTo>
                    <a:pt x="745782" y="1808839"/>
                  </a:lnTo>
                  <a:lnTo>
                    <a:pt x="743387" y="1803718"/>
                  </a:lnTo>
                  <a:lnTo>
                    <a:pt x="742588" y="1799385"/>
                  </a:lnTo>
                  <a:lnTo>
                    <a:pt x="742588" y="1795051"/>
                  </a:lnTo>
                  <a:lnTo>
                    <a:pt x="743387" y="1790718"/>
                  </a:lnTo>
                  <a:lnTo>
                    <a:pt x="746181" y="1778112"/>
                  </a:lnTo>
                  <a:lnTo>
                    <a:pt x="746979" y="1774173"/>
                  </a:lnTo>
                  <a:lnTo>
                    <a:pt x="746979" y="1772203"/>
                  </a:lnTo>
                  <a:lnTo>
                    <a:pt x="746181" y="1771021"/>
                  </a:lnTo>
                  <a:lnTo>
                    <a:pt x="745383" y="1770627"/>
                  </a:lnTo>
                  <a:lnTo>
                    <a:pt x="742987" y="1770627"/>
                  </a:lnTo>
                  <a:lnTo>
                    <a:pt x="742189" y="1770233"/>
                  </a:lnTo>
                  <a:lnTo>
                    <a:pt x="741790" y="1769839"/>
                  </a:lnTo>
                  <a:lnTo>
                    <a:pt x="738596" y="1761961"/>
                  </a:lnTo>
                  <a:lnTo>
                    <a:pt x="736999" y="1758021"/>
                  </a:lnTo>
                  <a:lnTo>
                    <a:pt x="736600" y="1756052"/>
                  </a:lnTo>
                  <a:lnTo>
                    <a:pt x="736600" y="1754476"/>
                  </a:lnTo>
                  <a:lnTo>
                    <a:pt x="742189" y="1750536"/>
                  </a:lnTo>
                  <a:lnTo>
                    <a:pt x="747379" y="1747385"/>
                  </a:lnTo>
                  <a:lnTo>
                    <a:pt x="750971" y="1745021"/>
                  </a:lnTo>
                  <a:lnTo>
                    <a:pt x="754165" y="1743839"/>
                  </a:lnTo>
                  <a:lnTo>
                    <a:pt x="758556" y="1741870"/>
                  </a:lnTo>
                  <a:lnTo>
                    <a:pt x="759754" y="1741870"/>
                  </a:lnTo>
                  <a:lnTo>
                    <a:pt x="761351" y="1739900"/>
                  </a:lnTo>
                  <a:close/>
                  <a:moveTo>
                    <a:pt x="1554438" y="1730375"/>
                  </a:moveTo>
                  <a:lnTo>
                    <a:pt x="1565575" y="1730375"/>
                  </a:lnTo>
                  <a:lnTo>
                    <a:pt x="1575916" y="1730375"/>
                  </a:lnTo>
                  <a:lnTo>
                    <a:pt x="1586258" y="1731163"/>
                  </a:lnTo>
                  <a:lnTo>
                    <a:pt x="1591031" y="1731951"/>
                  </a:lnTo>
                  <a:lnTo>
                    <a:pt x="1595008" y="1733133"/>
                  </a:lnTo>
                  <a:lnTo>
                    <a:pt x="1598986" y="1734314"/>
                  </a:lnTo>
                  <a:lnTo>
                    <a:pt x="1602168" y="1735890"/>
                  </a:lnTo>
                  <a:lnTo>
                    <a:pt x="1605350" y="1737860"/>
                  </a:lnTo>
                  <a:lnTo>
                    <a:pt x="1607339" y="1739830"/>
                  </a:lnTo>
                  <a:lnTo>
                    <a:pt x="1608929" y="1741799"/>
                  </a:lnTo>
                  <a:lnTo>
                    <a:pt x="1609725" y="1744951"/>
                  </a:lnTo>
                  <a:lnTo>
                    <a:pt x="1609725" y="1747708"/>
                  </a:lnTo>
                  <a:lnTo>
                    <a:pt x="1608929" y="1751648"/>
                  </a:lnTo>
                  <a:lnTo>
                    <a:pt x="1607339" y="1755193"/>
                  </a:lnTo>
                  <a:lnTo>
                    <a:pt x="1604554" y="1759920"/>
                  </a:lnTo>
                  <a:lnTo>
                    <a:pt x="1600577" y="1764648"/>
                  </a:lnTo>
                  <a:lnTo>
                    <a:pt x="1595804" y="1769769"/>
                  </a:lnTo>
                  <a:lnTo>
                    <a:pt x="1589042" y="1776072"/>
                  </a:lnTo>
                  <a:lnTo>
                    <a:pt x="1582678" y="1781193"/>
                  </a:lnTo>
                  <a:lnTo>
                    <a:pt x="1576314" y="1786314"/>
                  </a:lnTo>
                  <a:lnTo>
                    <a:pt x="1570348" y="1790647"/>
                  </a:lnTo>
                  <a:lnTo>
                    <a:pt x="1563586" y="1794193"/>
                  </a:lnTo>
                  <a:lnTo>
                    <a:pt x="1557222" y="1797738"/>
                  </a:lnTo>
                  <a:lnTo>
                    <a:pt x="1550461" y="1800496"/>
                  </a:lnTo>
                  <a:lnTo>
                    <a:pt x="1544097" y="1802466"/>
                  </a:lnTo>
                  <a:lnTo>
                    <a:pt x="1537733" y="1804829"/>
                  </a:lnTo>
                  <a:lnTo>
                    <a:pt x="1530971" y="1806799"/>
                  </a:lnTo>
                  <a:lnTo>
                    <a:pt x="1524607" y="1807981"/>
                  </a:lnTo>
                  <a:lnTo>
                    <a:pt x="1518243" y="1809163"/>
                  </a:lnTo>
                  <a:lnTo>
                    <a:pt x="1505117" y="1811132"/>
                  </a:lnTo>
                  <a:lnTo>
                    <a:pt x="1491992" y="1812314"/>
                  </a:lnTo>
                  <a:lnTo>
                    <a:pt x="1486026" y="1813102"/>
                  </a:lnTo>
                  <a:lnTo>
                    <a:pt x="1483241" y="1813890"/>
                  </a:lnTo>
                  <a:lnTo>
                    <a:pt x="1482048" y="1814678"/>
                  </a:lnTo>
                  <a:lnTo>
                    <a:pt x="1481253" y="1815072"/>
                  </a:lnTo>
                  <a:lnTo>
                    <a:pt x="1480855" y="1815859"/>
                  </a:lnTo>
                  <a:lnTo>
                    <a:pt x="1480855" y="1817041"/>
                  </a:lnTo>
                  <a:lnTo>
                    <a:pt x="1481253" y="1818617"/>
                  </a:lnTo>
                  <a:lnTo>
                    <a:pt x="1482048" y="1819799"/>
                  </a:lnTo>
                  <a:lnTo>
                    <a:pt x="1482048" y="1821375"/>
                  </a:lnTo>
                  <a:lnTo>
                    <a:pt x="1482048" y="1821769"/>
                  </a:lnTo>
                  <a:lnTo>
                    <a:pt x="1480855" y="1822556"/>
                  </a:lnTo>
                  <a:lnTo>
                    <a:pt x="1471309" y="1830829"/>
                  </a:lnTo>
                  <a:lnTo>
                    <a:pt x="1465343" y="1834375"/>
                  </a:lnTo>
                  <a:lnTo>
                    <a:pt x="1463354" y="1835556"/>
                  </a:lnTo>
                  <a:lnTo>
                    <a:pt x="1461365" y="1836738"/>
                  </a:lnTo>
                  <a:lnTo>
                    <a:pt x="1452615" y="1830041"/>
                  </a:lnTo>
                  <a:lnTo>
                    <a:pt x="1445853" y="1824132"/>
                  </a:lnTo>
                  <a:lnTo>
                    <a:pt x="1440285" y="1819405"/>
                  </a:lnTo>
                  <a:lnTo>
                    <a:pt x="1437103" y="1815072"/>
                  </a:lnTo>
                  <a:lnTo>
                    <a:pt x="1434716" y="1812314"/>
                  </a:lnTo>
                  <a:lnTo>
                    <a:pt x="1433125" y="1810344"/>
                  </a:lnTo>
                  <a:lnTo>
                    <a:pt x="1432330" y="1808375"/>
                  </a:lnTo>
                  <a:lnTo>
                    <a:pt x="1428750" y="1806799"/>
                  </a:lnTo>
                  <a:lnTo>
                    <a:pt x="1512675" y="1734314"/>
                  </a:lnTo>
                  <a:lnTo>
                    <a:pt x="1518641" y="1733527"/>
                  </a:lnTo>
                  <a:lnTo>
                    <a:pt x="1533755" y="1731951"/>
                  </a:lnTo>
                  <a:lnTo>
                    <a:pt x="1543699" y="1731163"/>
                  </a:lnTo>
                  <a:lnTo>
                    <a:pt x="1554438" y="1730375"/>
                  </a:lnTo>
                  <a:close/>
                  <a:moveTo>
                    <a:pt x="588962" y="1535113"/>
                  </a:moveTo>
                  <a:lnTo>
                    <a:pt x="694496" y="1535113"/>
                  </a:lnTo>
                  <a:lnTo>
                    <a:pt x="694496" y="1557872"/>
                  </a:lnTo>
                  <a:lnTo>
                    <a:pt x="694894" y="1558271"/>
                  </a:lnTo>
                  <a:lnTo>
                    <a:pt x="696885" y="1560268"/>
                  </a:lnTo>
                  <a:lnTo>
                    <a:pt x="698478" y="1560667"/>
                  </a:lnTo>
                  <a:lnTo>
                    <a:pt x="700469" y="1561466"/>
                  </a:lnTo>
                  <a:lnTo>
                    <a:pt x="704053" y="1561865"/>
                  </a:lnTo>
                  <a:lnTo>
                    <a:pt x="707239" y="1561865"/>
                  </a:lnTo>
                  <a:lnTo>
                    <a:pt x="711222" y="1561865"/>
                  </a:lnTo>
                  <a:lnTo>
                    <a:pt x="714407" y="1561466"/>
                  </a:lnTo>
                  <a:lnTo>
                    <a:pt x="716797" y="1560667"/>
                  </a:lnTo>
                  <a:lnTo>
                    <a:pt x="718390" y="1560268"/>
                  </a:lnTo>
                  <a:lnTo>
                    <a:pt x="720381" y="1558271"/>
                  </a:lnTo>
                  <a:lnTo>
                    <a:pt x="720779" y="1557872"/>
                  </a:lnTo>
                  <a:lnTo>
                    <a:pt x="720779" y="1535113"/>
                  </a:lnTo>
                  <a:lnTo>
                    <a:pt x="820737" y="1535113"/>
                  </a:lnTo>
                  <a:lnTo>
                    <a:pt x="820737" y="1644117"/>
                  </a:lnTo>
                  <a:lnTo>
                    <a:pt x="820339" y="1648908"/>
                  </a:lnTo>
                  <a:lnTo>
                    <a:pt x="819144" y="1652901"/>
                  </a:lnTo>
                  <a:lnTo>
                    <a:pt x="816755" y="1656894"/>
                  </a:lnTo>
                  <a:lnTo>
                    <a:pt x="814365" y="1660088"/>
                  </a:lnTo>
                  <a:lnTo>
                    <a:pt x="810781" y="1663283"/>
                  </a:lnTo>
                  <a:lnTo>
                    <a:pt x="806799" y="1665279"/>
                  </a:lnTo>
                  <a:lnTo>
                    <a:pt x="802418" y="1666477"/>
                  </a:lnTo>
                  <a:lnTo>
                    <a:pt x="797639" y="1666876"/>
                  </a:lnTo>
                  <a:lnTo>
                    <a:pt x="612060" y="1666876"/>
                  </a:lnTo>
                  <a:lnTo>
                    <a:pt x="607281" y="1666477"/>
                  </a:lnTo>
                  <a:lnTo>
                    <a:pt x="602901" y="1665279"/>
                  </a:lnTo>
                  <a:lnTo>
                    <a:pt x="598918" y="1663283"/>
                  </a:lnTo>
                  <a:lnTo>
                    <a:pt x="595732" y="1660088"/>
                  </a:lnTo>
                  <a:lnTo>
                    <a:pt x="592546" y="1656894"/>
                  </a:lnTo>
                  <a:lnTo>
                    <a:pt x="590555" y="1652901"/>
                  </a:lnTo>
                  <a:lnTo>
                    <a:pt x="589360" y="1648908"/>
                  </a:lnTo>
                  <a:lnTo>
                    <a:pt x="588962" y="1644117"/>
                  </a:lnTo>
                  <a:lnTo>
                    <a:pt x="588962" y="1535113"/>
                  </a:lnTo>
                  <a:close/>
                  <a:moveTo>
                    <a:pt x="612060" y="1476375"/>
                  </a:moveTo>
                  <a:lnTo>
                    <a:pt x="797639" y="1476375"/>
                  </a:lnTo>
                  <a:lnTo>
                    <a:pt x="802418" y="1476769"/>
                  </a:lnTo>
                  <a:lnTo>
                    <a:pt x="806799" y="1477950"/>
                  </a:lnTo>
                  <a:lnTo>
                    <a:pt x="810781" y="1480312"/>
                  </a:lnTo>
                  <a:lnTo>
                    <a:pt x="814365" y="1483068"/>
                  </a:lnTo>
                  <a:lnTo>
                    <a:pt x="816755" y="1486611"/>
                  </a:lnTo>
                  <a:lnTo>
                    <a:pt x="819144" y="1490155"/>
                  </a:lnTo>
                  <a:lnTo>
                    <a:pt x="820339" y="1494485"/>
                  </a:lnTo>
                  <a:lnTo>
                    <a:pt x="820737" y="1498816"/>
                  </a:lnTo>
                  <a:lnTo>
                    <a:pt x="820737" y="1525588"/>
                  </a:lnTo>
                  <a:lnTo>
                    <a:pt x="588962" y="1525588"/>
                  </a:lnTo>
                  <a:lnTo>
                    <a:pt x="588962" y="1498816"/>
                  </a:lnTo>
                  <a:lnTo>
                    <a:pt x="589360" y="1494485"/>
                  </a:lnTo>
                  <a:lnTo>
                    <a:pt x="590555" y="1490155"/>
                  </a:lnTo>
                  <a:lnTo>
                    <a:pt x="592546" y="1486611"/>
                  </a:lnTo>
                  <a:lnTo>
                    <a:pt x="595732" y="1483068"/>
                  </a:lnTo>
                  <a:lnTo>
                    <a:pt x="598918" y="1480312"/>
                  </a:lnTo>
                  <a:lnTo>
                    <a:pt x="602901" y="1477950"/>
                  </a:lnTo>
                  <a:lnTo>
                    <a:pt x="607281" y="1476769"/>
                  </a:lnTo>
                  <a:lnTo>
                    <a:pt x="612060" y="1476375"/>
                  </a:lnTo>
                  <a:close/>
                  <a:moveTo>
                    <a:pt x="725449" y="1381125"/>
                  </a:moveTo>
                  <a:lnTo>
                    <a:pt x="730525" y="1381524"/>
                  </a:lnTo>
                  <a:lnTo>
                    <a:pt x="732087" y="1381524"/>
                  </a:lnTo>
                  <a:lnTo>
                    <a:pt x="734430" y="1382322"/>
                  </a:lnTo>
                  <a:lnTo>
                    <a:pt x="737554" y="1384317"/>
                  </a:lnTo>
                  <a:lnTo>
                    <a:pt x="740287" y="1386312"/>
                  </a:lnTo>
                  <a:lnTo>
                    <a:pt x="743411" y="1389505"/>
                  </a:lnTo>
                  <a:lnTo>
                    <a:pt x="746535" y="1393096"/>
                  </a:lnTo>
                  <a:lnTo>
                    <a:pt x="749659" y="1397486"/>
                  </a:lnTo>
                  <a:lnTo>
                    <a:pt x="755906" y="1407063"/>
                  </a:lnTo>
                  <a:lnTo>
                    <a:pt x="761373" y="1417837"/>
                  </a:lnTo>
                  <a:lnTo>
                    <a:pt x="766059" y="1427813"/>
                  </a:lnTo>
                  <a:lnTo>
                    <a:pt x="769182" y="1437390"/>
                  </a:lnTo>
                  <a:lnTo>
                    <a:pt x="770744" y="1441780"/>
                  </a:lnTo>
                  <a:lnTo>
                    <a:pt x="771525" y="1445770"/>
                  </a:lnTo>
                  <a:lnTo>
                    <a:pt x="771525" y="1448164"/>
                  </a:lnTo>
                  <a:lnTo>
                    <a:pt x="771525" y="1450159"/>
                  </a:lnTo>
                  <a:lnTo>
                    <a:pt x="770744" y="1451357"/>
                  </a:lnTo>
                  <a:lnTo>
                    <a:pt x="769182" y="1452155"/>
                  </a:lnTo>
                  <a:lnTo>
                    <a:pt x="768011" y="1452155"/>
                  </a:lnTo>
                  <a:lnTo>
                    <a:pt x="766449" y="1450958"/>
                  </a:lnTo>
                  <a:lnTo>
                    <a:pt x="764887" y="1449760"/>
                  </a:lnTo>
                  <a:lnTo>
                    <a:pt x="762544" y="1448563"/>
                  </a:lnTo>
                  <a:lnTo>
                    <a:pt x="759030" y="1444174"/>
                  </a:lnTo>
                  <a:lnTo>
                    <a:pt x="755516" y="1439784"/>
                  </a:lnTo>
                  <a:lnTo>
                    <a:pt x="753173" y="1434996"/>
                  </a:lnTo>
                  <a:lnTo>
                    <a:pt x="752392" y="1433400"/>
                  </a:lnTo>
                  <a:lnTo>
                    <a:pt x="752392" y="1431404"/>
                  </a:lnTo>
                  <a:lnTo>
                    <a:pt x="752001" y="1428611"/>
                  </a:lnTo>
                  <a:lnTo>
                    <a:pt x="750830" y="1426616"/>
                  </a:lnTo>
                  <a:lnTo>
                    <a:pt x="748878" y="1425419"/>
                  </a:lnTo>
                  <a:lnTo>
                    <a:pt x="746925" y="1425020"/>
                  </a:lnTo>
                  <a:lnTo>
                    <a:pt x="746144" y="1425419"/>
                  </a:lnTo>
                  <a:lnTo>
                    <a:pt x="745363" y="1425818"/>
                  </a:lnTo>
                  <a:lnTo>
                    <a:pt x="744582" y="1426616"/>
                  </a:lnTo>
                  <a:lnTo>
                    <a:pt x="743411" y="1427414"/>
                  </a:lnTo>
                  <a:lnTo>
                    <a:pt x="742630" y="1428611"/>
                  </a:lnTo>
                  <a:lnTo>
                    <a:pt x="742240" y="1430207"/>
                  </a:lnTo>
                  <a:lnTo>
                    <a:pt x="741849" y="1432602"/>
                  </a:lnTo>
                  <a:lnTo>
                    <a:pt x="741849" y="1434597"/>
                  </a:lnTo>
                  <a:lnTo>
                    <a:pt x="741459" y="1439385"/>
                  </a:lnTo>
                  <a:lnTo>
                    <a:pt x="740678" y="1443376"/>
                  </a:lnTo>
                  <a:lnTo>
                    <a:pt x="739897" y="1445371"/>
                  </a:lnTo>
                  <a:lnTo>
                    <a:pt x="739116" y="1446967"/>
                  </a:lnTo>
                  <a:lnTo>
                    <a:pt x="737944" y="1448164"/>
                  </a:lnTo>
                  <a:lnTo>
                    <a:pt x="735992" y="1449361"/>
                  </a:lnTo>
                  <a:lnTo>
                    <a:pt x="734430" y="1450558"/>
                  </a:lnTo>
                  <a:lnTo>
                    <a:pt x="732868" y="1452155"/>
                  </a:lnTo>
                  <a:lnTo>
                    <a:pt x="730525" y="1452953"/>
                  </a:lnTo>
                  <a:lnTo>
                    <a:pt x="727792" y="1453352"/>
                  </a:lnTo>
                  <a:lnTo>
                    <a:pt x="721935" y="1454150"/>
                  </a:lnTo>
                  <a:lnTo>
                    <a:pt x="715297" y="1454150"/>
                  </a:lnTo>
                  <a:lnTo>
                    <a:pt x="712173" y="1453751"/>
                  </a:lnTo>
                  <a:lnTo>
                    <a:pt x="709049" y="1452953"/>
                  </a:lnTo>
                  <a:lnTo>
                    <a:pt x="706706" y="1452155"/>
                  </a:lnTo>
                  <a:lnTo>
                    <a:pt x="703973" y="1450558"/>
                  </a:lnTo>
                  <a:lnTo>
                    <a:pt x="701240" y="1448962"/>
                  </a:lnTo>
                  <a:lnTo>
                    <a:pt x="699287" y="1447366"/>
                  </a:lnTo>
                  <a:lnTo>
                    <a:pt x="694992" y="1442977"/>
                  </a:lnTo>
                  <a:lnTo>
                    <a:pt x="691478" y="1438188"/>
                  </a:lnTo>
                  <a:lnTo>
                    <a:pt x="687963" y="1432602"/>
                  </a:lnTo>
                  <a:lnTo>
                    <a:pt x="685230" y="1427015"/>
                  </a:lnTo>
                  <a:lnTo>
                    <a:pt x="682497" y="1421029"/>
                  </a:lnTo>
                  <a:lnTo>
                    <a:pt x="680544" y="1415044"/>
                  </a:lnTo>
                  <a:lnTo>
                    <a:pt x="678982" y="1409058"/>
                  </a:lnTo>
                  <a:lnTo>
                    <a:pt x="676249" y="1399082"/>
                  </a:lnTo>
                  <a:lnTo>
                    <a:pt x="675078" y="1392298"/>
                  </a:lnTo>
                  <a:lnTo>
                    <a:pt x="674687" y="1389106"/>
                  </a:lnTo>
                  <a:lnTo>
                    <a:pt x="674687" y="1388707"/>
                  </a:lnTo>
                  <a:lnTo>
                    <a:pt x="675078" y="1388308"/>
                  </a:lnTo>
                  <a:lnTo>
                    <a:pt x="676249" y="1387909"/>
                  </a:lnTo>
                  <a:lnTo>
                    <a:pt x="679373" y="1387111"/>
                  </a:lnTo>
                  <a:lnTo>
                    <a:pt x="683278" y="1385913"/>
                  </a:lnTo>
                  <a:lnTo>
                    <a:pt x="689525" y="1384716"/>
                  </a:lnTo>
                  <a:lnTo>
                    <a:pt x="698897" y="1383120"/>
                  </a:lnTo>
                  <a:lnTo>
                    <a:pt x="715297" y="1381524"/>
                  </a:lnTo>
                  <a:lnTo>
                    <a:pt x="725449" y="1381125"/>
                  </a:lnTo>
                  <a:close/>
                  <a:moveTo>
                    <a:pt x="1433588" y="1247775"/>
                  </a:moveTo>
                  <a:lnTo>
                    <a:pt x="1439124" y="1247775"/>
                  </a:lnTo>
                  <a:lnTo>
                    <a:pt x="1444264" y="1248175"/>
                  </a:lnTo>
                  <a:lnTo>
                    <a:pt x="1448614" y="1248976"/>
                  </a:lnTo>
                  <a:lnTo>
                    <a:pt x="1451382" y="1249776"/>
                  </a:lnTo>
                  <a:lnTo>
                    <a:pt x="1453359" y="1250977"/>
                  </a:lnTo>
                  <a:lnTo>
                    <a:pt x="1454150" y="1252178"/>
                  </a:lnTo>
                  <a:lnTo>
                    <a:pt x="1454150" y="1253779"/>
                  </a:lnTo>
                  <a:lnTo>
                    <a:pt x="1453359" y="1255380"/>
                  </a:lnTo>
                  <a:lnTo>
                    <a:pt x="1452173" y="1256981"/>
                  </a:lnTo>
                  <a:lnTo>
                    <a:pt x="1450196" y="1258582"/>
                  </a:lnTo>
                  <a:lnTo>
                    <a:pt x="1447428" y="1260183"/>
                  </a:lnTo>
                  <a:lnTo>
                    <a:pt x="1441892" y="1262985"/>
                  </a:lnTo>
                  <a:lnTo>
                    <a:pt x="1435565" y="1264986"/>
                  </a:lnTo>
                  <a:lnTo>
                    <a:pt x="1432402" y="1265387"/>
                  </a:lnTo>
                  <a:lnTo>
                    <a:pt x="1429634" y="1265787"/>
                  </a:lnTo>
                  <a:lnTo>
                    <a:pt x="1427261" y="1265787"/>
                  </a:lnTo>
                  <a:lnTo>
                    <a:pt x="1425284" y="1265387"/>
                  </a:lnTo>
                  <a:lnTo>
                    <a:pt x="1423703" y="1264986"/>
                  </a:lnTo>
                  <a:lnTo>
                    <a:pt x="1422516" y="1264586"/>
                  </a:lnTo>
                  <a:lnTo>
                    <a:pt x="1420539" y="1264586"/>
                  </a:lnTo>
                  <a:lnTo>
                    <a:pt x="1419353" y="1264986"/>
                  </a:lnTo>
                  <a:lnTo>
                    <a:pt x="1418562" y="1265787"/>
                  </a:lnTo>
                  <a:lnTo>
                    <a:pt x="1417376" y="1266588"/>
                  </a:lnTo>
                  <a:lnTo>
                    <a:pt x="1416980" y="1267388"/>
                  </a:lnTo>
                  <a:lnTo>
                    <a:pt x="1416585" y="1268589"/>
                  </a:lnTo>
                  <a:lnTo>
                    <a:pt x="1416190" y="1269790"/>
                  </a:lnTo>
                  <a:lnTo>
                    <a:pt x="1416585" y="1270990"/>
                  </a:lnTo>
                  <a:lnTo>
                    <a:pt x="1416585" y="1272191"/>
                  </a:lnTo>
                  <a:lnTo>
                    <a:pt x="1417376" y="1273392"/>
                  </a:lnTo>
                  <a:lnTo>
                    <a:pt x="1418562" y="1274993"/>
                  </a:lnTo>
                  <a:lnTo>
                    <a:pt x="1419748" y="1276194"/>
                  </a:lnTo>
                  <a:lnTo>
                    <a:pt x="1422121" y="1277395"/>
                  </a:lnTo>
                  <a:lnTo>
                    <a:pt x="1424098" y="1278596"/>
                  </a:lnTo>
                  <a:lnTo>
                    <a:pt x="1428843" y="1280597"/>
                  </a:lnTo>
                  <a:lnTo>
                    <a:pt x="1430820" y="1282198"/>
                  </a:lnTo>
                  <a:lnTo>
                    <a:pt x="1432402" y="1283799"/>
                  </a:lnTo>
                  <a:lnTo>
                    <a:pt x="1433588" y="1285000"/>
                  </a:lnTo>
                  <a:lnTo>
                    <a:pt x="1435170" y="1287001"/>
                  </a:lnTo>
                  <a:lnTo>
                    <a:pt x="1436356" y="1289003"/>
                  </a:lnTo>
                  <a:lnTo>
                    <a:pt x="1436751" y="1291404"/>
                  </a:lnTo>
                  <a:lnTo>
                    <a:pt x="1437542" y="1293406"/>
                  </a:lnTo>
                  <a:lnTo>
                    <a:pt x="1437542" y="1296608"/>
                  </a:lnTo>
                  <a:lnTo>
                    <a:pt x="1437542" y="1299009"/>
                  </a:lnTo>
                  <a:lnTo>
                    <a:pt x="1437147" y="1302612"/>
                  </a:lnTo>
                  <a:lnTo>
                    <a:pt x="1436356" y="1305414"/>
                  </a:lnTo>
                  <a:lnTo>
                    <a:pt x="1435170" y="1309416"/>
                  </a:lnTo>
                  <a:lnTo>
                    <a:pt x="1431611" y="1317422"/>
                  </a:lnTo>
                  <a:lnTo>
                    <a:pt x="1430029" y="1320624"/>
                  </a:lnTo>
                  <a:lnTo>
                    <a:pt x="1428052" y="1323826"/>
                  </a:lnTo>
                  <a:lnTo>
                    <a:pt x="1425680" y="1326628"/>
                  </a:lnTo>
                  <a:lnTo>
                    <a:pt x="1423307" y="1328629"/>
                  </a:lnTo>
                  <a:lnTo>
                    <a:pt x="1420539" y="1331431"/>
                  </a:lnTo>
                  <a:lnTo>
                    <a:pt x="1417771" y="1333032"/>
                  </a:lnTo>
                  <a:lnTo>
                    <a:pt x="1414608" y="1334633"/>
                  </a:lnTo>
                  <a:lnTo>
                    <a:pt x="1411445" y="1336635"/>
                  </a:lnTo>
                  <a:lnTo>
                    <a:pt x="1404722" y="1338636"/>
                  </a:lnTo>
                  <a:lnTo>
                    <a:pt x="1397605" y="1340237"/>
                  </a:lnTo>
                  <a:lnTo>
                    <a:pt x="1390487" y="1341038"/>
                  </a:lnTo>
                  <a:lnTo>
                    <a:pt x="1383370" y="1341438"/>
                  </a:lnTo>
                  <a:lnTo>
                    <a:pt x="1376252" y="1341438"/>
                  </a:lnTo>
                  <a:lnTo>
                    <a:pt x="1369530" y="1341038"/>
                  </a:lnTo>
                  <a:lnTo>
                    <a:pt x="1358063" y="1339437"/>
                  </a:lnTo>
                  <a:lnTo>
                    <a:pt x="1350154" y="1338236"/>
                  </a:lnTo>
                  <a:lnTo>
                    <a:pt x="1347386" y="1337435"/>
                  </a:lnTo>
                  <a:lnTo>
                    <a:pt x="1347386" y="1337835"/>
                  </a:lnTo>
                  <a:lnTo>
                    <a:pt x="1346991" y="1337435"/>
                  </a:lnTo>
                  <a:lnTo>
                    <a:pt x="1346200" y="1337035"/>
                  </a:lnTo>
                  <a:lnTo>
                    <a:pt x="1346200" y="1334633"/>
                  </a:lnTo>
                  <a:lnTo>
                    <a:pt x="1346991" y="1331831"/>
                  </a:lnTo>
                  <a:lnTo>
                    <a:pt x="1347782" y="1326228"/>
                  </a:lnTo>
                  <a:lnTo>
                    <a:pt x="1349363" y="1318623"/>
                  </a:lnTo>
                  <a:lnTo>
                    <a:pt x="1351736" y="1307415"/>
                  </a:lnTo>
                  <a:lnTo>
                    <a:pt x="1355295" y="1296608"/>
                  </a:lnTo>
                  <a:lnTo>
                    <a:pt x="1357667" y="1287402"/>
                  </a:lnTo>
                  <a:lnTo>
                    <a:pt x="1361621" y="1275794"/>
                  </a:lnTo>
                  <a:lnTo>
                    <a:pt x="1363994" y="1270190"/>
                  </a:lnTo>
                  <a:lnTo>
                    <a:pt x="1364785" y="1268589"/>
                  </a:lnTo>
                  <a:lnTo>
                    <a:pt x="1366762" y="1265787"/>
                  </a:lnTo>
                  <a:lnTo>
                    <a:pt x="1369925" y="1262985"/>
                  </a:lnTo>
                  <a:lnTo>
                    <a:pt x="1373484" y="1260183"/>
                  </a:lnTo>
                  <a:lnTo>
                    <a:pt x="1378229" y="1258182"/>
                  </a:lnTo>
                  <a:lnTo>
                    <a:pt x="1383765" y="1256181"/>
                  </a:lnTo>
                  <a:lnTo>
                    <a:pt x="1389301" y="1253779"/>
                  </a:lnTo>
                  <a:lnTo>
                    <a:pt x="1395628" y="1252578"/>
                  </a:lnTo>
                  <a:lnTo>
                    <a:pt x="1401954" y="1250977"/>
                  </a:lnTo>
                  <a:lnTo>
                    <a:pt x="1415399" y="1248976"/>
                  </a:lnTo>
                  <a:lnTo>
                    <a:pt x="1428052" y="1248175"/>
                  </a:lnTo>
                  <a:lnTo>
                    <a:pt x="1433588" y="1247775"/>
                  </a:lnTo>
                  <a:close/>
                  <a:moveTo>
                    <a:pt x="1155700" y="965200"/>
                  </a:moveTo>
                  <a:lnTo>
                    <a:pt x="1161653" y="965597"/>
                  </a:lnTo>
                  <a:lnTo>
                    <a:pt x="1167209" y="966787"/>
                  </a:lnTo>
                  <a:lnTo>
                    <a:pt x="1172766" y="968770"/>
                  </a:lnTo>
                  <a:lnTo>
                    <a:pt x="1177925" y="971944"/>
                  </a:lnTo>
                  <a:lnTo>
                    <a:pt x="1182687" y="975514"/>
                  </a:lnTo>
                  <a:lnTo>
                    <a:pt x="1187450" y="980274"/>
                  </a:lnTo>
                  <a:lnTo>
                    <a:pt x="1192213" y="985431"/>
                  </a:lnTo>
                  <a:lnTo>
                    <a:pt x="1196181" y="991381"/>
                  </a:lnTo>
                  <a:lnTo>
                    <a:pt x="1200150" y="998125"/>
                  </a:lnTo>
                  <a:lnTo>
                    <a:pt x="1204119" y="1005265"/>
                  </a:lnTo>
                  <a:lnTo>
                    <a:pt x="1207691" y="1012802"/>
                  </a:lnTo>
                  <a:lnTo>
                    <a:pt x="1211659" y="1021133"/>
                  </a:lnTo>
                  <a:lnTo>
                    <a:pt x="1214437" y="1029860"/>
                  </a:lnTo>
                  <a:lnTo>
                    <a:pt x="1217613" y="1038984"/>
                  </a:lnTo>
                  <a:lnTo>
                    <a:pt x="1220787" y="1048504"/>
                  </a:lnTo>
                  <a:lnTo>
                    <a:pt x="1225947" y="1068338"/>
                  </a:lnTo>
                  <a:lnTo>
                    <a:pt x="1230313" y="1089363"/>
                  </a:lnTo>
                  <a:lnTo>
                    <a:pt x="1234678" y="1111180"/>
                  </a:lnTo>
                  <a:lnTo>
                    <a:pt x="1237853" y="1133792"/>
                  </a:lnTo>
                  <a:lnTo>
                    <a:pt x="1241028" y="1155609"/>
                  </a:lnTo>
                  <a:lnTo>
                    <a:pt x="1243013" y="1177824"/>
                  </a:lnTo>
                  <a:lnTo>
                    <a:pt x="1245394" y="1198848"/>
                  </a:lnTo>
                  <a:lnTo>
                    <a:pt x="1246981" y="1219476"/>
                  </a:lnTo>
                  <a:lnTo>
                    <a:pt x="1246187" y="1186551"/>
                  </a:lnTo>
                  <a:lnTo>
                    <a:pt x="1342231" y="1244467"/>
                  </a:lnTo>
                  <a:lnTo>
                    <a:pt x="1323181" y="1340465"/>
                  </a:lnTo>
                  <a:lnTo>
                    <a:pt x="1248966" y="1309524"/>
                  </a:lnTo>
                  <a:lnTo>
                    <a:pt x="1245394" y="1284929"/>
                  </a:lnTo>
                  <a:lnTo>
                    <a:pt x="1239441" y="1242087"/>
                  </a:lnTo>
                  <a:lnTo>
                    <a:pt x="1231106" y="1373787"/>
                  </a:lnTo>
                  <a:lnTo>
                    <a:pt x="1230709" y="1379737"/>
                  </a:lnTo>
                  <a:lnTo>
                    <a:pt x="1230313" y="1386084"/>
                  </a:lnTo>
                  <a:lnTo>
                    <a:pt x="1230709" y="1392431"/>
                  </a:lnTo>
                  <a:lnTo>
                    <a:pt x="1232297" y="1399968"/>
                  </a:lnTo>
                  <a:lnTo>
                    <a:pt x="1234281" y="1407902"/>
                  </a:lnTo>
                  <a:lnTo>
                    <a:pt x="1237059" y="1417422"/>
                  </a:lnTo>
                  <a:lnTo>
                    <a:pt x="1241822" y="1428133"/>
                  </a:lnTo>
                  <a:lnTo>
                    <a:pt x="1247775" y="1440430"/>
                  </a:lnTo>
                  <a:lnTo>
                    <a:pt x="1231106" y="1440430"/>
                  </a:lnTo>
                  <a:lnTo>
                    <a:pt x="1242219" y="1446380"/>
                  </a:lnTo>
                  <a:lnTo>
                    <a:pt x="1256109" y="1453124"/>
                  </a:lnTo>
                  <a:lnTo>
                    <a:pt x="1287066" y="1467405"/>
                  </a:lnTo>
                  <a:lnTo>
                    <a:pt x="1313259" y="1479305"/>
                  </a:lnTo>
                  <a:lnTo>
                    <a:pt x="1323975" y="1483669"/>
                  </a:lnTo>
                  <a:lnTo>
                    <a:pt x="1501775" y="1720491"/>
                  </a:lnTo>
                  <a:lnTo>
                    <a:pt x="1401763" y="1798638"/>
                  </a:lnTo>
                  <a:lnTo>
                    <a:pt x="1210469" y="1576494"/>
                  </a:lnTo>
                  <a:lnTo>
                    <a:pt x="1080294" y="1561816"/>
                  </a:lnTo>
                  <a:lnTo>
                    <a:pt x="1080294" y="1563800"/>
                  </a:lnTo>
                  <a:lnTo>
                    <a:pt x="1080294" y="1567370"/>
                  </a:lnTo>
                  <a:lnTo>
                    <a:pt x="1079500" y="1575700"/>
                  </a:lnTo>
                  <a:lnTo>
                    <a:pt x="1077516" y="1587601"/>
                  </a:lnTo>
                  <a:lnTo>
                    <a:pt x="1074341" y="1601088"/>
                  </a:lnTo>
                  <a:lnTo>
                    <a:pt x="1066403" y="1633220"/>
                  </a:lnTo>
                  <a:lnTo>
                    <a:pt x="1056878" y="1669318"/>
                  </a:lnTo>
                  <a:lnTo>
                    <a:pt x="1046956" y="1703830"/>
                  </a:lnTo>
                  <a:lnTo>
                    <a:pt x="1038622" y="1733582"/>
                  </a:lnTo>
                  <a:lnTo>
                    <a:pt x="1030288" y="1762540"/>
                  </a:lnTo>
                  <a:lnTo>
                    <a:pt x="802481" y="1785548"/>
                  </a:lnTo>
                  <a:lnTo>
                    <a:pt x="770731" y="1731201"/>
                  </a:lnTo>
                  <a:lnTo>
                    <a:pt x="904081" y="1706210"/>
                  </a:lnTo>
                  <a:lnTo>
                    <a:pt x="903685" y="1489619"/>
                  </a:lnTo>
                  <a:lnTo>
                    <a:pt x="871935" y="1482479"/>
                  </a:lnTo>
                  <a:lnTo>
                    <a:pt x="869950" y="1471768"/>
                  </a:lnTo>
                  <a:lnTo>
                    <a:pt x="867966" y="1461851"/>
                  </a:lnTo>
                  <a:lnTo>
                    <a:pt x="866378" y="1453124"/>
                  </a:lnTo>
                  <a:lnTo>
                    <a:pt x="864791" y="1445190"/>
                  </a:lnTo>
                  <a:lnTo>
                    <a:pt x="863600" y="1428926"/>
                  </a:lnTo>
                  <a:lnTo>
                    <a:pt x="862806" y="1413455"/>
                  </a:lnTo>
                  <a:lnTo>
                    <a:pt x="862013" y="1373787"/>
                  </a:lnTo>
                  <a:lnTo>
                    <a:pt x="860822" y="1346812"/>
                  </a:lnTo>
                  <a:lnTo>
                    <a:pt x="858044" y="1312697"/>
                  </a:lnTo>
                  <a:lnTo>
                    <a:pt x="854472" y="1175444"/>
                  </a:lnTo>
                  <a:lnTo>
                    <a:pt x="843756" y="1181791"/>
                  </a:lnTo>
                  <a:lnTo>
                    <a:pt x="818753" y="1197658"/>
                  </a:lnTo>
                  <a:lnTo>
                    <a:pt x="802878" y="1208369"/>
                  </a:lnTo>
                  <a:lnTo>
                    <a:pt x="786606" y="1219476"/>
                  </a:lnTo>
                  <a:lnTo>
                    <a:pt x="770731" y="1230980"/>
                  </a:lnTo>
                  <a:lnTo>
                    <a:pt x="756841" y="1242087"/>
                  </a:lnTo>
                  <a:lnTo>
                    <a:pt x="754460" y="1250021"/>
                  </a:lnTo>
                  <a:lnTo>
                    <a:pt x="752872" y="1258351"/>
                  </a:lnTo>
                  <a:lnTo>
                    <a:pt x="752078" y="1266681"/>
                  </a:lnTo>
                  <a:lnTo>
                    <a:pt x="751285" y="1275805"/>
                  </a:lnTo>
                  <a:lnTo>
                    <a:pt x="751285" y="1284532"/>
                  </a:lnTo>
                  <a:lnTo>
                    <a:pt x="751681" y="1292863"/>
                  </a:lnTo>
                  <a:lnTo>
                    <a:pt x="752078" y="1301590"/>
                  </a:lnTo>
                  <a:lnTo>
                    <a:pt x="752872" y="1310317"/>
                  </a:lnTo>
                  <a:lnTo>
                    <a:pt x="754856" y="1325788"/>
                  </a:lnTo>
                  <a:lnTo>
                    <a:pt x="756444" y="1339275"/>
                  </a:lnTo>
                  <a:lnTo>
                    <a:pt x="758031" y="1350382"/>
                  </a:lnTo>
                  <a:lnTo>
                    <a:pt x="758031" y="1354349"/>
                  </a:lnTo>
                  <a:lnTo>
                    <a:pt x="756841" y="1357523"/>
                  </a:lnTo>
                  <a:lnTo>
                    <a:pt x="727869" y="1355539"/>
                  </a:lnTo>
                  <a:lnTo>
                    <a:pt x="715566" y="1354746"/>
                  </a:lnTo>
                  <a:lnTo>
                    <a:pt x="709613" y="1354746"/>
                  </a:lnTo>
                  <a:lnTo>
                    <a:pt x="704453" y="1355143"/>
                  </a:lnTo>
                  <a:lnTo>
                    <a:pt x="698897" y="1355539"/>
                  </a:lnTo>
                  <a:lnTo>
                    <a:pt x="693341" y="1356729"/>
                  </a:lnTo>
                  <a:lnTo>
                    <a:pt x="687785" y="1357919"/>
                  </a:lnTo>
                  <a:lnTo>
                    <a:pt x="682228" y="1359903"/>
                  </a:lnTo>
                  <a:lnTo>
                    <a:pt x="677069" y="1361886"/>
                  </a:lnTo>
                  <a:lnTo>
                    <a:pt x="671116" y="1364663"/>
                  </a:lnTo>
                  <a:lnTo>
                    <a:pt x="664766" y="1367836"/>
                  </a:lnTo>
                  <a:lnTo>
                    <a:pt x="658416" y="1372200"/>
                  </a:lnTo>
                  <a:lnTo>
                    <a:pt x="657225" y="1367043"/>
                  </a:lnTo>
                  <a:lnTo>
                    <a:pt x="655241" y="1361093"/>
                  </a:lnTo>
                  <a:lnTo>
                    <a:pt x="654050" y="1355143"/>
                  </a:lnTo>
                  <a:lnTo>
                    <a:pt x="653256" y="1348399"/>
                  </a:lnTo>
                  <a:lnTo>
                    <a:pt x="651669" y="1333325"/>
                  </a:lnTo>
                  <a:lnTo>
                    <a:pt x="650875" y="1316267"/>
                  </a:lnTo>
                  <a:lnTo>
                    <a:pt x="650875" y="1296830"/>
                  </a:lnTo>
                  <a:lnTo>
                    <a:pt x="651272" y="1274615"/>
                  </a:lnTo>
                  <a:lnTo>
                    <a:pt x="652066" y="1251211"/>
                  </a:lnTo>
                  <a:lnTo>
                    <a:pt x="653653" y="1225029"/>
                  </a:lnTo>
                  <a:lnTo>
                    <a:pt x="660797" y="1208369"/>
                  </a:lnTo>
                  <a:lnTo>
                    <a:pt x="667147" y="1194881"/>
                  </a:lnTo>
                  <a:lnTo>
                    <a:pt x="670322" y="1188931"/>
                  </a:lnTo>
                  <a:lnTo>
                    <a:pt x="673497" y="1183774"/>
                  </a:lnTo>
                  <a:lnTo>
                    <a:pt x="680244" y="1174254"/>
                  </a:lnTo>
                  <a:lnTo>
                    <a:pt x="687388" y="1164733"/>
                  </a:lnTo>
                  <a:lnTo>
                    <a:pt x="696119" y="1155213"/>
                  </a:lnTo>
                  <a:lnTo>
                    <a:pt x="706438" y="1143312"/>
                  </a:lnTo>
                  <a:lnTo>
                    <a:pt x="718741" y="1129031"/>
                  </a:lnTo>
                  <a:lnTo>
                    <a:pt x="738585" y="1108007"/>
                  </a:lnTo>
                  <a:lnTo>
                    <a:pt x="756047" y="1088966"/>
                  </a:lnTo>
                  <a:lnTo>
                    <a:pt x="785416" y="1057231"/>
                  </a:lnTo>
                  <a:lnTo>
                    <a:pt x="797719" y="1043744"/>
                  </a:lnTo>
                  <a:lnTo>
                    <a:pt x="809228" y="1032240"/>
                  </a:lnTo>
                  <a:lnTo>
                    <a:pt x="820738" y="1021926"/>
                  </a:lnTo>
                  <a:lnTo>
                    <a:pt x="831056" y="1012802"/>
                  </a:lnTo>
                  <a:lnTo>
                    <a:pt x="836613" y="1008439"/>
                  </a:lnTo>
                  <a:lnTo>
                    <a:pt x="842169" y="1004869"/>
                  </a:lnTo>
                  <a:lnTo>
                    <a:pt x="848122" y="1000902"/>
                  </a:lnTo>
                  <a:lnTo>
                    <a:pt x="854075" y="997331"/>
                  </a:lnTo>
                  <a:lnTo>
                    <a:pt x="860028" y="994555"/>
                  </a:lnTo>
                  <a:lnTo>
                    <a:pt x="866378" y="991381"/>
                  </a:lnTo>
                  <a:lnTo>
                    <a:pt x="873125" y="988208"/>
                  </a:lnTo>
                  <a:lnTo>
                    <a:pt x="880269" y="985828"/>
                  </a:lnTo>
                  <a:lnTo>
                    <a:pt x="895350" y="980274"/>
                  </a:lnTo>
                  <a:lnTo>
                    <a:pt x="912416" y="975117"/>
                  </a:lnTo>
                  <a:lnTo>
                    <a:pt x="932260" y="970753"/>
                  </a:lnTo>
                  <a:lnTo>
                    <a:pt x="954881" y="965597"/>
                  </a:lnTo>
                  <a:lnTo>
                    <a:pt x="963613" y="965993"/>
                  </a:lnTo>
                  <a:lnTo>
                    <a:pt x="979488" y="966787"/>
                  </a:lnTo>
                  <a:lnTo>
                    <a:pt x="1004491" y="968373"/>
                  </a:lnTo>
                  <a:lnTo>
                    <a:pt x="1089819" y="1240103"/>
                  </a:lnTo>
                  <a:lnTo>
                    <a:pt x="1081484" y="1159179"/>
                  </a:lnTo>
                  <a:lnTo>
                    <a:pt x="1077516" y="1013199"/>
                  </a:lnTo>
                  <a:lnTo>
                    <a:pt x="1071959" y="999315"/>
                  </a:lnTo>
                  <a:lnTo>
                    <a:pt x="1083072" y="980671"/>
                  </a:lnTo>
                  <a:lnTo>
                    <a:pt x="1107281" y="980671"/>
                  </a:lnTo>
                  <a:lnTo>
                    <a:pt x="1117600" y="999315"/>
                  </a:lnTo>
                  <a:lnTo>
                    <a:pt x="1112837" y="1015579"/>
                  </a:lnTo>
                  <a:lnTo>
                    <a:pt x="1142206" y="1228203"/>
                  </a:lnTo>
                  <a:lnTo>
                    <a:pt x="1137841" y="971944"/>
                  </a:lnTo>
                  <a:lnTo>
                    <a:pt x="1146572" y="967580"/>
                  </a:lnTo>
                  <a:lnTo>
                    <a:pt x="1148953" y="966390"/>
                  </a:lnTo>
                  <a:lnTo>
                    <a:pt x="1149350" y="965597"/>
                  </a:lnTo>
                  <a:lnTo>
                    <a:pt x="1155700" y="965200"/>
                  </a:lnTo>
                  <a:close/>
                  <a:moveTo>
                    <a:pt x="931148" y="736601"/>
                  </a:moveTo>
                  <a:lnTo>
                    <a:pt x="929554" y="751285"/>
                  </a:lnTo>
                  <a:lnTo>
                    <a:pt x="928757" y="762794"/>
                  </a:lnTo>
                  <a:lnTo>
                    <a:pt x="929155" y="762794"/>
                  </a:lnTo>
                  <a:lnTo>
                    <a:pt x="929554" y="751285"/>
                  </a:lnTo>
                  <a:lnTo>
                    <a:pt x="930351" y="746126"/>
                  </a:lnTo>
                  <a:lnTo>
                    <a:pt x="931148" y="741363"/>
                  </a:lnTo>
                  <a:lnTo>
                    <a:pt x="931148" y="736601"/>
                  </a:lnTo>
                  <a:close/>
                  <a:moveTo>
                    <a:pt x="949086" y="679054"/>
                  </a:moveTo>
                  <a:lnTo>
                    <a:pt x="948289" y="679847"/>
                  </a:lnTo>
                  <a:lnTo>
                    <a:pt x="945499" y="681435"/>
                  </a:lnTo>
                  <a:lnTo>
                    <a:pt x="943904" y="683419"/>
                  </a:lnTo>
                  <a:lnTo>
                    <a:pt x="941911" y="686991"/>
                  </a:lnTo>
                  <a:lnTo>
                    <a:pt x="945897" y="682625"/>
                  </a:lnTo>
                  <a:lnTo>
                    <a:pt x="948289" y="681038"/>
                  </a:lnTo>
                  <a:lnTo>
                    <a:pt x="950282" y="679054"/>
                  </a:lnTo>
                  <a:lnTo>
                    <a:pt x="949086" y="679054"/>
                  </a:lnTo>
                  <a:close/>
                  <a:moveTo>
                    <a:pt x="1038375" y="620713"/>
                  </a:moveTo>
                  <a:lnTo>
                    <a:pt x="1049138" y="620713"/>
                  </a:lnTo>
                  <a:lnTo>
                    <a:pt x="1059502" y="621110"/>
                  </a:lnTo>
                  <a:lnTo>
                    <a:pt x="1069866" y="622300"/>
                  </a:lnTo>
                  <a:lnTo>
                    <a:pt x="1079432" y="623491"/>
                  </a:lnTo>
                  <a:lnTo>
                    <a:pt x="1088999" y="625872"/>
                  </a:lnTo>
                  <a:lnTo>
                    <a:pt x="1098167" y="627857"/>
                  </a:lnTo>
                  <a:lnTo>
                    <a:pt x="1106937" y="630238"/>
                  </a:lnTo>
                  <a:lnTo>
                    <a:pt x="1115307" y="633413"/>
                  </a:lnTo>
                  <a:lnTo>
                    <a:pt x="1123678" y="636191"/>
                  </a:lnTo>
                  <a:lnTo>
                    <a:pt x="1130853" y="639763"/>
                  </a:lnTo>
                  <a:lnTo>
                    <a:pt x="1138028" y="642938"/>
                  </a:lnTo>
                  <a:lnTo>
                    <a:pt x="1144805" y="646510"/>
                  </a:lnTo>
                  <a:lnTo>
                    <a:pt x="1156365" y="652860"/>
                  </a:lnTo>
                  <a:lnTo>
                    <a:pt x="1166729" y="659607"/>
                  </a:lnTo>
                  <a:lnTo>
                    <a:pt x="1174701" y="664766"/>
                  </a:lnTo>
                  <a:lnTo>
                    <a:pt x="1180680" y="669529"/>
                  </a:lnTo>
                  <a:lnTo>
                    <a:pt x="1185862" y="673497"/>
                  </a:lnTo>
                  <a:lnTo>
                    <a:pt x="1185862" y="676275"/>
                  </a:lnTo>
                  <a:lnTo>
                    <a:pt x="1185862" y="684213"/>
                  </a:lnTo>
                  <a:lnTo>
                    <a:pt x="1185065" y="688975"/>
                  </a:lnTo>
                  <a:lnTo>
                    <a:pt x="1183869" y="694532"/>
                  </a:lnTo>
                  <a:lnTo>
                    <a:pt x="1182274" y="700088"/>
                  </a:lnTo>
                  <a:lnTo>
                    <a:pt x="1180281" y="704850"/>
                  </a:lnTo>
                  <a:lnTo>
                    <a:pt x="1179086" y="707629"/>
                  </a:lnTo>
                  <a:lnTo>
                    <a:pt x="1177093" y="710010"/>
                  </a:lnTo>
                  <a:lnTo>
                    <a:pt x="1175498" y="711994"/>
                  </a:lnTo>
                  <a:lnTo>
                    <a:pt x="1173505" y="713979"/>
                  </a:lnTo>
                  <a:lnTo>
                    <a:pt x="1170715" y="715963"/>
                  </a:lnTo>
                  <a:lnTo>
                    <a:pt x="1168323" y="717154"/>
                  </a:lnTo>
                  <a:lnTo>
                    <a:pt x="1165533" y="718344"/>
                  </a:lnTo>
                  <a:lnTo>
                    <a:pt x="1161945" y="719138"/>
                  </a:lnTo>
                  <a:lnTo>
                    <a:pt x="1158756" y="719535"/>
                  </a:lnTo>
                  <a:lnTo>
                    <a:pt x="1154770" y="719535"/>
                  </a:lnTo>
                  <a:lnTo>
                    <a:pt x="1150784" y="719138"/>
                  </a:lnTo>
                  <a:lnTo>
                    <a:pt x="1146001" y="718344"/>
                  </a:lnTo>
                  <a:lnTo>
                    <a:pt x="1140819" y="717154"/>
                  </a:lnTo>
                  <a:lnTo>
                    <a:pt x="1135238" y="715566"/>
                  </a:lnTo>
                  <a:lnTo>
                    <a:pt x="1129259" y="712788"/>
                  </a:lnTo>
                  <a:lnTo>
                    <a:pt x="1123678" y="710010"/>
                  </a:lnTo>
                  <a:lnTo>
                    <a:pt x="1120091" y="708819"/>
                  </a:lnTo>
                  <a:lnTo>
                    <a:pt x="1114112" y="707629"/>
                  </a:lnTo>
                  <a:lnTo>
                    <a:pt x="1098964" y="704850"/>
                  </a:lnTo>
                  <a:lnTo>
                    <a:pt x="1083418" y="702072"/>
                  </a:lnTo>
                  <a:lnTo>
                    <a:pt x="1077439" y="700882"/>
                  </a:lnTo>
                  <a:lnTo>
                    <a:pt x="1073852" y="700088"/>
                  </a:lnTo>
                  <a:lnTo>
                    <a:pt x="1104545" y="714772"/>
                  </a:lnTo>
                  <a:lnTo>
                    <a:pt x="1118895" y="721122"/>
                  </a:lnTo>
                  <a:lnTo>
                    <a:pt x="1125671" y="723504"/>
                  </a:lnTo>
                  <a:lnTo>
                    <a:pt x="1132448" y="725885"/>
                  </a:lnTo>
                  <a:lnTo>
                    <a:pt x="1138826" y="728266"/>
                  </a:lnTo>
                  <a:lnTo>
                    <a:pt x="1144805" y="729457"/>
                  </a:lnTo>
                  <a:lnTo>
                    <a:pt x="1150784" y="730647"/>
                  </a:lnTo>
                  <a:lnTo>
                    <a:pt x="1155966" y="731044"/>
                  </a:lnTo>
                  <a:lnTo>
                    <a:pt x="1161148" y="730647"/>
                  </a:lnTo>
                  <a:lnTo>
                    <a:pt x="1165931" y="729457"/>
                  </a:lnTo>
                  <a:lnTo>
                    <a:pt x="1170316" y="727869"/>
                  </a:lnTo>
                  <a:lnTo>
                    <a:pt x="1174302" y="725091"/>
                  </a:lnTo>
                  <a:lnTo>
                    <a:pt x="1175498" y="735410"/>
                  </a:lnTo>
                  <a:lnTo>
                    <a:pt x="1175897" y="744935"/>
                  </a:lnTo>
                  <a:lnTo>
                    <a:pt x="1175498" y="753666"/>
                  </a:lnTo>
                  <a:lnTo>
                    <a:pt x="1175099" y="762397"/>
                  </a:lnTo>
                  <a:lnTo>
                    <a:pt x="1176694" y="761207"/>
                  </a:lnTo>
                  <a:lnTo>
                    <a:pt x="1177491" y="760413"/>
                  </a:lnTo>
                  <a:lnTo>
                    <a:pt x="1178687" y="760016"/>
                  </a:lnTo>
                  <a:lnTo>
                    <a:pt x="1179086" y="760413"/>
                  </a:lnTo>
                  <a:lnTo>
                    <a:pt x="1179484" y="761207"/>
                  </a:lnTo>
                  <a:lnTo>
                    <a:pt x="1179883" y="763985"/>
                  </a:lnTo>
                  <a:lnTo>
                    <a:pt x="1180281" y="767954"/>
                  </a:lnTo>
                  <a:lnTo>
                    <a:pt x="1180281" y="773113"/>
                  </a:lnTo>
                  <a:lnTo>
                    <a:pt x="1179086" y="785813"/>
                  </a:lnTo>
                  <a:lnTo>
                    <a:pt x="1177491" y="800498"/>
                  </a:lnTo>
                  <a:lnTo>
                    <a:pt x="1175498" y="814388"/>
                  </a:lnTo>
                  <a:lnTo>
                    <a:pt x="1173505" y="826294"/>
                  </a:lnTo>
                  <a:lnTo>
                    <a:pt x="1171911" y="833438"/>
                  </a:lnTo>
                  <a:lnTo>
                    <a:pt x="1170715" y="834629"/>
                  </a:lnTo>
                  <a:lnTo>
                    <a:pt x="1170316" y="834232"/>
                  </a:lnTo>
                  <a:lnTo>
                    <a:pt x="1169519" y="842169"/>
                  </a:lnTo>
                  <a:lnTo>
                    <a:pt x="1168323" y="849710"/>
                  </a:lnTo>
                  <a:lnTo>
                    <a:pt x="1166729" y="856854"/>
                  </a:lnTo>
                  <a:lnTo>
                    <a:pt x="1165134" y="863998"/>
                  </a:lnTo>
                  <a:lnTo>
                    <a:pt x="1162742" y="870744"/>
                  </a:lnTo>
                  <a:lnTo>
                    <a:pt x="1160351" y="877491"/>
                  </a:lnTo>
                  <a:lnTo>
                    <a:pt x="1157959" y="883841"/>
                  </a:lnTo>
                  <a:lnTo>
                    <a:pt x="1154770" y="890191"/>
                  </a:lnTo>
                  <a:lnTo>
                    <a:pt x="1151980" y="896541"/>
                  </a:lnTo>
                  <a:lnTo>
                    <a:pt x="1148791" y="902098"/>
                  </a:lnTo>
                  <a:lnTo>
                    <a:pt x="1145602" y="907654"/>
                  </a:lnTo>
                  <a:lnTo>
                    <a:pt x="1141616" y="913210"/>
                  </a:lnTo>
                  <a:lnTo>
                    <a:pt x="1138028" y="918370"/>
                  </a:lnTo>
                  <a:lnTo>
                    <a:pt x="1134042" y="923529"/>
                  </a:lnTo>
                  <a:lnTo>
                    <a:pt x="1126070" y="932260"/>
                  </a:lnTo>
                  <a:lnTo>
                    <a:pt x="1117699" y="940595"/>
                  </a:lnTo>
                  <a:lnTo>
                    <a:pt x="1108531" y="947738"/>
                  </a:lnTo>
                  <a:lnTo>
                    <a:pt x="1099762" y="954088"/>
                  </a:lnTo>
                  <a:lnTo>
                    <a:pt x="1090593" y="959248"/>
                  </a:lnTo>
                  <a:lnTo>
                    <a:pt x="1081027" y="963216"/>
                  </a:lnTo>
                  <a:lnTo>
                    <a:pt x="1077041" y="964804"/>
                  </a:lnTo>
                  <a:lnTo>
                    <a:pt x="1072257" y="966391"/>
                  </a:lnTo>
                  <a:lnTo>
                    <a:pt x="1067474" y="967185"/>
                  </a:lnTo>
                  <a:lnTo>
                    <a:pt x="1063488" y="967979"/>
                  </a:lnTo>
                  <a:lnTo>
                    <a:pt x="1059103" y="968376"/>
                  </a:lnTo>
                  <a:lnTo>
                    <a:pt x="1054719" y="968376"/>
                  </a:lnTo>
                  <a:lnTo>
                    <a:pt x="1051530" y="968376"/>
                  </a:lnTo>
                  <a:lnTo>
                    <a:pt x="1047543" y="967979"/>
                  </a:lnTo>
                  <a:lnTo>
                    <a:pt x="1043956" y="967185"/>
                  </a:lnTo>
                  <a:lnTo>
                    <a:pt x="1039970" y="965995"/>
                  </a:lnTo>
                  <a:lnTo>
                    <a:pt x="1031998" y="962820"/>
                  </a:lnTo>
                  <a:lnTo>
                    <a:pt x="1023627" y="958851"/>
                  </a:lnTo>
                  <a:lnTo>
                    <a:pt x="1014857" y="953295"/>
                  </a:lnTo>
                  <a:lnTo>
                    <a:pt x="1006088" y="947341"/>
                  </a:lnTo>
                  <a:lnTo>
                    <a:pt x="997318" y="939801"/>
                  </a:lnTo>
                  <a:lnTo>
                    <a:pt x="988549" y="931863"/>
                  </a:lnTo>
                  <a:lnTo>
                    <a:pt x="979779" y="922338"/>
                  </a:lnTo>
                  <a:lnTo>
                    <a:pt x="971807" y="912813"/>
                  </a:lnTo>
                  <a:lnTo>
                    <a:pt x="963835" y="902098"/>
                  </a:lnTo>
                  <a:lnTo>
                    <a:pt x="956660" y="890985"/>
                  </a:lnTo>
                  <a:lnTo>
                    <a:pt x="949883" y="878682"/>
                  </a:lnTo>
                  <a:lnTo>
                    <a:pt x="943904" y="865982"/>
                  </a:lnTo>
                  <a:lnTo>
                    <a:pt x="941512" y="859632"/>
                  </a:lnTo>
                  <a:lnTo>
                    <a:pt x="938722" y="852885"/>
                  </a:lnTo>
                  <a:lnTo>
                    <a:pt x="936729" y="846138"/>
                  </a:lnTo>
                  <a:lnTo>
                    <a:pt x="934736" y="839391"/>
                  </a:lnTo>
                  <a:lnTo>
                    <a:pt x="933540" y="843757"/>
                  </a:lnTo>
                  <a:lnTo>
                    <a:pt x="931547" y="847329"/>
                  </a:lnTo>
                  <a:lnTo>
                    <a:pt x="929554" y="849710"/>
                  </a:lnTo>
                  <a:lnTo>
                    <a:pt x="928757" y="850107"/>
                  </a:lnTo>
                  <a:lnTo>
                    <a:pt x="927960" y="850504"/>
                  </a:lnTo>
                  <a:lnTo>
                    <a:pt x="926764" y="850107"/>
                  </a:lnTo>
                  <a:lnTo>
                    <a:pt x="925568" y="849710"/>
                  </a:lnTo>
                  <a:lnTo>
                    <a:pt x="924372" y="848123"/>
                  </a:lnTo>
                  <a:lnTo>
                    <a:pt x="923575" y="846535"/>
                  </a:lnTo>
                  <a:lnTo>
                    <a:pt x="921582" y="842963"/>
                  </a:lnTo>
                  <a:lnTo>
                    <a:pt x="920386" y="837407"/>
                  </a:lnTo>
                  <a:lnTo>
                    <a:pt x="918791" y="831057"/>
                  </a:lnTo>
                  <a:lnTo>
                    <a:pt x="917596" y="823516"/>
                  </a:lnTo>
                  <a:lnTo>
                    <a:pt x="917197" y="815182"/>
                  </a:lnTo>
                  <a:lnTo>
                    <a:pt x="916798" y="806054"/>
                  </a:lnTo>
                  <a:lnTo>
                    <a:pt x="917197" y="798116"/>
                  </a:lnTo>
                  <a:lnTo>
                    <a:pt x="917596" y="790576"/>
                  </a:lnTo>
                  <a:lnTo>
                    <a:pt x="918393" y="783829"/>
                  </a:lnTo>
                  <a:lnTo>
                    <a:pt x="919987" y="777479"/>
                  </a:lnTo>
                  <a:lnTo>
                    <a:pt x="921183" y="772319"/>
                  </a:lnTo>
                  <a:lnTo>
                    <a:pt x="922379" y="767954"/>
                  </a:lnTo>
                  <a:lnTo>
                    <a:pt x="924372" y="764779"/>
                  </a:lnTo>
                  <a:lnTo>
                    <a:pt x="925169" y="763588"/>
                  </a:lnTo>
                  <a:lnTo>
                    <a:pt x="926365" y="763191"/>
                  </a:lnTo>
                  <a:lnTo>
                    <a:pt x="923176" y="759619"/>
                  </a:lnTo>
                  <a:lnTo>
                    <a:pt x="920785" y="756444"/>
                  </a:lnTo>
                  <a:lnTo>
                    <a:pt x="918393" y="752476"/>
                  </a:lnTo>
                  <a:lnTo>
                    <a:pt x="916798" y="748507"/>
                  </a:lnTo>
                  <a:lnTo>
                    <a:pt x="915204" y="744538"/>
                  </a:lnTo>
                  <a:lnTo>
                    <a:pt x="914407" y="739776"/>
                  </a:lnTo>
                  <a:lnTo>
                    <a:pt x="913609" y="735807"/>
                  </a:lnTo>
                  <a:lnTo>
                    <a:pt x="913211" y="731044"/>
                  </a:lnTo>
                  <a:lnTo>
                    <a:pt x="912812" y="727076"/>
                  </a:lnTo>
                  <a:lnTo>
                    <a:pt x="912812" y="721916"/>
                  </a:lnTo>
                  <a:lnTo>
                    <a:pt x="913609" y="712391"/>
                  </a:lnTo>
                  <a:lnTo>
                    <a:pt x="915204" y="703263"/>
                  </a:lnTo>
                  <a:lnTo>
                    <a:pt x="917197" y="694135"/>
                  </a:lnTo>
                  <a:lnTo>
                    <a:pt x="920386" y="685007"/>
                  </a:lnTo>
                  <a:lnTo>
                    <a:pt x="923575" y="676672"/>
                  </a:lnTo>
                  <a:lnTo>
                    <a:pt x="927162" y="668735"/>
                  </a:lnTo>
                  <a:lnTo>
                    <a:pt x="930750" y="661988"/>
                  </a:lnTo>
                  <a:lnTo>
                    <a:pt x="934337" y="656035"/>
                  </a:lnTo>
                  <a:lnTo>
                    <a:pt x="937526" y="651272"/>
                  </a:lnTo>
                  <a:lnTo>
                    <a:pt x="940715" y="647700"/>
                  </a:lnTo>
                  <a:lnTo>
                    <a:pt x="943107" y="646113"/>
                  </a:lnTo>
                  <a:lnTo>
                    <a:pt x="955862" y="639763"/>
                  </a:lnTo>
                  <a:lnTo>
                    <a:pt x="968219" y="634604"/>
                  </a:lnTo>
                  <a:lnTo>
                    <a:pt x="980178" y="630238"/>
                  </a:lnTo>
                  <a:lnTo>
                    <a:pt x="992535" y="627063"/>
                  </a:lnTo>
                  <a:lnTo>
                    <a:pt x="1004493" y="624285"/>
                  </a:lnTo>
                  <a:lnTo>
                    <a:pt x="1016053" y="622300"/>
                  </a:lnTo>
                  <a:lnTo>
                    <a:pt x="1027214" y="621110"/>
                  </a:lnTo>
                  <a:lnTo>
                    <a:pt x="1038375" y="620713"/>
                  </a:lnTo>
                  <a:close/>
                  <a:moveTo>
                    <a:pt x="1043186" y="515586"/>
                  </a:moveTo>
                  <a:lnTo>
                    <a:pt x="1022934" y="515983"/>
                  </a:lnTo>
                  <a:lnTo>
                    <a:pt x="1002682" y="516777"/>
                  </a:lnTo>
                  <a:lnTo>
                    <a:pt x="982827" y="518364"/>
                  </a:lnTo>
                  <a:lnTo>
                    <a:pt x="962972" y="519952"/>
                  </a:lnTo>
                  <a:lnTo>
                    <a:pt x="943514" y="521937"/>
                  </a:lnTo>
                  <a:lnTo>
                    <a:pt x="924056" y="525113"/>
                  </a:lnTo>
                  <a:lnTo>
                    <a:pt x="904598" y="527891"/>
                  </a:lnTo>
                  <a:lnTo>
                    <a:pt x="885140" y="531861"/>
                  </a:lnTo>
                  <a:lnTo>
                    <a:pt x="866476" y="535830"/>
                  </a:lnTo>
                  <a:lnTo>
                    <a:pt x="847812" y="540594"/>
                  </a:lnTo>
                  <a:lnTo>
                    <a:pt x="829148" y="545754"/>
                  </a:lnTo>
                  <a:lnTo>
                    <a:pt x="810485" y="550914"/>
                  </a:lnTo>
                  <a:lnTo>
                    <a:pt x="792218" y="556869"/>
                  </a:lnTo>
                  <a:lnTo>
                    <a:pt x="774348" y="563220"/>
                  </a:lnTo>
                  <a:lnTo>
                    <a:pt x="756082" y="569968"/>
                  </a:lnTo>
                  <a:lnTo>
                    <a:pt x="738609" y="577113"/>
                  </a:lnTo>
                  <a:lnTo>
                    <a:pt x="721137" y="585449"/>
                  </a:lnTo>
                  <a:lnTo>
                    <a:pt x="704061" y="593388"/>
                  </a:lnTo>
                  <a:lnTo>
                    <a:pt x="686986" y="601724"/>
                  </a:lnTo>
                  <a:lnTo>
                    <a:pt x="670308" y="610457"/>
                  </a:lnTo>
                  <a:lnTo>
                    <a:pt x="653630" y="619587"/>
                  </a:lnTo>
                  <a:lnTo>
                    <a:pt x="637745" y="629114"/>
                  </a:lnTo>
                  <a:lnTo>
                    <a:pt x="621861" y="639037"/>
                  </a:lnTo>
                  <a:lnTo>
                    <a:pt x="605977" y="649755"/>
                  </a:lnTo>
                  <a:lnTo>
                    <a:pt x="590490" y="660473"/>
                  </a:lnTo>
                  <a:lnTo>
                    <a:pt x="575400" y="671190"/>
                  </a:lnTo>
                  <a:lnTo>
                    <a:pt x="559913" y="682702"/>
                  </a:lnTo>
                  <a:lnTo>
                    <a:pt x="545617" y="694610"/>
                  </a:lnTo>
                  <a:lnTo>
                    <a:pt x="531322" y="706519"/>
                  </a:lnTo>
                  <a:lnTo>
                    <a:pt x="517026" y="719221"/>
                  </a:lnTo>
                  <a:lnTo>
                    <a:pt x="503525" y="731924"/>
                  </a:lnTo>
                  <a:lnTo>
                    <a:pt x="490023" y="745023"/>
                  </a:lnTo>
                  <a:lnTo>
                    <a:pt x="476919" y="758520"/>
                  </a:lnTo>
                  <a:lnTo>
                    <a:pt x="464212" y="772413"/>
                  </a:lnTo>
                  <a:lnTo>
                    <a:pt x="451504" y="786306"/>
                  </a:lnTo>
                  <a:lnTo>
                    <a:pt x="439591" y="800596"/>
                  </a:lnTo>
                  <a:lnTo>
                    <a:pt x="427678" y="815680"/>
                  </a:lnTo>
                  <a:lnTo>
                    <a:pt x="416162" y="830368"/>
                  </a:lnTo>
                  <a:lnTo>
                    <a:pt x="405441" y="845452"/>
                  </a:lnTo>
                  <a:lnTo>
                    <a:pt x="394322" y="860933"/>
                  </a:lnTo>
                  <a:lnTo>
                    <a:pt x="383997" y="876811"/>
                  </a:lnTo>
                  <a:lnTo>
                    <a:pt x="374070" y="892689"/>
                  </a:lnTo>
                  <a:lnTo>
                    <a:pt x="364539" y="908964"/>
                  </a:lnTo>
                  <a:lnTo>
                    <a:pt x="355009" y="925636"/>
                  </a:lnTo>
                  <a:lnTo>
                    <a:pt x="346272" y="941911"/>
                  </a:lnTo>
                  <a:lnTo>
                    <a:pt x="337933" y="959377"/>
                  </a:lnTo>
                  <a:lnTo>
                    <a:pt x="329594" y="976048"/>
                  </a:lnTo>
                  <a:lnTo>
                    <a:pt x="322049" y="993911"/>
                  </a:lnTo>
                  <a:lnTo>
                    <a:pt x="314901" y="1011377"/>
                  </a:lnTo>
                  <a:lnTo>
                    <a:pt x="308151" y="1029240"/>
                  </a:lnTo>
                  <a:lnTo>
                    <a:pt x="301797" y="1047500"/>
                  </a:lnTo>
                  <a:lnTo>
                    <a:pt x="295840" y="1065362"/>
                  </a:lnTo>
                  <a:lnTo>
                    <a:pt x="290678" y="1084019"/>
                  </a:lnTo>
                  <a:lnTo>
                    <a:pt x="285516" y="1102676"/>
                  </a:lnTo>
                  <a:lnTo>
                    <a:pt x="280751" y="1121729"/>
                  </a:lnTo>
                  <a:lnTo>
                    <a:pt x="276780" y="1140783"/>
                  </a:lnTo>
                  <a:lnTo>
                    <a:pt x="272809" y="1159440"/>
                  </a:lnTo>
                  <a:lnTo>
                    <a:pt x="270029" y="1178890"/>
                  </a:lnTo>
                  <a:lnTo>
                    <a:pt x="266852" y="1198341"/>
                  </a:lnTo>
                  <a:lnTo>
                    <a:pt x="264867" y="1218188"/>
                  </a:lnTo>
                  <a:lnTo>
                    <a:pt x="263278" y="1237639"/>
                  </a:lnTo>
                  <a:lnTo>
                    <a:pt x="261690" y="1257883"/>
                  </a:lnTo>
                  <a:lnTo>
                    <a:pt x="260896" y="1277731"/>
                  </a:lnTo>
                  <a:lnTo>
                    <a:pt x="260498" y="1297975"/>
                  </a:lnTo>
                  <a:lnTo>
                    <a:pt x="260896" y="1318220"/>
                  </a:lnTo>
                  <a:lnTo>
                    <a:pt x="261690" y="1338067"/>
                  </a:lnTo>
                  <a:lnTo>
                    <a:pt x="263278" y="1357915"/>
                  </a:lnTo>
                  <a:lnTo>
                    <a:pt x="264867" y="1377763"/>
                  </a:lnTo>
                  <a:lnTo>
                    <a:pt x="266852" y="1397213"/>
                  </a:lnTo>
                  <a:lnTo>
                    <a:pt x="270029" y="1416664"/>
                  </a:lnTo>
                  <a:lnTo>
                    <a:pt x="272809" y="1436114"/>
                  </a:lnTo>
                  <a:lnTo>
                    <a:pt x="276780" y="1455168"/>
                  </a:lnTo>
                  <a:lnTo>
                    <a:pt x="280751" y="1474222"/>
                  </a:lnTo>
                  <a:lnTo>
                    <a:pt x="285516" y="1493275"/>
                  </a:lnTo>
                  <a:lnTo>
                    <a:pt x="290678" y="1511535"/>
                  </a:lnTo>
                  <a:lnTo>
                    <a:pt x="295840" y="1530192"/>
                  </a:lnTo>
                  <a:lnTo>
                    <a:pt x="301797" y="1548452"/>
                  </a:lnTo>
                  <a:lnTo>
                    <a:pt x="308151" y="1566314"/>
                  </a:lnTo>
                  <a:lnTo>
                    <a:pt x="314901" y="1584177"/>
                  </a:lnTo>
                  <a:lnTo>
                    <a:pt x="322049" y="1602040"/>
                  </a:lnTo>
                  <a:lnTo>
                    <a:pt x="329594" y="1619109"/>
                  </a:lnTo>
                  <a:lnTo>
                    <a:pt x="337933" y="1636575"/>
                  </a:lnTo>
                  <a:lnTo>
                    <a:pt x="346272" y="1653247"/>
                  </a:lnTo>
                  <a:lnTo>
                    <a:pt x="355009" y="1670316"/>
                  </a:lnTo>
                  <a:lnTo>
                    <a:pt x="364539" y="1686591"/>
                  </a:lnTo>
                  <a:lnTo>
                    <a:pt x="374070" y="1703262"/>
                  </a:lnTo>
                  <a:lnTo>
                    <a:pt x="383997" y="1719140"/>
                  </a:lnTo>
                  <a:lnTo>
                    <a:pt x="394322" y="1734622"/>
                  </a:lnTo>
                  <a:lnTo>
                    <a:pt x="405441" y="1750500"/>
                  </a:lnTo>
                  <a:lnTo>
                    <a:pt x="416162" y="1765584"/>
                  </a:lnTo>
                  <a:lnTo>
                    <a:pt x="427678" y="1780271"/>
                  </a:lnTo>
                  <a:lnTo>
                    <a:pt x="439591" y="1794958"/>
                  </a:lnTo>
                  <a:lnTo>
                    <a:pt x="451504" y="1809248"/>
                  </a:lnTo>
                  <a:lnTo>
                    <a:pt x="464212" y="1823142"/>
                  </a:lnTo>
                  <a:lnTo>
                    <a:pt x="476919" y="1837035"/>
                  </a:lnTo>
                  <a:lnTo>
                    <a:pt x="490023" y="1850531"/>
                  </a:lnTo>
                  <a:lnTo>
                    <a:pt x="503525" y="1863631"/>
                  </a:lnTo>
                  <a:lnTo>
                    <a:pt x="517026" y="1876333"/>
                  </a:lnTo>
                  <a:lnTo>
                    <a:pt x="531322" y="1889035"/>
                  </a:lnTo>
                  <a:lnTo>
                    <a:pt x="545617" y="1900944"/>
                  </a:lnTo>
                  <a:lnTo>
                    <a:pt x="559913" y="1912852"/>
                  </a:lnTo>
                  <a:lnTo>
                    <a:pt x="575400" y="1923967"/>
                  </a:lnTo>
                  <a:lnTo>
                    <a:pt x="590490" y="1935479"/>
                  </a:lnTo>
                  <a:lnTo>
                    <a:pt x="605977" y="1945799"/>
                  </a:lnTo>
                  <a:lnTo>
                    <a:pt x="621861" y="1956517"/>
                  </a:lnTo>
                  <a:lnTo>
                    <a:pt x="637745" y="1966044"/>
                  </a:lnTo>
                  <a:lnTo>
                    <a:pt x="653630" y="1975968"/>
                  </a:lnTo>
                  <a:lnTo>
                    <a:pt x="670308" y="1985097"/>
                  </a:lnTo>
                  <a:lnTo>
                    <a:pt x="686986" y="1994227"/>
                  </a:lnTo>
                  <a:lnTo>
                    <a:pt x="704061" y="2002563"/>
                  </a:lnTo>
                  <a:lnTo>
                    <a:pt x="721137" y="2010502"/>
                  </a:lnTo>
                  <a:lnTo>
                    <a:pt x="738609" y="2018044"/>
                  </a:lnTo>
                  <a:lnTo>
                    <a:pt x="756082" y="2025189"/>
                  </a:lnTo>
                  <a:lnTo>
                    <a:pt x="774348" y="2032335"/>
                  </a:lnTo>
                  <a:lnTo>
                    <a:pt x="792218" y="2038686"/>
                  </a:lnTo>
                  <a:lnTo>
                    <a:pt x="810485" y="2044640"/>
                  </a:lnTo>
                  <a:lnTo>
                    <a:pt x="829148" y="2050197"/>
                  </a:lnTo>
                  <a:lnTo>
                    <a:pt x="847812" y="2055358"/>
                  </a:lnTo>
                  <a:lnTo>
                    <a:pt x="866476" y="2059724"/>
                  </a:lnTo>
                  <a:lnTo>
                    <a:pt x="885140" y="2064091"/>
                  </a:lnTo>
                  <a:lnTo>
                    <a:pt x="904598" y="2067266"/>
                  </a:lnTo>
                  <a:lnTo>
                    <a:pt x="924056" y="2070839"/>
                  </a:lnTo>
                  <a:lnTo>
                    <a:pt x="943514" y="2073220"/>
                  </a:lnTo>
                  <a:lnTo>
                    <a:pt x="962972" y="2075999"/>
                  </a:lnTo>
                  <a:lnTo>
                    <a:pt x="982827" y="2077587"/>
                  </a:lnTo>
                  <a:lnTo>
                    <a:pt x="1002682" y="2078778"/>
                  </a:lnTo>
                  <a:lnTo>
                    <a:pt x="1022934" y="2079572"/>
                  </a:lnTo>
                  <a:lnTo>
                    <a:pt x="1043186" y="2079572"/>
                  </a:lnTo>
                  <a:lnTo>
                    <a:pt x="1063041" y="2079572"/>
                  </a:lnTo>
                  <a:lnTo>
                    <a:pt x="1083293" y="2078778"/>
                  </a:lnTo>
                  <a:lnTo>
                    <a:pt x="1103148" y="2077587"/>
                  </a:lnTo>
                  <a:lnTo>
                    <a:pt x="1122606" y="2075999"/>
                  </a:lnTo>
                  <a:lnTo>
                    <a:pt x="1142064" y="2073220"/>
                  </a:lnTo>
                  <a:lnTo>
                    <a:pt x="1161919" y="2070839"/>
                  </a:lnTo>
                  <a:lnTo>
                    <a:pt x="1180980" y="2067266"/>
                  </a:lnTo>
                  <a:lnTo>
                    <a:pt x="1200438" y="2064091"/>
                  </a:lnTo>
                  <a:lnTo>
                    <a:pt x="1219499" y="2059724"/>
                  </a:lnTo>
                  <a:lnTo>
                    <a:pt x="1237766" y="2055358"/>
                  </a:lnTo>
                  <a:lnTo>
                    <a:pt x="1256827" y="2050197"/>
                  </a:lnTo>
                  <a:lnTo>
                    <a:pt x="1275093" y="2044640"/>
                  </a:lnTo>
                  <a:lnTo>
                    <a:pt x="1293757" y="2038686"/>
                  </a:lnTo>
                  <a:lnTo>
                    <a:pt x="1311627" y="2032335"/>
                  </a:lnTo>
                  <a:lnTo>
                    <a:pt x="1329496" y="2025189"/>
                  </a:lnTo>
                  <a:lnTo>
                    <a:pt x="1347366" y="2018044"/>
                  </a:lnTo>
                  <a:lnTo>
                    <a:pt x="1364441" y="2010502"/>
                  </a:lnTo>
                  <a:lnTo>
                    <a:pt x="1381914" y="2002563"/>
                  </a:lnTo>
                  <a:lnTo>
                    <a:pt x="1398592" y="1994227"/>
                  </a:lnTo>
                  <a:lnTo>
                    <a:pt x="1415667" y="1985097"/>
                  </a:lnTo>
                  <a:lnTo>
                    <a:pt x="1431949" y="1975968"/>
                  </a:lnTo>
                  <a:lnTo>
                    <a:pt x="1447833" y="1966044"/>
                  </a:lnTo>
                  <a:lnTo>
                    <a:pt x="1464114" y="1956517"/>
                  </a:lnTo>
                  <a:lnTo>
                    <a:pt x="1479998" y="1945799"/>
                  </a:lnTo>
                  <a:lnTo>
                    <a:pt x="1495088" y="1935479"/>
                  </a:lnTo>
                  <a:lnTo>
                    <a:pt x="1510575" y="1923967"/>
                  </a:lnTo>
                  <a:lnTo>
                    <a:pt x="1525665" y="1912852"/>
                  </a:lnTo>
                  <a:lnTo>
                    <a:pt x="1539960" y="1900944"/>
                  </a:lnTo>
                  <a:lnTo>
                    <a:pt x="1554256" y="1889035"/>
                  </a:lnTo>
                  <a:lnTo>
                    <a:pt x="1568551" y="1876333"/>
                  </a:lnTo>
                  <a:lnTo>
                    <a:pt x="1582053" y="1863631"/>
                  </a:lnTo>
                  <a:lnTo>
                    <a:pt x="1595555" y="1850531"/>
                  </a:lnTo>
                  <a:lnTo>
                    <a:pt x="1608659" y="1837035"/>
                  </a:lnTo>
                  <a:lnTo>
                    <a:pt x="1621763" y="1823142"/>
                  </a:lnTo>
                  <a:lnTo>
                    <a:pt x="1634073" y="1809248"/>
                  </a:lnTo>
                  <a:lnTo>
                    <a:pt x="1646383" y="1794958"/>
                  </a:lnTo>
                  <a:lnTo>
                    <a:pt x="1657899" y="1780271"/>
                  </a:lnTo>
                  <a:lnTo>
                    <a:pt x="1669415" y="1765584"/>
                  </a:lnTo>
                  <a:lnTo>
                    <a:pt x="1680534" y="1750500"/>
                  </a:lnTo>
                  <a:lnTo>
                    <a:pt x="1691256" y="1734622"/>
                  </a:lnTo>
                  <a:lnTo>
                    <a:pt x="1701581" y="1719140"/>
                  </a:lnTo>
                  <a:lnTo>
                    <a:pt x="1711508" y="1703262"/>
                  </a:lnTo>
                  <a:lnTo>
                    <a:pt x="1721436" y="1686591"/>
                  </a:lnTo>
                  <a:lnTo>
                    <a:pt x="1730569" y="1670316"/>
                  </a:lnTo>
                  <a:lnTo>
                    <a:pt x="1739305" y="1653247"/>
                  </a:lnTo>
                  <a:lnTo>
                    <a:pt x="1748041" y="1636575"/>
                  </a:lnTo>
                  <a:lnTo>
                    <a:pt x="1755983" y="1619109"/>
                  </a:lnTo>
                  <a:lnTo>
                    <a:pt x="1763529" y="1602040"/>
                  </a:lnTo>
                  <a:lnTo>
                    <a:pt x="1770676" y="1584177"/>
                  </a:lnTo>
                  <a:lnTo>
                    <a:pt x="1777427" y="1566314"/>
                  </a:lnTo>
                  <a:lnTo>
                    <a:pt x="1783781" y="1548452"/>
                  </a:lnTo>
                  <a:lnTo>
                    <a:pt x="1789737" y="1530192"/>
                  </a:lnTo>
                  <a:lnTo>
                    <a:pt x="1795694" y="1511535"/>
                  </a:lnTo>
                  <a:lnTo>
                    <a:pt x="1800459" y="1493275"/>
                  </a:lnTo>
                  <a:lnTo>
                    <a:pt x="1804827" y="1474222"/>
                  </a:lnTo>
                  <a:lnTo>
                    <a:pt x="1809195" y="1455168"/>
                  </a:lnTo>
                  <a:lnTo>
                    <a:pt x="1812769" y="1436114"/>
                  </a:lnTo>
                  <a:lnTo>
                    <a:pt x="1816343" y="1416664"/>
                  </a:lnTo>
                  <a:lnTo>
                    <a:pt x="1818726" y="1397213"/>
                  </a:lnTo>
                  <a:lnTo>
                    <a:pt x="1820711" y="1377763"/>
                  </a:lnTo>
                  <a:lnTo>
                    <a:pt x="1823094" y="1357915"/>
                  </a:lnTo>
                  <a:lnTo>
                    <a:pt x="1824285" y="1338067"/>
                  </a:lnTo>
                  <a:lnTo>
                    <a:pt x="1824682" y="1318220"/>
                  </a:lnTo>
                  <a:lnTo>
                    <a:pt x="1825079" y="1297975"/>
                  </a:lnTo>
                  <a:lnTo>
                    <a:pt x="1824682" y="1277731"/>
                  </a:lnTo>
                  <a:lnTo>
                    <a:pt x="1824285" y="1257883"/>
                  </a:lnTo>
                  <a:lnTo>
                    <a:pt x="1823094" y="1237639"/>
                  </a:lnTo>
                  <a:lnTo>
                    <a:pt x="1820711" y="1218188"/>
                  </a:lnTo>
                  <a:lnTo>
                    <a:pt x="1818726" y="1198341"/>
                  </a:lnTo>
                  <a:lnTo>
                    <a:pt x="1816343" y="1178890"/>
                  </a:lnTo>
                  <a:lnTo>
                    <a:pt x="1812769" y="1159440"/>
                  </a:lnTo>
                  <a:lnTo>
                    <a:pt x="1809195" y="1140783"/>
                  </a:lnTo>
                  <a:lnTo>
                    <a:pt x="1804827" y="1121729"/>
                  </a:lnTo>
                  <a:lnTo>
                    <a:pt x="1800459" y="1102676"/>
                  </a:lnTo>
                  <a:lnTo>
                    <a:pt x="1795694" y="1084019"/>
                  </a:lnTo>
                  <a:lnTo>
                    <a:pt x="1789737" y="1065362"/>
                  </a:lnTo>
                  <a:lnTo>
                    <a:pt x="1783781" y="1047500"/>
                  </a:lnTo>
                  <a:lnTo>
                    <a:pt x="1777427" y="1029240"/>
                  </a:lnTo>
                  <a:lnTo>
                    <a:pt x="1770676" y="1011377"/>
                  </a:lnTo>
                  <a:lnTo>
                    <a:pt x="1763529" y="993911"/>
                  </a:lnTo>
                  <a:lnTo>
                    <a:pt x="1755983" y="976048"/>
                  </a:lnTo>
                  <a:lnTo>
                    <a:pt x="1748041" y="959377"/>
                  </a:lnTo>
                  <a:lnTo>
                    <a:pt x="1739305" y="941911"/>
                  </a:lnTo>
                  <a:lnTo>
                    <a:pt x="1730569" y="925636"/>
                  </a:lnTo>
                  <a:lnTo>
                    <a:pt x="1721436" y="908964"/>
                  </a:lnTo>
                  <a:lnTo>
                    <a:pt x="1711508" y="892689"/>
                  </a:lnTo>
                  <a:lnTo>
                    <a:pt x="1701581" y="876811"/>
                  </a:lnTo>
                  <a:lnTo>
                    <a:pt x="1691256" y="860933"/>
                  </a:lnTo>
                  <a:lnTo>
                    <a:pt x="1680534" y="845452"/>
                  </a:lnTo>
                  <a:lnTo>
                    <a:pt x="1669415" y="830368"/>
                  </a:lnTo>
                  <a:lnTo>
                    <a:pt x="1657899" y="815680"/>
                  </a:lnTo>
                  <a:lnTo>
                    <a:pt x="1646383" y="800596"/>
                  </a:lnTo>
                  <a:lnTo>
                    <a:pt x="1634073" y="786306"/>
                  </a:lnTo>
                  <a:lnTo>
                    <a:pt x="1621763" y="772413"/>
                  </a:lnTo>
                  <a:lnTo>
                    <a:pt x="1608659" y="758520"/>
                  </a:lnTo>
                  <a:lnTo>
                    <a:pt x="1595555" y="745023"/>
                  </a:lnTo>
                  <a:lnTo>
                    <a:pt x="1582053" y="731924"/>
                  </a:lnTo>
                  <a:lnTo>
                    <a:pt x="1568551" y="719221"/>
                  </a:lnTo>
                  <a:lnTo>
                    <a:pt x="1554256" y="706519"/>
                  </a:lnTo>
                  <a:lnTo>
                    <a:pt x="1539960" y="694610"/>
                  </a:lnTo>
                  <a:lnTo>
                    <a:pt x="1525665" y="682702"/>
                  </a:lnTo>
                  <a:lnTo>
                    <a:pt x="1510575" y="671190"/>
                  </a:lnTo>
                  <a:lnTo>
                    <a:pt x="1495088" y="660473"/>
                  </a:lnTo>
                  <a:lnTo>
                    <a:pt x="1479998" y="649755"/>
                  </a:lnTo>
                  <a:lnTo>
                    <a:pt x="1464114" y="639037"/>
                  </a:lnTo>
                  <a:lnTo>
                    <a:pt x="1447833" y="629114"/>
                  </a:lnTo>
                  <a:lnTo>
                    <a:pt x="1431949" y="619587"/>
                  </a:lnTo>
                  <a:lnTo>
                    <a:pt x="1415667" y="610457"/>
                  </a:lnTo>
                  <a:lnTo>
                    <a:pt x="1398592" y="601724"/>
                  </a:lnTo>
                  <a:lnTo>
                    <a:pt x="1381914" y="593388"/>
                  </a:lnTo>
                  <a:lnTo>
                    <a:pt x="1364441" y="585449"/>
                  </a:lnTo>
                  <a:lnTo>
                    <a:pt x="1347366" y="577113"/>
                  </a:lnTo>
                  <a:lnTo>
                    <a:pt x="1329496" y="569968"/>
                  </a:lnTo>
                  <a:lnTo>
                    <a:pt x="1311627" y="563220"/>
                  </a:lnTo>
                  <a:lnTo>
                    <a:pt x="1293757" y="556869"/>
                  </a:lnTo>
                  <a:lnTo>
                    <a:pt x="1275093" y="550914"/>
                  </a:lnTo>
                  <a:lnTo>
                    <a:pt x="1256827" y="545754"/>
                  </a:lnTo>
                  <a:lnTo>
                    <a:pt x="1237766" y="540594"/>
                  </a:lnTo>
                  <a:lnTo>
                    <a:pt x="1219499" y="535830"/>
                  </a:lnTo>
                  <a:lnTo>
                    <a:pt x="1200438" y="531861"/>
                  </a:lnTo>
                  <a:lnTo>
                    <a:pt x="1180980" y="527891"/>
                  </a:lnTo>
                  <a:lnTo>
                    <a:pt x="1161919" y="525113"/>
                  </a:lnTo>
                  <a:lnTo>
                    <a:pt x="1142064" y="521937"/>
                  </a:lnTo>
                  <a:lnTo>
                    <a:pt x="1122606" y="519952"/>
                  </a:lnTo>
                  <a:lnTo>
                    <a:pt x="1103148" y="518364"/>
                  </a:lnTo>
                  <a:lnTo>
                    <a:pt x="1083293" y="516777"/>
                  </a:lnTo>
                  <a:lnTo>
                    <a:pt x="1063041" y="515983"/>
                  </a:lnTo>
                  <a:lnTo>
                    <a:pt x="1043186" y="515586"/>
                  </a:lnTo>
                  <a:close/>
                  <a:moveTo>
                    <a:pt x="803734" y="280988"/>
                  </a:moveTo>
                  <a:lnTo>
                    <a:pt x="862902" y="391340"/>
                  </a:lnTo>
                  <a:lnTo>
                    <a:pt x="884743" y="387371"/>
                  </a:lnTo>
                  <a:lnTo>
                    <a:pt x="906980" y="383798"/>
                  </a:lnTo>
                  <a:lnTo>
                    <a:pt x="929218" y="380622"/>
                  </a:lnTo>
                  <a:lnTo>
                    <a:pt x="951456" y="378241"/>
                  </a:lnTo>
                  <a:lnTo>
                    <a:pt x="974488" y="376256"/>
                  </a:lnTo>
                  <a:lnTo>
                    <a:pt x="997122" y="374668"/>
                  </a:lnTo>
                  <a:lnTo>
                    <a:pt x="1019757" y="373874"/>
                  </a:lnTo>
                  <a:lnTo>
                    <a:pt x="1043186" y="373477"/>
                  </a:lnTo>
                  <a:lnTo>
                    <a:pt x="1059865" y="373874"/>
                  </a:lnTo>
                  <a:lnTo>
                    <a:pt x="1076940" y="374271"/>
                  </a:lnTo>
                  <a:lnTo>
                    <a:pt x="1093618" y="375462"/>
                  </a:lnTo>
                  <a:lnTo>
                    <a:pt x="1110693" y="376256"/>
                  </a:lnTo>
                  <a:lnTo>
                    <a:pt x="1127372" y="377844"/>
                  </a:lnTo>
                  <a:lnTo>
                    <a:pt x="1144050" y="379432"/>
                  </a:lnTo>
                  <a:lnTo>
                    <a:pt x="1160331" y="381019"/>
                  </a:lnTo>
                  <a:lnTo>
                    <a:pt x="1176612" y="383798"/>
                  </a:lnTo>
                  <a:lnTo>
                    <a:pt x="1193291" y="386180"/>
                  </a:lnTo>
                  <a:lnTo>
                    <a:pt x="1209572" y="388958"/>
                  </a:lnTo>
                  <a:lnTo>
                    <a:pt x="1225853" y="392134"/>
                  </a:lnTo>
                  <a:lnTo>
                    <a:pt x="1241737" y="395310"/>
                  </a:lnTo>
                  <a:lnTo>
                    <a:pt x="1257621" y="399279"/>
                  </a:lnTo>
                  <a:lnTo>
                    <a:pt x="1273505" y="403249"/>
                  </a:lnTo>
                  <a:lnTo>
                    <a:pt x="1289389" y="407218"/>
                  </a:lnTo>
                  <a:lnTo>
                    <a:pt x="1304876" y="411982"/>
                  </a:lnTo>
                  <a:lnTo>
                    <a:pt x="1370398" y="304805"/>
                  </a:lnTo>
                  <a:lnTo>
                    <a:pt x="1611439" y="417142"/>
                  </a:lnTo>
                  <a:lnTo>
                    <a:pt x="1570140" y="539800"/>
                  </a:lnTo>
                  <a:lnTo>
                    <a:pt x="1592775" y="555678"/>
                  </a:lnTo>
                  <a:lnTo>
                    <a:pt x="1614615" y="572747"/>
                  </a:lnTo>
                  <a:lnTo>
                    <a:pt x="1636059" y="589815"/>
                  </a:lnTo>
                  <a:lnTo>
                    <a:pt x="1656708" y="608075"/>
                  </a:lnTo>
                  <a:lnTo>
                    <a:pt x="1676960" y="626732"/>
                  </a:lnTo>
                  <a:lnTo>
                    <a:pt x="1696815" y="645389"/>
                  </a:lnTo>
                  <a:lnTo>
                    <a:pt x="1715876" y="665236"/>
                  </a:lnTo>
                  <a:lnTo>
                    <a:pt x="1734540" y="685481"/>
                  </a:lnTo>
                  <a:lnTo>
                    <a:pt x="1752410" y="706519"/>
                  </a:lnTo>
                  <a:lnTo>
                    <a:pt x="1769882" y="728351"/>
                  </a:lnTo>
                  <a:lnTo>
                    <a:pt x="1786560" y="750184"/>
                  </a:lnTo>
                  <a:lnTo>
                    <a:pt x="1802841" y="772413"/>
                  </a:lnTo>
                  <a:lnTo>
                    <a:pt x="1818329" y="795436"/>
                  </a:lnTo>
                  <a:lnTo>
                    <a:pt x="1832624" y="818856"/>
                  </a:lnTo>
                  <a:lnTo>
                    <a:pt x="1846920" y="842673"/>
                  </a:lnTo>
                  <a:lnTo>
                    <a:pt x="1860024" y="866887"/>
                  </a:lnTo>
                  <a:lnTo>
                    <a:pt x="1994642" y="834337"/>
                  </a:lnTo>
                  <a:lnTo>
                    <a:pt x="2085975" y="1084019"/>
                  </a:lnTo>
                  <a:lnTo>
                    <a:pt x="1954931" y="1149516"/>
                  </a:lnTo>
                  <a:lnTo>
                    <a:pt x="1958108" y="1167776"/>
                  </a:lnTo>
                  <a:lnTo>
                    <a:pt x="1960491" y="1185638"/>
                  </a:lnTo>
                  <a:lnTo>
                    <a:pt x="1962476" y="1204295"/>
                  </a:lnTo>
                  <a:lnTo>
                    <a:pt x="1964462" y="1222952"/>
                  </a:lnTo>
                  <a:lnTo>
                    <a:pt x="1965653" y="1241212"/>
                  </a:lnTo>
                  <a:lnTo>
                    <a:pt x="1966447" y="1259868"/>
                  </a:lnTo>
                  <a:lnTo>
                    <a:pt x="1967242" y="1278922"/>
                  </a:lnTo>
                  <a:lnTo>
                    <a:pt x="1967242" y="1297975"/>
                  </a:lnTo>
                  <a:lnTo>
                    <a:pt x="1967242" y="1315441"/>
                  </a:lnTo>
                  <a:lnTo>
                    <a:pt x="1966845" y="1332907"/>
                  </a:lnTo>
                  <a:lnTo>
                    <a:pt x="1966050" y="1349976"/>
                  </a:lnTo>
                  <a:lnTo>
                    <a:pt x="1964859" y="1367839"/>
                  </a:lnTo>
                  <a:lnTo>
                    <a:pt x="1962873" y="1385305"/>
                  </a:lnTo>
                  <a:lnTo>
                    <a:pt x="1961285" y="1401977"/>
                  </a:lnTo>
                  <a:lnTo>
                    <a:pt x="1959300" y="1419442"/>
                  </a:lnTo>
                  <a:lnTo>
                    <a:pt x="1957314" y="1436114"/>
                  </a:lnTo>
                  <a:lnTo>
                    <a:pt x="1954137" y="1453183"/>
                  </a:lnTo>
                  <a:lnTo>
                    <a:pt x="1951357" y="1469855"/>
                  </a:lnTo>
                  <a:lnTo>
                    <a:pt x="1947784" y="1486527"/>
                  </a:lnTo>
                  <a:lnTo>
                    <a:pt x="1944210" y="1503199"/>
                  </a:lnTo>
                  <a:lnTo>
                    <a:pt x="1940239" y="1519871"/>
                  </a:lnTo>
                  <a:lnTo>
                    <a:pt x="1935871" y="1535749"/>
                  </a:lnTo>
                  <a:lnTo>
                    <a:pt x="1931899" y="1552024"/>
                  </a:lnTo>
                  <a:lnTo>
                    <a:pt x="1926737" y="1568299"/>
                  </a:lnTo>
                  <a:lnTo>
                    <a:pt x="2061355" y="1650468"/>
                  </a:lnTo>
                  <a:lnTo>
                    <a:pt x="1949372" y="1891020"/>
                  </a:lnTo>
                  <a:lnTo>
                    <a:pt x="1791723" y="1838623"/>
                  </a:lnTo>
                  <a:lnTo>
                    <a:pt x="1776633" y="1859264"/>
                  </a:lnTo>
                  <a:lnTo>
                    <a:pt x="1761146" y="1879112"/>
                  </a:lnTo>
                  <a:lnTo>
                    <a:pt x="1744468" y="1898165"/>
                  </a:lnTo>
                  <a:lnTo>
                    <a:pt x="1728186" y="1917219"/>
                  </a:lnTo>
                  <a:lnTo>
                    <a:pt x="1710714" y="1935876"/>
                  </a:lnTo>
                  <a:lnTo>
                    <a:pt x="1693241" y="1954135"/>
                  </a:lnTo>
                  <a:lnTo>
                    <a:pt x="1674975" y="1971204"/>
                  </a:lnTo>
                  <a:lnTo>
                    <a:pt x="1655914" y="1988670"/>
                  </a:lnTo>
                  <a:lnTo>
                    <a:pt x="1636853" y="2004945"/>
                  </a:lnTo>
                  <a:lnTo>
                    <a:pt x="1616998" y="2021220"/>
                  </a:lnTo>
                  <a:lnTo>
                    <a:pt x="1597143" y="2036701"/>
                  </a:lnTo>
                  <a:lnTo>
                    <a:pt x="1576494" y="2051388"/>
                  </a:lnTo>
                  <a:lnTo>
                    <a:pt x="1555844" y="2066075"/>
                  </a:lnTo>
                  <a:lnTo>
                    <a:pt x="1534401" y="2079572"/>
                  </a:lnTo>
                  <a:lnTo>
                    <a:pt x="1512957" y="2093068"/>
                  </a:lnTo>
                  <a:lnTo>
                    <a:pt x="1491117" y="2105770"/>
                  </a:lnTo>
                  <a:lnTo>
                    <a:pt x="1531621" y="2274474"/>
                  </a:lnTo>
                  <a:lnTo>
                    <a:pt x="1281844" y="2365376"/>
                  </a:lnTo>
                  <a:lnTo>
                    <a:pt x="1202821" y="2207787"/>
                  </a:lnTo>
                  <a:lnTo>
                    <a:pt x="1183363" y="2210962"/>
                  </a:lnTo>
                  <a:lnTo>
                    <a:pt x="1163508" y="2213741"/>
                  </a:lnTo>
                  <a:lnTo>
                    <a:pt x="1144050" y="2216123"/>
                  </a:lnTo>
                  <a:lnTo>
                    <a:pt x="1124195" y="2218504"/>
                  </a:lnTo>
                  <a:lnTo>
                    <a:pt x="1103943" y="2219695"/>
                  </a:lnTo>
                  <a:lnTo>
                    <a:pt x="1083690" y="2220886"/>
                  </a:lnTo>
                  <a:lnTo>
                    <a:pt x="1063438" y="2221680"/>
                  </a:lnTo>
                  <a:lnTo>
                    <a:pt x="1043186" y="2221680"/>
                  </a:lnTo>
                  <a:lnTo>
                    <a:pt x="1013007" y="2221283"/>
                  </a:lnTo>
                  <a:lnTo>
                    <a:pt x="983224" y="2220092"/>
                  </a:lnTo>
                  <a:lnTo>
                    <a:pt x="954235" y="2217711"/>
                  </a:lnTo>
                  <a:lnTo>
                    <a:pt x="924850" y="2214535"/>
                  </a:lnTo>
                  <a:lnTo>
                    <a:pt x="895862" y="2210565"/>
                  </a:lnTo>
                  <a:lnTo>
                    <a:pt x="867270" y="2205405"/>
                  </a:lnTo>
                  <a:lnTo>
                    <a:pt x="839076" y="2199451"/>
                  </a:lnTo>
                  <a:lnTo>
                    <a:pt x="810882" y="2192703"/>
                  </a:lnTo>
                  <a:lnTo>
                    <a:pt x="715180" y="2341162"/>
                  </a:lnTo>
                  <a:lnTo>
                    <a:pt x="474536" y="2229222"/>
                  </a:lnTo>
                  <a:lnTo>
                    <a:pt x="524968" y="2062900"/>
                  </a:lnTo>
                  <a:lnTo>
                    <a:pt x="504716" y="2049006"/>
                  </a:lnTo>
                  <a:lnTo>
                    <a:pt x="484464" y="2033525"/>
                  </a:lnTo>
                  <a:lnTo>
                    <a:pt x="465006" y="2018441"/>
                  </a:lnTo>
                  <a:lnTo>
                    <a:pt x="445945" y="2002960"/>
                  </a:lnTo>
                  <a:lnTo>
                    <a:pt x="427281" y="1986288"/>
                  </a:lnTo>
                  <a:lnTo>
                    <a:pt x="408617" y="1969616"/>
                  </a:lnTo>
                  <a:lnTo>
                    <a:pt x="390748" y="1952151"/>
                  </a:lnTo>
                  <a:lnTo>
                    <a:pt x="373672" y="1934685"/>
                  </a:lnTo>
                  <a:lnTo>
                    <a:pt x="356597" y="1916028"/>
                  </a:lnTo>
                  <a:lnTo>
                    <a:pt x="340316" y="1897371"/>
                  </a:lnTo>
                  <a:lnTo>
                    <a:pt x="324432" y="1878715"/>
                  </a:lnTo>
                  <a:lnTo>
                    <a:pt x="308548" y="1858867"/>
                  </a:lnTo>
                  <a:lnTo>
                    <a:pt x="293855" y="1839020"/>
                  </a:lnTo>
                  <a:lnTo>
                    <a:pt x="279559" y="1818775"/>
                  </a:lnTo>
                  <a:lnTo>
                    <a:pt x="265661" y="1797737"/>
                  </a:lnTo>
                  <a:lnTo>
                    <a:pt x="252556" y="1776301"/>
                  </a:lnTo>
                  <a:lnTo>
                    <a:pt x="91333" y="1811630"/>
                  </a:lnTo>
                  <a:lnTo>
                    <a:pt x="0" y="1562345"/>
                  </a:lnTo>
                  <a:lnTo>
                    <a:pt x="138191" y="1488512"/>
                  </a:lnTo>
                  <a:lnTo>
                    <a:pt x="133426" y="1465092"/>
                  </a:lnTo>
                  <a:lnTo>
                    <a:pt x="129852" y="1441672"/>
                  </a:lnTo>
                  <a:lnTo>
                    <a:pt x="126278" y="1418251"/>
                  </a:lnTo>
                  <a:lnTo>
                    <a:pt x="123498" y="1394434"/>
                  </a:lnTo>
                  <a:lnTo>
                    <a:pt x="121513" y="1370220"/>
                  </a:lnTo>
                  <a:lnTo>
                    <a:pt x="119527" y="1346403"/>
                  </a:lnTo>
                  <a:lnTo>
                    <a:pt x="118733" y="1322189"/>
                  </a:lnTo>
                  <a:lnTo>
                    <a:pt x="118336" y="1297975"/>
                  </a:lnTo>
                  <a:lnTo>
                    <a:pt x="118733" y="1269395"/>
                  </a:lnTo>
                  <a:lnTo>
                    <a:pt x="119924" y="1240418"/>
                  </a:lnTo>
                  <a:lnTo>
                    <a:pt x="122704" y="1211837"/>
                  </a:lnTo>
                  <a:lnTo>
                    <a:pt x="125484" y="1184051"/>
                  </a:lnTo>
                  <a:lnTo>
                    <a:pt x="129455" y="1155867"/>
                  </a:lnTo>
                  <a:lnTo>
                    <a:pt x="134220" y="1128478"/>
                  </a:lnTo>
                  <a:lnTo>
                    <a:pt x="139780" y="1101088"/>
                  </a:lnTo>
                  <a:lnTo>
                    <a:pt x="146133" y="1074095"/>
                  </a:lnTo>
                  <a:lnTo>
                    <a:pt x="24223" y="995896"/>
                  </a:lnTo>
                  <a:lnTo>
                    <a:pt x="136603" y="755344"/>
                  </a:lnTo>
                  <a:lnTo>
                    <a:pt x="268043" y="794642"/>
                  </a:lnTo>
                  <a:lnTo>
                    <a:pt x="283530" y="772016"/>
                  </a:lnTo>
                  <a:lnTo>
                    <a:pt x="299017" y="750184"/>
                  </a:lnTo>
                  <a:lnTo>
                    <a:pt x="315696" y="728351"/>
                  </a:lnTo>
                  <a:lnTo>
                    <a:pt x="332771" y="707313"/>
                  </a:lnTo>
                  <a:lnTo>
                    <a:pt x="350243" y="686274"/>
                  </a:lnTo>
                  <a:lnTo>
                    <a:pt x="368907" y="666824"/>
                  </a:lnTo>
                  <a:lnTo>
                    <a:pt x="387571" y="646976"/>
                  </a:lnTo>
                  <a:lnTo>
                    <a:pt x="407426" y="627923"/>
                  </a:lnTo>
                  <a:lnTo>
                    <a:pt x="427281" y="609266"/>
                  </a:lnTo>
                  <a:lnTo>
                    <a:pt x="447930" y="591403"/>
                  </a:lnTo>
                  <a:lnTo>
                    <a:pt x="468977" y="574334"/>
                  </a:lnTo>
                  <a:lnTo>
                    <a:pt x="490420" y="557662"/>
                  </a:lnTo>
                  <a:lnTo>
                    <a:pt x="512261" y="541784"/>
                  </a:lnTo>
                  <a:lnTo>
                    <a:pt x="535293" y="526303"/>
                  </a:lnTo>
                  <a:lnTo>
                    <a:pt x="557928" y="511616"/>
                  </a:lnTo>
                  <a:lnTo>
                    <a:pt x="581754" y="497723"/>
                  </a:lnTo>
                  <a:lnTo>
                    <a:pt x="554354" y="371890"/>
                  </a:lnTo>
                  <a:lnTo>
                    <a:pt x="803734" y="280988"/>
                  </a:lnTo>
                  <a:close/>
                  <a:moveTo>
                    <a:pt x="2013752" y="186531"/>
                  </a:moveTo>
                  <a:lnTo>
                    <a:pt x="2001871" y="186928"/>
                  </a:lnTo>
                  <a:lnTo>
                    <a:pt x="1989594" y="188119"/>
                  </a:lnTo>
                  <a:lnTo>
                    <a:pt x="1978109" y="190103"/>
                  </a:lnTo>
                  <a:lnTo>
                    <a:pt x="1966624" y="192881"/>
                  </a:lnTo>
                  <a:lnTo>
                    <a:pt x="1955139" y="196453"/>
                  </a:lnTo>
                  <a:lnTo>
                    <a:pt x="1944050" y="200819"/>
                  </a:lnTo>
                  <a:lnTo>
                    <a:pt x="1932962" y="205978"/>
                  </a:lnTo>
                  <a:lnTo>
                    <a:pt x="1922269" y="211534"/>
                  </a:lnTo>
                  <a:lnTo>
                    <a:pt x="1914348" y="216297"/>
                  </a:lnTo>
                  <a:lnTo>
                    <a:pt x="1906823" y="221853"/>
                  </a:lnTo>
                  <a:lnTo>
                    <a:pt x="1899695" y="227409"/>
                  </a:lnTo>
                  <a:lnTo>
                    <a:pt x="1892962" y="233363"/>
                  </a:lnTo>
                  <a:lnTo>
                    <a:pt x="1886230" y="239713"/>
                  </a:lnTo>
                  <a:lnTo>
                    <a:pt x="1880289" y="246063"/>
                  </a:lnTo>
                  <a:lnTo>
                    <a:pt x="1874349" y="252809"/>
                  </a:lnTo>
                  <a:lnTo>
                    <a:pt x="1869200" y="259953"/>
                  </a:lnTo>
                  <a:lnTo>
                    <a:pt x="1864052" y="267097"/>
                  </a:lnTo>
                  <a:lnTo>
                    <a:pt x="1859300" y="274241"/>
                  </a:lnTo>
                  <a:lnTo>
                    <a:pt x="1855339" y="281781"/>
                  </a:lnTo>
                  <a:lnTo>
                    <a:pt x="1850983" y="289719"/>
                  </a:lnTo>
                  <a:lnTo>
                    <a:pt x="1847419" y="297656"/>
                  </a:lnTo>
                  <a:lnTo>
                    <a:pt x="1844646" y="305594"/>
                  </a:lnTo>
                  <a:lnTo>
                    <a:pt x="1841874" y="313928"/>
                  </a:lnTo>
                  <a:lnTo>
                    <a:pt x="1839102" y="322263"/>
                  </a:lnTo>
                  <a:lnTo>
                    <a:pt x="1837518" y="330597"/>
                  </a:lnTo>
                  <a:lnTo>
                    <a:pt x="1835934" y="339328"/>
                  </a:lnTo>
                  <a:lnTo>
                    <a:pt x="1834350" y="348059"/>
                  </a:lnTo>
                  <a:lnTo>
                    <a:pt x="1833557" y="356791"/>
                  </a:lnTo>
                  <a:lnTo>
                    <a:pt x="1833557" y="365125"/>
                  </a:lnTo>
                  <a:lnTo>
                    <a:pt x="1833557" y="373856"/>
                  </a:lnTo>
                  <a:lnTo>
                    <a:pt x="1833953" y="382984"/>
                  </a:lnTo>
                  <a:lnTo>
                    <a:pt x="1835142" y="391716"/>
                  </a:lnTo>
                  <a:lnTo>
                    <a:pt x="1836726" y="400050"/>
                  </a:lnTo>
                  <a:lnTo>
                    <a:pt x="1838310" y="409178"/>
                  </a:lnTo>
                  <a:lnTo>
                    <a:pt x="1840290" y="417513"/>
                  </a:lnTo>
                  <a:lnTo>
                    <a:pt x="1843458" y="426244"/>
                  </a:lnTo>
                  <a:lnTo>
                    <a:pt x="1846230" y="434578"/>
                  </a:lnTo>
                  <a:lnTo>
                    <a:pt x="1850191" y="443310"/>
                  </a:lnTo>
                  <a:lnTo>
                    <a:pt x="1853755" y="451247"/>
                  </a:lnTo>
                  <a:lnTo>
                    <a:pt x="1858507" y="459581"/>
                  </a:lnTo>
                  <a:lnTo>
                    <a:pt x="1864844" y="469503"/>
                  </a:lnTo>
                  <a:lnTo>
                    <a:pt x="1871973" y="479028"/>
                  </a:lnTo>
                  <a:lnTo>
                    <a:pt x="1879497" y="488156"/>
                  </a:lnTo>
                  <a:lnTo>
                    <a:pt x="1887418" y="496888"/>
                  </a:lnTo>
                  <a:lnTo>
                    <a:pt x="1896527" y="504428"/>
                  </a:lnTo>
                  <a:lnTo>
                    <a:pt x="1905239" y="511969"/>
                  </a:lnTo>
                  <a:lnTo>
                    <a:pt x="1914744" y="518716"/>
                  </a:lnTo>
                  <a:lnTo>
                    <a:pt x="1924645" y="524669"/>
                  </a:lnTo>
                  <a:lnTo>
                    <a:pt x="1934942" y="529828"/>
                  </a:lnTo>
                  <a:lnTo>
                    <a:pt x="1945635" y="534988"/>
                  </a:lnTo>
                  <a:lnTo>
                    <a:pt x="1956723" y="538956"/>
                  </a:lnTo>
                  <a:lnTo>
                    <a:pt x="1967812" y="542131"/>
                  </a:lnTo>
                  <a:lnTo>
                    <a:pt x="1979297" y="545306"/>
                  </a:lnTo>
                  <a:lnTo>
                    <a:pt x="1990782" y="546894"/>
                  </a:lnTo>
                  <a:lnTo>
                    <a:pt x="2002267" y="548085"/>
                  </a:lnTo>
                  <a:lnTo>
                    <a:pt x="2014544" y="548481"/>
                  </a:lnTo>
                  <a:lnTo>
                    <a:pt x="2026425" y="548085"/>
                  </a:lnTo>
                  <a:lnTo>
                    <a:pt x="2038306" y="546894"/>
                  </a:lnTo>
                  <a:lnTo>
                    <a:pt x="2049791" y="544910"/>
                  </a:lnTo>
                  <a:lnTo>
                    <a:pt x="2061672" y="542131"/>
                  </a:lnTo>
                  <a:lnTo>
                    <a:pt x="2073157" y="538560"/>
                  </a:lnTo>
                  <a:lnTo>
                    <a:pt x="2084246" y="534194"/>
                  </a:lnTo>
                  <a:lnTo>
                    <a:pt x="2095335" y="529035"/>
                  </a:lnTo>
                  <a:lnTo>
                    <a:pt x="2106028" y="523081"/>
                  </a:lnTo>
                  <a:lnTo>
                    <a:pt x="2113552" y="518716"/>
                  </a:lnTo>
                  <a:lnTo>
                    <a:pt x="2121077" y="513556"/>
                  </a:lnTo>
                  <a:lnTo>
                    <a:pt x="2128206" y="508000"/>
                  </a:lnTo>
                  <a:lnTo>
                    <a:pt x="2134938" y="502047"/>
                  </a:lnTo>
                  <a:lnTo>
                    <a:pt x="2141275" y="496491"/>
                  </a:lnTo>
                  <a:lnTo>
                    <a:pt x="2147215" y="490141"/>
                  </a:lnTo>
                  <a:lnTo>
                    <a:pt x="2153156" y="483394"/>
                  </a:lnTo>
                  <a:lnTo>
                    <a:pt x="2158304" y="476647"/>
                  </a:lnTo>
                  <a:lnTo>
                    <a:pt x="2163452" y="469503"/>
                  </a:lnTo>
                  <a:lnTo>
                    <a:pt x="2168601" y="461566"/>
                  </a:lnTo>
                  <a:lnTo>
                    <a:pt x="2172957" y="454025"/>
                  </a:lnTo>
                  <a:lnTo>
                    <a:pt x="2176917" y="446485"/>
                  </a:lnTo>
                  <a:lnTo>
                    <a:pt x="2180482" y="438150"/>
                  </a:lnTo>
                  <a:lnTo>
                    <a:pt x="2183650" y="430213"/>
                  </a:lnTo>
                  <a:lnTo>
                    <a:pt x="2186818" y="421481"/>
                  </a:lnTo>
                  <a:lnTo>
                    <a:pt x="2189195" y="412750"/>
                  </a:lnTo>
                  <a:lnTo>
                    <a:pt x="2191175" y="404019"/>
                  </a:lnTo>
                  <a:lnTo>
                    <a:pt x="2192363" y="395288"/>
                  </a:lnTo>
                  <a:lnTo>
                    <a:pt x="2193947" y="386159"/>
                  </a:lnTo>
                  <a:lnTo>
                    <a:pt x="2194739" y="377428"/>
                  </a:lnTo>
                  <a:lnTo>
                    <a:pt x="2194739" y="368697"/>
                  </a:lnTo>
                  <a:lnTo>
                    <a:pt x="2194739" y="359569"/>
                  </a:lnTo>
                  <a:lnTo>
                    <a:pt x="2194343" y="351234"/>
                  </a:lnTo>
                  <a:lnTo>
                    <a:pt x="2192759" y="342503"/>
                  </a:lnTo>
                  <a:lnTo>
                    <a:pt x="2191571" y="333375"/>
                  </a:lnTo>
                  <a:lnTo>
                    <a:pt x="2189591" y="325041"/>
                  </a:lnTo>
                  <a:lnTo>
                    <a:pt x="2187610" y="316706"/>
                  </a:lnTo>
                  <a:lnTo>
                    <a:pt x="2184838" y="308372"/>
                  </a:lnTo>
                  <a:lnTo>
                    <a:pt x="2181670" y="299641"/>
                  </a:lnTo>
                  <a:lnTo>
                    <a:pt x="2178106" y="291703"/>
                  </a:lnTo>
                  <a:lnTo>
                    <a:pt x="2174145" y="283766"/>
                  </a:lnTo>
                  <a:lnTo>
                    <a:pt x="2169789" y="275828"/>
                  </a:lnTo>
                  <a:lnTo>
                    <a:pt x="2163452" y="265509"/>
                  </a:lnTo>
                  <a:lnTo>
                    <a:pt x="2156324" y="255984"/>
                  </a:lnTo>
                  <a:lnTo>
                    <a:pt x="2148799" y="247253"/>
                  </a:lnTo>
                  <a:lnTo>
                    <a:pt x="2140879" y="238522"/>
                  </a:lnTo>
                  <a:lnTo>
                    <a:pt x="2131770" y="230584"/>
                  </a:lnTo>
                  <a:lnTo>
                    <a:pt x="2123057" y="223441"/>
                  </a:lnTo>
                  <a:lnTo>
                    <a:pt x="2113552" y="216694"/>
                  </a:lnTo>
                  <a:lnTo>
                    <a:pt x="2103255" y="210344"/>
                  </a:lnTo>
                  <a:lnTo>
                    <a:pt x="2093355" y="204788"/>
                  </a:lnTo>
                  <a:lnTo>
                    <a:pt x="2082662" y="200422"/>
                  </a:lnTo>
                  <a:lnTo>
                    <a:pt x="2071969" y="196056"/>
                  </a:lnTo>
                  <a:lnTo>
                    <a:pt x="2060484" y="192881"/>
                  </a:lnTo>
                  <a:lnTo>
                    <a:pt x="2048999" y="190103"/>
                  </a:lnTo>
                  <a:lnTo>
                    <a:pt x="2037118" y="188119"/>
                  </a:lnTo>
                  <a:lnTo>
                    <a:pt x="2025633" y="186928"/>
                  </a:lnTo>
                  <a:lnTo>
                    <a:pt x="2013752" y="186531"/>
                  </a:lnTo>
                  <a:close/>
                  <a:moveTo>
                    <a:pt x="2066028" y="0"/>
                  </a:moveTo>
                  <a:lnTo>
                    <a:pt x="2156324" y="23812"/>
                  </a:lnTo>
                  <a:lnTo>
                    <a:pt x="2146027" y="100013"/>
                  </a:lnTo>
                  <a:lnTo>
                    <a:pt x="2140916" y="118533"/>
                  </a:lnTo>
                  <a:lnTo>
                    <a:pt x="2134542" y="115094"/>
                  </a:lnTo>
                  <a:lnTo>
                    <a:pt x="2132671" y="114357"/>
                  </a:lnTo>
                  <a:lnTo>
                    <a:pt x="2132562" y="114300"/>
                  </a:lnTo>
                  <a:lnTo>
                    <a:pt x="2123453" y="110728"/>
                  </a:lnTo>
                  <a:lnTo>
                    <a:pt x="2132671" y="114357"/>
                  </a:lnTo>
                  <a:lnTo>
                    <a:pt x="2140879" y="118666"/>
                  </a:lnTo>
                  <a:lnTo>
                    <a:pt x="2140916" y="118533"/>
                  </a:lnTo>
                  <a:lnTo>
                    <a:pt x="2144839" y="120650"/>
                  </a:lnTo>
                  <a:lnTo>
                    <a:pt x="2153552" y="125413"/>
                  </a:lnTo>
                  <a:lnTo>
                    <a:pt x="2167413" y="133747"/>
                  </a:lnTo>
                  <a:lnTo>
                    <a:pt x="2174145" y="138113"/>
                  </a:lnTo>
                  <a:lnTo>
                    <a:pt x="2180878" y="142875"/>
                  </a:lnTo>
                  <a:lnTo>
                    <a:pt x="2181274" y="143272"/>
                  </a:lnTo>
                  <a:lnTo>
                    <a:pt x="2187610" y="148034"/>
                  </a:lnTo>
                  <a:lnTo>
                    <a:pt x="2193947" y="153194"/>
                  </a:lnTo>
                  <a:lnTo>
                    <a:pt x="2205432" y="163909"/>
                  </a:lnTo>
                  <a:lnTo>
                    <a:pt x="2212560" y="170656"/>
                  </a:lnTo>
                  <a:lnTo>
                    <a:pt x="2221273" y="180181"/>
                  </a:lnTo>
                  <a:lnTo>
                    <a:pt x="2226433" y="186128"/>
                  </a:lnTo>
                  <a:lnTo>
                    <a:pt x="2226422" y="186134"/>
                  </a:lnTo>
                  <a:lnTo>
                    <a:pt x="2229194" y="189309"/>
                  </a:lnTo>
                  <a:lnTo>
                    <a:pt x="2226433" y="186128"/>
                  </a:lnTo>
                  <a:lnTo>
                    <a:pt x="2244639" y="175419"/>
                  </a:lnTo>
                  <a:lnTo>
                    <a:pt x="2315925" y="143669"/>
                  </a:lnTo>
                  <a:lnTo>
                    <a:pt x="2363053" y="224234"/>
                  </a:lnTo>
                  <a:lnTo>
                    <a:pt x="2302064" y="270669"/>
                  </a:lnTo>
                  <a:lnTo>
                    <a:pt x="2280282" y="283369"/>
                  </a:lnTo>
                  <a:lnTo>
                    <a:pt x="2284242" y="296466"/>
                  </a:lnTo>
                  <a:lnTo>
                    <a:pt x="2287015" y="309166"/>
                  </a:lnTo>
                  <a:lnTo>
                    <a:pt x="2289787" y="322263"/>
                  </a:lnTo>
                  <a:lnTo>
                    <a:pt x="2291371" y="335359"/>
                  </a:lnTo>
                  <a:lnTo>
                    <a:pt x="2292559" y="348456"/>
                  </a:lnTo>
                  <a:lnTo>
                    <a:pt x="2293351" y="361553"/>
                  </a:lnTo>
                  <a:lnTo>
                    <a:pt x="2293351" y="374650"/>
                  </a:lnTo>
                  <a:lnTo>
                    <a:pt x="2292559" y="387350"/>
                  </a:lnTo>
                  <a:lnTo>
                    <a:pt x="2318301" y="394097"/>
                  </a:lnTo>
                  <a:lnTo>
                    <a:pt x="2390775" y="422275"/>
                  </a:lnTo>
                  <a:lnTo>
                    <a:pt x="2367409" y="512763"/>
                  </a:lnTo>
                  <a:lnTo>
                    <a:pt x="2291371" y="502047"/>
                  </a:lnTo>
                  <a:lnTo>
                    <a:pt x="2262857" y="494506"/>
                  </a:lnTo>
                  <a:lnTo>
                    <a:pt x="2256916" y="506016"/>
                  </a:lnTo>
                  <a:lnTo>
                    <a:pt x="2250183" y="517128"/>
                  </a:lnTo>
                  <a:lnTo>
                    <a:pt x="2243451" y="527447"/>
                  </a:lnTo>
                  <a:lnTo>
                    <a:pt x="2235926" y="537766"/>
                  </a:lnTo>
                  <a:lnTo>
                    <a:pt x="2228006" y="547688"/>
                  </a:lnTo>
                  <a:lnTo>
                    <a:pt x="2219293" y="557610"/>
                  </a:lnTo>
                  <a:lnTo>
                    <a:pt x="2210580" y="566738"/>
                  </a:lnTo>
                  <a:lnTo>
                    <a:pt x="2201075" y="575469"/>
                  </a:lnTo>
                  <a:lnTo>
                    <a:pt x="2216125" y="601266"/>
                  </a:lnTo>
                  <a:lnTo>
                    <a:pt x="2247807" y="671910"/>
                  </a:lnTo>
                  <a:lnTo>
                    <a:pt x="2167413" y="719932"/>
                  </a:lnTo>
                  <a:lnTo>
                    <a:pt x="2121077" y="658416"/>
                  </a:lnTo>
                  <a:lnTo>
                    <a:pt x="2105632" y="632222"/>
                  </a:lnTo>
                  <a:lnTo>
                    <a:pt x="2110780" y="629841"/>
                  </a:lnTo>
                  <a:lnTo>
                    <a:pt x="2115929" y="627857"/>
                  </a:lnTo>
                  <a:lnTo>
                    <a:pt x="2104048" y="632222"/>
                  </a:lnTo>
                  <a:lnTo>
                    <a:pt x="2092563" y="635794"/>
                  </a:lnTo>
                  <a:lnTo>
                    <a:pt x="2083058" y="638969"/>
                  </a:lnTo>
                  <a:lnTo>
                    <a:pt x="2067217" y="642541"/>
                  </a:lnTo>
                  <a:lnTo>
                    <a:pt x="2059296" y="643732"/>
                  </a:lnTo>
                  <a:lnTo>
                    <a:pt x="2050583" y="644922"/>
                  </a:lnTo>
                  <a:lnTo>
                    <a:pt x="2048999" y="644922"/>
                  </a:lnTo>
                  <a:lnTo>
                    <a:pt x="2033554" y="646907"/>
                  </a:lnTo>
                  <a:lnTo>
                    <a:pt x="2018505" y="647303"/>
                  </a:lnTo>
                  <a:lnTo>
                    <a:pt x="2014544" y="647700"/>
                  </a:lnTo>
                  <a:lnTo>
                    <a:pt x="2008208" y="647303"/>
                  </a:lnTo>
                  <a:lnTo>
                    <a:pt x="2002617" y="647117"/>
                  </a:lnTo>
                  <a:lnTo>
                    <a:pt x="1994743" y="646510"/>
                  </a:lnTo>
                  <a:lnTo>
                    <a:pt x="1984842" y="645716"/>
                  </a:lnTo>
                  <a:lnTo>
                    <a:pt x="1996327" y="646907"/>
                  </a:lnTo>
                  <a:lnTo>
                    <a:pt x="2002617" y="647117"/>
                  </a:lnTo>
                  <a:lnTo>
                    <a:pt x="2005039" y="647303"/>
                  </a:lnTo>
                  <a:lnTo>
                    <a:pt x="1994347" y="687785"/>
                  </a:lnTo>
                  <a:lnTo>
                    <a:pt x="1970189" y="747713"/>
                  </a:lnTo>
                  <a:lnTo>
                    <a:pt x="1879497" y="724297"/>
                  </a:lnTo>
                  <a:lnTo>
                    <a:pt x="1886230" y="662385"/>
                  </a:lnTo>
                  <a:lnTo>
                    <a:pt x="1896923" y="621507"/>
                  </a:lnTo>
                  <a:lnTo>
                    <a:pt x="1904447" y="625078"/>
                  </a:lnTo>
                  <a:lnTo>
                    <a:pt x="1893754" y="619919"/>
                  </a:lnTo>
                  <a:lnTo>
                    <a:pt x="1883061" y="614363"/>
                  </a:lnTo>
                  <a:lnTo>
                    <a:pt x="1874745" y="609997"/>
                  </a:lnTo>
                  <a:lnTo>
                    <a:pt x="1860884" y="601663"/>
                  </a:lnTo>
                  <a:lnTo>
                    <a:pt x="1854151" y="596900"/>
                  </a:lnTo>
                  <a:lnTo>
                    <a:pt x="1847419" y="592535"/>
                  </a:lnTo>
                  <a:lnTo>
                    <a:pt x="1846627" y="592138"/>
                  </a:lnTo>
                  <a:lnTo>
                    <a:pt x="1840290" y="586978"/>
                  </a:lnTo>
                  <a:lnTo>
                    <a:pt x="1834350" y="581819"/>
                  </a:lnTo>
                  <a:lnTo>
                    <a:pt x="1822469" y="571103"/>
                  </a:lnTo>
                  <a:lnTo>
                    <a:pt x="1815736" y="564356"/>
                  </a:lnTo>
                  <a:lnTo>
                    <a:pt x="1809516" y="557841"/>
                  </a:lnTo>
                  <a:lnTo>
                    <a:pt x="1805439" y="553244"/>
                  </a:lnTo>
                  <a:lnTo>
                    <a:pt x="1799103" y="545703"/>
                  </a:lnTo>
                  <a:lnTo>
                    <a:pt x="1807023" y="555228"/>
                  </a:lnTo>
                  <a:lnTo>
                    <a:pt x="1809516" y="557841"/>
                  </a:lnTo>
                  <a:lnTo>
                    <a:pt x="1811776" y="560388"/>
                  </a:lnTo>
                  <a:lnTo>
                    <a:pt x="1779697" y="579438"/>
                  </a:lnTo>
                  <a:lnTo>
                    <a:pt x="1720292" y="604044"/>
                  </a:lnTo>
                  <a:lnTo>
                    <a:pt x="1673164" y="523875"/>
                  </a:lnTo>
                  <a:lnTo>
                    <a:pt x="1721480" y="484585"/>
                  </a:lnTo>
                  <a:lnTo>
                    <a:pt x="1752767" y="465931"/>
                  </a:lnTo>
                  <a:lnTo>
                    <a:pt x="1748410" y="452835"/>
                  </a:lnTo>
                  <a:lnTo>
                    <a:pt x="1744450" y="439341"/>
                  </a:lnTo>
                  <a:lnTo>
                    <a:pt x="1741282" y="425847"/>
                  </a:lnTo>
                  <a:lnTo>
                    <a:pt x="1738510" y="412353"/>
                  </a:lnTo>
                  <a:lnTo>
                    <a:pt x="1736530" y="398860"/>
                  </a:lnTo>
                  <a:lnTo>
                    <a:pt x="1735737" y="385366"/>
                  </a:lnTo>
                  <a:lnTo>
                    <a:pt x="1734945" y="371475"/>
                  </a:lnTo>
                  <a:lnTo>
                    <a:pt x="1735341" y="357981"/>
                  </a:lnTo>
                  <a:lnTo>
                    <a:pt x="1704451" y="350441"/>
                  </a:lnTo>
                  <a:lnTo>
                    <a:pt x="1644650" y="325438"/>
                  </a:lnTo>
                  <a:lnTo>
                    <a:pt x="1668412" y="235347"/>
                  </a:lnTo>
                  <a:lnTo>
                    <a:pt x="1730193" y="242094"/>
                  </a:lnTo>
                  <a:lnTo>
                    <a:pt x="1760687" y="250031"/>
                  </a:lnTo>
                  <a:lnTo>
                    <a:pt x="1766628" y="237331"/>
                  </a:lnTo>
                  <a:lnTo>
                    <a:pt x="1773361" y="225028"/>
                  </a:lnTo>
                  <a:lnTo>
                    <a:pt x="1781281" y="213519"/>
                  </a:lnTo>
                  <a:lnTo>
                    <a:pt x="1789202" y="201613"/>
                  </a:lnTo>
                  <a:lnTo>
                    <a:pt x="1797915" y="190500"/>
                  </a:lnTo>
                  <a:lnTo>
                    <a:pt x="1807023" y="179784"/>
                  </a:lnTo>
                  <a:lnTo>
                    <a:pt x="1816924" y="169069"/>
                  </a:lnTo>
                  <a:lnTo>
                    <a:pt x="1827221" y="159544"/>
                  </a:lnTo>
                  <a:lnTo>
                    <a:pt x="1812964" y="135334"/>
                  </a:lnTo>
                  <a:lnTo>
                    <a:pt x="1788410" y="75406"/>
                  </a:lnTo>
                  <a:lnTo>
                    <a:pt x="1868804" y="27781"/>
                  </a:lnTo>
                  <a:lnTo>
                    <a:pt x="1907219" y="76994"/>
                  </a:lnTo>
                  <a:lnTo>
                    <a:pt x="1923061" y="102791"/>
                  </a:lnTo>
                  <a:lnTo>
                    <a:pt x="1917516" y="105172"/>
                  </a:lnTo>
                  <a:lnTo>
                    <a:pt x="1912368" y="107156"/>
                  </a:lnTo>
                  <a:lnTo>
                    <a:pt x="1924249" y="102791"/>
                  </a:lnTo>
                  <a:lnTo>
                    <a:pt x="1935734" y="99219"/>
                  </a:lnTo>
                  <a:lnTo>
                    <a:pt x="1945239" y="96044"/>
                  </a:lnTo>
                  <a:lnTo>
                    <a:pt x="1961080" y="92869"/>
                  </a:lnTo>
                  <a:lnTo>
                    <a:pt x="1969001" y="91281"/>
                  </a:lnTo>
                  <a:lnTo>
                    <a:pt x="1977317" y="89694"/>
                  </a:lnTo>
                  <a:lnTo>
                    <a:pt x="1979297" y="89694"/>
                  </a:lnTo>
                  <a:lnTo>
                    <a:pt x="1994347" y="88106"/>
                  </a:lnTo>
                  <a:lnTo>
                    <a:pt x="2009792" y="87709"/>
                  </a:lnTo>
                  <a:lnTo>
                    <a:pt x="2013752" y="87709"/>
                  </a:lnTo>
                  <a:lnTo>
                    <a:pt x="2019693" y="87709"/>
                  </a:lnTo>
                  <a:lnTo>
                    <a:pt x="2031970" y="88503"/>
                  </a:lnTo>
                  <a:lnTo>
                    <a:pt x="2043455" y="89297"/>
                  </a:lnTo>
                  <a:lnTo>
                    <a:pt x="2034346" y="88503"/>
                  </a:lnTo>
                  <a:lnTo>
                    <a:pt x="2038306" y="72628"/>
                  </a:lnTo>
                  <a:lnTo>
                    <a:pt x="2066028"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cs typeface="+mn-ea"/>
                <a:sym typeface="+mn-lt"/>
              </a:endParaRPr>
            </a:p>
          </p:txBody>
        </p:sp>
      </p:grpSp>
      <p:sp>
        <p:nvSpPr>
          <p:cNvPr id="58" name="文本框 9"/>
          <p:cNvSpPr txBox="1"/>
          <p:nvPr/>
        </p:nvSpPr>
        <p:spPr>
          <a:xfrm>
            <a:off x="4377198" y="1753849"/>
            <a:ext cx="3373374" cy="357006"/>
          </a:xfrm>
          <a:prstGeom prst="rect">
            <a:avLst/>
          </a:prstGeom>
          <a:noFill/>
        </p:spPr>
        <p:txBody>
          <a:bodyPr wrap="square" lIns="71242" tIns="35616" rIns="71242" bIns="35616" rtlCol="0">
            <a:spAutoFit/>
          </a:bodyPr>
          <a:lstStyle/>
          <a:p>
            <a:pPr lvl="1" algn="ctr">
              <a:lnSpc>
                <a:spcPct val="150000"/>
              </a:lnSpc>
              <a:buClr>
                <a:srgbClr val="8B4C13"/>
              </a:buClr>
              <a:defRPr/>
            </a:pPr>
            <a:r>
              <a:rPr lang="zh-CN" altLang="en-US" sz="1400" dirty="0">
                <a:cs typeface="+mn-ea"/>
                <a:sym typeface="+mn-lt"/>
              </a:rPr>
              <a:t>我们倾听其他成员的身音</a:t>
            </a:r>
            <a:endParaRPr lang="en-US" altLang="zh-CN" sz="1400" dirty="0">
              <a:cs typeface="+mn-ea"/>
              <a:sym typeface="+mn-lt"/>
            </a:endParaRPr>
          </a:p>
        </p:txBody>
      </p:sp>
      <p:grpSp>
        <p:nvGrpSpPr>
          <p:cNvPr id="59" name="组合 58"/>
          <p:cNvGrpSpPr/>
          <p:nvPr/>
        </p:nvGrpSpPr>
        <p:grpSpPr>
          <a:xfrm>
            <a:off x="7300851" y="2864536"/>
            <a:ext cx="882204" cy="882201"/>
            <a:chOff x="7300845" y="2545219"/>
            <a:chExt cx="882204" cy="882201"/>
          </a:xfrm>
        </p:grpSpPr>
        <p:sp>
          <p:nvSpPr>
            <p:cNvPr id="60" name="椭圆 59"/>
            <p:cNvSpPr/>
            <p:nvPr/>
          </p:nvSpPr>
          <p:spPr>
            <a:xfrm>
              <a:off x="7300845" y="2545219"/>
              <a:ext cx="882204" cy="882201"/>
            </a:xfrm>
            <a:prstGeom prst="ellipse">
              <a:avLst/>
            </a:prstGeom>
            <a:gradFill flip="none" rotWithShape="1">
              <a:gsLst>
                <a:gs pos="0">
                  <a:schemeClr val="accent1"/>
                </a:gs>
                <a:gs pos="100000">
                  <a:schemeClr val="tx1">
                    <a:lumMod val="95000"/>
                    <a:lumOff val="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cs typeface="+mn-ea"/>
                <a:sym typeface="+mn-lt"/>
              </a:endParaRPr>
            </a:p>
          </p:txBody>
        </p:sp>
        <p:sp>
          <p:nvSpPr>
            <p:cNvPr id="61" name="KSO_Shape"/>
            <p:cNvSpPr/>
            <p:nvPr/>
          </p:nvSpPr>
          <p:spPr bwMode="auto">
            <a:xfrm>
              <a:off x="7562156" y="2823603"/>
              <a:ext cx="376840" cy="325435"/>
            </a:xfrm>
            <a:custGeom>
              <a:avLst/>
              <a:gdLst>
                <a:gd name="T0" fmla="*/ 1221908 w 2276475"/>
                <a:gd name="T1" fmla="*/ 1328927 h 1936751"/>
                <a:gd name="T2" fmla="*/ 1196654 w 2276475"/>
                <a:gd name="T3" fmla="*/ 1388292 h 1936751"/>
                <a:gd name="T4" fmla="*/ 691864 w 2276475"/>
                <a:gd name="T5" fmla="*/ 1376845 h 1936751"/>
                <a:gd name="T6" fmla="*/ 695585 w 2276475"/>
                <a:gd name="T7" fmla="*/ 1314285 h 1936751"/>
                <a:gd name="T8" fmla="*/ 1104489 w 2276475"/>
                <a:gd name="T9" fmla="*/ 1115137 h 1936751"/>
                <a:gd name="T10" fmla="*/ 1117497 w 2276475"/>
                <a:gd name="T11" fmla="*/ 1168850 h 1936751"/>
                <a:gd name="T12" fmla="*/ 811396 w 2276475"/>
                <a:gd name="T13" fmla="*/ 1188695 h 1936751"/>
                <a:gd name="T14" fmla="*/ 783254 w 2276475"/>
                <a:gd name="T15" fmla="*/ 1141068 h 1936751"/>
                <a:gd name="T16" fmla="*/ 309026 w 2276475"/>
                <a:gd name="T17" fmla="*/ 898551 h 1936751"/>
                <a:gd name="T18" fmla="*/ 798665 w 2276475"/>
                <a:gd name="T19" fmla="*/ 935449 h 1936751"/>
                <a:gd name="T20" fmla="*/ 759855 w 2276475"/>
                <a:gd name="T21" fmla="*/ 989335 h 1936751"/>
                <a:gd name="T22" fmla="*/ 259317 w 2276475"/>
                <a:gd name="T23" fmla="*/ 967303 h 1936751"/>
                <a:gd name="T24" fmla="*/ 277393 w 2276475"/>
                <a:gd name="T25" fmla="*/ 906514 h 1936751"/>
                <a:gd name="T26" fmla="*/ 1086287 w 2276475"/>
                <a:gd name="T27" fmla="*/ 817903 h 1936751"/>
                <a:gd name="T28" fmla="*/ 1028372 w 2276475"/>
                <a:gd name="T29" fmla="*/ 919230 h 1936751"/>
                <a:gd name="T30" fmla="*/ 999280 w 2276475"/>
                <a:gd name="T31" fmla="*/ 917630 h 1936751"/>
                <a:gd name="T32" fmla="*/ 289574 w 2276475"/>
                <a:gd name="T33" fmla="*/ 706099 h 1936751"/>
                <a:gd name="T34" fmla="*/ 590631 w 2276475"/>
                <a:gd name="T35" fmla="*/ 735033 h 1936751"/>
                <a:gd name="T36" fmla="*/ 567535 w 2276475"/>
                <a:gd name="T37" fmla="*/ 784938 h 1936751"/>
                <a:gd name="T38" fmla="*/ 259309 w 2276475"/>
                <a:gd name="T39" fmla="*/ 770073 h 1936751"/>
                <a:gd name="T40" fmla="*/ 267273 w 2276475"/>
                <a:gd name="T41" fmla="*/ 715124 h 1936751"/>
                <a:gd name="T42" fmla="*/ 836933 w 2276475"/>
                <a:gd name="T43" fmla="*/ 505684 h 1936751"/>
                <a:gd name="T44" fmla="*/ 846494 w 2276475"/>
                <a:gd name="T45" fmla="*/ 574170 h 1936751"/>
                <a:gd name="T46" fmla="*/ 268069 w 2276475"/>
                <a:gd name="T47" fmla="*/ 592752 h 1936751"/>
                <a:gd name="T48" fmla="*/ 238855 w 2276475"/>
                <a:gd name="T49" fmla="*/ 530105 h 1936751"/>
                <a:gd name="T50" fmla="*/ 1467818 w 2276475"/>
                <a:gd name="T51" fmla="*/ 344025 h 1936751"/>
                <a:gd name="T52" fmla="*/ 1566759 w 2276475"/>
                <a:gd name="T53" fmla="*/ 428438 h 1936751"/>
                <a:gd name="T54" fmla="*/ 1578461 w 2276475"/>
                <a:gd name="T55" fmla="*/ 479936 h 1936751"/>
                <a:gd name="T56" fmla="*/ 1197862 w 2276475"/>
                <a:gd name="T57" fmla="*/ 846789 h 1936751"/>
                <a:gd name="T58" fmla="*/ 1138817 w 2276475"/>
                <a:gd name="T59" fmla="*/ 842806 h 1936751"/>
                <a:gd name="T60" fmla="*/ 1093869 w 2276475"/>
                <a:gd name="T61" fmla="*/ 799538 h 1936751"/>
                <a:gd name="T62" fmla="*/ 1075782 w 2276475"/>
                <a:gd name="T63" fmla="*/ 737423 h 1936751"/>
                <a:gd name="T64" fmla="*/ 1456382 w 2276475"/>
                <a:gd name="T65" fmla="*/ 344821 h 1936751"/>
                <a:gd name="T66" fmla="*/ 199469 w 2276475"/>
                <a:gd name="T67" fmla="*/ 367345 h 1936751"/>
                <a:gd name="T68" fmla="*/ 114475 w 2276475"/>
                <a:gd name="T69" fmla="*/ 448541 h 1936751"/>
                <a:gd name="T70" fmla="*/ 103321 w 2276475"/>
                <a:gd name="T71" fmla="*/ 1407238 h 1936751"/>
                <a:gd name="T72" fmla="*/ 171315 w 2276475"/>
                <a:gd name="T73" fmla="*/ 1503559 h 1936751"/>
                <a:gd name="T74" fmla="*/ 1382734 w 2276475"/>
                <a:gd name="T75" fmla="*/ 1530890 h 1936751"/>
                <a:gd name="T76" fmla="*/ 1488975 w 2276475"/>
                <a:gd name="T77" fmla="*/ 1477289 h 1936751"/>
                <a:gd name="T78" fmla="*/ 1531737 w 2276475"/>
                <a:gd name="T79" fmla="*/ 1365845 h 1936751"/>
                <a:gd name="T80" fmla="*/ 1605841 w 2276475"/>
                <a:gd name="T81" fmla="*/ 1539381 h 1936751"/>
                <a:gd name="T82" fmla="*/ 1513146 w 2276475"/>
                <a:gd name="T83" fmla="*/ 1611821 h 1936751"/>
                <a:gd name="T84" fmla="*/ 101461 w 2276475"/>
                <a:gd name="T85" fmla="*/ 1605982 h 1936751"/>
                <a:gd name="T86" fmla="*/ 16468 w 2276475"/>
                <a:gd name="T87" fmla="*/ 1525317 h 1936751"/>
                <a:gd name="T88" fmla="*/ 5312 w 2276475"/>
                <a:gd name="T89" fmla="*/ 391226 h 1936751"/>
                <a:gd name="T90" fmla="*/ 73307 w 2276475"/>
                <a:gd name="T91" fmla="*/ 295170 h 1936751"/>
                <a:gd name="T92" fmla="*/ 1746529 w 2276475"/>
                <a:gd name="T93" fmla="*/ 88926 h 1936751"/>
                <a:gd name="T94" fmla="*/ 1805153 w 2276475"/>
                <a:gd name="T95" fmla="*/ 114614 h 1936751"/>
                <a:gd name="T96" fmla="*/ 1838312 w 2276475"/>
                <a:gd name="T97" fmla="*/ 176846 h 1936751"/>
                <a:gd name="T98" fmla="*/ 1821600 w 2276475"/>
                <a:gd name="T99" fmla="*/ 237490 h 1936751"/>
                <a:gd name="T100" fmla="*/ 1620792 w 2276475"/>
                <a:gd name="T101" fmla="*/ 421806 h 1936751"/>
                <a:gd name="T102" fmla="*/ 1543068 w 2276475"/>
                <a:gd name="T103" fmla="*/ 339447 h 1936751"/>
                <a:gd name="T104" fmla="*/ 1506460 w 2276475"/>
                <a:gd name="T105" fmla="*/ 289925 h 1936751"/>
                <a:gd name="T106" fmla="*/ 1716818 w 2276475"/>
                <a:gd name="T107" fmla="*/ 92634 h 1936751"/>
                <a:gd name="T108" fmla="*/ 1893521 w 2276475"/>
                <a:gd name="T109" fmla="*/ 35131 h 1936751"/>
                <a:gd name="T110" fmla="*/ 1889783 w 2276475"/>
                <a:gd name="T111" fmla="*/ 106078 h 1936751"/>
                <a:gd name="T112" fmla="*/ 1844400 w 2276475"/>
                <a:gd name="T113" fmla="*/ 105545 h 1936751"/>
                <a:gd name="T114" fmla="*/ 1793944 w 2276475"/>
                <a:gd name="T115" fmla="*/ 59669 h 1936751"/>
                <a:gd name="T116" fmla="*/ 1847069 w 2276475"/>
                <a:gd name="T117" fmla="*/ 16194 h 1936751"/>
                <a:gd name="T118" fmla="*/ 1697756 w 2276475"/>
                <a:gd name="T119" fmla="*/ 22017 h 1936751"/>
                <a:gd name="T120" fmla="*/ 1364698 w 2276475"/>
                <a:gd name="T121" fmla="*/ 383050 h 1936751"/>
                <a:gd name="T122" fmla="*/ 1317840 w 2276475"/>
                <a:gd name="T123" fmla="*/ 375887 h 1936751"/>
                <a:gd name="T124" fmla="*/ 1320237 w 2276475"/>
                <a:gd name="T125" fmla="*/ 329200 h 193675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276475" h="1936751">
                  <a:moveTo>
                    <a:pt x="872202" y="1555750"/>
                  </a:moveTo>
                  <a:lnTo>
                    <a:pt x="879190" y="1555750"/>
                  </a:lnTo>
                  <a:lnTo>
                    <a:pt x="1397284" y="1555750"/>
                  </a:lnTo>
                  <a:lnTo>
                    <a:pt x="1404272" y="1555750"/>
                  </a:lnTo>
                  <a:lnTo>
                    <a:pt x="1410943" y="1557024"/>
                  </a:lnTo>
                  <a:lnTo>
                    <a:pt x="1417614" y="1557979"/>
                  </a:lnTo>
                  <a:lnTo>
                    <a:pt x="1423649" y="1560208"/>
                  </a:lnTo>
                  <a:lnTo>
                    <a:pt x="1430002" y="1562437"/>
                  </a:lnTo>
                  <a:lnTo>
                    <a:pt x="1435403" y="1565303"/>
                  </a:lnTo>
                  <a:lnTo>
                    <a:pt x="1440485" y="1568168"/>
                  </a:lnTo>
                  <a:lnTo>
                    <a:pt x="1445567" y="1571989"/>
                  </a:lnTo>
                  <a:lnTo>
                    <a:pt x="1450015" y="1576128"/>
                  </a:lnTo>
                  <a:lnTo>
                    <a:pt x="1453509" y="1580268"/>
                  </a:lnTo>
                  <a:lnTo>
                    <a:pt x="1457321" y="1584726"/>
                  </a:lnTo>
                  <a:lnTo>
                    <a:pt x="1460180" y="1589502"/>
                  </a:lnTo>
                  <a:lnTo>
                    <a:pt x="1462403" y="1594915"/>
                  </a:lnTo>
                  <a:lnTo>
                    <a:pt x="1463674" y="1600009"/>
                  </a:lnTo>
                  <a:lnTo>
                    <a:pt x="1464944" y="1605741"/>
                  </a:lnTo>
                  <a:lnTo>
                    <a:pt x="1465262" y="1611472"/>
                  </a:lnTo>
                  <a:lnTo>
                    <a:pt x="1464944" y="1617203"/>
                  </a:lnTo>
                  <a:lnTo>
                    <a:pt x="1463674" y="1622935"/>
                  </a:lnTo>
                  <a:lnTo>
                    <a:pt x="1462403" y="1628029"/>
                  </a:lnTo>
                  <a:lnTo>
                    <a:pt x="1460180" y="1633124"/>
                  </a:lnTo>
                  <a:lnTo>
                    <a:pt x="1457321" y="1638218"/>
                  </a:lnTo>
                  <a:lnTo>
                    <a:pt x="1453509" y="1642358"/>
                  </a:lnTo>
                  <a:lnTo>
                    <a:pt x="1450015" y="1646815"/>
                  </a:lnTo>
                  <a:lnTo>
                    <a:pt x="1445567" y="1650955"/>
                  </a:lnTo>
                  <a:lnTo>
                    <a:pt x="1440485" y="1654457"/>
                  </a:lnTo>
                  <a:lnTo>
                    <a:pt x="1435403" y="1657641"/>
                  </a:lnTo>
                  <a:lnTo>
                    <a:pt x="1430002" y="1660507"/>
                  </a:lnTo>
                  <a:lnTo>
                    <a:pt x="1423649" y="1662736"/>
                  </a:lnTo>
                  <a:lnTo>
                    <a:pt x="1417614" y="1664328"/>
                  </a:lnTo>
                  <a:lnTo>
                    <a:pt x="1410943" y="1665920"/>
                  </a:lnTo>
                  <a:lnTo>
                    <a:pt x="1404272" y="1666875"/>
                  </a:lnTo>
                  <a:lnTo>
                    <a:pt x="1397284" y="1666875"/>
                  </a:lnTo>
                  <a:lnTo>
                    <a:pt x="879190" y="1666875"/>
                  </a:lnTo>
                  <a:lnTo>
                    <a:pt x="872202" y="1666875"/>
                  </a:lnTo>
                  <a:lnTo>
                    <a:pt x="865531" y="1665920"/>
                  </a:lnTo>
                  <a:lnTo>
                    <a:pt x="858860" y="1664328"/>
                  </a:lnTo>
                  <a:lnTo>
                    <a:pt x="852507" y="1662736"/>
                  </a:lnTo>
                  <a:lnTo>
                    <a:pt x="846790" y="1660507"/>
                  </a:lnTo>
                  <a:lnTo>
                    <a:pt x="841389" y="1657641"/>
                  </a:lnTo>
                  <a:lnTo>
                    <a:pt x="835989" y="1654139"/>
                  </a:lnTo>
                  <a:lnTo>
                    <a:pt x="831224" y="1650955"/>
                  </a:lnTo>
                  <a:lnTo>
                    <a:pt x="826777" y="1646815"/>
                  </a:lnTo>
                  <a:lnTo>
                    <a:pt x="822648" y="1642358"/>
                  </a:lnTo>
                  <a:lnTo>
                    <a:pt x="819471" y="1637900"/>
                  </a:lnTo>
                  <a:lnTo>
                    <a:pt x="816612" y="1633124"/>
                  </a:lnTo>
                  <a:lnTo>
                    <a:pt x="814389" y="1628029"/>
                  </a:lnTo>
                  <a:lnTo>
                    <a:pt x="812483" y="1622935"/>
                  </a:lnTo>
                  <a:lnTo>
                    <a:pt x="811530" y="1617203"/>
                  </a:lnTo>
                  <a:lnTo>
                    <a:pt x="811212" y="1611472"/>
                  </a:lnTo>
                  <a:lnTo>
                    <a:pt x="811530" y="1605741"/>
                  </a:lnTo>
                  <a:lnTo>
                    <a:pt x="812483" y="1600009"/>
                  </a:lnTo>
                  <a:lnTo>
                    <a:pt x="814389" y="1594915"/>
                  </a:lnTo>
                  <a:lnTo>
                    <a:pt x="816612" y="1589820"/>
                  </a:lnTo>
                  <a:lnTo>
                    <a:pt x="819471" y="1584726"/>
                  </a:lnTo>
                  <a:lnTo>
                    <a:pt x="822648" y="1580268"/>
                  </a:lnTo>
                  <a:lnTo>
                    <a:pt x="826777" y="1576128"/>
                  </a:lnTo>
                  <a:lnTo>
                    <a:pt x="831224" y="1571989"/>
                  </a:lnTo>
                  <a:lnTo>
                    <a:pt x="835989" y="1568168"/>
                  </a:lnTo>
                  <a:lnTo>
                    <a:pt x="841389" y="1565303"/>
                  </a:lnTo>
                  <a:lnTo>
                    <a:pt x="846790" y="1562437"/>
                  </a:lnTo>
                  <a:lnTo>
                    <a:pt x="852507" y="1560208"/>
                  </a:lnTo>
                  <a:lnTo>
                    <a:pt x="858860" y="1558298"/>
                  </a:lnTo>
                  <a:lnTo>
                    <a:pt x="865531" y="1557024"/>
                  </a:lnTo>
                  <a:lnTo>
                    <a:pt x="872202" y="1555750"/>
                  </a:lnTo>
                  <a:close/>
                  <a:moveTo>
                    <a:pt x="984211" y="1325563"/>
                  </a:moveTo>
                  <a:lnTo>
                    <a:pt x="1292263" y="1325563"/>
                  </a:lnTo>
                  <a:lnTo>
                    <a:pt x="1297339" y="1325880"/>
                  </a:lnTo>
                  <a:lnTo>
                    <a:pt x="1302415" y="1326513"/>
                  </a:lnTo>
                  <a:lnTo>
                    <a:pt x="1307174" y="1327779"/>
                  </a:lnTo>
                  <a:lnTo>
                    <a:pt x="1311615" y="1329361"/>
                  </a:lnTo>
                  <a:lnTo>
                    <a:pt x="1315740" y="1331260"/>
                  </a:lnTo>
                  <a:lnTo>
                    <a:pt x="1319864" y="1333792"/>
                  </a:lnTo>
                  <a:lnTo>
                    <a:pt x="1323671" y="1336640"/>
                  </a:lnTo>
                  <a:lnTo>
                    <a:pt x="1327161" y="1340121"/>
                  </a:lnTo>
                  <a:lnTo>
                    <a:pt x="1330333" y="1343286"/>
                  </a:lnTo>
                  <a:lnTo>
                    <a:pt x="1332871" y="1347400"/>
                  </a:lnTo>
                  <a:lnTo>
                    <a:pt x="1335409" y="1351198"/>
                  </a:lnTo>
                  <a:lnTo>
                    <a:pt x="1337630" y="1355629"/>
                  </a:lnTo>
                  <a:lnTo>
                    <a:pt x="1339216" y="1360059"/>
                  </a:lnTo>
                  <a:lnTo>
                    <a:pt x="1340485" y="1364807"/>
                  </a:lnTo>
                  <a:lnTo>
                    <a:pt x="1341437" y="1369870"/>
                  </a:lnTo>
                  <a:lnTo>
                    <a:pt x="1341437" y="1374934"/>
                  </a:lnTo>
                  <a:lnTo>
                    <a:pt x="1341437" y="1379681"/>
                  </a:lnTo>
                  <a:lnTo>
                    <a:pt x="1340485" y="1384745"/>
                  </a:lnTo>
                  <a:lnTo>
                    <a:pt x="1339216" y="1389492"/>
                  </a:lnTo>
                  <a:lnTo>
                    <a:pt x="1337630" y="1393923"/>
                  </a:lnTo>
                  <a:lnTo>
                    <a:pt x="1335409" y="1398037"/>
                  </a:lnTo>
                  <a:lnTo>
                    <a:pt x="1332871" y="1402151"/>
                  </a:lnTo>
                  <a:lnTo>
                    <a:pt x="1330016" y="1405632"/>
                  </a:lnTo>
                  <a:lnTo>
                    <a:pt x="1327161" y="1409430"/>
                  </a:lnTo>
                  <a:lnTo>
                    <a:pt x="1323671" y="1412595"/>
                  </a:lnTo>
                  <a:lnTo>
                    <a:pt x="1319864" y="1415443"/>
                  </a:lnTo>
                  <a:lnTo>
                    <a:pt x="1315740" y="1417659"/>
                  </a:lnTo>
                  <a:lnTo>
                    <a:pt x="1311615" y="1419874"/>
                  </a:lnTo>
                  <a:lnTo>
                    <a:pt x="1306857" y="1421773"/>
                  </a:lnTo>
                  <a:lnTo>
                    <a:pt x="1302415" y="1422722"/>
                  </a:lnTo>
                  <a:lnTo>
                    <a:pt x="1297339" y="1423672"/>
                  </a:lnTo>
                  <a:lnTo>
                    <a:pt x="1292263" y="1423988"/>
                  </a:lnTo>
                  <a:lnTo>
                    <a:pt x="984211" y="1423988"/>
                  </a:lnTo>
                  <a:lnTo>
                    <a:pt x="979453" y="1423672"/>
                  </a:lnTo>
                  <a:lnTo>
                    <a:pt x="974377" y="1422722"/>
                  </a:lnTo>
                  <a:lnTo>
                    <a:pt x="969618" y="1421773"/>
                  </a:lnTo>
                  <a:lnTo>
                    <a:pt x="965176" y="1419874"/>
                  </a:lnTo>
                  <a:lnTo>
                    <a:pt x="960735" y="1417659"/>
                  </a:lnTo>
                  <a:lnTo>
                    <a:pt x="956928" y="1415443"/>
                  </a:lnTo>
                  <a:lnTo>
                    <a:pt x="952803" y="1412595"/>
                  </a:lnTo>
                  <a:lnTo>
                    <a:pt x="949631" y="1409430"/>
                  </a:lnTo>
                  <a:lnTo>
                    <a:pt x="946141" y="1405632"/>
                  </a:lnTo>
                  <a:lnTo>
                    <a:pt x="943286" y="1402151"/>
                  </a:lnTo>
                  <a:lnTo>
                    <a:pt x="941065" y="1398037"/>
                  </a:lnTo>
                  <a:lnTo>
                    <a:pt x="938844" y="1393923"/>
                  </a:lnTo>
                  <a:lnTo>
                    <a:pt x="937258" y="1389492"/>
                  </a:lnTo>
                  <a:lnTo>
                    <a:pt x="935989" y="1384745"/>
                  </a:lnTo>
                  <a:lnTo>
                    <a:pt x="935355" y="1379681"/>
                  </a:lnTo>
                  <a:lnTo>
                    <a:pt x="935037" y="1374934"/>
                  </a:lnTo>
                  <a:lnTo>
                    <a:pt x="935355" y="1369870"/>
                  </a:lnTo>
                  <a:lnTo>
                    <a:pt x="935989" y="1364807"/>
                  </a:lnTo>
                  <a:lnTo>
                    <a:pt x="937258" y="1360059"/>
                  </a:lnTo>
                  <a:lnTo>
                    <a:pt x="938844" y="1355629"/>
                  </a:lnTo>
                  <a:lnTo>
                    <a:pt x="940748" y="1351198"/>
                  </a:lnTo>
                  <a:lnTo>
                    <a:pt x="943286" y="1347400"/>
                  </a:lnTo>
                  <a:lnTo>
                    <a:pt x="946141" y="1343286"/>
                  </a:lnTo>
                  <a:lnTo>
                    <a:pt x="949631" y="1340121"/>
                  </a:lnTo>
                  <a:lnTo>
                    <a:pt x="952803" y="1336640"/>
                  </a:lnTo>
                  <a:lnTo>
                    <a:pt x="956928" y="1333792"/>
                  </a:lnTo>
                  <a:lnTo>
                    <a:pt x="960735" y="1331260"/>
                  </a:lnTo>
                  <a:lnTo>
                    <a:pt x="965176" y="1329361"/>
                  </a:lnTo>
                  <a:lnTo>
                    <a:pt x="969618" y="1327779"/>
                  </a:lnTo>
                  <a:lnTo>
                    <a:pt x="974377" y="1326513"/>
                  </a:lnTo>
                  <a:lnTo>
                    <a:pt x="979453" y="1325880"/>
                  </a:lnTo>
                  <a:lnTo>
                    <a:pt x="984211" y="1325563"/>
                  </a:lnTo>
                  <a:close/>
                  <a:moveTo>
                    <a:pt x="369286" y="1074738"/>
                  </a:moveTo>
                  <a:lnTo>
                    <a:pt x="887697" y="1074738"/>
                  </a:lnTo>
                  <a:lnTo>
                    <a:pt x="894368" y="1075056"/>
                  </a:lnTo>
                  <a:lnTo>
                    <a:pt x="901356" y="1076008"/>
                  </a:lnTo>
                  <a:lnTo>
                    <a:pt x="908027" y="1077278"/>
                  </a:lnTo>
                  <a:lnTo>
                    <a:pt x="914063" y="1079183"/>
                  </a:lnTo>
                  <a:lnTo>
                    <a:pt x="920098" y="1081406"/>
                  </a:lnTo>
                  <a:lnTo>
                    <a:pt x="925816" y="1084263"/>
                  </a:lnTo>
                  <a:lnTo>
                    <a:pt x="930898" y="1087438"/>
                  </a:lnTo>
                  <a:lnTo>
                    <a:pt x="935663" y="1090931"/>
                  </a:lnTo>
                  <a:lnTo>
                    <a:pt x="940110" y="1094741"/>
                  </a:lnTo>
                  <a:lnTo>
                    <a:pt x="944240" y="1099186"/>
                  </a:lnTo>
                  <a:lnTo>
                    <a:pt x="947416" y="1103948"/>
                  </a:lnTo>
                  <a:lnTo>
                    <a:pt x="950275" y="1108711"/>
                  </a:lnTo>
                  <a:lnTo>
                    <a:pt x="952499" y="1113791"/>
                  </a:lnTo>
                  <a:lnTo>
                    <a:pt x="954405" y="1118871"/>
                  </a:lnTo>
                  <a:lnTo>
                    <a:pt x="955358" y="1124903"/>
                  </a:lnTo>
                  <a:lnTo>
                    <a:pt x="955675" y="1130301"/>
                  </a:lnTo>
                  <a:lnTo>
                    <a:pt x="955358" y="1136016"/>
                  </a:lnTo>
                  <a:lnTo>
                    <a:pt x="954405" y="1141413"/>
                  </a:lnTo>
                  <a:lnTo>
                    <a:pt x="952499" y="1147128"/>
                  </a:lnTo>
                  <a:lnTo>
                    <a:pt x="950275" y="1152208"/>
                  </a:lnTo>
                  <a:lnTo>
                    <a:pt x="947416" y="1156971"/>
                  </a:lnTo>
                  <a:lnTo>
                    <a:pt x="944240" y="1161098"/>
                  </a:lnTo>
                  <a:lnTo>
                    <a:pt x="940110" y="1165543"/>
                  </a:lnTo>
                  <a:lnTo>
                    <a:pt x="935663" y="1169671"/>
                  </a:lnTo>
                  <a:lnTo>
                    <a:pt x="930898" y="1173163"/>
                  </a:lnTo>
                  <a:lnTo>
                    <a:pt x="925816" y="1176656"/>
                  </a:lnTo>
                  <a:lnTo>
                    <a:pt x="920098" y="1179196"/>
                  </a:lnTo>
                  <a:lnTo>
                    <a:pt x="914063" y="1181736"/>
                  </a:lnTo>
                  <a:lnTo>
                    <a:pt x="908027" y="1183323"/>
                  </a:lnTo>
                  <a:lnTo>
                    <a:pt x="901356" y="1184593"/>
                  </a:lnTo>
                  <a:lnTo>
                    <a:pt x="894368" y="1185546"/>
                  </a:lnTo>
                  <a:lnTo>
                    <a:pt x="887697" y="1185863"/>
                  </a:lnTo>
                  <a:lnTo>
                    <a:pt x="369286" y="1185863"/>
                  </a:lnTo>
                  <a:lnTo>
                    <a:pt x="362615" y="1185546"/>
                  </a:lnTo>
                  <a:lnTo>
                    <a:pt x="355944" y="1184593"/>
                  </a:lnTo>
                  <a:lnTo>
                    <a:pt x="349273" y="1183323"/>
                  </a:lnTo>
                  <a:lnTo>
                    <a:pt x="343238" y="1181736"/>
                  </a:lnTo>
                  <a:lnTo>
                    <a:pt x="337203" y="1179196"/>
                  </a:lnTo>
                  <a:lnTo>
                    <a:pt x="331485" y="1176656"/>
                  </a:lnTo>
                  <a:lnTo>
                    <a:pt x="326402" y="1173163"/>
                  </a:lnTo>
                  <a:lnTo>
                    <a:pt x="321637" y="1169671"/>
                  </a:lnTo>
                  <a:lnTo>
                    <a:pt x="317190" y="1165543"/>
                  </a:lnTo>
                  <a:lnTo>
                    <a:pt x="313378" y="1161098"/>
                  </a:lnTo>
                  <a:lnTo>
                    <a:pt x="309884" y="1156971"/>
                  </a:lnTo>
                  <a:lnTo>
                    <a:pt x="307025" y="1152208"/>
                  </a:lnTo>
                  <a:lnTo>
                    <a:pt x="304802" y="1147128"/>
                  </a:lnTo>
                  <a:lnTo>
                    <a:pt x="302896" y="1141413"/>
                  </a:lnTo>
                  <a:lnTo>
                    <a:pt x="301943" y="1136016"/>
                  </a:lnTo>
                  <a:lnTo>
                    <a:pt x="301625" y="1130301"/>
                  </a:lnTo>
                  <a:lnTo>
                    <a:pt x="301943" y="1124903"/>
                  </a:lnTo>
                  <a:lnTo>
                    <a:pt x="302896" y="1119188"/>
                  </a:lnTo>
                  <a:lnTo>
                    <a:pt x="304802" y="1113791"/>
                  </a:lnTo>
                  <a:lnTo>
                    <a:pt x="307025" y="1108711"/>
                  </a:lnTo>
                  <a:lnTo>
                    <a:pt x="309884" y="1103948"/>
                  </a:lnTo>
                  <a:lnTo>
                    <a:pt x="313378" y="1099186"/>
                  </a:lnTo>
                  <a:lnTo>
                    <a:pt x="317190" y="1094741"/>
                  </a:lnTo>
                  <a:lnTo>
                    <a:pt x="321637" y="1091248"/>
                  </a:lnTo>
                  <a:lnTo>
                    <a:pt x="326402" y="1087438"/>
                  </a:lnTo>
                  <a:lnTo>
                    <a:pt x="331485" y="1084263"/>
                  </a:lnTo>
                  <a:lnTo>
                    <a:pt x="337203" y="1081406"/>
                  </a:lnTo>
                  <a:lnTo>
                    <a:pt x="343238" y="1079183"/>
                  </a:lnTo>
                  <a:lnTo>
                    <a:pt x="349273" y="1077278"/>
                  </a:lnTo>
                  <a:lnTo>
                    <a:pt x="355944" y="1076008"/>
                  </a:lnTo>
                  <a:lnTo>
                    <a:pt x="362615" y="1075056"/>
                  </a:lnTo>
                  <a:lnTo>
                    <a:pt x="369286" y="1074738"/>
                  </a:lnTo>
                  <a:close/>
                  <a:moveTo>
                    <a:pt x="1261435" y="965200"/>
                  </a:moveTo>
                  <a:lnTo>
                    <a:pt x="1264624" y="965200"/>
                  </a:lnTo>
                  <a:lnTo>
                    <a:pt x="1267814" y="965200"/>
                  </a:lnTo>
                  <a:lnTo>
                    <a:pt x="1271322" y="965838"/>
                  </a:lnTo>
                  <a:lnTo>
                    <a:pt x="1275149" y="967114"/>
                  </a:lnTo>
                  <a:lnTo>
                    <a:pt x="1278977" y="968390"/>
                  </a:lnTo>
                  <a:lnTo>
                    <a:pt x="1282804" y="969984"/>
                  </a:lnTo>
                  <a:lnTo>
                    <a:pt x="1290777" y="973811"/>
                  </a:lnTo>
                  <a:lnTo>
                    <a:pt x="1298113" y="978277"/>
                  </a:lnTo>
                  <a:lnTo>
                    <a:pt x="1304491" y="982742"/>
                  </a:lnTo>
                  <a:lnTo>
                    <a:pt x="1308637" y="986250"/>
                  </a:lnTo>
                  <a:lnTo>
                    <a:pt x="1312784" y="990715"/>
                  </a:lnTo>
                  <a:lnTo>
                    <a:pt x="1317249" y="997094"/>
                  </a:lnTo>
                  <a:lnTo>
                    <a:pt x="1321395" y="1004429"/>
                  </a:lnTo>
                  <a:lnTo>
                    <a:pt x="1325222" y="1012403"/>
                  </a:lnTo>
                  <a:lnTo>
                    <a:pt x="1326817" y="1016549"/>
                  </a:lnTo>
                  <a:lnTo>
                    <a:pt x="1328092" y="1020057"/>
                  </a:lnTo>
                  <a:lnTo>
                    <a:pt x="1329368" y="1024203"/>
                  </a:lnTo>
                  <a:lnTo>
                    <a:pt x="1330006" y="1027711"/>
                  </a:lnTo>
                  <a:lnTo>
                    <a:pt x="1330325" y="1030901"/>
                  </a:lnTo>
                  <a:lnTo>
                    <a:pt x="1330006" y="1034090"/>
                  </a:lnTo>
                  <a:lnTo>
                    <a:pt x="1329368" y="1036004"/>
                  </a:lnTo>
                  <a:lnTo>
                    <a:pt x="1327774" y="1038236"/>
                  </a:lnTo>
                  <a:lnTo>
                    <a:pt x="1228904" y="1099472"/>
                  </a:lnTo>
                  <a:lnTo>
                    <a:pt x="1226990" y="1101066"/>
                  </a:lnTo>
                  <a:lnTo>
                    <a:pt x="1225396" y="1102342"/>
                  </a:lnTo>
                  <a:lnTo>
                    <a:pt x="1223163" y="1103618"/>
                  </a:lnTo>
                  <a:lnTo>
                    <a:pt x="1220930" y="1104575"/>
                  </a:lnTo>
                  <a:lnTo>
                    <a:pt x="1219017" y="1105213"/>
                  </a:lnTo>
                  <a:lnTo>
                    <a:pt x="1216784" y="1105850"/>
                  </a:lnTo>
                  <a:lnTo>
                    <a:pt x="1212000" y="1106488"/>
                  </a:lnTo>
                  <a:lnTo>
                    <a:pt x="1207854" y="1105850"/>
                  </a:lnTo>
                  <a:lnTo>
                    <a:pt x="1205622" y="1105213"/>
                  </a:lnTo>
                  <a:lnTo>
                    <a:pt x="1203389" y="1104575"/>
                  </a:lnTo>
                  <a:lnTo>
                    <a:pt x="1201475" y="1103618"/>
                  </a:lnTo>
                  <a:lnTo>
                    <a:pt x="1199243" y="1102342"/>
                  </a:lnTo>
                  <a:lnTo>
                    <a:pt x="1197329" y="1101066"/>
                  </a:lnTo>
                  <a:lnTo>
                    <a:pt x="1195735" y="1099472"/>
                  </a:lnTo>
                  <a:lnTo>
                    <a:pt x="1194140" y="1097558"/>
                  </a:lnTo>
                  <a:lnTo>
                    <a:pt x="1192864" y="1095963"/>
                  </a:lnTo>
                  <a:lnTo>
                    <a:pt x="1191588" y="1093731"/>
                  </a:lnTo>
                  <a:lnTo>
                    <a:pt x="1190632" y="1091817"/>
                  </a:lnTo>
                  <a:lnTo>
                    <a:pt x="1189356" y="1087352"/>
                  </a:lnTo>
                  <a:lnTo>
                    <a:pt x="1189037" y="1082887"/>
                  </a:lnTo>
                  <a:lnTo>
                    <a:pt x="1189356" y="1078741"/>
                  </a:lnTo>
                  <a:lnTo>
                    <a:pt x="1190632" y="1074276"/>
                  </a:lnTo>
                  <a:lnTo>
                    <a:pt x="1191588" y="1072043"/>
                  </a:lnTo>
                  <a:lnTo>
                    <a:pt x="1192864" y="1070130"/>
                  </a:lnTo>
                  <a:lnTo>
                    <a:pt x="1194140" y="1068535"/>
                  </a:lnTo>
                  <a:lnTo>
                    <a:pt x="1195735" y="1066621"/>
                  </a:lnTo>
                  <a:lnTo>
                    <a:pt x="1257289" y="967433"/>
                  </a:lnTo>
                  <a:lnTo>
                    <a:pt x="1258884" y="965838"/>
                  </a:lnTo>
                  <a:lnTo>
                    <a:pt x="1261435" y="965200"/>
                  </a:lnTo>
                  <a:close/>
                  <a:moveTo>
                    <a:pt x="346041" y="844550"/>
                  </a:moveTo>
                  <a:lnTo>
                    <a:pt x="350799" y="844550"/>
                  </a:lnTo>
                  <a:lnTo>
                    <a:pt x="658851" y="844550"/>
                  </a:lnTo>
                  <a:lnTo>
                    <a:pt x="663927" y="844550"/>
                  </a:lnTo>
                  <a:lnTo>
                    <a:pt x="669003" y="845185"/>
                  </a:lnTo>
                  <a:lnTo>
                    <a:pt x="673762" y="846773"/>
                  </a:lnTo>
                  <a:lnTo>
                    <a:pt x="678204" y="848043"/>
                  </a:lnTo>
                  <a:lnTo>
                    <a:pt x="682645" y="850265"/>
                  </a:lnTo>
                  <a:lnTo>
                    <a:pt x="686452" y="852805"/>
                  </a:lnTo>
                  <a:lnTo>
                    <a:pt x="690259" y="855345"/>
                  </a:lnTo>
                  <a:lnTo>
                    <a:pt x="693749" y="858838"/>
                  </a:lnTo>
                  <a:lnTo>
                    <a:pt x="697239" y="862330"/>
                  </a:lnTo>
                  <a:lnTo>
                    <a:pt x="699777" y="865823"/>
                  </a:lnTo>
                  <a:lnTo>
                    <a:pt x="702315" y="869950"/>
                  </a:lnTo>
                  <a:lnTo>
                    <a:pt x="704218" y="874395"/>
                  </a:lnTo>
                  <a:lnTo>
                    <a:pt x="705804" y="879158"/>
                  </a:lnTo>
                  <a:lnTo>
                    <a:pt x="707391" y="883920"/>
                  </a:lnTo>
                  <a:lnTo>
                    <a:pt x="708025" y="888683"/>
                  </a:lnTo>
                  <a:lnTo>
                    <a:pt x="708025" y="893763"/>
                  </a:lnTo>
                  <a:lnTo>
                    <a:pt x="708025" y="898843"/>
                  </a:lnTo>
                  <a:lnTo>
                    <a:pt x="707391" y="903605"/>
                  </a:lnTo>
                  <a:lnTo>
                    <a:pt x="705804" y="908368"/>
                  </a:lnTo>
                  <a:lnTo>
                    <a:pt x="704218" y="912495"/>
                  </a:lnTo>
                  <a:lnTo>
                    <a:pt x="702315" y="916940"/>
                  </a:lnTo>
                  <a:lnTo>
                    <a:pt x="699777" y="921068"/>
                  </a:lnTo>
                  <a:lnTo>
                    <a:pt x="697239" y="924878"/>
                  </a:lnTo>
                  <a:lnTo>
                    <a:pt x="693749" y="928370"/>
                  </a:lnTo>
                  <a:lnTo>
                    <a:pt x="690259" y="931545"/>
                  </a:lnTo>
                  <a:lnTo>
                    <a:pt x="686452" y="934403"/>
                  </a:lnTo>
                  <a:lnTo>
                    <a:pt x="682645" y="936943"/>
                  </a:lnTo>
                  <a:lnTo>
                    <a:pt x="678204" y="938848"/>
                  </a:lnTo>
                  <a:lnTo>
                    <a:pt x="673762" y="940753"/>
                  </a:lnTo>
                  <a:lnTo>
                    <a:pt x="669003" y="941705"/>
                  </a:lnTo>
                  <a:lnTo>
                    <a:pt x="663927" y="942658"/>
                  </a:lnTo>
                  <a:lnTo>
                    <a:pt x="658851" y="942975"/>
                  </a:lnTo>
                  <a:lnTo>
                    <a:pt x="350799" y="942975"/>
                  </a:lnTo>
                  <a:lnTo>
                    <a:pt x="346041" y="942658"/>
                  </a:lnTo>
                  <a:lnTo>
                    <a:pt x="340965" y="941705"/>
                  </a:lnTo>
                  <a:lnTo>
                    <a:pt x="336206" y="940753"/>
                  </a:lnTo>
                  <a:lnTo>
                    <a:pt x="331764" y="938848"/>
                  </a:lnTo>
                  <a:lnTo>
                    <a:pt x="327323" y="936943"/>
                  </a:lnTo>
                  <a:lnTo>
                    <a:pt x="323516" y="934403"/>
                  </a:lnTo>
                  <a:lnTo>
                    <a:pt x="319391" y="931545"/>
                  </a:lnTo>
                  <a:lnTo>
                    <a:pt x="316219" y="928370"/>
                  </a:lnTo>
                  <a:lnTo>
                    <a:pt x="312729" y="924878"/>
                  </a:lnTo>
                  <a:lnTo>
                    <a:pt x="309874" y="921068"/>
                  </a:lnTo>
                  <a:lnTo>
                    <a:pt x="307653" y="916940"/>
                  </a:lnTo>
                  <a:lnTo>
                    <a:pt x="305432" y="912495"/>
                  </a:lnTo>
                  <a:lnTo>
                    <a:pt x="303846" y="908368"/>
                  </a:lnTo>
                  <a:lnTo>
                    <a:pt x="302577" y="903605"/>
                  </a:lnTo>
                  <a:lnTo>
                    <a:pt x="301943" y="898843"/>
                  </a:lnTo>
                  <a:lnTo>
                    <a:pt x="301625" y="893763"/>
                  </a:lnTo>
                  <a:lnTo>
                    <a:pt x="301943" y="888683"/>
                  </a:lnTo>
                  <a:lnTo>
                    <a:pt x="302577" y="883920"/>
                  </a:lnTo>
                  <a:lnTo>
                    <a:pt x="303846" y="879158"/>
                  </a:lnTo>
                  <a:lnTo>
                    <a:pt x="305432" y="874395"/>
                  </a:lnTo>
                  <a:lnTo>
                    <a:pt x="307336" y="869950"/>
                  </a:lnTo>
                  <a:lnTo>
                    <a:pt x="309874" y="865823"/>
                  </a:lnTo>
                  <a:lnTo>
                    <a:pt x="312729" y="862330"/>
                  </a:lnTo>
                  <a:lnTo>
                    <a:pt x="316219" y="858838"/>
                  </a:lnTo>
                  <a:lnTo>
                    <a:pt x="319391" y="855345"/>
                  </a:lnTo>
                  <a:lnTo>
                    <a:pt x="323516" y="852805"/>
                  </a:lnTo>
                  <a:lnTo>
                    <a:pt x="327323" y="850265"/>
                  </a:lnTo>
                  <a:lnTo>
                    <a:pt x="331764" y="848043"/>
                  </a:lnTo>
                  <a:lnTo>
                    <a:pt x="336206" y="846773"/>
                  </a:lnTo>
                  <a:lnTo>
                    <a:pt x="340965" y="845185"/>
                  </a:lnTo>
                  <a:lnTo>
                    <a:pt x="346041" y="844550"/>
                  </a:lnTo>
                  <a:close/>
                  <a:moveTo>
                    <a:pt x="344144" y="590550"/>
                  </a:moveTo>
                  <a:lnTo>
                    <a:pt x="960782" y="590550"/>
                  </a:lnTo>
                  <a:lnTo>
                    <a:pt x="966812" y="591185"/>
                  </a:lnTo>
                  <a:lnTo>
                    <a:pt x="973159" y="592138"/>
                  </a:lnTo>
                  <a:lnTo>
                    <a:pt x="978871" y="593725"/>
                  </a:lnTo>
                  <a:lnTo>
                    <a:pt x="984584" y="595630"/>
                  </a:lnTo>
                  <a:lnTo>
                    <a:pt x="990296" y="598488"/>
                  </a:lnTo>
                  <a:lnTo>
                    <a:pt x="995374" y="601345"/>
                  </a:lnTo>
                  <a:lnTo>
                    <a:pt x="1000135" y="604838"/>
                  </a:lnTo>
                  <a:lnTo>
                    <a:pt x="1004260" y="608965"/>
                  </a:lnTo>
                  <a:lnTo>
                    <a:pt x="1008386" y="613410"/>
                  </a:lnTo>
                  <a:lnTo>
                    <a:pt x="1011560" y="617855"/>
                  </a:lnTo>
                  <a:lnTo>
                    <a:pt x="1015051" y="623253"/>
                  </a:lnTo>
                  <a:lnTo>
                    <a:pt x="1017590" y="628650"/>
                  </a:lnTo>
                  <a:lnTo>
                    <a:pt x="1019811" y="634048"/>
                  </a:lnTo>
                  <a:lnTo>
                    <a:pt x="1021081" y="639763"/>
                  </a:lnTo>
                  <a:lnTo>
                    <a:pt x="1021715" y="646113"/>
                  </a:lnTo>
                  <a:lnTo>
                    <a:pt x="1022350" y="652145"/>
                  </a:lnTo>
                  <a:lnTo>
                    <a:pt x="1021715" y="658813"/>
                  </a:lnTo>
                  <a:lnTo>
                    <a:pt x="1021081" y="664528"/>
                  </a:lnTo>
                  <a:lnTo>
                    <a:pt x="1019811" y="670878"/>
                  </a:lnTo>
                  <a:lnTo>
                    <a:pt x="1017590" y="676275"/>
                  </a:lnTo>
                  <a:lnTo>
                    <a:pt x="1015051" y="681673"/>
                  </a:lnTo>
                  <a:lnTo>
                    <a:pt x="1011560" y="686753"/>
                  </a:lnTo>
                  <a:lnTo>
                    <a:pt x="1008386" y="691515"/>
                  </a:lnTo>
                  <a:lnTo>
                    <a:pt x="1004260" y="695960"/>
                  </a:lnTo>
                  <a:lnTo>
                    <a:pt x="1000135" y="700088"/>
                  </a:lnTo>
                  <a:lnTo>
                    <a:pt x="995374" y="703580"/>
                  </a:lnTo>
                  <a:lnTo>
                    <a:pt x="990296" y="706438"/>
                  </a:lnTo>
                  <a:lnTo>
                    <a:pt x="984584" y="708978"/>
                  </a:lnTo>
                  <a:lnTo>
                    <a:pt x="978871" y="711200"/>
                  </a:lnTo>
                  <a:lnTo>
                    <a:pt x="973159" y="712788"/>
                  </a:lnTo>
                  <a:lnTo>
                    <a:pt x="966812" y="713740"/>
                  </a:lnTo>
                  <a:lnTo>
                    <a:pt x="960782" y="714375"/>
                  </a:lnTo>
                  <a:lnTo>
                    <a:pt x="344144" y="714375"/>
                  </a:lnTo>
                  <a:lnTo>
                    <a:pt x="338114" y="713740"/>
                  </a:lnTo>
                  <a:lnTo>
                    <a:pt x="331767" y="712788"/>
                  </a:lnTo>
                  <a:lnTo>
                    <a:pt x="326054" y="711200"/>
                  </a:lnTo>
                  <a:lnTo>
                    <a:pt x="320342" y="708978"/>
                  </a:lnTo>
                  <a:lnTo>
                    <a:pt x="314946" y="706438"/>
                  </a:lnTo>
                  <a:lnTo>
                    <a:pt x="309869" y="703580"/>
                  </a:lnTo>
                  <a:lnTo>
                    <a:pt x="305108" y="700088"/>
                  </a:lnTo>
                  <a:lnTo>
                    <a:pt x="300982" y="695960"/>
                  </a:lnTo>
                  <a:lnTo>
                    <a:pt x="296857" y="691515"/>
                  </a:lnTo>
                  <a:lnTo>
                    <a:pt x="293366" y="686753"/>
                  </a:lnTo>
                  <a:lnTo>
                    <a:pt x="290192" y="681673"/>
                  </a:lnTo>
                  <a:lnTo>
                    <a:pt x="287653" y="676275"/>
                  </a:lnTo>
                  <a:lnTo>
                    <a:pt x="285432" y="670878"/>
                  </a:lnTo>
                  <a:lnTo>
                    <a:pt x="284162" y="664528"/>
                  </a:lnTo>
                  <a:lnTo>
                    <a:pt x="282893" y="658813"/>
                  </a:lnTo>
                  <a:lnTo>
                    <a:pt x="282575" y="652145"/>
                  </a:lnTo>
                  <a:lnTo>
                    <a:pt x="282893" y="646113"/>
                  </a:lnTo>
                  <a:lnTo>
                    <a:pt x="284162" y="639763"/>
                  </a:lnTo>
                  <a:lnTo>
                    <a:pt x="285432" y="634048"/>
                  </a:lnTo>
                  <a:lnTo>
                    <a:pt x="287653" y="628650"/>
                  </a:lnTo>
                  <a:lnTo>
                    <a:pt x="290192" y="623253"/>
                  </a:lnTo>
                  <a:lnTo>
                    <a:pt x="293366" y="617855"/>
                  </a:lnTo>
                  <a:lnTo>
                    <a:pt x="296857" y="613410"/>
                  </a:lnTo>
                  <a:lnTo>
                    <a:pt x="300982" y="608965"/>
                  </a:lnTo>
                  <a:lnTo>
                    <a:pt x="305108" y="604838"/>
                  </a:lnTo>
                  <a:lnTo>
                    <a:pt x="309869" y="601345"/>
                  </a:lnTo>
                  <a:lnTo>
                    <a:pt x="314946" y="598488"/>
                  </a:lnTo>
                  <a:lnTo>
                    <a:pt x="320342" y="595630"/>
                  </a:lnTo>
                  <a:lnTo>
                    <a:pt x="326054" y="593725"/>
                  </a:lnTo>
                  <a:lnTo>
                    <a:pt x="331767" y="592138"/>
                  </a:lnTo>
                  <a:lnTo>
                    <a:pt x="338114" y="591185"/>
                  </a:lnTo>
                  <a:lnTo>
                    <a:pt x="344144" y="590550"/>
                  </a:lnTo>
                  <a:close/>
                  <a:moveTo>
                    <a:pt x="1750865" y="411163"/>
                  </a:moveTo>
                  <a:lnTo>
                    <a:pt x="1754043" y="411481"/>
                  </a:lnTo>
                  <a:lnTo>
                    <a:pt x="1757540" y="411798"/>
                  </a:lnTo>
                  <a:lnTo>
                    <a:pt x="1760718" y="413068"/>
                  </a:lnTo>
                  <a:lnTo>
                    <a:pt x="1764214" y="414021"/>
                  </a:lnTo>
                  <a:lnTo>
                    <a:pt x="1767710" y="414973"/>
                  </a:lnTo>
                  <a:lnTo>
                    <a:pt x="1770889" y="416878"/>
                  </a:lnTo>
                  <a:lnTo>
                    <a:pt x="1777563" y="421006"/>
                  </a:lnTo>
                  <a:lnTo>
                    <a:pt x="1784555" y="425768"/>
                  </a:lnTo>
                  <a:lnTo>
                    <a:pt x="1790912" y="431166"/>
                  </a:lnTo>
                  <a:lnTo>
                    <a:pt x="1797904" y="437198"/>
                  </a:lnTo>
                  <a:lnTo>
                    <a:pt x="1812207" y="451486"/>
                  </a:lnTo>
                  <a:lnTo>
                    <a:pt x="1827145" y="466408"/>
                  </a:lnTo>
                  <a:lnTo>
                    <a:pt x="1836680" y="476251"/>
                  </a:lnTo>
                  <a:lnTo>
                    <a:pt x="1851935" y="491173"/>
                  </a:lnTo>
                  <a:lnTo>
                    <a:pt x="1865920" y="505461"/>
                  </a:lnTo>
                  <a:lnTo>
                    <a:pt x="1872277" y="512446"/>
                  </a:lnTo>
                  <a:lnTo>
                    <a:pt x="1877680" y="519431"/>
                  </a:lnTo>
                  <a:lnTo>
                    <a:pt x="1882447" y="525781"/>
                  </a:lnTo>
                  <a:lnTo>
                    <a:pt x="1886579" y="532766"/>
                  </a:lnTo>
                  <a:lnTo>
                    <a:pt x="1888486" y="536258"/>
                  </a:lnTo>
                  <a:lnTo>
                    <a:pt x="1889439" y="539433"/>
                  </a:lnTo>
                  <a:lnTo>
                    <a:pt x="1891029" y="542608"/>
                  </a:lnTo>
                  <a:lnTo>
                    <a:pt x="1891664" y="546101"/>
                  </a:lnTo>
                  <a:lnTo>
                    <a:pt x="1891982" y="549593"/>
                  </a:lnTo>
                  <a:lnTo>
                    <a:pt x="1892300" y="552768"/>
                  </a:lnTo>
                  <a:lnTo>
                    <a:pt x="1892300" y="556261"/>
                  </a:lnTo>
                  <a:lnTo>
                    <a:pt x="1891664" y="559753"/>
                  </a:lnTo>
                  <a:lnTo>
                    <a:pt x="1891029" y="562928"/>
                  </a:lnTo>
                  <a:lnTo>
                    <a:pt x="1889757" y="566738"/>
                  </a:lnTo>
                  <a:lnTo>
                    <a:pt x="1888486" y="570231"/>
                  </a:lnTo>
                  <a:lnTo>
                    <a:pt x="1886261" y="574041"/>
                  </a:lnTo>
                  <a:lnTo>
                    <a:pt x="1884036" y="577533"/>
                  </a:lnTo>
                  <a:lnTo>
                    <a:pt x="1881176" y="581343"/>
                  </a:lnTo>
                  <a:lnTo>
                    <a:pt x="1877680" y="585153"/>
                  </a:lnTo>
                  <a:lnTo>
                    <a:pt x="1874184" y="588963"/>
                  </a:lnTo>
                  <a:lnTo>
                    <a:pt x="1476895" y="985838"/>
                  </a:lnTo>
                  <a:lnTo>
                    <a:pt x="1472763" y="989966"/>
                  </a:lnTo>
                  <a:lnTo>
                    <a:pt x="1468313" y="993458"/>
                  </a:lnTo>
                  <a:lnTo>
                    <a:pt x="1464182" y="996633"/>
                  </a:lnTo>
                  <a:lnTo>
                    <a:pt x="1459732" y="999808"/>
                  </a:lnTo>
                  <a:lnTo>
                    <a:pt x="1455282" y="1002348"/>
                  </a:lnTo>
                  <a:lnTo>
                    <a:pt x="1450515" y="1004888"/>
                  </a:lnTo>
                  <a:lnTo>
                    <a:pt x="1446065" y="1007111"/>
                  </a:lnTo>
                  <a:lnTo>
                    <a:pt x="1440980" y="1009016"/>
                  </a:lnTo>
                  <a:lnTo>
                    <a:pt x="1436212" y="1010921"/>
                  </a:lnTo>
                  <a:lnTo>
                    <a:pt x="1431445" y="1012826"/>
                  </a:lnTo>
                  <a:lnTo>
                    <a:pt x="1426360" y="1013778"/>
                  </a:lnTo>
                  <a:lnTo>
                    <a:pt x="1421274" y="1015366"/>
                  </a:lnTo>
                  <a:lnTo>
                    <a:pt x="1416507" y="1016001"/>
                  </a:lnTo>
                  <a:lnTo>
                    <a:pt x="1411422" y="1016953"/>
                  </a:lnTo>
                  <a:lnTo>
                    <a:pt x="1406336" y="1017271"/>
                  </a:lnTo>
                  <a:lnTo>
                    <a:pt x="1401569" y="1017588"/>
                  </a:lnTo>
                  <a:lnTo>
                    <a:pt x="1396484" y="1017588"/>
                  </a:lnTo>
                  <a:lnTo>
                    <a:pt x="1391716" y="1017271"/>
                  </a:lnTo>
                  <a:lnTo>
                    <a:pt x="1386949" y="1016953"/>
                  </a:lnTo>
                  <a:lnTo>
                    <a:pt x="1382499" y="1015683"/>
                  </a:lnTo>
                  <a:lnTo>
                    <a:pt x="1377731" y="1015048"/>
                  </a:lnTo>
                  <a:lnTo>
                    <a:pt x="1373282" y="1013461"/>
                  </a:lnTo>
                  <a:lnTo>
                    <a:pt x="1368832" y="1012191"/>
                  </a:lnTo>
                  <a:lnTo>
                    <a:pt x="1364700" y="1010286"/>
                  </a:lnTo>
                  <a:lnTo>
                    <a:pt x="1360886" y="1008063"/>
                  </a:lnTo>
                  <a:lnTo>
                    <a:pt x="1357072" y="1005523"/>
                  </a:lnTo>
                  <a:lnTo>
                    <a:pt x="1353576" y="1002983"/>
                  </a:lnTo>
                  <a:lnTo>
                    <a:pt x="1350080" y="1000126"/>
                  </a:lnTo>
                  <a:lnTo>
                    <a:pt x="1347220" y="996633"/>
                  </a:lnTo>
                  <a:lnTo>
                    <a:pt x="1344359" y="993458"/>
                  </a:lnTo>
                  <a:lnTo>
                    <a:pt x="1341817" y="989331"/>
                  </a:lnTo>
                  <a:lnTo>
                    <a:pt x="1339274" y="985521"/>
                  </a:lnTo>
                  <a:lnTo>
                    <a:pt x="1337367" y="981076"/>
                  </a:lnTo>
                  <a:lnTo>
                    <a:pt x="1335778" y="976313"/>
                  </a:lnTo>
                  <a:lnTo>
                    <a:pt x="1326561" y="967106"/>
                  </a:lnTo>
                  <a:lnTo>
                    <a:pt x="1322111" y="965518"/>
                  </a:lnTo>
                  <a:lnTo>
                    <a:pt x="1317979" y="963296"/>
                  </a:lnTo>
                  <a:lnTo>
                    <a:pt x="1314165" y="961073"/>
                  </a:lnTo>
                  <a:lnTo>
                    <a:pt x="1310351" y="958851"/>
                  </a:lnTo>
                  <a:lnTo>
                    <a:pt x="1307173" y="956311"/>
                  </a:lnTo>
                  <a:lnTo>
                    <a:pt x="1303995" y="953453"/>
                  </a:lnTo>
                  <a:lnTo>
                    <a:pt x="1301134" y="950913"/>
                  </a:lnTo>
                  <a:lnTo>
                    <a:pt x="1298274" y="948056"/>
                  </a:lnTo>
                  <a:lnTo>
                    <a:pt x="1295731" y="944563"/>
                  </a:lnTo>
                  <a:lnTo>
                    <a:pt x="1293824" y="941706"/>
                  </a:lnTo>
                  <a:lnTo>
                    <a:pt x="1291599" y="938531"/>
                  </a:lnTo>
                  <a:lnTo>
                    <a:pt x="1289692" y="935038"/>
                  </a:lnTo>
                  <a:lnTo>
                    <a:pt x="1288103" y="931546"/>
                  </a:lnTo>
                  <a:lnTo>
                    <a:pt x="1286832" y="928371"/>
                  </a:lnTo>
                  <a:lnTo>
                    <a:pt x="1284607" y="921068"/>
                  </a:lnTo>
                  <a:lnTo>
                    <a:pt x="1283336" y="913448"/>
                  </a:lnTo>
                  <a:lnTo>
                    <a:pt x="1282700" y="905511"/>
                  </a:lnTo>
                  <a:lnTo>
                    <a:pt x="1283018" y="897573"/>
                  </a:lnTo>
                  <a:lnTo>
                    <a:pt x="1283971" y="889953"/>
                  </a:lnTo>
                  <a:lnTo>
                    <a:pt x="1285560" y="882016"/>
                  </a:lnTo>
                  <a:lnTo>
                    <a:pt x="1287785" y="874078"/>
                  </a:lnTo>
                  <a:lnTo>
                    <a:pt x="1290646" y="866141"/>
                  </a:lnTo>
                  <a:lnTo>
                    <a:pt x="1294142" y="858521"/>
                  </a:lnTo>
                  <a:lnTo>
                    <a:pt x="1298909" y="849948"/>
                  </a:lnTo>
                  <a:lnTo>
                    <a:pt x="1304313" y="841376"/>
                  </a:lnTo>
                  <a:lnTo>
                    <a:pt x="1310351" y="833756"/>
                  </a:lnTo>
                  <a:lnTo>
                    <a:pt x="1317026" y="826136"/>
                  </a:lnTo>
                  <a:lnTo>
                    <a:pt x="1714315" y="429261"/>
                  </a:lnTo>
                  <a:lnTo>
                    <a:pt x="1718446" y="425768"/>
                  </a:lnTo>
                  <a:lnTo>
                    <a:pt x="1721943" y="422276"/>
                  </a:lnTo>
                  <a:lnTo>
                    <a:pt x="1726074" y="419736"/>
                  </a:lnTo>
                  <a:lnTo>
                    <a:pt x="1729571" y="417196"/>
                  </a:lnTo>
                  <a:lnTo>
                    <a:pt x="1733384" y="415608"/>
                  </a:lnTo>
                  <a:lnTo>
                    <a:pt x="1736881" y="414021"/>
                  </a:lnTo>
                  <a:lnTo>
                    <a:pt x="1740377" y="412433"/>
                  </a:lnTo>
                  <a:lnTo>
                    <a:pt x="1743873" y="411798"/>
                  </a:lnTo>
                  <a:lnTo>
                    <a:pt x="1747051" y="411481"/>
                  </a:lnTo>
                  <a:lnTo>
                    <a:pt x="1750865" y="411163"/>
                  </a:lnTo>
                  <a:close/>
                  <a:moveTo>
                    <a:pt x="198373" y="319088"/>
                  </a:moveTo>
                  <a:lnTo>
                    <a:pt x="1557783" y="319088"/>
                  </a:lnTo>
                  <a:lnTo>
                    <a:pt x="1453042" y="423822"/>
                  </a:lnTo>
                  <a:lnTo>
                    <a:pt x="315492" y="423822"/>
                  </a:lnTo>
                  <a:lnTo>
                    <a:pt x="305336" y="424140"/>
                  </a:lnTo>
                  <a:lnTo>
                    <a:pt x="295179" y="424774"/>
                  </a:lnTo>
                  <a:lnTo>
                    <a:pt x="285340" y="426361"/>
                  </a:lnTo>
                  <a:lnTo>
                    <a:pt x="275500" y="427631"/>
                  </a:lnTo>
                  <a:lnTo>
                    <a:pt x="265979" y="429852"/>
                  </a:lnTo>
                  <a:lnTo>
                    <a:pt x="256457" y="433026"/>
                  </a:lnTo>
                  <a:lnTo>
                    <a:pt x="247570" y="435882"/>
                  </a:lnTo>
                  <a:lnTo>
                    <a:pt x="238365" y="439374"/>
                  </a:lnTo>
                  <a:lnTo>
                    <a:pt x="229478" y="443499"/>
                  </a:lnTo>
                  <a:lnTo>
                    <a:pt x="221226" y="447943"/>
                  </a:lnTo>
                  <a:lnTo>
                    <a:pt x="212973" y="452703"/>
                  </a:lnTo>
                  <a:lnTo>
                    <a:pt x="204721" y="457781"/>
                  </a:lnTo>
                  <a:lnTo>
                    <a:pt x="196786" y="463494"/>
                  </a:lnTo>
                  <a:lnTo>
                    <a:pt x="189486" y="469207"/>
                  </a:lnTo>
                  <a:lnTo>
                    <a:pt x="182186" y="475554"/>
                  </a:lnTo>
                  <a:lnTo>
                    <a:pt x="175203" y="481902"/>
                  </a:lnTo>
                  <a:lnTo>
                    <a:pt x="168855" y="488884"/>
                  </a:lnTo>
                  <a:lnTo>
                    <a:pt x="162507" y="496184"/>
                  </a:lnTo>
                  <a:lnTo>
                    <a:pt x="156794" y="503483"/>
                  </a:lnTo>
                  <a:lnTo>
                    <a:pt x="151398" y="511100"/>
                  </a:lnTo>
                  <a:lnTo>
                    <a:pt x="145685" y="519670"/>
                  </a:lnTo>
                  <a:lnTo>
                    <a:pt x="140924" y="527604"/>
                  </a:lnTo>
                  <a:lnTo>
                    <a:pt x="136798" y="536490"/>
                  </a:lnTo>
                  <a:lnTo>
                    <a:pt x="132672" y="545060"/>
                  </a:lnTo>
                  <a:lnTo>
                    <a:pt x="129498" y="554263"/>
                  </a:lnTo>
                  <a:lnTo>
                    <a:pt x="126007" y="563150"/>
                  </a:lnTo>
                  <a:lnTo>
                    <a:pt x="123468" y="572671"/>
                  </a:lnTo>
                  <a:lnTo>
                    <a:pt x="121246" y="582193"/>
                  </a:lnTo>
                  <a:lnTo>
                    <a:pt x="119659" y="592031"/>
                  </a:lnTo>
                  <a:lnTo>
                    <a:pt x="118072" y="601870"/>
                  </a:lnTo>
                  <a:lnTo>
                    <a:pt x="117437" y="612026"/>
                  </a:lnTo>
                  <a:lnTo>
                    <a:pt x="117437" y="622182"/>
                  </a:lnTo>
                  <a:lnTo>
                    <a:pt x="117437" y="1633658"/>
                  </a:lnTo>
                  <a:lnTo>
                    <a:pt x="117437" y="1643814"/>
                  </a:lnTo>
                  <a:lnTo>
                    <a:pt x="118072" y="1653970"/>
                  </a:lnTo>
                  <a:lnTo>
                    <a:pt x="119659" y="1663808"/>
                  </a:lnTo>
                  <a:lnTo>
                    <a:pt x="121246" y="1673647"/>
                  </a:lnTo>
                  <a:lnTo>
                    <a:pt x="123468" y="1683168"/>
                  </a:lnTo>
                  <a:lnTo>
                    <a:pt x="126007" y="1692689"/>
                  </a:lnTo>
                  <a:lnTo>
                    <a:pt x="129498" y="1701576"/>
                  </a:lnTo>
                  <a:lnTo>
                    <a:pt x="132672" y="1710780"/>
                  </a:lnTo>
                  <a:lnTo>
                    <a:pt x="136798" y="1719666"/>
                  </a:lnTo>
                  <a:lnTo>
                    <a:pt x="140924" y="1728235"/>
                  </a:lnTo>
                  <a:lnTo>
                    <a:pt x="145685" y="1736170"/>
                  </a:lnTo>
                  <a:lnTo>
                    <a:pt x="151398" y="1744739"/>
                  </a:lnTo>
                  <a:lnTo>
                    <a:pt x="156794" y="1752356"/>
                  </a:lnTo>
                  <a:lnTo>
                    <a:pt x="162507" y="1759656"/>
                  </a:lnTo>
                  <a:lnTo>
                    <a:pt x="168855" y="1766955"/>
                  </a:lnTo>
                  <a:lnTo>
                    <a:pt x="175203" y="1773938"/>
                  </a:lnTo>
                  <a:lnTo>
                    <a:pt x="182186" y="1780285"/>
                  </a:lnTo>
                  <a:lnTo>
                    <a:pt x="189486" y="1786633"/>
                  </a:lnTo>
                  <a:lnTo>
                    <a:pt x="196786" y="1792345"/>
                  </a:lnTo>
                  <a:lnTo>
                    <a:pt x="204721" y="1798375"/>
                  </a:lnTo>
                  <a:lnTo>
                    <a:pt x="212973" y="1803453"/>
                  </a:lnTo>
                  <a:lnTo>
                    <a:pt x="221226" y="1808214"/>
                  </a:lnTo>
                  <a:lnTo>
                    <a:pt x="229478" y="1812340"/>
                  </a:lnTo>
                  <a:lnTo>
                    <a:pt x="238365" y="1816466"/>
                  </a:lnTo>
                  <a:lnTo>
                    <a:pt x="247570" y="1819640"/>
                  </a:lnTo>
                  <a:lnTo>
                    <a:pt x="256457" y="1823131"/>
                  </a:lnTo>
                  <a:lnTo>
                    <a:pt x="265979" y="1825670"/>
                  </a:lnTo>
                  <a:lnTo>
                    <a:pt x="275500" y="1827891"/>
                  </a:lnTo>
                  <a:lnTo>
                    <a:pt x="285340" y="1829478"/>
                  </a:lnTo>
                  <a:lnTo>
                    <a:pt x="295179" y="1831065"/>
                  </a:lnTo>
                  <a:lnTo>
                    <a:pt x="305336" y="1831700"/>
                  </a:lnTo>
                  <a:lnTo>
                    <a:pt x="315492" y="1831700"/>
                  </a:lnTo>
                  <a:lnTo>
                    <a:pt x="1632371" y="1831700"/>
                  </a:lnTo>
                  <a:lnTo>
                    <a:pt x="1642527" y="1831700"/>
                  </a:lnTo>
                  <a:lnTo>
                    <a:pt x="1652367" y="1831065"/>
                  </a:lnTo>
                  <a:lnTo>
                    <a:pt x="1662523" y="1829478"/>
                  </a:lnTo>
                  <a:lnTo>
                    <a:pt x="1672045" y="1827891"/>
                  </a:lnTo>
                  <a:lnTo>
                    <a:pt x="1681885" y="1825670"/>
                  </a:lnTo>
                  <a:lnTo>
                    <a:pt x="1691089" y="1823131"/>
                  </a:lnTo>
                  <a:lnTo>
                    <a:pt x="1700611" y="1819640"/>
                  </a:lnTo>
                  <a:lnTo>
                    <a:pt x="1709181" y="1816466"/>
                  </a:lnTo>
                  <a:lnTo>
                    <a:pt x="1718385" y="1812340"/>
                  </a:lnTo>
                  <a:lnTo>
                    <a:pt x="1726637" y="1808214"/>
                  </a:lnTo>
                  <a:lnTo>
                    <a:pt x="1735207" y="1803453"/>
                  </a:lnTo>
                  <a:lnTo>
                    <a:pt x="1743142" y="1798375"/>
                  </a:lnTo>
                  <a:lnTo>
                    <a:pt x="1750760" y="1792345"/>
                  </a:lnTo>
                  <a:lnTo>
                    <a:pt x="1758377" y="1786633"/>
                  </a:lnTo>
                  <a:lnTo>
                    <a:pt x="1765677" y="1780285"/>
                  </a:lnTo>
                  <a:lnTo>
                    <a:pt x="1772660" y="1773938"/>
                  </a:lnTo>
                  <a:lnTo>
                    <a:pt x="1779325" y="1766955"/>
                  </a:lnTo>
                  <a:lnTo>
                    <a:pt x="1785356" y="1759973"/>
                  </a:lnTo>
                  <a:lnTo>
                    <a:pt x="1791069" y="1752356"/>
                  </a:lnTo>
                  <a:lnTo>
                    <a:pt x="1796782" y="1744739"/>
                  </a:lnTo>
                  <a:lnTo>
                    <a:pt x="1801861" y="1736805"/>
                  </a:lnTo>
                  <a:lnTo>
                    <a:pt x="1806621" y="1728235"/>
                  </a:lnTo>
                  <a:lnTo>
                    <a:pt x="1810748" y="1719666"/>
                  </a:lnTo>
                  <a:lnTo>
                    <a:pt x="1814874" y="1710780"/>
                  </a:lnTo>
                  <a:lnTo>
                    <a:pt x="1818683" y="1702211"/>
                  </a:lnTo>
                  <a:lnTo>
                    <a:pt x="1821857" y="1692689"/>
                  </a:lnTo>
                  <a:lnTo>
                    <a:pt x="1824396" y="1683168"/>
                  </a:lnTo>
                  <a:lnTo>
                    <a:pt x="1826617" y="1673647"/>
                  </a:lnTo>
                  <a:lnTo>
                    <a:pt x="1828522" y="1663808"/>
                  </a:lnTo>
                  <a:lnTo>
                    <a:pt x="1829474" y="1653970"/>
                  </a:lnTo>
                  <a:lnTo>
                    <a:pt x="1830109" y="1643814"/>
                  </a:lnTo>
                  <a:lnTo>
                    <a:pt x="1830426" y="1633658"/>
                  </a:lnTo>
                  <a:lnTo>
                    <a:pt x="1830426" y="1113162"/>
                  </a:lnTo>
                  <a:lnTo>
                    <a:pt x="1830426" y="773570"/>
                  </a:lnTo>
                  <a:lnTo>
                    <a:pt x="1947863" y="656458"/>
                  </a:lnTo>
                  <a:lnTo>
                    <a:pt x="1947863" y="1738391"/>
                  </a:lnTo>
                  <a:lnTo>
                    <a:pt x="1947546" y="1748865"/>
                  </a:lnTo>
                  <a:lnTo>
                    <a:pt x="1946911" y="1758704"/>
                  </a:lnTo>
                  <a:lnTo>
                    <a:pt x="1945324" y="1768860"/>
                  </a:lnTo>
                  <a:lnTo>
                    <a:pt x="1943419" y="1778063"/>
                  </a:lnTo>
                  <a:lnTo>
                    <a:pt x="1941198" y="1787902"/>
                  </a:lnTo>
                  <a:lnTo>
                    <a:pt x="1938659" y="1797423"/>
                  </a:lnTo>
                  <a:lnTo>
                    <a:pt x="1935802" y="1806627"/>
                  </a:lnTo>
                  <a:lnTo>
                    <a:pt x="1932311" y="1815831"/>
                  </a:lnTo>
                  <a:lnTo>
                    <a:pt x="1928184" y="1824400"/>
                  </a:lnTo>
                  <a:lnTo>
                    <a:pt x="1923741" y="1832969"/>
                  </a:lnTo>
                  <a:lnTo>
                    <a:pt x="1918980" y="1841221"/>
                  </a:lnTo>
                  <a:lnTo>
                    <a:pt x="1913902" y="1849156"/>
                  </a:lnTo>
                  <a:lnTo>
                    <a:pt x="1908188" y="1856773"/>
                  </a:lnTo>
                  <a:lnTo>
                    <a:pt x="1902475" y="1864707"/>
                  </a:lnTo>
                  <a:lnTo>
                    <a:pt x="1896127" y="1871689"/>
                  </a:lnTo>
                  <a:lnTo>
                    <a:pt x="1889462" y="1878671"/>
                  </a:lnTo>
                  <a:lnTo>
                    <a:pt x="1882797" y="1885336"/>
                  </a:lnTo>
                  <a:lnTo>
                    <a:pt x="1875497" y="1891366"/>
                  </a:lnTo>
                  <a:lnTo>
                    <a:pt x="1868197" y="1897397"/>
                  </a:lnTo>
                  <a:lnTo>
                    <a:pt x="1860579" y="1902792"/>
                  </a:lnTo>
                  <a:lnTo>
                    <a:pt x="1852327" y="1907870"/>
                  </a:lnTo>
                  <a:lnTo>
                    <a:pt x="1844074" y="1912631"/>
                  </a:lnTo>
                  <a:lnTo>
                    <a:pt x="1835187" y="1917074"/>
                  </a:lnTo>
                  <a:lnTo>
                    <a:pt x="1826617" y="1920882"/>
                  </a:lnTo>
                  <a:lnTo>
                    <a:pt x="1817413" y="1924691"/>
                  </a:lnTo>
                  <a:lnTo>
                    <a:pt x="1808209" y="1927865"/>
                  </a:lnTo>
                  <a:lnTo>
                    <a:pt x="1799004" y="1930404"/>
                  </a:lnTo>
                  <a:lnTo>
                    <a:pt x="1789482" y="1932625"/>
                  </a:lnTo>
                  <a:lnTo>
                    <a:pt x="1779643" y="1934530"/>
                  </a:lnTo>
                  <a:lnTo>
                    <a:pt x="1769803" y="1935482"/>
                  </a:lnTo>
                  <a:lnTo>
                    <a:pt x="1759647" y="1936434"/>
                  </a:lnTo>
                  <a:lnTo>
                    <a:pt x="1749173" y="1936751"/>
                  </a:lnTo>
                  <a:lnTo>
                    <a:pt x="198373" y="1936751"/>
                  </a:lnTo>
                  <a:lnTo>
                    <a:pt x="188216" y="1936434"/>
                  </a:lnTo>
                  <a:lnTo>
                    <a:pt x="178377" y="1935482"/>
                  </a:lnTo>
                  <a:lnTo>
                    <a:pt x="168538" y="1934530"/>
                  </a:lnTo>
                  <a:lnTo>
                    <a:pt x="158699" y="1932625"/>
                  </a:lnTo>
                  <a:lnTo>
                    <a:pt x="148859" y="1930404"/>
                  </a:lnTo>
                  <a:lnTo>
                    <a:pt x="139655" y="1927865"/>
                  </a:lnTo>
                  <a:lnTo>
                    <a:pt x="130133" y="1924691"/>
                  </a:lnTo>
                  <a:lnTo>
                    <a:pt x="121246" y="1920882"/>
                  </a:lnTo>
                  <a:lnTo>
                    <a:pt x="112359" y="1917074"/>
                  </a:lnTo>
                  <a:lnTo>
                    <a:pt x="103789" y="1912631"/>
                  </a:lnTo>
                  <a:lnTo>
                    <a:pt x="95537" y="1907870"/>
                  </a:lnTo>
                  <a:lnTo>
                    <a:pt x="87602" y="1902792"/>
                  </a:lnTo>
                  <a:lnTo>
                    <a:pt x="79984" y="1897397"/>
                  </a:lnTo>
                  <a:lnTo>
                    <a:pt x="72049" y="1891366"/>
                  </a:lnTo>
                  <a:lnTo>
                    <a:pt x="65067" y="1885336"/>
                  </a:lnTo>
                  <a:lnTo>
                    <a:pt x="58084" y="1878671"/>
                  </a:lnTo>
                  <a:lnTo>
                    <a:pt x="51418" y="1871689"/>
                  </a:lnTo>
                  <a:lnTo>
                    <a:pt x="45388" y="1864707"/>
                  </a:lnTo>
                  <a:lnTo>
                    <a:pt x="39357" y="1856773"/>
                  </a:lnTo>
                  <a:lnTo>
                    <a:pt x="33962" y="1849156"/>
                  </a:lnTo>
                  <a:lnTo>
                    <a:pt x="28883" y="1841221"/>
                  </a:lnTo>
                  <a:lnTo>
                    <a:pt x="24122" y="1832969"/>
                  </a:lnTo>
                  <a:lnTo>
                    <a:pt x="19679" y="1824400"/>
                  </a:lnTo>
                  <a:lnTo>
                    <a:pt x="15870" y="1815831"/>
                  </a:lnTo>
                  <a:lnTo>
                    <a:pt x="12061" y="1806627"/>
                  </a:lnTo>
                  <a:lnTo>
                    <a:pt x="8887" y="1797423"/>
                  </a:lnTo>
                  <a:lnTo>
                    <a:pt x="6348" y="1787902"/>
                  </a:lnTo>
                  <a:lnTo>
                    <a:pt x="4126" y="1778063"/>
                  </a:lnTo>
                  <a:lnTo>
                    <a:pt x="2222" y="1768860"/>
                  </a:lnTo>
                  <a:lnTo>
                    <a:pt x="1270" y="1758704"/>
                  </a:lnTo>
                  <a:lnTo>
                    <a:pt x="318" y="1748865"/>
                  </a:lnTo>
                  <a:lnTo>
                    <a:pt x="0" y="1738391"/>
                  </a:lnTo>
                  <a:lnTo>
                    <a:pt x="0" y="517448"/>
                  </a:lnTo>
                  <a:lnTo>
                    <a:pt x="318" y="507292"/>
                  </a:lnTo>
                  <a:lnTo>
                    <a:pt x="1270" y="497453"/>
                  </a:lnTo>
                  <a:lnTo>
                    <a:pt x="2222" y="487297"/>
                  </a:lnTo>
                  <a:lnTo>
                    <a:pt x="4126" y="477776"/>
                  </a:lnTo>
                  <a:lnTo>
                    <a:pt x="6348" y="467937"/>
                  </a:lnTo>
                  <a:lnTo>
                    <a:pt x="8887" y="458416"/>
                  </a:lnTo>
                  <a:lnTo>
                    <a:pt x="12061" y="449212"/>
                  </a:lnTo>
                  <a:lnTo>
                    <a:pt x="15870" y="440008"/>
                  </a:lnTo>
                  <a:lnTo>
                    <a:pt x="19679" y="431439"/>
                  </a:lnTo>
                  <a:lnTo>
                    <a:pt x="24122" y="423187"/>
                  </a:lnTo>
                  <a:lnTo>
                    <a:pt x="28883" y="414618"/>
                  </a:lnTo>
                  <a:lnTo>
                    <a:pt x="33962" y="406684"/>
                  </a:lnTo>
                  <a:lnTo>
                    <a:pt x="39357" y="399067"/>
                  </a:lnTo>
                  <a:lnTo>
                    <a:pt x="45388" y="391450"/>
                  </a:lnTo>
                  <a:lnTo>
                    <a:pt x="51418" y="384150"/>
                  </a:lnTo>
                  <a:lnTo>
                    <a:pt x="58084" y="377168"/>
                  </a:lnTo>
                  <a:lnTo>
                    <a:pt x="65067" y="370503"/>
                  </a:lnTo>
                  <a:lnTo>
                    <a:pt x="72049" y="364473"/>
                  </a:lnTo>
                  <a:lnTo>
                    <a:pt x="79984" y="358443"/>
                  </a:lnTo>
                  <a:lnTo>
                    <a:pt x="87602" y="353047"/>
                  </a:lnTo>
                  <a:lnTo>
                    <a:pt x="95537" y="347969"/>
                  </a:lnTo>
                  <a:lnTo>
                    <a:pt x="103789" y="343209"/>
                  </a:lnTo>
                  <a:lnTo>
                    <a:pt x="112359" y="338766"/>
                  </a:lnTo>
                  <a:lnTo>
                    <a:pt x="121246" y="334957"/>
                  </a:lnTo>
                  <a:lnTo>
                    <a:pt x="130133" y="331149"/>
                  </a:lnTo>
                  <a:lnTo>
                    <a:pt x="139655" y="328292"/>
                  </a:lnTo>
                  <a:lnTo>
                    <a:pt x="148859" y="325436"/>
                  </a:lnTo>
                  <a:lnTo>
                    <a:pt x="158699" y="323214"/>
                  </a:lnTo>
                  <a:lnTo>
                    <a:pt x="168538" y="321310"/>
                  </a:lnTo>
                  <a:lnTo>
                    <a:pt x="178377" y="320358"/>
                  </a:lnTo>
                  <a:lnTo>
                    <a:pt x="188216" y="319723"/>
                  </a:lnTo>
                  <a:lnTo>
                    <a:pt x="198373" y="319088"/>
                  </a:lnTo>
                  <a:close/>
                  <a:moveTo>
                    <a:pt x="2076641" y="106363"/>
                  </a:moveTo>
                  <a:lnTo>
                    <a:pt x="2082030" y="106363"/>
                  </a:lnTo>
                  <a:lnTo>
                    <a:pt x="2087102" y="106363"/>
                  </a:lnTo>
                  <a:lnTo>
                    <a:pt x="2092174" y="106679"/>
                  </a:lnTo>
                  <a:lnTo>
                    <a:pt x="2097246" y="107313"/>
                  </a:lnTo>
                  <a:lnTo>
                    <a:pt x="2102318" y="108263"/>
                  </a:lnTo>
                  <a:lnTo>
                    <a:pt x="2107390" y="109213"/>
                  </a:lnTo>
                  <a:lnTo>
                    <a:pt x="2112145" y="110797"/>
                  </a:lnTo>
                  <a:lnTo>
                    <a:pt x="2117217" y="112064"/>
                  </a:lnTo>
                  <a:lnTo>
                    <a:pt x="2121972" y="113965"/>
                  </a:lnTo>
                  <a:lnTo>
                    <a:pt x="2126727" y="116182"/>
                  </a:lnTo>
                  <a:lnTo>
                    <a:pt x="2131482" y="118399"/>
                  </a:lnTo>
                  <a:lnTo>
                    <a:pt x="2136237" y="120933"/>
                  </a:lnTo>
                  <a:lnTo>
                    <a:pt x="2140358" y="123784"/>
                  </a:lnTo>
                  <a:lnTo>
                    <a:pt x="2144796" y="126634"/>
                  </a:lnTo>
                  <a:lnTo>
                    <a:pt x="2148916" y="130119"/>
                  </a:lnTo>
                  <a:lnTo>
                    <a:pt x="2153354" y="133603"/>
                  </a:lnTo>
                  <a:lnTo>
                    <a:pt x="2157158" y="137087"/>
                  </a:lnTo>
                  <a:lnTo>
                    <a:pt x="2166351" y="146589"/>
                  </a:lnTo>
                  <a:lnTo>
                    <a:pt x="2169838" y="150707"/>
                  </a:lnTo>
                  <a:lnTo>
                    <a:pt x="2173642" y="154825"/>
                  </a:lnTo>
                  <a:lnTo>
                    <a:pt x="2176812" y="158626"/>
                  </a:lnTo>
                  <a:lnTo>
                    <a:pt x="2179665" y="163060"/>
                  </a:lnTo>
                  <a:lnTo>
                    <a:pt x="2182835" y="167811"/>
                  </a:lnTo>
                  <a:lnTo>
                    <a:pt x="2185371" y="172246"/>
                  </a:lnTo>
                  <a:lnTo>
                    <a:pt x="2187273" y="176997"/>
                  </a:lnTo>
                  <a:lnTo>
                    <a:pt x="2189492" y="181748"/>
                  </a:lnTo>
                  <a:lnTo>
                    <a:pt x="2191394" y="186183"/>
                  </a:lnTo>
                  <a:lnTo>
                    <a:pt x="2192979" y="191567"/>
                  </a:lnTo>
                  <a:lnTo>
                    <a:pt x="2194247" y="196002"/>
                  </a:lnTo>
                  <a:lnTo>
                    <a:pt x="2195515" y="201387"/>
                  </a:lnTo>
                  <a:lnTo>
                    <a:pt x="2196149" y="206454"/>
                  </a:lnTo>
                  <a:lnTo>
                    <a:pt x="2196783" y="211522"/>
                  </a:lnTo>
                  <a:lnTo>
                    <a:pt x="2197100" y="216590"/>
                  </a:lnTo>
                  <a:lnTo>
                    <a:pt x="2197100" y="221658"/>
                  </a:lnTo>
                  <a:lnTo>
                    <a:pt x="2197100" y="226726"/>
                  </a:lnTo>
                  <a:lnTo>
                    <a:pt x="2196783" y="231794"/>
                  </a:lnTo>
                  <a:lnTo>
                    <a:pt x="2196149" y="236862"/>
                  </a:lnTo>
                  <a:lnTo>
                    <a:pt x="2195515" y="241613"/>
                  </a:lnTo>
                  <a:lnTo>
                    <a:pt x="2194247" y="246681"/>
                  </a:lnTo>
                  <a:lnTo>
                    <a:pt x="2192979" y="251749"/>
                  </a:lnTo>
                  <a:lnTo>
                    <a:pt x="2191394" y="256500"/>
                  </a:lnTo>
                  <a:lnTo>
                    <a:pt x="2189492" y="261251"/>
                  </a:lnTo>
                  <a:lnTo>
                    <a:pt x="2187273" y="266319"/>
                  </a:lnTo>
                  <a:lnTo>
                    <a:pt x="2185371" y="270754"/>
                  </a:lnTo>
                  <a:lnTo>
                    <a:pt x="2182835" y="275505"/>
                  </a:lnTo>
                  <a:lnTo>
                    <a:pt x="2179665" y="279623"/>
                  </a:lnTo>
                  <a:lnTo>
                    <a:pt x="2176812" y="284057"/>
                  </a:lnTo>
                  <a:lnTo>
                    <a:pt x="2173642" y="288492"/>
                  </a:lnTo>
                  <a:lnTo>
                    <a:pt x="2169838" y="292609"/>
                  </a:lnTo>
                  <a:lnTo>
                    <a:pt x="2166351" y="296410"/>
                  </a:lnTo>
                  <a:lnTo>
                    <a:pt x="1970764" y="491843"/>
                  </a:lnTo>
                  <a:lnTo>
                    <a:pt x="1967277" y="495010"/>
                  </a:lnTo>
                  <a:lnTo>
                    <a:pt x="1963473" y="498178"/>
                  </a:lnTo>
                  <a:lnTo>
                    <a:pt x="1959986" y="500712"/>
                  </a:lnTo>
                  <a:lnTo>
                    <a:pt x="1956816" y="502612"/>
                  </a:lnTo>
                  <a:lnTo>
                    <a:pt x="1953329" y="504513"/>
                  </a:lnTo>
                  <a:lnTo>
                    <a:pt x="1950476" y="505463"/>
                  </a:lnTo>
                  <a:lnTo>
                    <a:pt x="1947623" y="505780"/>
                  </a:lnTo>
                  <a:lnTo>
                    <a:pt x="1944771" y="506413"/>
                  </a:lnTo>
                  <a:lnTo>
                    <a:pt x="1941918" y="505780"/>
                  </a:lnTo>
                  <a:lnTo>
                    <a:pt x="1939382" y="505463"/>
                  </a:lnTo>
                  <a:lnTo>
                    <a:pt x="1936846" y="504513"/>
                  </a:lnTo>
                  <a:lnTo>
                    <a:pt x="1933993" y="502929"/>
                  </a:lnTo>
                  <a:lnTo>
                    <a:pt x="1931457" y="501662"/>
                  </a:lnTo>
                  <a:lnTo>
                    <a:pt x="1928921" y="499445"/>
                  </a:lnTo>
                  <a:lnTo>
                    <a:pt x="1924166" y="494694"/>
                  </a:lnTo>
                  <a:lnTo>
                    <a:pt x="1919094" y="489309"/>
                  </a:lnTo>
                  <a:lnTo>
                    <a:pt x="1914022" y="482657"/>
                  </a:lnTo>
                  <a:lnTo>
                    <a:pt x="1903561" y="467770"/>
                  </a:lnTo>
                  <a:lnTo>
                    <a:pt x="1897855" y="459852"/>
                  </a:lnTo>
                  <a:lnTo>
                    <a:pt x="1891515" y="451616"/>
                  </a:lnTo>
                  <a:lnTo>
                    <a:pt x="1884541" y="443698"/>
                  </a:lnTo>
                  <a:lnTo>
                    <a:pt x="1877250" y="435779"/>
                  </a:lnTo>
                  <a:lnTo>
                    <a:pt x="1868057" y="426277"/>
                  </a:lnTo>
                  <a:lnTo>
                    <a:pt x="1859815" y="418991"/>
                  </a:lnTo>
                  <a:lnTo>
                    <a:pt x="1851890" y="412023"/>
                  </a:lnTo>
                  <a:lnTo>
                    <a:pt x="1843966" y="406005"/>
                  </a:lnTo>
                  <a:lnTo>
                    <a:pt x="1836041" y="399987"/>
                  </a:lnTo>
                  <a:lnTo>
                    <a:pt x="1820825" y="389217"/>
                  </a:lnTo>
                  <a:lnTo>
                    <a:pt x="1814485" y="384466"/>
                  </a:lnTo>
                  <a:lnTo>
                    <a:pt x="1808462" y="379398"/>
                  </a:lnTo>
                  <a:lnTo>
                    <a:pt x="1804024" y="374647"/>
                  </a:lnTo>
                  <a:lnTo>
                    <a:pt x="1802122" y="372113"/>
                  </a:lnTo>
                  <a:lnTo>
                    <a:pt x="1800220" y="369579"/>
                  </a:lnTo>
                  <a:lnTo>
                    <a:pt x="1798635" y="367045"/>
                  </a:lnTo>
                  <a:lnTo>
                    <a:pt x="1798001" y="364511"/>
                  </a:lnTo>
                  <a:lnTo>
                    <a:pt x="1797367" y="361660"/>
                  </a:lnTo>
                  <a:lnTo>
                    <a:pt x="1797050" y="359126"/>
                  </a:lnTo>
                  <a:lnTo>
                    <a:pt x="1797367" y="355959"/>
                  </a:lnTo>
                  <a:lnTo>
                    <a:pt x="1797684" y="353108"/>
                  </a:lnTo>
                  <a:lnTo>
                    <a:pt x="1798635" y="349941"/>
                  </a:lnTo>
                  <a:lnTo>
                    <a:pt x="1800220" y="346773"/>
                  </a:lnTo>
                  <a:lnTo>
                    <a:pt x="1802439" y="343289"/>
                  </a:lnTo>
                  <a:lnTo>
                    <a:pt x="1804975" y="340122"/>
                  </a:lnTo>
                  <a:lnTo>
                    <a:pt x="1807828" y="336637"/>
                  </a:lnTo>
                  <a:lnTo>
                    <a:pt x="1811632" y="332520"/>
                  </a:lnTo>
                  <a:lnTo>
                    <a:pt x="2006902" y="137087"/>
                  </a:lnTo>
                  <a:lnTo>
                    <a:pt x="2011023" y="133603"/>
                  </a:lnTo>
                  <a:lnTo>
                    <a:pt x="2014827" y="130119"/>
                  </a:lnTo>
                  <a:lnTo>
                    <a:pt x="2019265" y="126634"/>
                  </a:lnTo>
                  <a:lnTo>
                    <a:pt x="2023703" y="123784"/>
                  </a:lnTo>
                  <a:lnTo>
                    <a:pt x="2028141" y="120933"/>
                  </a:lnTo>
                  <a:lnTo>
                    <a:pt x="2032896" y="118399"/>
                  </a:lnTo>
                  <a:lnTo>
                    <a:pt x="2037017" y="116182"/>
                  </a:lnTo>
                  <a:lnTo>
                    <a:pt x="2041772" y="113965"/>
                  </a:lnTo>
                  <a:lnTo>
                    <a:pt x="2046843" y="112064"/>
                  </a:lnTo>
                  <a:lnTo>
                    <a:pt x="2051598" y="110797"/>
                  </a:lnTo>
                  <a:lnTo>
                    <a:pt x="2056670" y="109213"/>
                  </a:lnTo>
                  <a:lnTo>
                    <a:pt x="2061425" y="108263"/>
                  </a:lnTo>
                  <a:lnTo>
                    <a:pt x="2066497" y="107313"/>
                  </a:lnTo>
                  <a:lnTo>
                    <a:pt x="2071569" y="106679"/>
                  </a:lnTo>
                  <a:lnTo>
                    <a:pt x="2076641" y="106363"/>
                  </a:lnTo>
                  <a:close/>
                  <a:moveTo>
                    <a:pt x="2213628" y="19050"/>
                  </a:moveTo>
                  <a:lnTo>
                    <a:pt x="2219371" y="19369"/>
                  </a:lnTo>
                  <a:lnTo>
                    <a:pt x="2225751" y="20007"/>
                  </a:lnTo>
                  <a:lnTo>
                    <a:pt x="2231493" y="21602"/>
                  </a:lnTo>
                  <a:lnTo>
                    <a:pt x="2237236" y="23516"/>
                  </a:lnTo>
                  <a:lnTo>
                    <a:pt x="2242978" y="26387"/>
                  </a:lnTo>
                  <a:lnTo>
                    <a:pt x="2248401" y="29258"/>
                  </a:lnTo>
                  <a:lnTo>
                    <a:pt x="2253506" y="33087"/>
                  </a:lnTo>
                  <a:lnTo>
                    <a:pt x="2258291" y="37234"/>
                  </a:lnTo>
                  <a:lnTo>
                    <a:pt x="2262757" y="42019"/>
                  </a:lnTo>
                  <a:lnTo>
                    <a:pt x="2266266" y="47123"/>
                  </a:lnTo>
                  <a:lnTo>
                    <a:pt x="2269457" y="52547"/>
                  </a:lnTo>
                  <a:lnTo>
                    <a:pt x="2272009" y="58608"/>
                  </a:lnTo>
                  <a:lnTo>
                    <a:pt x="2273923" y="64350"/>
                  </a:lnTo>
                  <a:lnTo>
                    <a:pt x="2275518" y="70412"/>
                  </a:lnTo>
                  <a:lnTo>
                    <a:pt x="2276475" y="76154"/>
                  </a:lnTo>
                  <a:lnTo>
                    <a:pt x="2276475" y="82216"/>
                  </a:lnTo>
                  <a:lnTo>
                    <a:pt x="2276475" y="88277"/>
                  </a:lnTo>
                  <a:lnTo>
                    <a:pt x="2275518" y="94338"/>
                  </a:lnTo>
                  <a:lnTo>
                    <a:pt x="2273923" y="100400"/>
                  </a:lnTo>
                  <a:lnTo>
                    <a:pt x="2272009" y="106142"/>
                  </a:lnTo>
                  <a:lnTo>
                    <a:pt x="2269457" y="111565"/>
                  </a:lnTo>
                  <a:lnTo>
                    <a:pt x="2266266" y="117308"/>
                  </a:lnTo>
                  <a:lnTo>
                    <a:pt x="2262757" y="122412"/>
                  </a:lnTo>
                  <a:lnTo>
                    <a:pt x="2258291" y="126878"/>
                  </a:lnTo>
                  <a:lnTo>
                    <a:pt x="2241064" y="144105"/>
                  </a:lnTo>
                  <a:lnTo>
                    <a:pt x="2236598" y="148253"/>
                  </a:lnTo>
                  <a:lnTo>
                    <a:pt x="2232769" y="150805"/>
                  </a:lnTo>
                  <a:lnTo>
                    <a:pt x="2230855" y="151443"/>
                  </a:lnTo>
                  <a:lnTo>
                    <a:pt x="2228941" y="152400"/>
                  </a:lnTo>
                  <a:lnTo>
                    <a:pt x="2227346" y="152400"/>
                  </a:lnTo>
                  <a:lnTo>
                    <a:pt x="2225751" y="152400"/>
                  </a:lnTo>
                  <a:lnTo>
                    <a:pt x="2224156" y="152081"/>
                  </a:lnTo>
                  <a:lnTo>
                    <a:pt x="2222880" y="151443"/>
                  </a:lnTo>
                  <a:lnTo>
                    <a:pt x="2220009" y="149848"/>
                  </a:lnTo>
                  <a:lnTo>
                    <a:pt x="2217456" y="147295"/>
                  </a:lnTo>
                  <a:lnTo>
                    <a:pt x="2214904" y="143786"/>
                  </a:lnTo>
                  <a:lnTo>
                    <a:pt x="2212352" y="140277"/>
                  </a:lnTo>
                  <a:lnTo>
                    <a:pt x="2209800" y="135811"/>
                  </a:lnTo>
                  <a:lnTo>
                    <a:pt x="2204058" y="126240"/>
                  </a:lnTo>
                  <a:lnTo>
                    <a:pt x="2201186" y="121455"/>
                  </a:lnTo>
                  <a:lnTo>
                    <a:pt x="2197358" y="116351"/>
                  </a:lnTo>
                  <a:lnTo>
                    <a:pt x="2193530" y="111246"/>
                  </a:lnTo>
                  <a:lnTo>
                    <a:pt x="2189064" y="106461"/>
                  </a:lnTo>
                  <a:lnTo>
                    <a:pt x="2184278" y="101995"/>
                  </a:lnTo>
                  <a:lnTo>
                    <a:pt x="2179493" y="98167"/>
                  </a:lnTo>
                  <a:lnTo>
                    <a:pt x="2174389" y="94657"/>
                  </a:lnTo>
                  <a:lnTo>
                    <a:pt x="2169285" y="91467"/>
                  </a:lnTo>
                  <a:lnTo>
                    <a:pt x="2159714" y="85725"/>
                  </a:lnTo>
                  <a:lnTo>
                    <a:pt x="2155248" y="83173"/>
                  </a:lnTo>
                  <a:lnTo>
                    <a:pt x="2151739" y="80620"/>
                  </a:lnTo>
                  <a:lnTo>
                    <a:pt x="2148229" y="78068"/>
                  </a:lnTo>
                  <a:lnTo>
                    <a:pt x="2145677" y="75516"/>
                  </a:lnTo>
                  <a:lnTo>
                    <a:pt x="2144082" y="72964"/>
                  </a:lnTo>
                  <a:lnTo>
                    <a:pt x="2143763" y="71369"/>
                  </a:lnTo>
                  <a:lnTo>
                    <a:pt x="2143125" y="69774"/>
                  </a:lnTo>
                  <a:lnTo>
                    <a:pt x="2143125" y="68179"/>
                  </a:lnTo>
                  <a:lnTo>
                    <a:pt x="2143763" y="66584"/>
                  </a:lnTo>
                  <a:lnTo>
                    <a:pt x="2144082" y="64669"/>
                  </a:lnTo>
                  <a:lnTo>
                    <a:pt x="2144720" y="63074"/>
                  </a:lnTo>
                  <a:lnTo>
                    <a:pt x="2147591" y="59246"/>
                  </a:lnTo>
                  <a:lnTo>
                    <a:pt x="2151419" y="54780"/>
                  </a:lnTo>
                  <a:lnTo>
                    <a:pt x="2168647" y="37234"/>
                  </a:lnTo>
                  <a:lnTo>
                    <a:pt x="2173751" y="33087"/>
                  </a:lnTo>
                  <a:lnTo>
                    <a:pt x="2178855" y="29258"/>
                  </a:lnTo>
                  <a:lnTo>
                    <a:pt x="2183959" y="26387"/>
                  </a:lnTo>
                  <a:lnTo>
                    <a:pt x="2189702" y="23516"/>
                  </a:lnTo>
                  <a:lnTo>
                    <a:pt x="2195125" y="21602"/>
                  </a:lnTo>
                  <a:lnTo>
                    <a:pt x="2201506" y="20007"/>
                  </a:lnTo>
                  <a:lnTo>
                    <a:pt x="2207248" y="19369"/>
                  </a:lnTo>
                  <a:lnTo>
                    <a:pt x="2213628" y="19050"/>
                  </a:lnTo>
                  <a:close/>
                  <a:moveTo>
                    <a:pt x="1985550" y="0"/>
                  </a:moveTo>
                  <a:lnTo>
                    <a:pt x="1989686" y="0"/>
                  </a:lnTo>
                  <a:lnTo>
                    <a:pt x="1993822" y="0"/>
                  </a:lnTo>
                  <a:lnTo>
                    <a:pt x="1997640" y="634"/>
                  </a:lnTo>
                  <a:lnTo>
                    <a:pt x="2001776" y="1903"/>
                  </a:lnTo>
                  <a:lnTo>
                    <a:pt x="2005594" y="2855"/>
                  </a:lnTo>
                  <a:lnTo>
                    <a:pt x="2009411" y="4759"/>
                  </a:lnTo>
                  <a:lnTo>
                    <a:pt x="2012911" y="6980"/>
                  </a:lnTo>
                  <a:lnTo>
                    <a:pt x="2016411" y="9518"/>
                  </a:lnTo>
                  <a:lnTo>
                    <a:pt x="2019592" y="12374"/>
                  </a:lnTo>
                  <a:lnTo>
                    <a:pt x="2022456" y="15229"/>
                  </a:lnTo>
                  <a:lnTo>
                    <a:pt x="2025001" y="19037"/>
                  </a:lnTo>
                  <a:lnTo>
                    <a:pt x="2026910" y="22210"/>
                  </a:lnTo>
                  <a:lnTo>
                    <a:pt x="2028819" y="26334"/>
                  </a:lnTo>
                  <a:lnTo>
                    <a:pt x="2030091" y="29824"/>
                  </a:lnTo>
                  <a:lnTo>
                    <a:pt x="2031364" y="33949"/>
                  </a:lnTo>
                  <a:lnTo>
                    <a:pt x="2031682" y="37757"/>
                  </a:lnTo>
                  <a:lnTo>
                    <a:pt x="2032000" y="41881"/>
                  </a:lnTo>
                  <a:lnTo>
                    <a:pt x="2031682" y="46006"/>
                  </a:lnTo>
                  <a:lnTo>
                    <a:pt x="2031046" y="49813"/>
                  </a:lnTo>
                  <a:lnTo>
                    <a:pt x="2030091" y="53938"/>
                  </a:lnTo>
                  <a:lnTo>
                    <a:pt x="2028819" y="57745"/>
                  </a:lnTo>
                  <a:lnTo>
                    <a:pt x="2026910" y="61553"/>
                  </a:lnTo>
                  <a:lnTo>
                    <a:pt x="2025001" y="65043"/>
                  </a:lnTo>
                  <a:lnTo>
                    <a:pt x="2022456" y="68533"/>
                  </a:lnTo>
                  <a:lnTo>
                    <a:pt x="2019592" y="71706"/>
                  </a:lnTo>
                  <a:lnTo>
                    <a:pt x="1637177" y="453081"/>
                  </a:lnTo>
                  <a:lnTo>
                    <a:pt x="1633995" y="455937"/>
                  </a:lnTo>
                  <a:lnTo>
                    <a:pt x="1630814" y="458158"/>
                  </a:lnTo>
                  <a:lnTo>
                    <a:pt x="1626996" y="460379"/>
                  </a:lnTo>
                  <a:lnTo>
                    <a:pt x="1623496" y="462283"/>
                  </a:lnTo>
                  <a:lnTo>
                    <a:pt x="1619360" y="463552"/>
                  </a:lnTo>
                  <a:lnTo>
                    <a:pt x="1615224" y="464186"/>
                  </a:lnTo>
                  <a:lnTo>
                    <a:pt x="1611407" y="465138"/>
                  </a:lnTo>
                  <a:lnTo>
                    <a:pt x="1607271" y="465138"/>
                  </a:lnTo>
                  <a:lnTo>
                    <a:pt x="1603135" y="465138"/>
                  </a:lnTo>
                  <a:lnTo>
                    <a:pt x="1599317" y="464186"/>
                  </a:lnTo>
                  <a:lnTo>
                    <a:pt x="1595181" y="463552"/>
                  </a:lnTo>
                  <a:lnTo>
                    <a:pt x="1591681" y="462283"/>
                  </a:lnTo>
                  <a:lnTo>
                    <a:pt x="1587864" y="460379"/>
                  </a:lnTo>
                  <a:lnTo>
                    <a:pt x="1584364" y="458158"/>
                  </a:lnTo>
                  <a:lnTo>
                    <a:pt x="1580864" y="455937"/>
                  </a:lnTo>
                  <a:lnTo>
                    <a:pt x="1577683" y="453081"/>
                  </a:lnTo>
                  <a:lnTo>
                    <a:pt x="1574819" y="449591"/>
                  </a:lnTo>
                  <a:lnTo>
                    <a:pt x="1572274" y="446418"/>
                  </a:lnTo>
                  <a:lnTo>
                    <a:pt x="1570047" y="442928"/>
                  </a:lnTo>
                  <a:lnTo>
                    <a:pt x="1568138" y="439121"/>
                  </a:lnTo>
                  <a:lnTo>
                    <a:pt x="1567184" y="435314"/>
                  </a:lnTo>
                  <a:lnTo>
                    <a:pt x="1565911" y="431189"/>
                  </a:lnTo>
                  <a:lnTo>
                    <a:pt x="1565275" y="427381"/>
                  </a:lnTo>
                  <a:lnTo>
                    <a:pt x="1565275" y="423257"/>
                  </a:lnTo>
                  <a:lnTo>
                    <a:pt x="1565275" y="419132"/>
                  </a:lnTo>
                  <a:lnTo>
                    <a:pt x="1565911" y="415007"/>
                  </a:lnTo>
                  <a:lnTo>
                    <a:pt x="1567184" y="411517"/>
                  </a:lnTo>
                  <a:lnTo>
                    <a:pt x="1568138" y="407393"/>
                  </a:lnTo>
                  <a:lnTo>
                    <a:pt x="1570047" y="403902"/>
                  </a:lnTo>
                  <a:lnTo>
                    <a:pt x="1572274" y="400095"/>
                  </a:lnTo>
                  <a:lnTo>
                    <a:pt x="1574819" y="396922"/>
                  </a:lnTo>
                  <a:lnTo>
                    <a:pt x="1577683" y="393749"/>
                  </a:lnTo>
                  <a:lnTo>
                    <a:pt x="1960098" y="12374"/>
                  </a:lnTo>
                  <a:lnTo>
                    <a:pt x="1962962" y="9518"/>
                  </a:lnTo>
                  <a:lnTo>
                    <a:pt x="1966779" y="6980"/>
                  </a:lnTo>
                  <a:lnTo>
                    <a:pt x="1970279" y="4759"/>
                  </a:lnTo>
                  <a:lnTo>
                    <a:pt x="1974097" y="2855"/>
                  </a:lnTo>
                  <a:lnTo>
                    <a:pt x="1977596" y="1903"/>
                  </a:lnTo>
                  <a:lnTo>
                    <a:pt x="1981732" y="634"/>
                  </a:lnTo>
                  <a:lnTo>
                    <a:pt x="198555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solidFill>
                  <a:schemeClr val="lt1"/>
                </a:solidFill>
                <a:cs typeface="+mn-ea"/>
                <a:sym typeface="+mn-lt"/>
              </a:endParaRPr>
            </a:p>
          </p:txBody>
        </p:sp>
      </p:grpSp>
      <p:sp>
        <p:nvSpPr>
          <p:cNvPr id="62" name="文本框 9"/>
          <p:cNvSpPr txBox="1"/>
          <p:nvPr/>
        </p:nvSpPr>
        <p:spPr>
          <a:xfrm>
            <a:off x="8073834" y="2873848"/>
            <a:ext cx="2467886" cy="680171"/>
          </a:xfrm>
          <a:prstGeom prst="rect">
            <a:avLst/>
          </a:prstGeom>
          <a:noFill/>
        </p:spPr>
        <p:txBody>
          <a:bodyPr wrap="square" lIns="71242" tIns="35616" rIns="71242" bIns="35616" rtlCol="0">
            <a:spAutoFit/>
          </a:bodyPr>
          <a:lstStyle/>
          <a:p>
            <a:pPr lvl="1" algn="ctr">
              <a:lnSpc>
                <a:spcPct val="150000"/>
              </a:lnSpc>
              <a:buClr>
                <a:srgbClr val="8B4C13"/>
              </a:buClr>
              <a:defRPr/>
            </a:pPr>
            <a:r>
              <a:rPr lang="zh-CN" altLang="en-US" sz="1400" dirty="0">
                <a:cs typeface="+mn-ea"/>
                <a:sym typeface="+mn-lt"/>
              </a:rPr>
              <a:t>我们有足够的信息去独立或协同工作</a:t>
            </a:r>
            <a:endParaRPr lang="en-US" altLang="zh-CN" sz="1400" dirty="0">
              <a:cs typeface="+mn-ea"/>
              <a:sym typeface="+mn-lt"/>
            </a:endParaRPr>
          </a:p>
        </p:txBody>
      </p:sp>
      <p:grpSp>
        <p:nvGrpSpPr>
          <p:cNvPr id="63" name="组合 62"/>
          <p:cNvGrpSpPr/>
          <p:nvPr/>
        </p:nvGrpSpPr>
        <p:grpSpPr>
          <a:xfrm>
            <a:off x="8073834" y="4566748"/>
            <a:ext cx="882204" cy="882201"/>
            <a:chOff x="8073828" y="4247431"/>
            <a:chExt cx="882204" cy="882201"/>
          </a:xfrm>
        </p:grpSpPr>
        <p:sp>
          <p:nvSpPr>
            <p:cNvPr id="64" name="椭圆 63"/>
            <p:cNvSpPr/>
            <p:nvPr/>
          </p:nvSpPr>
          <p:spPr>
            <a:xfrm>
              <a:off x="8073828" y="4247431"/>
              <a:ext cx="882204" cy="882201"/>
            </a:xfrm>
            <a:prstGeom prst="ellipse">
              <a:avLst/>
            </a:prstGeom>
            <a:gradFill flip="none" rotWithShape="1">
              <a:gsLst>
                <a:gs pos="0">
                  <a:schemeClr val="accent1"/>
                </a:gs>
                <a:gs pos="100000">
                  <a:schemeClr val="tx1">
                    <a:lumMod val="95000"/>
                    <a:lumOff val="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cs typeface="+mn-ea"/>
                <a:sym typeface="+mn-lt"/>
              </a:endParaRPr>
            </a:p>
          </p:txBody>
        </p:sp>
        <p:sp>
          <p:nvSpPr>
            <p:cNvPr id="65" name="KSO_Shape"/>
            <p:cNvSpPr/>
            <p:nvPr/>
          </p:nvSpPr>
          <p:spPr bwMode="auto">
            <a:xfrm>
              <a:off x="8329596" y="4529141"/>
              <a:ext cx="329802" cy="321673"/>
            </a:xfrm>
            <a:custGeom>
              <a:avLst/>
              <a:gdLst>
                <a:gd name="T0" fmla="*/ 1618108 w 3816350"/>
                <a:gd name="T1" fmla="*/ 3491708 h 3665538"/>
                <a:gd name="T2" fmla="*/ 3711914 w 3816350"/>
                <a:gd name="T3" fmla="*/ 3515947 h 3665538"/>
                <a:gd name="T4" fmla="*/ 1938033 w 3816350"/>
                <a:gd name="T5" fmla="*/ 3320852 h 3665538"/>
                <a:gd name="T6" fmla="*/ 2466975 w 3816350"/>
                <a:gd name="T7" fmla="*/ 3464378 h 3665538"/>
                <a:gd name="T8" fmla="*/ 1420823 w 3816350"/>
                <a:gd name="T9" fmla="*/ 3514907 h 3665538"/>
                <a:gd name="T10" fmla="*/ 1072366 w 3816350"/>
                <a:gd name="T11" fmla="*/ 3448171 h 3665538"/>
                <a:gd name="T12" fmla="*/ 350995 w 3816350"/>
                <a:gd name="T13" fmla="*/ 3613421 h 3665538"/>
                <a:gd name="T14" fmla="*/ 2826009 w 3816350"/>
                <a:gd name="T15" fmla="*/ 3416327 h 3665538"/>
                <a:gd name="T16" fmla="*/ 3710327 w 3816350"/>
                <a:gd name="T17" fmla="*/ 3553504 h 3665538"/>
                <a:gd name="T18" fmla="*/ 1625482 w 3816350"/>
                <a:gd name="T19" fmla="*/ 3379536 h 3665538"/>
                <a:gd name="T20" fmla="*/ 2426374 w 3816350"/>
                <a:gd name="T21" fmla="*/ 3213000 h 3665538"/>
                <a:gd name="T22" fmla="*/ 771525 w 3816350"/>
                <a:gd name="T23" fmla="*/ 3205163 h 3665538"/>
                <a:gd name="T24" fmla="*/ 1067953 w 3816350"/>
                <a:gd name="T25" fmla="*/ 3277053 h 3665538"/>
                <a:gd name="T26" fmla="*/ 784892 w 3816350"/>
                <a:gd name="T27" fmla="*/ 3451540 h 3665538"/>
                <a:gd name="T28" fmla="*/ 2490788 w 3816350"/>
                <a:gd name="T29" fmla="*/ 3116568 h 3665538"/>
                <a:gd name="T30" fmla="*/ 1449375 w 3816350"/>
                <a:gd name="T31" fmla="*/ 3307847 h 3665538"/>
                <a:gd name="T32" fmla="*/ 2434307 w 3816350"/>
                <a:gd name="T33" fmla="*/ 3163198 h 3665538"/>
                <a:gd name="T34" fmla="*/ 3783974 w 3816350"/>
                <a:gd name="T35" fmla="*/ 3278823 h 3665538"/>
                <a:gd name="T36" fmla="*/ 2635250 w 3816350"/>
                <a:gd name="T37" fmla="*/ 3206432 h 3665538"/>
                <a:gd name="T38" fmla="*/ 3815080 w 3816350"/>
                <a:gd name="T39" fmla="*/ 3040062 h 3665538"/>
                <a:gd name="T40" fmla="*/ 2866956 w 3816350"/>
                <a:gd name="T41" fmla="*/ 3006725 h 3665538"/>
                <a:gd name="T42" fmla="*/ 657993 w 3816350"/>
                <a:gd name="T43" fmla="*/ 3196983 h 3665538"/>
                <a:gd name="T44" fmla="*/ 872062 w 3816350"/>
                <a:gd name="T45" fmla="*/ 3214746 h 3665538"/>
                <a:gd name="T46" fmla="*/ 825374 w 3816350"/>
                <a:gd name="T47" fmla="*/ 2994614 h 3665538"/>
                <a:gd name="T48" fmla="*/ 1190307 w 3816350"/>
                <a:gd name="T49" fmla="*/ 3120223 h 3665538"/>
                <a:gd name="T50" fmla="*/ 273368 w 3816350"/>
                <a:gd name="T51" fmla="*/ 3120223 h 3665538"/>
                <a:gd name="T52" fmla="*/ 1472924 w 3816350"/>
                <a:gd name="T53" fmla="*/ 2958852 h 3665538"/>
                <a:gd name="T54" fmla="*/ 2445690 w 3816350"/>
                <a:gd name="T55" fmla="*/ 3096148 h 3665538"/>
                <a:gd name="T56" fmla="*/ 1403350 w 3816350"/>
                <a:gd name="T57" fmla="*/ 2909186 h 3665538"/>
                <a:gd name="T58" fmla="*/ 3767144 w 3816350"/>
                <a:gd name="T59" fmla="*/ 2880042 h 3665538"/>
                <a:gd name="T60" fmla="*/ 2660954 w 3816350"/>
                <a:gd name="T61" fmla="*/ 3062923 h 3665538"/>
                <a:gd name="T62" fmla="*/ 2077078 w 3816350"/>
                <a:gd name="T63" fmla="*/ 2755988 h 3665538"/>
                <a:gd name="T64" fmla="*/ 2064323 w 3816350"/>
                <a:gd name="T65" fmla="*/ 3023556 h 3665538"/>
                <a:gd name="T66" fmla="*/ 1553136 w 3816350"/>
                <a:gd name="T67" fmla="*/ 2926811 h 3665538"/>
                <a:gd name="T68" fmla="*/ 2489519 w 3816350"/>
                <a:gd name="T69" fmla="*/ 2707310 h 3665538"/>
                <a:gd name="T70" fmla="*/ 1846579 w 3816350"/>
                <a:gd name="T71" fmla="*/ 2621224 h 3665538"/>
                <a:gd name="T72" fmla="*/ 3411957 w 3816350"/>
                <a:gd name="T73" fmla="*/ 2738921 h 3665538"/>
                <a:gd name="T74" fmla="*/ 3080259 w 3816350"/>
                <a:gd name="T75" fmla="*/ 2936880 h 3665538"/>
                <a:gd name="T76" fmla="*/ 1829436 w 3816350"/>
                <a:gd name="T77" fmla="*/ 2582778 h 3665538"/>
                <a:gd name="T78" fmla="*/ 1856740 w 3816350"/>
                <a:gd name="T79" fmla="*/ 2801747 h 3665538"/>
                <a:gd name="T80" fmla="*/ 2088516 w 3816350"/>
                <a:gd name="T81" fmla="*/ 2619751 h 3665538"/>
                <a:gd name="T82" fmla="*/ 2403793 w 3816350"/>
                <a:gd name="T83" fmla="*/ 2645568 h 3665538"/>
                <a:gd name="T84" fmla="*/ 1545273 w 3816350"/>
                <a:gd name="T85" fmla="*/ 2758080 h 3665538"/>
                <a:gd name="T86" fmla="*/ 2737140 w 3816350"/>
                <a:gd name="T87" fmla="*/ 2576196 h 3665538"/>
                <a:gd name="T88" fmla="*/ 3655103 w 3816350"/>
                <a:gd name="T89" fmla="*/ 2636838 h 3665538"/>
                <a:gd name="T90" fmla="*/ 2771738 w 3816350"/>
                <a:gd name="T91" fmla="*/ 2448243 h 3665538"/>
                <a:gd name="T92" fmla="*/ 2989478 w 3816350"/>
                <a:gd name="T93" fmla="*/ 2307907 h 3665538"/>
                <a:gd name="T94" fmla="*/ 2867591 w 3816350"/>
                <a:gd name="T95" fmla="*/ 2234247 h 3665538"/>
                <a:gd name="T96" fmla="*/ 3696043 w 3816350"/>
                <a:gd name="T97" fmla="*/ 2367598 h 3665538"/>
                <a:gd name="T98" fmla="*/ 3314856 w 3816350"/>
                <a:gd name="T99" fmla="*/ 1892183 h 3665538"/>
                <a:gd name="T100" fmla="*/ 2974884 w 3816350"/>
                <a:gd name="T101" fmla="*/ 2068371 h 3665538"/>
                <a:gd name="T102" fmla="*/ 3799844 w 3816350"/>
                <a:gd name="T103" fmla="*/ 2062969 h 3665538"/>
                <a:gd name="T104" fmla="*/ 2637789 w 3816350"/>
                <a:gd name="T105" fmla="*/ 2027696 h 3665538"/>
                <a:gd name="T106" fmla="*/ 3189458 w 3816350"/>
                <a:gd name="T107" fmla="*/ 1697313 h 3665538"/>
                <a:gd name="T108" fmla="*/ 3015840 w 3816350"/>
                <a:gd name="T109" fmla="*/ 1948969 h 3665538"/>
                <a:gd name="T110" fmla="*/ 3354189 w 3816350"/>
                <a:gd name="T111" fmla="*/ 1860541 h 3665538"/>
                <a:gd name="T112" fmla="*/ 3468771 w 3816350"/>
                <a:gd name="T113" fmla="*/ 1695411 h 3665538"/>
                <a:gd name="T114" fmla="*/ 3173905 w 3816350"/>
                <a:gd name="T115" fmla="*/ 2035495 h 3665538"/>
                <a:gd name="T116" fmla="*/ 3074241 w 3816350"/>
                <a:gd name="T117" fmla="*/ 1681466 h 3665538"/>
                <a:gd name="T118" fmla="*/ 3386120 w 3816350"/>
                <a:gd name="T119" fmla="*/ 1131189 h 3665538"/>
                <a:gd name="T120" fmla="*/ 254975 w 3816350"/>
                <a:gd name="T121" fmla="*/ 2785759 h 3665538"/>
                <a:gd name="T122" fmla="*/ 1131353 w 3816350"/>
                <a:gd name="T123" fmla="*/ 1377803 h 3665538"/>
                <a:gd name="T124" fmla="*/ 2508155 w 3816350"/>
                <a:gd name="T125" fmla="*/ 314537 h 3665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816350" h="3665538">
                  <a:moveTo>
                    <a:pt x="1892592" y="3532067"/>
                  </a:moveTo>
                  <a:lnTo>
                    <a:pt x="1892592" y="3635348"/>
                  </a:lnTo>
                  <a:lnTo>
                    <a:pt x="1913877" y="3636302"/>
                  </a:lnTo>
                  <a:lnTo>
                    <a:pt x="1935480" y="3636302"/>
                  </a:lnTo>
                  <a:lnTo>
                    <a:pt x="1965343" y="3635666"/>
                  </a:lnTo>
                  <a:lnTo>
                    <a:pt x="1965343" y="3532385"/>
                  </a:lnTo>
                  <a:lnTo>
                    <a:pt x="1935480" y="3532703"/>
                  </a:lnTo>
                  <a:lnTo>
                    <a:pt x="1913877" y="3532703"/>
                  </a:lnTo>
                  <a:lnTo>
                    <a:pt x="1892592" y="3532067"/>
                  </a:lnTo>
                  <a:close/>
                  <a:moveTo>
                    <a:pt x="665284" y="3532067"/>
                  </a:moveTo>
                  <a:lnTo>
                    <a:pt x="665284" y="3635348"/>
                  </a:lnTo>
                  <a:lnTo>
                    <a:pt x="686575" y="3636302"/>
                  </a:lnTo>
                  <a:lnTo>
                    <a:pt x="708185" y="3636302"/>
                  </a:lnTo>
                  <a:lnTo>
                    <a:pt x="738374" y="3635666"/>
                  </a:lnTo>
                  <a:lnTo>
                    <a:pt x="738374" y="3532385"/>
                  </a:lnTo>
                  <a:lnTo>
                    <a:pt x="708185" y="3532703"/>
                  </a:lnTo>
                  <a:lnTo>
                    <a:pt x="686575" y="3532703"/>
                  </a:lnTo>
                  <a:lnTo>
                    <a:pt x="665284" y="3532067"/>
                  </a:lnTo>
                  <a:close/>
                  <a:moveTo>
                    <a:pt x="1746773" y="3519356"/>
                  </a:moveTo>
                  <a:lnTo>
                    <a:pt x="1746773" y="3623272"/>
                  </a:lnTo>
                  <a:lnTo>
                    <a:pt x="1764563" y="3625497"/>
                  </a:lnTo>
                  <a:lnTo>
                    <a:pt x="1782671" y="3628039"/>
                  </a:lnTo>
                  <a:lnTo>
                    <a:pt x="1800780" y="3629628"/>
                  </a:lnTo>
                  <a:lnTo>
                    <a:pt x="1819841" y="3631535"/>
                  </a:lnTo>
                  <a:lnTo>
                    <a:pt x="1819841" y="3527618"/>
                  </a:lnTo>
                  <a:lnTo>
                    <a:pt x="1800780" y="3526029"/>
                  </a:lnTo>
                  <a:lnTo>
                    <a:pt x="1782671" y="3524123"/>
                  </a:lnTo>
                  <a:lnTo>
                    <a:pt x="1764563" y="3521580"/>
                  </a:lnTo>
                  <a:lnTo>
                    <a:pt x="1746773" y="3519356"/>
                  </a:lnTo>
                  <a:close/>
                  <a:moveTo>
                    <a:pt x="519421" y="3519356"/>
                  </a:moveTo>
                  <a:lnTo>
                    <a:pt x="519421" y="3623272"/>
                  </a:lnTo>
                  <a:lnTo>
                    <a:pt x="537217" y="3625497"/>
                  </a:lnTo>
                  <a:lnTo>
                    <a:pt x="555330" y="3628039"/>
                  </a:lnTo>
                  <a:lnTo>
                    <a:pt x="573762" y="3629946"/>
                  </a:lnTo>
                  <a:lnTo>
                    <a:pt x="592511" y="3631535"/>
                  </a:lnTo>
                  <a:lnTo>
                    <a:pt x="592511" y="3527618"/>
                  </a:lnTo>
                  <a:lnTo>
                    <a:pt x="573762" y="3526029"/>
                  </a:lnTo>
                  <a:lnTo>
                    <a:pt x="555330" y="3524123"/>
                  </a:lnTo>
                  <a:lnTo>
                    <a:pt x="537217" y="3521580"/>
                  </a:lnTo>
                  <a:lnTo>
                    <a:pt x="519421" y="3519356"/>
                  </a:lnTo>
                  <a:close/>
                  <a:moveTo>
                    <a:pt x="3151360" y="3517220"/>
                  </a:moveTo>
                  <a:lnTo>
                    <a:pt x="3151360" y="3632118"/>
                  </a:lnTo>
                  <a:lnTo>
                    <a:pt x="3174848" y="3632755"/>
                  </a:lnTo>
                  <a:lnTo>
                    <a:pt x="3198972" y="3633073"/>
                  </a:lnTo>
                  <a:lnTo>
                    <a:pt x="3231983" y="3632755"/>
                  </a:lnTo>
                  <a:lnTo>
                    <a:pt x="3231983" y="3517539"/>
                  </a:lnTo>
                  <a:lnTo>
                    <a:pt x="3198972" y="3517857"/>
                  </a:lnTo>
                  <a:lnTo>
                    <a:pt x="3174848" y="3517539"/>
                  </a:lnTo>
                  <a:lnTo>
                    <a:pt x="3151360" y="3517220"/>
                  </a:lnTo>
                  <a:close/>
                  <a:moveTo>
                    <a:pt x="2989478" y="3502580"/>
                  </a:moveTo>
                  <a:lnTo>
                    <a:pt x="2989478" y="3618432"/>
                  </a:lnTo>
                  <a:lnTo>
                    <a:pt x="3009158" y="3620979"/>
                  </a:lnTo>
                  <a:lnTo>
                    <a:pt x="3029472" y="3623525"/>
                  </a:lnTo>
                  <a:lnTo>
                    <a:pt x="3049469" y="3625753"/>
                  </a:lnTo>
                  <a:lnTo>
                    <a:pt x="3070419" y="3627344"/>
                  </a:lnTo>
                  <a:lnTo>
                    <a:pt x="3070419" y="3512446"/>
                  </a:lnTo>
                  <a:lnTo>
                    <a:pt x="3049469" y="3510537"/>
                  </a:lnTo>
                  <a:lnTo>
                    <a:pt x="3029472" y="3507990"/>
                  </a:lnTo>
                  <a:lnTo>
                    <a:pt x="3009158" y="3505763"/>
                  </a:lnTo>
                  <a:lnTo>
                    <a:pt x="2989478" y="3502580"/>
                  </a:lnTo>
                  <a:close/>
                  <a:moveTo>
                    <a:pt x="1600953" y="3486306"/>
                  </a:moveTo>
                  <a:lnTo>
                    <a:pt x="1600953" y="3591494"/>
                  </a:lnTo>
                  <a:lnTo>
                    <a:pt x="1618744" y="3596578"/>
                  </a:lnTo>
                  <a:lnTo>
                    <a:pt x="1636217" y="3601345"/>
                  </a:lnTo>
                  <a:lnTo>
                    <a:pt x="1654960" y="3606112"/>
                  </a:lnTo>
                  <a:lnTo>
                    <a:pt x="1673704" y="3610243"/>
                  </a:lnTo>
                  <a:lnTo>
                    <a:pt x="1673704" y="3506009"/>
                  </a:lnTo>
                  <a:lnTo>
                    <a:pt x="1654960" y="3501242"/>
                  </a:lnTo>
                  <a:lnTo>
                    <a:pt x="1636217" y="3496475"/>
                  </a:lnTo>
                  <a:lnTo>
                    <a:pt x="1618108" y="3491708"/>
                  </a:lnTo>
                  <a:lnTo>
                    <a:pt x="1600953" y="3486306"/>
                  </a:lnTo>
                  <a:close/>
                  <a:moveTo>
                    <a:pt x="373875" y="3486306"/>
                  </a:moveTo>
                  <a:lnTo>
                    <a:pt x="373875" y="3591494"/>
                  </a:lnTo>
                  <a:lnTo>
                    <a:pt x="391353" y="3596578"/>
                  </a:lnTo>
                  <a:lnTo>
                    <a:pt x="409149" y="3601345"/>
                  </a:lnTo>
                  <a:lnTo>
                    <a:pt x="427581" y="3606112"/>
                  </a:lnTo>
                  <a:lnTo>
                    <a:pt x="446648" y="3610243"/>
                  </a:lnTo>
                  <a:lnTo>
                    <a:pt x="446648" y="3506009"/>
                  </a:lnTo>
                  <a:lnTo>
                    <a:pt x="427581" y="3501242"/>
                  </a:lnTo>
                  <a:lnTo>
                    <a:pt x="409149" y="3496475"/>
                  </a:lnTo>
                  <a:lnTo>
                    <a:pt x="390718" y="3491708"/>
                  </a:lnTo>
                  <a:lnTo>
                    <a:pt x="373875" y="3486306"/>
                  </a:lnTo>
                  <a:close/>
                  <a:moveTo>
                    <a:pt x="2827597" y="3465978"/>
                  </a:moveTo>
                  <a:lnTo>
                    <a:pt x="2827597" y="3583104"/>
                  </a:lnTo>
                  <a:lnTo>
                    <a:pt x="2846959" y="3589151"/>
                  </a:lnTo>
                  <a:lnTo>
                    <a:pt x="2866956" y="3594243"/>
                  </a:lnTo>
                  <a:lnTo>
                    <a:pt x="2887588" y="3599336"/>
                  </a:lnTo>
                  <a:lnTo>
                    <a:pt x="2908220" y="3604110"/>
                  </a:lnTo>
                  <a:lnTo>
                    <a:pt x="2908220" y="3487939"/>
                  </a:lnTo>
                  <a:lnTo>
                    <a:pt x="2887588" y="3482847"/>
                  </a:lnTo>
                  <a:lnTo>
                    <a:pt x="2866956" y="3477436"/>
                  </a:lnTo>
                  <a:lnTo>
                    <a:pt x="2846959" y="3472025"/>
                  </a:lnTo>
                  <a:lnTo>
                    <a:pt x="2827597" y="3465978"/>
                  </a:lnTo>
                  <a:close/>
                  <a:moveTo>
                    <a:pt x="2402802" y="3447218"/>
                  </a:moveTo>
                  <a:lnTo>
                    <a:pt x="2397719" y="3450714"/>
                  </a:lnTo>
                  <a:lnTo>
                    <a:pt x="2391365" y="3453891"/>
                  </a:lnTo>
                  <a:lnTo>
                    <a:pt x="2383740" y="3457387"/>
                  </a:lnTo>
                  <a:lnTo>
                    <a:pt x="2376433" y="3460565"/>
                  </a:lnTo>
                  <a:lnTo>
                    <a:pt x="2347841" y="3472005"/>
                  </a:lnTo>
                  <a:lnTo>
                    <a:pt x="2347841" y="3562893"/>
                  </a:lnTo>
                  <a:lnTo>
                    <a:pt x="2355784" y="3558761"/>
                  </a:lnTo>
                  <a:lnTo>
                    <a:pt x="2363408" y="3554630"/>
                  </a:lnTo>
                  <a:lnTo>
                    <a:pt x="2371033" y="3550181"/>
                  </a:lnTo>
                  <a:lnTo>
                    <a:pt x="2378340" y="3545414"/>
                  </a:lnTo>
                  <a:lnTo>
                    <a:pt x="2385329" y="3540648"/>
                  </a:lnTo>
                  <a:lnTo>
                    <a:pt x="2391683" y="3535881"/>
                  </a:lnTo>
                  <a:lnTo>
                    <a:pt x="2397719" y="3531114"/>
                  </a:lnTo>
                  <a:lnTo>
                    <a:pt x="2402802" y="3526983"/>
                  </a:lnTo>
                  <a:lnTo>
                    <a:pt x="2402802" y="3447218"/>
                  </a:lnTo>
                  <a:close/>
                  <a:moveTo>
                    <a:pt x="1175646" y="3447218"/>
                  </a:moveTo>
                  <a:lnTo>
                    <a:pt x="1170561" y="3450714"/>
                  </a:lnTo>
                  <a:lnTo>
                    <a:pt x="1164205" y="3453891"/>
                  </a:lnTo>
                  <a:lnTo>
                    <a:pt x="1156578" y="3457387"/>
                  </a:lnTo>
                  <a:lnTo>
                    <a:pt x="1149269" y="3460565"/>
                  </a:lnTo>
                  <a:lnTo>
                    <a:pt x="1120669" y="3472005"/>
                  </a:lnTo>
                  <a:lnTo>
                    <a:pt x="1120669" y="3562893"/>
                  </a:lnTo>
                  <a:lnTo>
                    <a:pt x="1128613" y="3558761"/>
                  </a:lnTo>
                  <a:lnTo>
                    <a:pt x="1136240" y="3554630"/>
                  </a:lnTo>
                  <a:lnTo>
                    <a:pt x="1144185" y="3550181"/>
                  </a:lnTo>
                  <a:lnTo>
                    <a:pt x="1151176" y="3545414"/>
                  </a:lnTo>
                  <a:lnTo>
                    <a:pt x="1158167" y="3540648"/>
                  </a:lnTo>
                  <a:lnTo>
                    <a:pt x="1164523" y="3535881"/>
                  </a:lnTo>
                  <a:lnTo>
                    <a:pt x="1170561" y="3531114"/>
                  </a:lnTo>
                  <a:lnTo>
                    <a:pt x="1175646" y="3526347"/>
                  </a:lnTo>
                  <a:lnTo>
                    <a:pt x="1175646" y="3447218"/>
                  </a:lnTo>
                  <a:close/>
                  <a:moveTo>
                    <a:pt x="3717945" y="3422692"/>
                  </a:moveTo>
                  <a:lnTo>
                    <a:pt x="3711914" y="3426193"/>
                  </a:lnTo>
                  <a:lnTo>
                    <a:pt x="3704931" y="3430013"/>
                  </a:lnTo>
                  <a:lnTo>
                    <a:pt x="3696678" y="3433832"/>
                  </a:lnTo>
                  <a:lnTo>
                    <a:pt x="3688425" y="3437651"/>
                  </a:lnTo>
                  <a:lnTo>
                    <a:pt x="3671285" y="3444335"/>
                  </a:lnTo>
                  <a:lnTo>
                    <a:pt x="3656684" y="3450064"/>
                  </a:lnTo>
                  <a:lnTo>
                    <a:pt x="3656684" y="3551276"/>
                  </a:lnTo>
                  <a:lnTo>
                    <a:pt x="3665254" y="3546820"/>
                  </a:lnTo>
                  <a:lnTo>
                    <a:pt x="3674142" y="3542046"/>
                  </a:lnTo>
                  <a:lnTo>
                    <a:pt x="3682394" y="3537272"/>
                  </a:lnTo>
                  <a:lnTo>
                    <a:pt x="3690647" y="3532179"/>
                  </a:lnTo>
                  <a:lnTo>
                    <a:pt x="3698582" y="3526769"/>
                  </a:lnTo>
                  <a:lnTo>
                    <a:pt x="3705566" y="3521358"/>
                  </a:lnTo>
                  <a:lnTo>
                    <a:pt x="3711914" y="3515947"/>
                  </a:lnTo>
                  <a:lnTo>
                    <a:pt x="3717945" y="3510855"/>
                  </a:lnTo>
                  <a:lnTo>
                    <a:pt x="3717945" y="3422692"/>
                  </a:lnTo>
                  <a:close/>
                  <a:moveTo>
                    <a:pt x="1455133" y="3410672"/>
                  </a:moveTo>
                  <a:lnTo>
                    <a:pt x="1455133" y="3516813"/>
                  </a:lnTo>
                  <a:lnTo>
                    <a:pt x="1457675" y="3519674"/>
                  </a:lnTo>
                  <a:lnTo>
                    <a:pt x="1460216" y="3522534"/>
                  </a:lnTo>
                  <a:lnTo>
                    <a:pt x="1466888" y="3528572"/>
                  </a:lnTo>
                  <a:lnTo>
                    <a:pt x="1475466" y="3534610"/>
                  </a:lnTo>
                  <a:lnTo>
                    <a:pt x="1484679" y="3540965"/>
                  </a:lnTo>
                  <a:lnTo>
                    <a:pt x="1495162" y="3547639"/>
                  </a:lnTo>
                  <a:lnTo>
                    <a:pt x="1505964" y="3553677"/>
                  </a:lnTo>
                  <a:lnTo>
                    <a:pt x="1517083" y="3559715"/>
                  </a:lnTo>
                  <a:lnTo>
                    <a:pt x="1528202" y="3564799"/>
                  </a:lnTo>
                  <a:lnTo>
                    <a:pt x="1528202" y="3457387"/>
                  </a:lnTo>
                  <a:lnTo>
                    <a:pt x="1517083" y="3452302"/>
                  </a:lnTo>
                  <a:lnTo>
                    <a:pt x="1506917" y="3446582"/>
                  </a:lnTo>
                  <a:lnTo>
                    <a:pt x="1497068" y="3441180"/>
                  </a:lnTo>
                  <a:lnTo>
                    <a:pt x="1487538" y="3435142"/>
                  </a:lnTo>
                  <a:lnTo>
                    <a:pt x="1478960" y="3429422"/>
                  </a:lnTo>
                  <a:lnTo>
                    <a:pt x="1470700" y="3423384"/>
                  </a:lnTo>
                  <a:lnTo>
                    <a:pt x="1462758" y="3417028"/>
                  </a:lnTo>
                  <a:lnTo>
                    <a:pt x="1455133" y="3410672"/>
                  </a:lnTo>
                  <a:close/>
                  <a:moveTo>
                    <a:pt x="227694" y="3410672"/>
                  </a:moveTo>
                  <a:lnTo>
                    <a:pt x="227694" y="3516813"/>
                  </a:lnTo>
                  <a:lnTo>
                    <a:pt x="230237" y="3519674"/>
                  </a:lnTo>
                  <a:lnTo>
                    <a:pt x="233097" y="3522534"/>
                  </a:lnTo>
                  <a:lnTo>
                    <a:pt x="239770" y="3528572"/>
                  </a:lnTo>
                  <a:lnTo>
                    <a:pt x="248033" y="3534610"/>
                  </a:lnTo>
                  <a:lnTo>
                    <a:pt x="257566" y="3540965"/>
                  </a:lnTo>
                  <a:lnTo>
                    <a:pt x="267735" y="3547639"/>
                  </a:lnTo>
                  <a:lnTo>
                    <a:pt x="278858" y="3553677"/>
                  </a:lnTo>
                  <a:lnTo>
                    <a:pt x="289662" y="3559715"/>
                  </a:lnTo>
                  <a:lnTo>
                    <a:pt x="300785" y="3564799"/>
                  </a:lnTo>
                  <a:lnTo>
                    <a:pt x="300785" y="3457387"/>
                  </a:lnTo>
                  <a:lnTo>
                    <a:pt x="289662" y="3452302"/>
                  </a:lnTo>
                  <a:lnTo>
                    <a:pt x="279493" y="3446582"/>
                  </a:lnTo>
                  <a:lnTo>
                    <a:pt x="269642" y="3441180"/>
                  </a:lnTo>
                  <a:lnTo>
                    <a:pt x="260108" y="3435142"/>
                  </a:lnTo>
                  <a:lnTo>
                    <a:pt x="251528" y="3429422"/>
                  </a:lnTo>
                  <a:lnTo>
                    <a:pt x="243266" y="3423384"/>
                  </a:lnTo>
                  <a:lnTo>
                    <a:pt x="235321" y="3417028"/>
                  </a:lnTo>
                  <a:lnTo>
                    <a:pt x="227694" y="3410672"/>
                  </a:lnTo>
                  <a:close/>
                  <a:moveTo>
                    <a:pt x="2665715" y="3381953"/>
                  </a:moveTo>
                  <a:lnTo>
                    <a:pt x="2665715" y="3500670"/>
                  </a:lnTo>
                  <a:lnTo>
                    <a:pt x="2668254" y="3503216"/>
                  </a:lnTo>
                  <a:lnTo>
                    <a:pt x="2671429" y="3506399"/>
                  </a:lnTo>
                  <a:lnTo>
                    <a:pt x="2678729" y="3512765"/>
                  </a:lnTo>
                  <a:lnTo>
                    <a:pt x="2687934" y="3519767"/>
                  </a:lnTo>
                  <a:lnTo>
                    <a:pt x="2698726" y="3527087"/>
                  </a:lnTo>
                  <a:lnTo>
                    <a:pt x="2710153" y="3534089"/>
                  </a:lnTo>
                  <a:lnTo>
                    <a:pt x="2722215" y="3541409"/>
                  </a:lnTo>
                  <a:lnTo>
                    <a:pt x="2734594" y="3547457"/>
                  </a:lnTo>
                  <a:lnTo>
                    <a:pt x="2746656" y="3553504"/>
                  </a:lnTo>
                  <a:lnTo>
                    <a:pt x="2746656" y="3434150"/>
                  </a:lnTo>
                  <a:lnTo>
                    <a:pt x="2734594" y="3428103"/>
                  </a:lnTo>
                  <a:lnTo>
                    <a:pt x="2723167" y="3422374"/>
                  </a:lnTo>
                  <a:lnTo>
                    <a:pt x="2712058" y="3416009"/>
                  </a:lnTo>
                  <a:lnTo>
                    <a:pt x="2701583" y="3409325"/>
                  </a:lnTo>
                  <a:lnTo>
                    <a:pt x="2691743" y="3402959"/>
                  </a:lnTo>
                  <a:lnTo>
                    <a:pt x="2682538" y="3396276"/>
                  </a:lnTo>
                  <a:lnTo>
                    <a:pt x="2673650" y="3388955"/>
                  </a:lnTo>
                  <a:lnTo>
                    <a:pt x="2665715" y="3381953"/>
                  </a:lnTo>
                  <a:close/>
                  <a:moveTo>
                    <a:pt x="1916773" y="3320218"/>
                  </a:moveTo>
                  <a:lnTo>
                    <a:pt x="1916773" y="3423312"/>
                  </a:lnTo>
                  <a:lnTo>
                    <a:pt x="1938033" y="3423629"/>
                  </a:lnTo>
                  <a:lnTo>
                    <a:pt x="1959928" y="3424263"/>
                  </a:lnTo>
                  <a:lnTo>
                    <a:pt x="1989755" y="3423629"/>
                  </a:lnTo>
                  <a:lnTo>
                    <a:pt x="1989755" y="3320535"/>
                  </a:lnTo>
                  <a:lnTo>
                    <a:pt x="1959293" y="3320852"/>
                  </a:lnTo>
                  <a:lnTo>
                    <a:pt x="1938033" y="3320852"/>
                  </a:lnTo>
                  <a:lnTo>
                    <a:pt x="1916773" y="3320218"/>
                  </a:lnTo>
                  <a:close/>
                  <a:moveTo>
                    <a:pt x="1404938" y="3314700"/>
                  </a:moveTo>
                  <a:lnTo>
                    <a:pt x="1408115" y="3320420"/>
                  </a:lnTo>
                  <a:lnTo>
                    <a:pt x="1411928" y="3325505"/>
                  </a:lnTo>
                  <a:lnTo>
                    <a:pt x="1415740" y="3330590"/>
                  </a:lnTo>
                  <a:lnTo>
                    <a:pt x="1419552" y="3335992"/>
                  </a:lnTo>
                  <a:lnTo>
                    <a:pt x="1424000" y="3340759"/>
                  </a:lnTo>
                  <a:lnTo>
                    <a:pt x="1428447" y="3346161"/>
                  </a:lnTo>
                  <a:lnTo>
                    <a:pt x="1438296" y="3356013"/>
                  </a:lnTo>
                  <a:lnTo>
                    <a:pt x="1448780" y="3365229"/>
                  </a:lnTo>
                  <a:lnTo>
                    <a:pt x="1460852" y="3374444"/>
                  </a:lnTo>
                  <a:lnTo>
                    <a:pt x="1472924" y="3383025"/>
                  </a:lnTo>
                  <a:lnTo>
                    <a:pt x="1486267" y="3391287"/>
                  </a:lnTo>
                  <a:lnTo>
                    <a:pt x="1500563" y="3399550"/>
                  </a:lnTo>
                  <a:lnTo>
                    <a:pt x="1515494" y="3407494"/>
                  </a:lnTo>
                  <a:lnTo>
                    <a:pt x="1531061" y="3415121"/>
                  </a:lnTo>
                  <a:lnTo>
                    <a:pt x="1547263" y="3422113"/>
                  </a:lnTo>
                  <a:lnTo>
                    <a:pt x="1564101" y="3428786"/>
                  </a:lnTo>
                  <a:lnTo>
                    <a:pt x="1581574" y="3435142"/>
                  </a:lnTo>
                  <a:lnTo>
                    <a:pt x="1599682" y="3441498"/>
                  </a:lnTo>
                  <a:lnTo>
                    <a:pt x="1618108" y="3447218"/>
                  </a:lnTo>
                  <a:lnTo>
                    <a:pt x="1637170" y="3452620"/>
                  </a:lnTo>
                  <a:lnTo>
                    <a:pt x="1656866" y="3457705"/>
                  </a:lnTo>
                  <a:lnTo>
                    <a:pt x="1676881" y="3462472"/>
                  </a:lnTo>
                  <a:lnTo>
                    <a:pt x="1697213" y="3466921"/>
                  </a:lnTo>
                  <a:lnTo>
                    <a:pt x="1718180" y="3471052"/>
                  </a:lnTo>
                  <a:lnTo>
                    <a:pt x="1738830" y="3474865"/>
                  </a:lnTo>
                  <a:lnTo>
                    <a:pt x="1760116" y="3478361"/>
                  </a:lnTo>
                  <a:lnTo>
                    <a:pt x="1782036" y="3480903"/>
                  </a:lnTo>
                  <a:lnTo>
                    <a:pt x="1803639" y="3483763"/>
                  </a:lnTo>
                  <a:lnTo>
                    <a:pt x="1825877" y="3486306"/>
                  </a:lnTo>
                  <a:lnTo>
                    <a:pt x="1847798" y="3488213"/>
                  </a:lnTo>
                  <a:lnTo>
                    <a:pt x="1870036" y="3489801"/>
                  </a:lnTo>
                  <a:lnTo>
                    <a:pt x="1891957" y="3490755"/>
                  </a:lnTo>
                  <a:lnTo>
                    <a:pt x="1914513" y="3492026"/>
                  </a:lnTo>
                  <a:lnTo>
                    <a:pt x="1936751" y="3492344"/>
                  </a:lnTo>
                  <a:lnTo>
                    <a:pt x="1959307" y="3492979"/>
                  </a:lnTo>
                  <a:lnTo>
                    <a:pt x="1978051" y="3492344"/>
                  </a:lnTo>
                  <a:lnTo>
                    <a:pt x="1996794" y="3492026"/>
                  </a:lnTo>
                  <a:lnTo>
                    <a:pt x="2015538" y="3491708"/>
                  </a:lnTo>
                  <a:lnTo>
                    <a:pt x="2034599" y="3490437"/>
                  </a:lnTo>
                  <a:lnTo>
                    <a:pt x="2053025" y="3489801"/>
                  </a:lnTo>
                  <a:lnTo>
                    <a:pt x="2071769" y="3488213"/>
                  </a:lnTo>
                  <a:lnTo>
                    <a:pt x="2090513" y="3486624"/>
                  </a:lnTo>
                  <a:lnTo>
                    <a:pt x="2108621" y="3484717"/>
                  </a:lnTo>
                  <a:lnTo>
                    <a:pt x="2127365" y="3482492"/>
                  </a:lnTo>
                  <a:lnTo>
                    <a:pt x="2145473" y="3480268"/>
                  </a:lnTo>
                  <a:lnTo>
                    <a:pt x="2163581" y="3477408"/>
                  </a:lnTo>
                  <a:lnTo>
                    <a:pt x="2181372" y="3474865"/>
                  </a:lnTo>
                  <a:lnTo>
                    <a:pt x="2199163" y="3471688"/>
                  </a:lnTo>
                  <a:lnTo>
                    <a:pt x="2216318" y="3468510"/>
                  </a:lnTo>
                  <a:lnTo>
                    <a:pt x="2233473" y="3464696"/>
                  </a:lnTo>
                  <a:lnTo>
                    <a:pt x="2250311" y="3460883"/>
                  </a:lnTo>
                  <a:lnTo>
                    <a:pt x="2266830" y="3457069"/>
                  </a:lnTo>
                  <a:lnTo>
                    <a:pt x="2283668" y="3452620"/>
                  </a:lnTo>
                  <a:lnTo>
                    <a:pt x="2299235" y="3448171"/>
                  </a:lnTo>
                  <a:lnTo>
                    <a:pt x="2315119" y="3443404"/>
                  </a:lnTo>
                  <a:lnTo>
                    <a:pt x="2330051" y="3438320"/>
                  </a:lnTo>
                  <a:lnTo>
                    <a:pt x="2344982" y="3432917"/>
                  </a:lnTo>
                  <a:lnTo>
                    <a:pt x="2359278" y="3427833"/>
                  </a:lnTo>
                  <a:lnTo>
                    <a:pt x="2373574" y="3421795"/>
                  </a:lnTo>
                  <a:lnTo>
                    <a:pt x="2386917" y="3415757"/>
                  </a:lnTo>
                  <a:lnTo>
                    <a:pt x="2399942" y="3409719"/>
                  </a:lnTo>
                  <a:lnTo>
                    <a:pt x="2412650" y="3403363"/>
                  </a:lnTo>
                  <a:lnTo>
                    <a:pt x="2424722" y="3396690"/>
                  </a:lnTo>
                  <a:lnTo>
                    <a:pt x="2436159" y="3389380"/>
                  </a:lnTo>
                  <a:lnTo>
                    <a:pt x="2446961" y="3382389"/>
                  </a:lnTo>
                  <a:lnTo>
                    <a:pt x="2457444" y="3375080"/>
                  </a:lnTo>
                  <a:lnTo>
                    <a:pt x="2466975" y="3367453"/>
                  </a:lnTo>
                  <a:lnTo>
                    <a:pt x="2466975" y="3464378"/>
                  </a:lnTo>
                  <a:lnTo>
                    <a:pt x="2466657" y="3464696"/>
                  </a:lnTo>
                  <a:lnTo>
                    <a:pt x="2466340" y="3472641"/>
                  </a:lnTo>
                  <a:lnTo>
                    <a:pt x="2466022" y="3477408"/>
                  </a:lnTo>
                  <a:lnTo>
                    <a:pt x="2464751" y="3482492"/>
                  </a:lnTo>
                  <a:lnTo>
                    <a:pt x="2463480" y="3487895"/>
                  </a:lnTo>
                  <a:lnTo>
                    <a:pt x="2461892" y="3492344"/>
                  </a:lnTo>
                  <a:lnTo>
                    <a:pt x="2459986" y="3497111"/>
                  </a:lnTo>
                  <a:lnTo>
                    <a:pt x="2457444" y="3501877"/>
                  </a:lnTo>
                  <a:lnTo>
                    <a:pt x="2455220" y="3506962"/>
                  </a:lnTo>
                  <a:lnTo>
                    <a:pt x="2452361" y="3511729"/>
                  </a:lnTo>
                  <a:lnTo>
                    <a:pt x="2449184" y="3516178"/>
                  </a:lnTo>
                  <a:lnTo>
                    <a:pt x="2445690" y="3520945"/>
                  </a:lnTo>
                  <a:lnTo>
                    <a:pt x="2441878" y="3525712"/>
                  </a:lnTo>
                  <a:lnTo>
                    <a:pt x="2437748" y="3529843"/>
                  </a:lnTo>
                  <a:lnTo>
                    <a:pt x="2429170" y="3539059"/>
                  </a:lnTo>
                  <a:lnTo>
                    <a:pt x="2419322" y="3547639"/>
                  </a:lnTo>
                  <a:lnTo>
                    <a:pt x="2408202" y="3556537"/>
                  </a:lnTo>
                  <a:lnTo>
                    <a:pt x="2396130" y="3564799"/>
                  </a:lnTo>
                  <a:lnTo>
                    <a:pt x="2383423" y="3572744"/>
                  </a:lnTo>
                  <a:lnTo>
                    <a:pt x="2369127" y="3580689"/>
                  </a:lnTo>
                  <a:lnTo>
                    <a:pt x="2354195" y="3587998"/>
                  </a:lnTo>
                  <a:lnTo>
                    <a:pt x="2338311" y="3595625"/>
                  </a:lnTo>
                  <a:lnTo>
                    <a:pt x="2321791" y="3602298"/>
                  </a:lnTo>
                  <a:lnTo>
                    <a:pt x="2304636" y="3608972"/>
                  </a:lnTo>
                  <a:lnTo>
                    <a:pt x="2285892" y="3615328"/>
                  </a:lnTo>
                  <a:lnTo>
                    <a:pt x="2266830" y="3621683"/>
                  </a:lnTo>
                  <a:lnTo>
                    <a:pt x="2247134" y="3627086"/>
                  </a:lnTo>
                  <a:lnTo>
                    <a:pt x="2226802" y="3632806"/>
                  </a:lnTo>
                  <a:lnTo>
                    <a:pt x="2205516" y="3637255"/>
                  </a:lnTo>
                  <a:lnTo>
                    <a:pt x="2183278" y="3642022"/>
                  </a:lnTo>
                  <a:lnTo>
                    <a:pt x="2160722" y="3646471"/>
                  </a:lnTo>
                  <a:lnTo>
                    <a:pt x="2137848" y="3649967"/>
                  </a:lnTo>
                  <a:lnTo>
                    <a:pt x="2114340" y="3653462"/>
                  </a:lnTo>
                  <a:lnTo>
                    <a:pt x="2089877" y="3656640"/>
                  </a:lnTo>
                  <a:lnTo>
                    <a:pt x="2065415" y="3659182"/>
                  </a:lnTo>
                  <a:lnTo>
                    <a:pt x="2040000" y="3661407"/>
                  </a:lnTo>
                  <a:lnTo>
                    <a:pt x="2014267" y="3662996"/>
                  </a:lnTo>
                  <a:lnTo>
                    <a:pt x="1988217" y="3664267"/>
                  </a:lnTo>
                  <a:lnTo>
                    <a:pt x="1962166" y="3664903"/>
                  </a:lnTo>
                  <a:lnTo>
                    <a:pt x="1935480" y="3665538"/>
                  </a:lnTo>
                  <a:lnTo>
                    <a:pt x="1908159" y="3664903"/>
                  </a:lnTo>
                  <a:lnTo>
                    <a:pt x="1881155" y="3664267"/>
                  </a:lnTo>
                  <a:lnTo>
                    <a:pt x="1854469" y="3662996"/>
                  </a:lnTo>
                  <a:lnTo>
                    <a:pt x="1828419" y="3661089"/>
                  </a:lnTo>
                  <a:lnTo>
                    <a:pt x="1803004" y="3659182"/>
                  </a:lnTo>
                  <a:lnTo>
                    <a:pt x="1777588" y="3656322"/>
                  </a:lnTo>
                  <a:lnTo>
                    <a:pt x="1752809" y="3653145"/>
                  </a:lnTo>
                  <a:lnTo>
                    <a:pt x="1728664" y="3649649"/>
                  </a:lnTo>
                  <a:lnTo>
                    <a:pt x="1705155" y="3645835"/>
                  </a:lnTo>
                  <a:lnTo>
                    <a:pt x="1682282" y="3641069"/>
                  </a:lnTo>
                  <a:lnTo>
                    <a:pt x="1660043" y="3636302"/>
                  </a:lnTo>
                  <a:lnTo>
                    <a:pt x="1638440" y="3631217"/>
                  </a:lnTo>
                  <a:lnTo>
                    <a:pt x="1617791" y="3625497"/>
                  </a:lnTo>
                  <a:lnTo>
                    <a:pt x="1597776" y="3619777"/>
                  </a:lnTo>
                  <a:lnTo>
                    <a:pt x="1578397" y="3613421"/>
                  </a:lnTo>
                  <a:lnTo>
                    <a:pt x="1559653" y="3606747"/>
                  </a:lnTo>
                  <a:lnTo>
                    <a:pt x="1542498" y="3599438"/>
                  </a:lnTo>
                  <a:lnTo>
                    <a:pt x="1525343" y="3592447"/>
                  </a:lnTo>
                  <a:lnTo>
                    <a:pt x="1509776" y="3584820"/>
                  </a:lnTo>
                  <a:lnTo>
                    <a:pt x="1495162" y="3576875"/>
                  </a:lnTo>
                  <a:lnTo>
                    <a:pt x="1481184" y="3568613"/>
                  </a:lnTo>
                  <a:lnTo>
                    <a:pt x="1468159" y="3560350"/>
                  </a:lnTo>
                  <a:lnTo>
                    <a:pt x="1456404" y="3551770"/>
                  </a:lnTo>
                  <a:lnTo>
                    <a:pt x="1445603" y="3542554"/>
                  </a:lnTo>
                  <a:lnTo>
                    <a:pt x="1440837" y="3538423"/>
                  </a:lnTo>
                  <a:lnTo>
                    <a:pt x="1436390" y="3533656"/>
                  </a:lnTo>
                  <a:lnTo>
                    <a:pt x="1431942" y="3529207"/>
                  </a:lnTo>
                  <a:lnTo>
                    <a:pt x="1428130" y="3524440"/>
                  </a:lnTo>
                  <a:lnTo>
                    <a:pt x="1424318" y="3519674"/>
                  </a:lnTo>
                  <a:lnTo>
                    <a:pt x="1420823" y="3514907"/>
                  </a:lnTo>
                  <a:lnTo>
                    <a:pt x="1417646" y="3510140"/>
                  </a:lnTo>
                  <a:lnTo>
                    <a:pt x="1415105" y="3505055"/>
                  </a:lnTo>
                  <a:lnTo>
                    <a:pt x="1412563" y="3500288"/>
                  </a:lnTo>
                  <a:lnTo>
                    <a:pt x="1410339" y="3495204"/>
                  </a:lnTo>
                  <a:lnTo>
                    <a:pt x="1408115" y="3490437"/>
                  </a:lnTo>
                  <a:lnTo>
                    <a:pt x="1407162" y="3485352"/>
                  </a:lnTo>
                  <a:lnTo>
                    <a:pt x="1405892" y="3480268"/>
                  </a:lnTo>
                  <a:lnTo>
                    <a:pt x="1404621" y="3475183"/>
                  </a:lnTo>
                  <a:lnTo>
                    <a:pt x="1404303" y="3470099"/>
                  </a:lnTo>
                  <a:lnTo>
                    <a:pt x="1404303" y="3464696"/>
                  </a:lnTo>
                  <a:lnTo>
                    <a:pt x="1403350" y="3464696"/>
                  </a:lnTo>
                  <a:lnTo>
                    <a:pt x="1403350" y="3333132"/>
                  </a:lnTo>
                  <a:lnTo>
                    <a:pt x="1403350" y="3329318"/>
                  </a:lnTo>
                  <a:lnTo>
                    <a:pt x="1403985" y="3322327"/>
                  </a:lnTo>
                  <a:lnTo>
                    <a:pt x="1404938" y="3314700"/>
                  </a:lnTo>
                  <a:close/>
                  <a:moveTo>
                    <a:pt x="177802" y="3314700"/>
                  </a:moveTo>
                  <a:lnTo>
                    <a:pt x="180980" y="3320420"/>
                  </a:lnTo>
                  <a:lnTo>
                    <a:pt x="184476" y="3325505"/>
                  </a:lnTo>
                  <a:lnTo>
                    <a:pt x="188289" y="3330590"/>
                  </a:lnTo>
                  <a:lnTo>
                    <a:pt x="192420" y="3335992"/>
                  </a:lnTo>
                  <a:lnTo>
                    <a:pt x="196551" y="3340759"/>
                  </a:lnTo>
                  <a:lnTo>
                    <a:pt x="201000" y="3346161"/>
                  </a:lnTo>
                  <a:lnTo>
                    <a:pt x="210852" y="3356013"/>
                  </a:lnTo>
                  <a:lnTo>
                    <a:pt x="221656" y="3365229"/>
                  </a:lnTo>
                  <a:lnTo>
                    <a:pt x="233414" y="3374444"/>
                  </a:lnTo>
                  <a:lnTo>
                    <a:pt x="245490" y="3383025"/>
                  </a:lnTo>
                  <a:lnTo>
                    <a:pt x="259155" y="3391287"/>
                  </a:lnTo>
                  <a:lnTo>
                    <a:pt x="273138" y="3399550"/>
                  </a:lnTo>
                  <a:lnTo>
                    <a:pt x="288073" y="3407494"/>
                  </a:lnTo>
                  <a:lnTo>
                    <a:pt x="303645" y="3415121"/>
                  </a:lnTo>
                  <a:lnTo>
                    <a:pt x="319852" y="3422113"/>
                  </a:lnTo>
                  <a:lnTo>
                    <a:pt x="336694" y="3428786"/>
                  </a:lnTo>
                  <a:lnTo>
                    <a:pt x="354173" y="3435142"/>
                  </a:lnTo>
                  <a:lnTo>
                    <a:pt x="372286" y="3441498"/>
                  </a:lnTo>
                  <a:lnTo>
                    <a:pt x="390718" y="3447218"/>
                  </a:lnTo>
                  <a:lnTo>
                    <a:pt x="409785" y="3452620"/>
                  </a:lnTo>
                  <a:lnTo>
                    <a:pt x="429488" y="3457705"/>
                  </a:lnTo>
                  <a:lnTo>
                    <a:pt x="449826" y="3462472"/>
                  </a:lnTo>
                  <a:lnTo>
                    <a:pt x="469846" y="3466921"/>
                  </a:lnTo>
                  <a:lnTo>
                    <a:pt x="490820" y="3471052"/>
                  </a:lnTo>
                  <a:lnTo>
                    <a:pt x="511794" y="3474865"/>
                  </a:lnTo>
                  <a:lnTo>
                    <a:pt x="533085" y="3478361"/>
                  </a:lnTo>
                  <a:lnTo>
                    <a:pt x="554695" y="3480903"/>
                  </a:lnTo>
                  <a:lnTo>
                    <a:pt x="576304" y="3483763"/>
                  </a:lnTo>
                  <a:lnTo>
                    <a:pt x="598549" y="3486306"/>
                  </a:lnTo>
                  <a:lnTo>
                    <a:pt x="620476" y="3488213"/>
                  </a:lnTo>
                  <a:lnTo>
                    <a:pt x="642721" y="3489801"/>
                  </a:lnTo>
                  <a:lnTo>
                    <a:pt x="664966" y="3490755"/>
                  </a:lnTo>
                  <a:lnTo>
                    <a:pt x="687211" y="3492026"/>
                  </a:lnTo>
                  <a:lnTo>
                    <a:pt x="709456" y="3492344"/>
                  </a:lnTo>
                  <a:lnTo>
                    <a:pt x="732018" y="3492344"/>
                  </a:lnTo>
                  <a:lnTo>
                    <a:pt x="750768" y="3492344"/>
                  </a:lnTo>
                  <a:lnTo>
                    <a:pt x="769517" y="3492026"/>
                  </a:lnTo>
                  <a:lnTo>
                    <a:pt x="788266" y="3491708"/>
                  </a:lnTo>
                  <a:lnTo>
                    <a:pt x="807333" y="3490437"/>
                  </a:lnTo>
                  <a:lnTo>
                    <a:pt x="825765" y="3489801"/>
                  </a:lnTo>
                  <a:lnTo>
                    <a:pt x="844832" y="3488213"/>
                  </a:lnTo>
                  <a:lnTo>
                    <a:pt x="863263" y="3486624"/>
                  </a:lnTo>
                  <a:lnTo>
                    <a:pt x="881695" y="3484717"/>
                  </a:lnTo>
                  <a:lnTo>
                    <a:pt x="900126" y="3482492"/>
                  </a:lnTo>
                  <a:lnTo>
                    <a:pt x="918240" y="3480268"/>
                  </a:lnTo>
                  <a:lnTo>
                    <a:pt x="936354" y="3477408"/>
                  </a:lnTo>
                  <a:lnTo>
                    <a:pt x="954150" y="3474865"/>
                  </a:lnTo>
                  <a:lnTo>
                    <a:pt x="971946" y="3471688"/>
                  </a:lnTo>
                  <a:lnTo>
                    <a:pt x="989424" y="3468510"/>
                  </a:lnTo>
                  <a:lnTo>
                    <a:pt x="1006266" y="3464696"/>
                  </a:lnTo>
                  <a:lnTo>
                    <a:pt x="1023109" y="3460883"/>
                  </a:lnTo>
                  <a:lnTo>
                    <a:pt x="1039952" y="3457069"/>
                  </a:lnTo>
                  <a:lnTo>
                    <a:pt x="1056476" y="3452620"/>
                  </a:lnTo>
                  <a:lnTo>
                    <a:pt x="1072366" y="3448171"/>
                  </a:lnTo>
                  <a:lnTo>
                    <a:pt x="1087937" y="3443087"/>
                  </a:lnTo>
                  <a:lnTo>
                    <a:pt x="1102873" y="3438320"/>
                  </a:lnTo>
                  <a:lnTo>
                    <a:pt x="1118126" y="3432917"/>
                  </a:lnTo>
                  <a:lnTo>
                    <a:pt x="1132109" y="3427833"/>
                  </a:lnTo>
                  <a:lnTo>
                    <a:pt x="1146409" y="3421795"/>
                  </a:lnTo>
                  <a:lnTo>
                    <a:pt x="1159756" y="3415757"/>
                  </a:lnTo>
                  <a:lnTo>
                    <a:pt x="1172785" y="3409719"/>
                  </a:lnTo>
                  <a:lnTo>
                    <a:pt x="1185497" y="3403363"/>
                  </a:lnTo>
                  <a:lnTo>
                    <a:pt x="1197890" y="3396690"/>
                  </a:lnTo>
                  <a:lnTo>
                    <a:pt x="1209331" y="3389380"/>
                  </a:lnTo>
                  <a:lnTo>
                    <a:pt x="1219818" y="3382389"/>
                  </a:lnTo>
                  <a:lnTo>
                    <a:pt x="1230622" y="3375080"/>
                  </a:lnTo>
                  <a:lnTo>
                    <a:pt x="1239838" y="3367453"/>
                  </a:lnTo>
                  <a:lnTo>
                    <a:pt x="1239838" y="3464378"/>
                  </a:lnTo>
                  <a:lnTo>
                    <a:pt x="1239838" y="3464696"/>
                  </a:lnTo>
                  <a:lnTo>
                    <a:pt x="1239520" y="3468827"/>
                  </a:lnTo>
                  <a:lnTo>
                    <a:pt x="1239202" y="3472641"/>
                  </a:lnTo>
                  <a:lnTo>
                    <a:pt x="1238885" y="3477408"/>
                  </a:lnTo>
                  <a:lnTo>
                    <a:pt x="1237614" y="3482492"/>
                  </a:lnTo>
                  <a:lnTo>
                    <a:pt x="1236342" y="3487895"/>
                  </a:lnTo>
                  <a:lnTo>
                    <a:pt x="1234754" y="3492344"/>
                  </a:lnTo>
                  <a:lnTo>
                    <a:pt x="1232847" y="3497111"/>
                  </a:lnTo>
                  <a:lnTo>
                    <a:pt x="1230622" y="3501877"/>
                  </a:lnTo>
                  <a:lnTo>
                    <a:pt x="1228080" y="3506962"/>
                  </a:lnTo>
                  <a:lnTo>
                    <a:pt x="1225538" y="3511729"/>
                  </a:lnTo>
                  <a:lnTo>
                    <a:pt x="1222360" y="3516178"/>
                  </a:lnTo>
                  <a:lnTo>
                    <a:pt x="1218546" y="3520945"/>
                  </a:lnTo>
                  <a:lnTo>
                    <a:pt x="1214733" y="3525712"/>
                  </a:lnTo>
                  <a:lnTo>
                    <a:pt x="1210920" y="3529843"/>
                  </a:lnTo>
                  <a:lnTo>
                    <a:pt x="1202022" y="3539059"/>
                  </a:lnTo>
                  <a:lnTo>
                    <a:pt x="1192170" y="3547639"/>
                  </a:lnTo>
                  <a:lnTo>
                    <a:pt x="1181048" y="3556537"/>
                  </a:lnTo>
                  <a:lnTo>
                    <a:pt x="1169290" y="3564799"/>
                  </a:lnTo>
                  <a:lnTo>
                    <a:pt x="1156261" y="3572744"/>
                  </a:lnTo>
                  <a:lnTo>
                    <a:pt x="1141960" y="3580689"/>
                  </a:lnTo>
                  <a:lnTo>
                    <a:pt x="1127024" y="3587998"/>
                  </a:lnTo>
                  <a:lnTo>
                    <a:pt x="1111453" y="3595625"/>
                  </a:lnTo>
                  <a:lnTo>
                    <a:pt x="1094610" y="3602298"/>
                  </a:lnTo>
                  <a:lnTo>
                    <a:pt x="1077450" y="3608972"/>
                  </a:lnTo>
                  <a:lnTo>
                    <a:pt x="1058701" y="3615328"/>
                  </a:lnTo>
                  <a:lnTo>
                    <a:pt x="1039952" y="3621683"/>
                  </a:lnTo>
                  <a:lnTo>
                    <a:pt x="1020249" y="3627086"/>
                  </a:lnTo>
                  <a:lnTo>
                    <a:pt x="999593" y="3632806"/>
                  </a:lnTo>
                  <a:lnTo>
                    <a:pt x="978301" y="3637255"/>
                  </a:lnTo>
                  <a:lnTo>
                    <a:pt x="956056" y="3642022"/>
                  </a:lnTo>
                  <a:lnTo>
                    <a:pt x="933494" y="3646471"/>
                  </a:lnTo>
                  <a:lnTo>
                    <a:pt x="910613" y="3649967"/>
                  </a:lnTo>
                  <a:lnTo>
                    <a:pt x="887097" y="3653462"/>
                  </a:lnTo>
                  <a:lnTo>
                    <a:pt x="862946" y="3656640"/>
                  </a:lnTo>
                  <a:lnTo>
                    <a:pt x="838158" y="3659182"/>
                  </a:lnTo>
                  <a:lnTo>
                    <a:pt x="812736" y="3661407"/>
                  </a:lnTo>
                  <a:lnTo>
                    <a:pt x="787313" y="3662996"/>
                  </a:lnTo>
                  <a:lnTo>
                    <a:pt x="761572" y="3664267"/>
                  </a:lnTo>
                  <a:lnTo>
                    <a:pt x="735196" y="3664903"/>
                  </a:lnTo>
                  <a:lnTo>
                    <a:pt x="708185" y="3665538"/>
                  </a:lnTo>
                  <a:lnTo>
                    <a:pt x="680855" y="3664903"/>
                  </a:lnTo>
                  <a:lnTo>
                    <a:pt x="654161" y="3664267"/>
                  </a:lnTo>
                  <a:lnTo>
                    <a:pt x="627467" y="3662996"/>
                  </a:lnTo>
                  <a:lnTo>
                    <a:pt x="601409" y="3661089"/>
                  </a:lnTo>
                  <a:lnTo>
                    <a:pt x="575668" y="3659182"/>
                  </a:lnTo>
                  <a:lnTo>
                    <a:pt x="550246" y="3656322"/>
                  </a:lnTo>
                  <a:lnTo>
                    <a:pt x="525458" y="3653145"/>
                  </a:lnTo>
                  <a:lnTo>
                    <a:pt x="501307" y="3649649"/>
                  </a:lnTo>
                  <a:lnTo>
                    <a:pt x="478109" y="3645835"/>
                  </a:lnTo>
                  <a:lnTo>
                    <a:pt x="455228" y="3641069"/>
                  </a:lnTo>
                  <a:lnTo>
                    <a:pt x="432665" y="3636302"/>
                  </a:lnTo>
                  <a:lnTo>
                    <a:pt x="411374" y="3631217"/>
                  </a:lnTo>
                  <a:lnTo>
                    <a:pt x="390400" y="3625497"/>
                  </a:lnTo>
                  <a:lnTo>
                    <a:pt x="370380" y="3619777"/>
                  </a:lnTo>
                  <a:lnTo>
                    <a:pt x="350995" y="3613421"/>
                  </a:lnTo>
                  <a:lnTo>
                    <a:pt x="332563" y="3606747"/>
                  </a:lnTo>
                  <a:lnTo>
                    <a:pt x="315085" y="3599438"/>
                  </a:lnTo>
                  <a:lnTo>
                    <a:pt x="297925" y="3592447"/>
                  </a:lnTo>
                  <a:lnTo>
                    <a:pt x="282353" y="3584820"/>
                  </a:lnTo>
                  <a:lnTo>
                    <a:pt x="267735" y="3576875"/>
                  </a:lnTo>
                  <a:lnTo>
                    <a:pt x="253753" y="3568613"/>
                  </a:lnTo>
                  <a:lnTo>
                    <a:pt x="240724" y="3560350"/>
                  </a:lnTo>
                  <a:lnTo>
                    <a:pt x="229283" y="3551770"/>
                  </a:lnTo>
                  <a:lnTo>
                    <a:pt x="218796" y="3542872"/>
                  </a:lnTo>
                  <a:lnTo>
                    <a:pt x="213712" y="3538423"/>
                  </a:lnTo>
                  <a:lnTo>
                    <a:pt x="208945" y="3533656"/>
                  </a:lnTo>
                  <a:lnTo>
                    <a:pt x="204814" y="3529207"/>
                  </a:lnTo>
                  <a:lnTo>
                    <a:pt x="200683" y="3524440"/>
                  </a:lnTo>
                  <a:lnTo>
                    <a:pt x="196869" y="3519674"/>
                  </a:lnTo>
                  <a:lnTo>
                    <a:pt x="193374" y="3514907"/>
                  </a:lnTo>
                  <a:lnTo>
                    <a:pt x="190196" y="3510140"/>
                  </a:lnTo>
                  <a:lnTo>
                    <a:pt x="187653" y="3505055"/>
                  </a:lnTo>
                  <a:lnTo>
                    <a:pt x="185111" y="3500288"/>
                  </a:lnTo>
                  <a:lnTo>
                    <a:pt x="182887" y="3495204"/>
                  </a:lnTo>
                  <a:lnTo>
                    <a:pt x="181298" y="3490437"/>
                  </a:lnTo>
                  <a:lnTo>
                    <a:pt x="179709" y="3485352"/>
                  </a:lnTo>
                  <a:lnTo>
                    <a:pt x="178438" y="3480268"/>
                  </a:lnTo>
                  <a:lnTo>
                    <a:pt x="177802" y="3475183"/>
                  </a:lnTo>
                  <a:lnTo>
                    <a:pt x="176849" y="3470099"/>
                  </a:lnTo>
                  <a:lnTo>
                    <a:pt x="176849" y="3464696"/>
                  </a:lnTo>
                  <a:lnTo>
                    <a:pt x="176531" y="3464696"/>
                  </a:lnTo>
                  <a:lnTo>
                    <a:pt x="176531" y="3333132"/>
                  </a:lnTo>
                  <a:lnTo>
                    <a:pt x="176213" y="3329318"/>
                  </a:lnTo>
                  <a:lnTo>
                    <a:pt x="176531" y="3322327"/>
                  </a:lnTo>
                  <a:lnTo>
                    <a:pt x="177802" y="3314700"/>
                  </a:lnTo>
                  <a:close/>
                  <a:moveTo>
                    <a:pt x="1771445" y="3307529"/>
                  </a:moveTo>
                  <a:lnTo>
                    <a:pt x="1771445" y="3411258"/>
                  </a:lnTo>
                  <a:lnTo>
                    <a:pt x="1789215" y="3413478"/>
                  </a:lnTo>
                  <a:lnTo>
                    <a:pt x="1807301" y="3415698"/>
                  </a:lnTo>
                  <a:lnTo>
                    <a:pt x="1825388" y="3417285"/>
                  </a:lnTo>
                  <a:lnTo>
                    <a:pt x="1843792" y="3419505"/>
                  </a:lnTo>
                  <a:lnTo>
                    <a:pt x="1843792" y="3315777"/>
                  </a:lnTo>
                  <a:lnTo>
                    <a:pt x="1825388" y="3314191"/>
                  </a:lnTo>
                  <a:lnTo>
                    <a:pt x="1807301" y="3312287"/>
                  </a:lnTo>
                  <a:lnTo>
                    <a:pt x="1789215" y="3309750"/>
                  </a:lnTo>
                  <a:lnTo>
                    <a:pt x="1771445" y="3307529"/>
                  </a:lnTo>
                  <a:close/>
                  <a:moveTo>
                    <a:pt x="3178346" y="3281045"/>
                  </a:moveTo>
                  <a:lnTo>
                    <a:pt x="3178346" y="3395980"/>
                  </a:lnTo>
                  <a:lnTo>
                    <a:pt x="3201835" y="3396298"/>
                  </a:lnTo>
                  <a:lnTo>
                    <a:pt x="3225959" y="3396615"/>
                  </a:lnTo>
                  <a:lnTo>
                    <a:pt x="3258970" y="3396298"/>
                  </a:lnTo>
                  <a:lnTo>
                    <a:pt x="3258970" y="3281363"/>
                  </a:lnTo>
                  <a:lnTo>
                    <a:pt x="3225641" y="3281680"/>
                  </a:lnTo>
                  <a:lnTo>
                    <a:pt x="3201835" y="3281363"/>
                  </a:lnTo>
                  <a:lnTo>
                    <a:pt x="3178346" y="3281045"/>
                  </a:lnTo>
                  <a:close/>
                  <a:moveTo>
                    <a:pt x="2609850" y="3275012"/>
                  </a:moveTo>
                  <a:lnTo>
                    <a:pt x="2613342" y="3281059"/>
                  </a:lnTo>
                  <a:lnTo>
                    <a:pt x="2617468" y="3287107"/>
                  </a:lnTo>
                  <a:lnTo>
                    <a:pt x="2621594" y="3292836"/>
                  </a:lnTo>
                  <a:lnTo>
                    <a:pt x="2626038" y="3298883"/>
                  </a:lnTo>
                  <a:lnTo>
                    <a:pt x="2631117" y="3304294"/>
                  </a:lnTo>
                  <a:lnTo>
                    <a:pt x="2635878" y="3310023"/>
                  </a:lnTo>
                  <a:lnTo>
                    <a:pt x="2641274" y="3315433"/>
                  </a:lnTo>
                  <a:lnTo>
                    <a:pt x="2646988" y="3320844"/>
                  </a:lnTo>
                  <a:lnTo>
                    <a:pt x="2658732" y="3331347"/>
                  </a:lnTo>
                  <a:lnTo>
                    <a:pt x="2671746" y="3341532"/>
                  </a:lnTo>
                  <a:lnTo>
                    <a:pt x="2685712" y="3351080"/>
                  </a:lnTo>
                  <a:lnTo>
                    <a:pt x="2700631" y="3360629"/>
                  </a:lnTo>
                  <a:lnTo>
                    <a:pt x="2715867" y="3369540"/>
                  </a:lnTo>
                  <a:lnTo>
                    <a:pt x="2732372" y="3378452"/>
                  </a:lnTo>
                  <a:lnTo>
                    <a:pt x="2749830" y="3386727"/>
                  </a:lnTo>
                  <a:lnTo>
                    <a:pt x="2767923" y="3394684"/>
                  </a:lnTo>
                  <a:lnTo>
                    <a:pt x="2786650" y="3402004"/>
                  </a:lnTo>
                  <a:lnTo>
                    <a:pt x="2805695" y="3409325"/>
                  </a:lnTo>
                  <a:lnTo>
                    <a:pt x="2826009" y="3416327"/>
                  </a:lnTo>
                  <a:lnTo>
                    <a:pt x="2846959" y="3422692"/>
                  </a:lnTo>
                  <a:lnTo>
                    <a:pt x="2867591" y="3428421"/>
                  </a:lnTo>
                  <a:lnTo>
                    <a:pt x="2889492" y="3434469"/>
                  </a:lnTo>
                  <a:lnTo>
                    <a:pt x="2912029" y="3439561"/>
                  </a:lnTo>
                  <a:lnTo>
                    <a:pt x="2934248" y="3444654"/>
                  </a:lnTo>
                  <a:lnTo>
                    <a:pt x="2957102" y="3449109"/>
                  </a:lnTo>
                  <a:lnTo>
                    <a:pt x="2980908" y="3453565"/>
                  </a:lnTo>
                  <a:lnTo>
                    <a:pt x="3004396" y="3457066"/>
                  </a:lnTo>
                  <a:lnTo>
                    <a:pt x="3028203" y="3460567"/>
                  </a:lnTo>
                  <a:lnTo>
                    <a:pt x="3052644" y="3463432"/>
                  </a:lnTo>
                  <a:lnTo>
                    <a:pt x="3077084" y="3465978"/>
                  </a:lnTo>
                  <a:lnTo>
                    <a:pt x="3101525" y="3468206"/>
                  </a:lnTo>
                  <a:lnTo>
                    <a:pt x="3125966" y="3470116"/>
                  </a:lnTo>
                  <a:lnTo>
                    <a:pt x="3150725" y="3471389"/>
                  </a:lnTo>
                  <a:lnTo>
                    <a:pt x="3175800" y="3472344"/>
                  </a:lnTo>
                  <a:lnTo>
                    <a:pt x="3200559" y="3472980"/>
                  </a:lnTo>
                  <a:lnTo>
                    <a:pt x="3225317" y="3473298"/>
                  </a:lnTo>
                  <a:lnTo>
                    <a:pt x="3246266" y="3473298"/>
                  </a:lnTo>
                  <a:lnTo>
                    <a:pt x="3267216" y="3472344"/>
                  </a:lnTo>
                  <a:lnTo>
                    <a:pt x="3288165" y="3472025"/>
                  </a:lnTo>
                  <a:lnTo>
                    <a:pt x="3308797" y="3470752"/>
                  </a:lnTo>
                  <a:lnTo>
                    <a:pt x="3329429" y="3469797"/>
                  </a:lnTo>
                  <a:lnTo>
                    <a:pt x="3350378" y="3468206"/>
                  </a:lnTo>
                  <a:lnTo>
                    <a:pt x="3371010" y="3466615"/>
                  </a:lnTo>
                  <a:lnTo>
                    <a:pt x="3391325" y="3464068"/>
                  </a:lnTo>
                  <a:lnTo>
                    <a:pt x="3411957" y="3462159"/>
                  </a:lnTo>
                  <a:lnTo>
                    <a:pt x="3431954" y="3459294"/>
                  </a:lnTo>
                  <a:lnTo>
                    <a:pt x="3451951" y="3456748"/>
                  </a:lnTo>
                  <a:lnTo>
                    <a:pt x="3471948" y="3453565"/>
                  </a:lnTo>
                  <a:lnTo>
                    <a:pt x="3491628" y="3450064"/>
                  </a:lnTo>
                  <a:lnTo>
                    <a:pt x="3510990" y="3446245"/>
                  </a:lnTo>
                  <a:lnTo>
                    <a:pt x="3530035" y="3442107"/>
                  </a:lnTo>
                  <a:lnTo>
                    <a:pt x="3548763" y="3437970"/>
                  </a:lnTo>
                  <a:lnTo>
                    <a:pt x="3567173" y="3433196"/>
                  </a:lnTo>
                  <a:lnTo>
                    <a:pt x="3585265" y="3428421"/>
                  </a:lnTo>
                  <a:lnTo>
                    <a:pt x="3603041" y="3423329"/>
                  </a:lnTo>
                  <a:lnTo>
                    <a:pt x="3620498" y="3418237"/>
                  </a:lnTo>
                  <a:lnTo>
                    <a:pt x="3637004" y="3412826"/>
                  </a:lnTo>
                  <a:lnTo>
                    <a:pt x="3653510" y="3406779"/>
                  </a:lnTo>
                  <a:lnTo>
                    <a:pt x="3669698" y="3400731"/>
                  </a:lnTo>
                  <a:lnTo>
                    <a:pt x="3685251" y="3394048"/>
                  </a:lnTo>
                  <a:lnTo>
                    <a:pt x="3700170" y="3387682"/>
                  </a:lnTo>
                  <a:lnTo>
                    <a:pt x="3714770" y="3380680"/>
                  </a:lnTo>
                  <a:lnTo>
                    <a:pt x="3728419" y="3373678"/>
                  </a:lnTo>
                  <a:lnTo>
                    <a:pt x="3741751" y="3366039"/>
                  </a:lnTo>
                  <a:lnTo>
                    <a:pt x="3754765" y="3358719"/>
                  </a:lnTo>
                  <a:lnTo>
                    <a:pt x="3767144" y="3350762"/>
                  </a:lnTo>
                  <a:lnTo>
                    <a:pt x="3778571" y="3342487"/>
                  </a:lnTo>
                  <a:lnTo>
                    <a:pt x="3789363" y="3333575"/>
                  </a:lnTo>
                  <a:lnTo>
                    <a:pt x="3789363" y="3441471"/>
                  </a:lnTo>
                  <a:lnTo>
                    <a:pt x="3788728" y="3442107"/>
                  </a:lnTo>
                  <a:lnTo>
                    <a:pt x="3788411" y="3451019"/>
                  </a:lnTo>
                  <a:lnTo>
                    <a:pt x="3787776" y="3456748"/>
                  </a:lnTo>
                  <a:lnTo>
                    <a:pt x="3786506" y="3462159"/>
                  </a:lnTo>
                  <a:lnTo>
                    <a:pt x="3785237" y="3467569"/>
                  </a:lnTo>
                  <a:lnTo>
                    <a:pt x="3783332" y="3472980"/>
                  </a:lnTo>
                  <a:lnTo>
                    <a:pt x="3781428" y="3478391"/>
                  </a:lnTo>
                  <a:lnTo>
                    <a:pt x="3778571" y="3483801"/>
                  </a:lnTo>
                  <a:lnTo>
                    <a:pt x="3775714" y="3489212"/>
                  </a:lnTo>
                  <a:lnTo>
                    <a:pt x="3772540" y="3494305"/>
                  </a:lnTo>
                  <a:lnTo>
                    <a:pt x="3769048" y="3499715"/>
                  </a:lnTo>
                  <a:lnTo>
                    <a:pt x="3765557" y="3504808"/>
                  </a:lnTo>
                  <a:lnTo>
                    <a:pt x="3761113" y="3509900"/>
                  </a:lnTo>
                  <a:lnTo>
                    <a:pt x="3756987" y="3514674"/>
                  </a:lnTo>
                  <a:lnTo>
                    <a:pt x="3752226" y="3519767"/>
                  </a:lnTo>
                  <a:lnTo>
                    <a:pt x="3747147" y="3525177"/>
                  </a:lnTo>
                  <a:lnTo>
                    <a:pt x="3741433" y="3529633"/>
                  </a:lnTo>
                  <a:lnTo>
                    <a:pt x="3736037" y="3534407"/>
                  </a:lnTo>
                  <a:lnTo>
                    <a:pt x="3723658" y="3543956"/>
                  </a:lnTo>
                  <a:lnTo>
                    <a:pt x="3710327" y="3553504"/>
                  </a:lnTo>
                  <a:lnTo>
                    <a:pt x="3696043" y="3562097"/>
                  </a:lnTo>
                  <a:lnTo>
                    <a:pt x="3680490" y="3571009"/>
                  </a:lnTo>
                  <a:lnTo>
                    <a:pt x="3663667" y="3579603"/>
                  </a:lnTo>
                  <a:lnTo>
                    <a:pt x="3646526" y="3587560"/>
                  </a:lnTo>
                  <a:lnTo>
                    <a:pt x="3627799" y="3595516"/>
                  </a:lnTo>
                  <a:lnTo>
                    <a:pt x="3608754" y="3602837"/>
                  </a:lnTo>
                  <a:lnTo>
                    <a:pt x="3588122" y="3609521"/>
                  </a:lnTo>
                  <a:lnTo>
                    <a:pt x="3566855" y="3616523"/>
                  </a:lnTo>
                  <a:lnTo>
                    <a:pt x="3544636" y="3622570"/>
                  </a:lnTo>
                  <a:lnTo>
                    <a:pt x="3522417" y="3628935"/>
                  </a:lnTo>
                  <a:lnTo>
                    <a:pt x="3498611" y="3634664"/>
                  </a:lnTo>
                  <a:lnTo>
                    <a:pt x="3474170" y="3639757"/>
                  </a:lnTo>
                  <a:lnTo>
                    <a:pt x="3449412" y="3644213"/>
                  </a:lnTo>
                  <a:lnTo>
                    <a:pt x="3423701" y="3648350"/>
                  </a:lnTo>
                  <a:lnTo>
                    <a:pt x="3397356" y="3652488"/>
                  </a:lnTo>
                  <a:lnTo>
                    <a:pt x="3370376" y="3655671"/>
                  </a:lnTo>
                  <a:lnTo>
                    <a:pt x="3343395" y="3658853"/>
                  </a:lnTo>
                  <a:lnTo>
                    <a:pt x="3315146" y="3661081"/>
                  </a:lnTo>
                  <a:lnTo>
                    <a:pt x="3286896" y="3662673"/>
                  </a:lnTo>
                  <a:lnTo>
                    <a:pt x="3258011" y="3664264"/>
                  </a:lnTo>
                  <a:lnTo>
                    <a:pt x="3228491" y="3664901"/>
                  </a:lnTo>
                  <a:lnTo>
                    <a:pt x="3198972" y="3665537"/>
                  </a:lnTo>
                  <a:lnTo>
                    <a:pt x="3168500" y="3664901"/>
                  </a:lnTo>
                  <a:lnTo>
                    <a:pt x="3138663" y="3664264"/>
                  </a:lnTo>
                  <a:lnTo>
                    <a:pt x="3109143" y="3662673"/>
                  </a:lnTo>
                  <a:lnTo>
                    <a:pt x="3080259" y="3660763"/>
                  </a:lnTo>
                  <a:lnTo>
                    <a:pt x="3051374" y="3658217"/>
                  </a:lnTo>
                  <a:lnTo>
                    <a:pt x="3023441" y="3655034"/>
                  </a:lnTo>
                  <a:lnTo>
                    <a:pt x="2996144" y="3651533"/>
                  </a:lnTo>
                  <a:lnTo>
                    <a:pt x="2969481" y="3647714"/>
                  </a:lnTo>
                  <a:lnTo>
                    <a:pt x="2943453" y="3643258"/>
                  </a:lnTo>
                  <a:lnTo>
                    <a:pt x="2917742" y="3638165"/>
                  </a:lnTo>
                  <a:lnTo>
                    <a:pt x="2892984" y="3633073"/>
                  </a:lnTo>
                  <a:lnTo>
                    <a:pt x="2869178" y="3627026"/>
                  </a:lnTo>
                  <a:lnTo>
                    <a:pt x="2846007" y="3620660"/>
                  </a:lnTo>
                  <a:lnTo>
                    <a:pt x="2823470" y="3614295"/>
                  </a:lnTo>
                  <a:lnTo>
                    <a:pt x="2802203" y="3607293"/>
                  </a:lnTo>
                  <a:lnTo>
                    <a:pt x="2781889" y="3599654"/>
                  </a:lnTo>
                  <a:lnTo>
                    <a:pt x="2762527" y="3592334"/>
                  </a:lnTo>
                  <a:lnTo>
                    <a:pt x="2743799" y="3584059"/>
                  </a:lnTo>
                  <a:lnTo>
                    <a:pt x="2726024" y="3575783"/>
                  </a:lnTo>
                  <a:lnTo>
                    <a:pt x="2709518" y="3566872"/>
                  </a:lnTo>
                  <a:lnTo>
                    <a:pt x="2694600" y="3557960"/>
                  </a:lnTo>
                  <a:lnTo>
                    <a:pt x="2679999" y="3548412"/>
                  </a:lnTo>
                  <a:lnTo>
                    <a:pt x="2666985" y="3538863"/>
                  </a:lnTo>
                  <a:lnTo>
                    <a:pt x="2660954" y="3533771"/>
                  </a:lnTo>
                  <a:lnTo>
                    <a:pt x="2655240" y="3528997"/>
                  </a:lnTo>
                  <a:lnTo>
                    <a:pt x="2650162" y="3523904"/>
                  </a:lnTo>
                  <a:lnTo>
                    <a:pt x="2645083" y="3518812"/>
                  </a:lnTo>
                  <a:lnTo>
                    <a:pt x="2639687" y="3513719"/>
                  </a:lnTo>
                  <a:lnTo>
                    <a:pt x="2635561" y="3508309"/>
                  </a:lnTo>
                  <a:lnTo>
                    <a:pt x="2631434" y="3503216"/>
                  </a:lnTo>
                  <a:lnTo>
                    <a:pt x="2627625" y="3497806"/>
                  </a:lnTo>
                  <a:lnTo>
                    <a:pt x="2624134" y="3492713"/>
                  </a:lnTo>
                  <a:lnTo>
                    <a:pt x="2620960" y="3486984"/>
                  </a:lnTo>
                  <a:lnTo>
                    <a:pt x="2618103" y="3481574"/>
                  </a:lnTo>
                  <a:lnTo>
                    <a:pt x="2615881" y="3476163"/>
                  </a:lnTo>
                  <a:lnTo>
                    <a:pt x="2613659" y="3470434"/>
                  </a:lnTo>
                  <a:lnTo>
                    <a:pt x="2612072" y="3465023"/>
                  </a:lnTo>
                  <a:lnTo>
                    <a:pt x="2610485" y="3459294"/>
                  </a:lnTo>
                  <a:lnTo>
                    <a:pt x="2609850" y="3453565"/>
                  </a:lnTo>
                  <a:lnTo>
                    <a:pt x="2609215" y="3447836"/>
                  </a:lnTo>
                  <a:lnTo>
                    <a:pt x="2609215" y="3442107"/>
                  </a:lnTo>
                  <a:lnTo>
                    <a:pt x="2608580" y="3442426"/>
                  </a:lnTo>
                  <a:lnTo>
                    <a:pt x="2608580" y="3295700"/>
                  </a:lnTo>
                  <a:lnTo>
                    <a:pt x="2608263" y="3291881"/>
                  </a:lnTo>
                  <a:lnTo>
                    <a:pt x="2608580" y="3283287"/>
                  </a:lnTo>
                  <a:lnTo>
                    <a:pt x="2609850" y="3275012"/>
                  </a:lnTo>
                  <a:close/>
                  <a:moveTo>
                    <a:pt x="1625482" y="3274222"/>
                  </a:moveTo>
                  <a:lnTo>
                    <a:pt x="1625482" y="3379536"/>
                  </a:lnTo>
                  <a:lnTo>
                    <a:pt x="1642935" y="3384612"/>
                  </a:lnTo>
                  <a:lnTo>
                    <a:pt x="1661021" y="3389370"/>
                  </a:lnTo>
                  <a:lnTo>
                    <a:pt x="1679425" y="3394128"/>
                  </a:lnTo>
                  <a:lnTo>
                    <a:pt x="1698464" y="3398252"/>
                  </a:lnTo>
                  <a:lnTo>
                    <a:pt x="1698464" y="3294206"/>
                  </a:lnTo>
                  <a:lnTo>
                    <a:pt x="1679425" y="3289448"/>
                  </a:lnTo>
                  <a:lnTo>
                    <a:pt x="1661021" y="3284690"/>
                  </a:lnTo>
                  <a:lnTo>
                    <a:pt x="1642935" y="3279932"/>
                  </a:lnTo>
                  <a:lnTo>
                    <a:pt x="1625482" y="3274222"/>
                  </a:lnTo>
                  <a:close/>
                  <a:moveTo>
                    <a:pt x="3016148" y="3266758"/>
                  </a:moveTo>
                  <a:lnTo>
                    <a:pt x="3016148" y="3382010"/>
                  </a:lnTo>
                  <a:lnTo>
                    <a:pt x="3035827" y="3384868"/>
                  </a:lnTo>
                  <a:lnTo>
                    <a:pt x="3056142" y="3387090"/>
                  </a:lnTo>
                  <a:lnTo>
                    <a:pt x="3076456" y="3389630"/>
                  </a:lnTo>
                  <a:lnTo>
                    <a:pt x="3097406" y="3391535"/>
                  </a:lnTo>
                  <a:lnTo>
                    <a:pt x="3097406" y="3276283"/>
                  </a:lnTo>
                  <a:lnTo>
                    <a:pt x="3076456" y="3274378"/>
                  </a:lnTo>
                  <a:lnTo>
                    <a:pt x="3056142" y="3271838"/>
                  </a:lnTo>
                  <a:lnTo>
                    <a:pt x="3035827" y="3269615"/>
                  </a:lnTo>
                  <a:lnTo>
                    <a:pt x="3016148" y="3266758"/>
                  </a:lnTo>
                  <a:close/>
                  <a:moveTo>
                    <a:pt x="2854584" y="3230245"/>
                  </a:moveTo>
                  <a:lnTo>
                    <a:pt x="2854584" y="3347403"/>
                  </a:lnTo>
                  <a:lnTo>
                    <a:pt x="2873946" y="3352800"/>
                  </a:lnTo>
                  <a:lnTo>
                    <a:pt x="2893626" y="3357880"/>
                  </a:lnTo>
                  <a:lnTo>
                    <a:pt x="2914258" y="3362960"/>
                  </a:lnTo>
                  <a:lnTo>
                    <a:pt x="2935524" y="3367723"/>
                  </a:lnTo>
                  <a:lnTo>
                    <a:pt x="2935524" y="3251835"/>
                  </a:lnTo>
                  <a:lnTo>
                    <a:pt x="2914258" y="3246755"/>
                  </a:lnTo>
                  <a:lnTo>
                    <a:pt x="2893626" y="3241675"/>
                  </a:lnTo>
                  <a:lnTo>
                    <a:pt x="2873946" y="3235960"/>
                  </a:lnTo>
                  <a:lnTo>
                    <a:pt x="2854584" y="3230245"/>
                  </a:lnTo>
                  <a:close/>
                  <a:moveTo>
                    <a:pt x="1480154" y="3217441"/>
                  </a:moveTo>
                  <a:lnTo>
                    <a:pt x="1480154" y="3305626"/>
                  </a:lnTo>
                  <a:lnTo>
                    <a:pt x="1482375" y="3307847"/>
                  </a:lnTo>
                  <a:lnTo>
                    <a:pt x="1484914" y="3310701"/>
                  </a:lnTo>
                  <a:lnTo>
                    <a:pt x="1491895" y="3316411"/>
                  </a:lnTo>
                  <a:lnTo>
                    <a:pt x="1500145" y="3322755"/>
                  </a:lnTo>
                  <a:lnTo>
                    <a:pt x="1509664" y="3329100"/>
                  </a:lnTo>
                  <a:lnTo>
                    <a:pt x="1519818" y="3335444"/>
                  </a:lnTo>
                  <a:lnTo>
                    <a:pt x="1530924" y="3341788"/>
                  </a:lnTo>
                  <a:lnTo>
                    <a:pt x="1542030" y="3347498"/>
                  </a:lnTo>
                  <a:lnTo>
                    <a:pt x="1553136" y="3352891"/>
                  </a:lnTo>
                  <a:lnTo>
                    <a:pt x="1553136" y="3255189"/>
                  </a:lnTo>
                  <a:lnTo>
                    <a:pt x="1539174" y="3249797"/>
                  </a:lnTo>
                  <a:lnTo>
                    <a:pt x="1527116" y="3244721"/>
                  </a:lnTo>
                  <a:lnTo>
                    <a:pt x="1516010" y="3239646"/>
                  </a:lnTo>
                  <a:lnTo>
                    <a:pt x="1506174" y="3234888"/>
                  </a:lnTo>
                  <a:lnTo>
                    <a:pt x="1497924" y="3230130"/>
                  </a:lnTo>
                  <a:lnTo>
                    <a:pt x="1490626" y="3226006"/>
                  </a:lnTo>
                  <a:lnTo>
                    <a:pt x="1484914" y="3221565"/>
                  </a:lnTo>
                  <a:lnTo>
                    <a:pt x="1480154" y="3217441"/>
                  </a:lnTo>
                  <a:close/>
                  <a:moveTo>
                    <a:pt x="2426374" y="3213000"/>
                  </a:moveTo>
                  <a:lnTo>
                    <a:pt x="2420662" y="3217124"/>
                  </a:lnTo>
                  <a:lnTo>
                    <a:pt x="2413999" y="3221565"/>
                  </a:lnTo>
                  <a:lnTo>
                    <a:pt x="2406701" y="3226323"/>
                  </a:lnTo>
                  <a:lnTo>
                    <a:pt x="2399720" y="3230130"/>
                  </a:lnTo>
                  <a:lnTo>
                    <a:pt x="2392739" y="3234253"/>
                  </a:lnTo>
                  <a:lnTo>
                    <a:pt x="2385124" y="3237743"/>
                  </a:lnTo>
                  <a:lnTo>
                    <a:pt x="2378460" y="3240915"/>
                  </a:lnTo>
                  <a:lnTo>
                    <a:pt x="2371797" y="3243135"/>
                  </a:lnTo>
                  <a:lnTo>
                    <a:pt x="2371797" y="3350353"/>
                  </a:lnTo>
                  <a:lnTo>
                    <a:pt x="2379729" y="3346864"/>
                  </a:lnTo>
                  <a:lnTo>
                    <a:pt x="2387028" y="3342423"/>
                  </a:lnTo>
                  <a:lnTo>
                    <a:pt x="2394643" y="3338299"/>
                  </a:lnTo>
                  <a:lnTo>
                    <a:pt x="2401941" y="3333541"/>
                  </a:lnTo>
                  <a:lnTo>
                    <a:pt x="2409239" y="3328782"/>
                  </a:lnTo>
                  <a:lnTo>
                    <a:pt x="2415585" y="3324024"/>
                  </a:lnTo>
                  <a:lnTo>
                    <a:pt x="2421297" y="3319266"/>
                  </a:lnTo>
                  <a:lnTo>
                    <a:pt x="2426374" y="3314508"/>
                  </a:lnTo>
                  <a:lnTo>
                    <a:pt x="2426374" y="3213000"/>
                  </a:lnTo>
                  <a:close/>
                  <a:moveTo>
                    <a:pt x="2692385" y="3167062"/>
                  </a:moveTo>
                  <a:lnTo>
                    <a:pt x="2692385" y="3264535"/>
                  </a:lnTo>
                  <a:lnTo>
                    <a:pt x="2695241" y="3267393"/>
                  </a:lnTo>
                  <a:lnTo>
                    <a:pt x="2698098" y="3270250"/>
                  </a:lnTo>
                  <a:lnTo>
                    <a:pt x="2705399" y="3276600"/>
                  </a:lnTo>
                  <a:lnTo>
                    <a:pt x="2714921" y="3283903"/>
                  </a:lnTo>
                  <a:lnTo>
                    <a:pt x="2725078" y="3290888"/>
                  </a:lnTo>
                  <a:lnTo>
                    <a:pt x="2737140" y="3297873"/>
                  </a:lnTo>
                  <a:lnTo>
                    <a:pt x="2748884" y="3305175"/>
                  </a:lnTo>
                  <a:lnTo>
                    <a:pt x="2761581" y="3311525"/>
                  </a:lnTo>
                  <a:lnTo>
                    <a:pt x="2773325" y="3317240"/>
                  </a:lnTo>
                  <a:lnTo>
                    <a:pt x="2773325" y="3208337"/>
                  </a:lnTo>
                  <a:lnTo>
                    <a:pt x="2758407" y="3202940"/>
                  </a:lnTo>
                  <a:lnTo>
                    <a:pt x="2744441" y="3196907"/>
                  </a:lnTo>
                  <a:lnTo>
                    <a:pt x="2732379" y="3191510"/>
                  </a:lnTo>
                  <a:lnTo>
                    <a:pt x="2721269" y="3186430"/>
                  </a:lnTo>
                  <a:lnTo>
                    <a:pt x="2712064" y="3180715"/>
                  </a:lnTo>
                  <a:lnTo>
                    <a:pt x="2704446" y="3176270"/>
                  </a:lnTo>
                  <a:lnTo>
                    <a:pt x="2697781" y="3171507"/>
                  </a:lnTo>
                  <a:lnTo>
                    <a:pt x="2692385" y="3167062"/>
                  </a:lnTo>
                  <a:close/>
                  <a:moveTo>
                    <a:pt x="3744614" y="3161665"/>
                  </a:moveTo>
                  <a:lnTo>
                    <a:pt x="3737949" y="3166745"/>
                  </a:lnTo>
                  <a:lnTo>
                    <a:pt x="3730648" y="3171507"/>
                  </a:lnTo>
                  <a:lnTo>
                    <a:pt x="3722713" y="3176587"/>
                  </a:lnTo>
                  <a:lnTo>
                    <a:pt x="3715095" y="3180715"/>
                  </a:lnTo>
                  <a:lnTo>
                    <a:pt x="3706524" y="3185160"/>
                  </a:lnTo>
                  <a:lnTo>
                    <a:pt x="3698907" y="3189287"/>
                  </a:lnTo>
                  <a:lnTo>
                    <a:pt x="3691289" y="3192780"/>
                  </a:lnTo>
                  <a:lnTo>
                    <a:pt x="3683671" y="3195320"/>
                  </a:lnTo>
                  <a:lnTo>
                    <a:pt x="3683671" y="3315018"/>
                  </a:lnTo>
                  <a:lnTo>
                    <a:pt x="3692558" y="3310573"/>
                  </a:lnTo>
                  <a:lnTo>
                    <a:pt x="3701128" y="3305810"/>
                  </a:lnTo>
                  <a:lnTo>
                    <a:pt x="3709381" y="3301048"/>
                  </a:lnTo>
                  <a:lnTo>
                    <a:pt x="3717634" y="3295968"/>
                  </a:lnTo>
                  <a:lnTo>
                    <a:pt x="3725252" y="3290570"/>
                  </a:lnTo>
                  <a:lnTo>
                    <a:pt x="3732235" y="3285490"/>
                  </a:lnTo>
                  <a:lnTo>
                    <a:pt x="3738901" y="3279775"/>
                  </a:lnTo>
                  <a:lnTo>
                    <a:pt x="3744614" y="3275013"/>
                  </a:lnTo>
                  <a:lnTo>
                    <a:pt x="3744614" y="3161665"/>
                  </a:lnTo>
                  <a:close/>
                  <a:moveTo>
                    <a:pt x="771525" y="3136900"/>
                  </a:moveTo>
                  <a:lnTo>
                    <a:pt x="805634" y="3143476"/>
                  </a:lnTo>
                  <a:lnTo>
                    <a:pt x="812009" y="3145042"/>
                  </a:lnTo>
                  <a:lnTo>
                    <a:pt x="818066" y="3146921"/>
                  </a:lnTo>
                  <a:lnTo>
                    <a:pt x="823167" y="3148486"/>
                  </a:lnTo>
                  <a:lnTo>
                    <a:pt x="827311" y="3150365"/>
                  </a:lnTo>
                  <a:lnTo>
                    <a:pt x="831455" y="3152557"/>
                  </a:lnTo>
                  <a:lnTo>
                    <a:pt x="835280" y="3155062"/>
                  </a:lnTo>
                  <a:lnTo>
                    <a:pt x="842612" y="3160072"/>
                  </a:lnTo>
                  <a:lnTo>
                    <a:pt x="845162" y="3162890"/>
                  </a:lnTo>
                  <a:lnTo>
                    <a:pt x="847075" y="3165082"/>
                  </a:lnTo>
                  <a:lnTo>
                    <a:pt x="848669" y="3167587"/>
                  </a:lnTo>
                  <a:lnTo>
                    <a:pt x="849944" y="3170092"/>
                  </a:lnTo>
                  <a:lnTo>
                    <a:pt x="850900" y="3172597"/>
                  </a:lnTo>
                  <a:lnTo>
                    <a:pt x="850900" y="3175416"/>
                  </a:lnTo>
                  <a:lnTo>
                    <a:pt x="850262" y="3177608"/>
                  </a:lnTo>
                  <a:lnTo>
                    <a:pt x="849625" y="3180426"/>
                  </a:lnTo>
                  <a:lnTo>
                    <a:pt x="848031" y="3182618"/>
                  </a:lnTo>
                  <a:lnTo>
                    <a:pt x="846437" y="3185123"/>
                  </a:lnTo>
                  <a:lnTo>
                    <a:pt x="844206" y="3187315"/>
                  </a:lnTo>
                  <a:lnTo>
                    <a:pt x="841656" y="3189820"/>
                  </a:lnTo>
                  <a:lnTo>
                    <a:pt x="838468" y="3191699"/>
                  </a:lnTo>
                  <a:lnTo>
                    <a:pt x="834961" y="3193577"/>
                  </a:lnTo>
                  <a:lnTo>
                    <a:pt x="831136" y="3195143"/>
                  </a:lnTo>
                  <a:lnTo>
                    <a:pt x="826992" y="3197022"/>
                  </a:lnTo>
                  <a:lnTo>
                    <a:pt x="820935" y="3198587"/>
                  </a:lnTo>
                  <a:lnTo>
                    <a:pt x="815197" y="3200153"/>
                  </a:lnTo>
                  <a:lnTo>
                    <a:pt x="808503" y="3201719"/>
                  </a:lnTo>
                  <a:lnTo>
                    <a:pt x="801171" y="3202971"/>
                  </a:lnTo>
                  <a:lnTo>
                    <a:pt x="787145" y="3204537"/>
                  </a:lnTo>
                  <a:lnTo>
                    <a:pt x="771525" y="3205163"/>
                  </a:lnTo>
                  <a:lnTo>
                    <a:pt x="771525" y="3136900"/>
                  </a:lnTo>
                  <a:close/>
                  <a:moveTo>
                    <a:pt x="200025" y="3117850"/>
                  </a:moveTo>
                  <a:lnTo>
                    <a:pt x="200343" y="3123582"/>
                  </a:lnTo>
                  <a:lnTo>
                    <a:pt x="201296" y="3129631"/>
                  </a:lnTo>
                  <a:lnTo>
                    <a:pt x="202567" y="3135044"/>
                  </a:lnTo>
                  <a:lnTo>
                    <a:pt x="204155" y="3141094"/>
                  </a:lnTo>
                  <a:lnTo>
                    <a:pt x="206061" y="3146507"/>
                  </a:lnTo>
                  <a:lnTo>
                    <a:pt x="208285" y="3152238"/>
                  </a:lnTo>
                  <a:lnTo>
                    <a:pt x="211144" y="3157651"/>
                  </a:lnTo>
                  <a:lnTo>
                    <a:pt x="214321" y="3163064"/>
                  </a:lnTo>
                  <a:lnTo>
                    <a:pt x="217816" y="3168795"/>
                  </a:lnTo>
                  <a:lnTo>
                    <a:pt x="221310" y="3173890"/>
                  </a:lnTo>
                  <a:lnTo>
                    <a:pt x="225758" y="3179303"/>
                  </a:lnTo>
                  <a:lnTo>
                    <a:pt x="230206" y="3184715"/>
                  </a:lnTo>
                  <a:lnTo>
                    <a:pt x="235289" y="3189810"/>
                  </a:lnTo>
                  <a:lnTo>
                    <a:pt x="240372" y="3194904"/>
                  </a:lnTo>
                  <a:lnTo>
                    <a:pt x="245773" y="3199999"/>
                  </a:lnTo>
                  <a:lnTo>
                    <a:pt x="251809" y="3205093"/>
                  </a:lnTo>
                  <a:lnTo>
                    <a:pt x="251809" y="3304436"/>
                  </a:lnTo>
                  <a:lnTo>
                    <a:pt x="254032" y="3306983"/>
                  </a:lnTo>
                  <a:lnTo>
                    <a:pt x="256574" y="3309531"/>
                  </a:lnTo>
                  <a:lnTo>
                    <a:pt x="263563" y="3315580"/>
                  </a:lnTo>
                  <a:lnTo>
                    <a:pt x="271823" y="3321948"/>
                  </a:lnTo>
                  <a:lnTo>
                    <a:pt x="281354" y="3328317"/>
                  </a:lnTo>
                  <a:lnTo>
                    <a:pt x="291520" y="3335003"/>
                  </a:lnTo>
                  <a:lnTo>
                    <a:pt x="302639" y="3340734"/>
                  </a:lnTo>
                  <a:lnTo>
                    <a:pt x="313758" y="3346784"/>
                  </a:lnTo>
                  <a:lnTo>
                    <a:pt x="324877" y="3351879"/>
                  </a:lnTo>
                  <a:lnTo>
                    <a:pt x="324877" y="3249352"/>
                  </a:lnTo>
                  <a:lnTo>
                    <a:pt x="341715" y="3256994"/>
                  </a:lnTo>
                  <a:lnTo>
                    <a:pt x="359505" y="3263999"/>
                  </a:lnTo>
                  <a:lnTo>
                    <a:pt x="377931" y="3270685"/>
                  </a:lnTo>
                  <a:lnTo>
                    <a:pt x="397311" y="3277053"/>
                  </a:lnTo>
                  <a:lnTo>
                    <a:pt x="397311" y="3378943"/>
                  </a:lnTo>
                  <a:lnTo>
                    <a:pt x="414783" y="3384038"/>
                  </a:lnTo>
                  <a:lnTo>
                    <a:pt x="432892" y="3388814"/>
                  </a:lnTo>
                  <a:lnTo>
                    <a:pt x="451318" y="3393590"/>
                  </a:lnTo>
                  <a:lnTo>
                    <a:pt x="470379" y="3397729"/>
                  </a:lnTo>
                  <a:lnTo>
                    <a:pt x="470379" y="3296476"/>
                  </a:lnTo>
                  <a:lnTo>
                    <a:pt x="488170" y="3300615"/>
                  </a:lnTo>
                  <a:lnTo>
                    <a:pt x="506278" y="3303799"/>
                  </a:lnTo>
                  <a:lnTo>
                    <a:pt x="524386" y="3306983"/>
                  </a:lnTo>
                  <a:lnTo>
                    <a:pt x="543448" y="3309849"/>
                  </a:lnTo>
                  <a:lnTo>
                    <a:pt x="543448" y="3410465"/>
                  </a:lnTo>
                  <a:lnTo>
                    <a:pt x="561238" y="3412694"/>
                  </a:lnTo>
                  <a:lnTo>
                    <a:pt x="579347" y="3415241"/>
                  </a:lnTo>
                  <a:lnTo>
                    <a:pt x="597455" y="3417152"/>
                  </a:lnTo>
                  <a:lnTo>
                    <a:pt x="615881" y="3418744"/>
                  </a:lnTo>
                  <a:lnTo>
                    <a:pt x="615881" y="3318446"/>
                  </a:lnTo>
                  <a:lnTo>
                    <a:pt x="634307" y="3320038"/>
                  </a:lnTo>
                  <a:lnTo>
                    <a:pt x="652415" y="3320993"/>
                  </a:lnTo>
                  <a:lnTo>
                    <a:pt x="670524" y="3321948"/>
                  </a:lnTo>
                  <a:lnTo>
                    <a:pt x="688950" y="3322585"/>
                  </a:lnTo>
                  <a:lnTo>
                    <a:pt x="688950" y="3422883"/>
                  </a:lnTo>
                  <a:lnTo>
                    <a:pt x="710235" y="3423520"/>
                  </a:lnTo>
                  <a:lnTo>
                    <a:pt x="732155" y="3423520"/>
                  </a:lnTo>
                  <a:lnTo>
                    <a:pt x="762018" y="3423201"/>
                  </a:lnTo>
                  <a:lnTo>
                    <a:pt x="762018" y="3322904"/>
                  </a:lnTo>
                  <a:lnTo>
                    <a:pt x="790928" y="3321948"/>
                  </a:lnTo>
                  <a:lnTo>
                    <a:pt x="818884" y="3320675"/>
                  </a:lnTo>
                  <a:lnTo>
                    <a:pt x="846524" y="3318446"/>
                  </a:lnTo>
                  <a:lnTo>
                    <a:pt x="873845" y="3315899"/>
                  </a:lnTo>
                  <a:lnTo>
                    <a:pt x="900531" y="3312715"/>
                  </a:lnTo>
                  <a:lnTo>
                    <a:pt x="926581" y="3309212"/>
                  </a:lnTo>
                  <a:lnTo>
                    <a:pt x="951996" y="3304755"/>
                  </a:lnTo>
                  <a:lnTo>
                    <a:pt x="976776" y="3299978"/>
                  </a:lnTo>
                  <a:lnTo>
                    <a:pt x="1000921" y="3294884"/>
                  </a:lnTo>
                  <a:lnTo>
                    <a:pt x="1023794" y="3289471"/>
                  </a:lnTo>
                  <a:lnTo>
                    <a:pt x="1046350" y="3283421"/>
                  </a:lnTo>
                  <a:lnTo>
                    <a:pt x="1067953" y="3277053"/>
                  </a:lnTo>
                  <a:lnTo>
                    <a:pt x="1088285" y="3270048"/>
                  </a:lnTo>
                  <a:lnTo>
                    <a:pt x="1108300" y="3263043"/>
                  </a:lnTo>
                  <a:lnTo>
                    <a:pt x="1126726" y="3255083"/>
                  </a:lnTo>
                  <a:lnTo>
                    <a:pt x="1144516" y="3247123"/>
                  </a:lnTo>
                  <a:lnTo>
                    <a:pt x="1144516" y="3349968"/>
                  </a:lnTo>
                  <a:lnTo>
                    <a:pt x="1152459" y="3346147"/>
                  </a:lnTo>
                  <a:lnTo>
                    <a:pt x="1159766" y="3342008"/>
                  </a:lnTo>
                  <a:lnTo>
                    <a:pt x="1167390" y="3337232"/>
                  </a:lnTo>
                  <a:lnTo>
                    <a:pt x="1175015" y="3332456"/>
                  </a:lnTo>
                  <a:lnTo>
                    <a:pt x="1182004" y="3327680"/>
                  </a:lnTo>
                  <a:lnTo>
                    <a:pt x="1188358" y="3322904"/>
                  </a:lnTo>
                  <a:lnTo>
                    <a:pt x="1194076" y="3318446"/>
                  </a:lnTo>
                  <a:lnTo>
                    <a:pt x="1199477" y="3313988"/>
                  </a:lnTo>
                  <a:lnTo>
                    <a:pt x="1199477" y="3215601"/>
                  </a:lnTo>
                  <a:lnTo>
                    <a:pt x="1206784" y="3209870"/>
                  </a:lnTo>
                  <a:lnTo>
                    <a:pt x="1213455" y="3204457"/>
                  </a:lnTo>
                  <a:lnTo>
                    <a:pt x="1220126" y="3198725"/>
                  </a:lnTo>
                  <a:lnTo>
                    <a:pt x="1226163" y="3192994"/>
                  </a:lnTo>
                  <a:lnTo>
                    <a:pt x="1232199" y="3186944"/>
                  </a:lnTo>
                  <a:lnTo>
                    <a:pt x="1237282" y="3181531"/>
                  </a:lnTo>
                  <a:lnTo>
                    <a:pt x="1242047" y="3175163"/>
                  </a:lnTo>
                  <a:lnTo>
                    <a:pt x="1246177" y="3169114"/>
                  </a:lnTo>
                  <a:lnTo>
                    <a:pt x="1250307" y="3162745"/>
                  </a:lnTo>
                  <a:lnTo>
                    <a:pt x="1253802" y="3157014"/>
                  </a:lnTo>
                  <a:lnTo>
                    <a:pt x="1256661" y="3150646"/>
                  </a:lnTo>
                  <a:lnTo>
                    <a:pt x="1258885" y="3144278"/>
                  </a:lnTo>
                  <a:lnTo>
                    <a:pt x="1260791" y="3137910"/>
                  </a:lnTo>
                  <a:lnTo>
                    <a:pt x="1262379" y="3131223"/>
                  </a:lnTo>
                  <a:lnTo>
                    <a:pt x="1263332" y="3124855"/>
                  </a:lnTo>
                  <a:lnTo>
                    <a:pt x="1263650" y="3118169"/>
                  </a:lnTo>
                  <a:lnTo>
                    <a:pt x="1263650" y="3251581"/>
                  </a:lnTo>
                  <a:lnTo>
                    <a:pt x="1263332" y="3251899"/>
                  </a:lnTo>
                  <a:lnTo>
                    <a:pt x="1263332" y="3255720"/>
                  </a:lnTo>
                  <a:lnTo>
                    <a:pt x="1263015" y="3259859"/>
                  </a:lnTo>
                  <a:lnTo>
                    <a:pt x="1262379" y="3264635"/>
                  </a:lnTo>
                  <a:lnTo>
                    <a:pt x="1261426" y="3269730"/>
                  </a:lnTo>
                  <a:lnTo>
                    <a:pt x="1260155" y="3274506"/>
                  </a:lnTo>
                  <a:lnTo>
                    <a:pt x="1258567" y="3279600"/>
                  </a:lnTo>
                  <a:lnTo>
                    <a:pt x="1256661" y="3284377"/>
                  </a:lnTo>
                  <a:lnTo>
                    <a:pt x="1254119" y="3289153"/>
                  </a:lnTo>
                  <a:lnTo>
                    <a:pt x="1251896" y="3294247"/>
                  </a:lnTo>
                  <a:lnTo>
                    <a:pt x="1248719" y="3299023"/>
                  </a:lnTo>
                  <a:lnTo>
                    <a:pt x="1245542" y="3303162"/>
                  </a:lnTo>
                  <a:lnTo>
                    <a:pt x="1242365" y="3307939"/>
                  </a:lnTo>
                  <a:lnTo>
                    <a:pt x="1238552" y="3312715"/>
                  </a:lnTo>
                  <a:lnTo>
                    <a:pt x="1234423" y="3317172"/>
                  </a:lnTo>
                  <a:lnTo>
                    <a:pt x="1225845" y="3326088"/>
                  </a:lnTo>
                  <a:lnTo>
                    <a:pt x="1215997" y="3335003"/>
                  </a:lnTo>
                  <a:lnTo>
                    <a:pt x="1204877" y="3343600"/>
                  </a:lnTo>
                  <a:lnTo>
                    <a:pt x="1192488" y="3351879"/>
                  </a:lnTo>
                  <a:lnTo>
                    <a:pt x="1179462" y="3360157"/>
                  </a:lnTo>
                  <a:lnTo>
                    <a:pt x="1165802" y="3367799"/>
                  </a:lnTo>
                  <a:lnTo>
                    <a:pt x="1150870" y="3375122"/>
                  </a:lnTo>
                  <a:lnTo>
                    <a:pt x="1134986" y="3382764"/>
                  </a:lnTo>
                  <a:lnTo>
                    <a:pt x="1118466" y="3389769"/>
                  </a:lnTo>
                  <a:lnTo>
                    <a:pt x="1100993" y="3396137"/>
                  </a:lnTo>
                  <a:lnTo>
                    <a:pt x="1082567" y="3402824"/>
                  </a:lnTo>
                  <a:lnTo>
                    <a:pt x="1063506" y="3408873"/>
                  </a:lnTo>
                  <a:lnTo>
                    <a:pt x="1043491" y="3414286"/>
                  </a:lnTo>
                  <a:lnTo>
                    <a:pt x="1022841" y="3420017"/>
                  </a:lnTo>
                  <a:lnTo>
                    <a:pt x="1001874" y="3424794"/>
                  </a:lnTo>
                  <a:lnTo>
                    <a:pt x="979953" y="3429570"/>
                  </a:lnTo>
                  <a:lnTo>
                    <a:pt x="957397" y="3433709"/>
                  </a:lnTo>
                  <a:lnTo>
                    <a:pt x="934524" y="3437848"/>
                  </a:lnTo>
                  <a:lnTo>
                    <a:pt x="910697" y="3441032"/>
                  </a:lnTo>
                  <a:lnTo>
                    <a:pt x="886235" y="3444216"/>
                  </a:lnTo>
                  <a:lnTo>
                    <a:pt x="861773" y="3446764"/>
                  </a:lnTo>
                  <a:lnTo>
                    <a:pt x="836675" y="3448992"/>
                  </a:lnTo>
                  <a:lnTo>
                    <a:pt x="810942" y="3450584"/>
                  </a:lnTo>
                  <a:lnTo>
                    <a:pt x="784892" y="3451540"/>
                  </a:lnTo>
                  <a:lnTo>
                    <a:pt x="758841" y="3452495"/>
                  </a:lnTo>
                  <a:lnTo>
                    <a:pt x="732155" y="3452813"/>
                  </a:lnTo>
                  <a:lnTo>
                    <a:pt x="704834" y="3452495"/>
                  </a:lnTo>
                  <a:lnTo>
                    <a:pt x="677513" y="3451540"/>
                  </a:lnTo>
                  <a:lnTo>
                    <a:pt x="651145" y="3450584"/>
                  </a:lnTo>
                  <a:lnTo>
                    <a:pt x="625094" y="3448356"/>
                  </a:lnTo>
                  <a:lnTo>
                    <a:pt x="599361" y="3446445"/>
                  </a:lnTo>
                  <a:lnTo>
                    <a:pt x="574264" y="3443579"/>
                  </a:lnTo>
                  <a:lnTo>
                    <a:pt x="549484" y="3440395"/>
                  </a:lnTo>
                  <a:lnTo>
                    <a:pt x="525339" y="3436893"/>
                  </a:lnTo>
                  <a:lnTo>
                    <a:pt x="501513" y="3433072"/>
                  </a:lnTo>
                  <a:lnTo>
                    <a:pt x="478639" y="3428296"/>
                  </a:lnTo>
                  <a:lnTo>
                    <a:pt x="456718" y="3423520"/>
                  </a:lnTo>
                  <a:lnTo>
                    <a:pt x="434798" y="3418425"/>
                  </a:lnTo>
                  <a:lnTo>
                    <a:pt x="413830" y="3412694"/>
                  </a:lnTo>
                  <a:lnTo>
                    <a:pt x="394134" y="3406963"/>
                  </a:lnTo>
                  <a:lnTo>
                    <a:pt x="374755" y="3400595"/>
                  </a:lnTo>
                  <a:lnTo>
                    <a:pt x="356329" y="3393908"/>
                  </a:lnTo>
                  <a:lnTo>
                    <a:pt x="338538" y="3386585"/>
                  </a:lnTo>
                  <a:lnTo>
                    <a:pt x="322018" y="3379580"/>
                  </a:lnTo>
                  <a:lnTo>
                    <a:pt x="306134" y="3372257"/>
                  </a:lnTo>
                  <a:lnTo>
                    <a:pt x="291520" y="3364296"/>
                  </a:lnTo>
                  <a:lnTo>
                    <a:pt x="277542" y="3356018"/>
                  </a:lnTo>
                  <a:lnTo>
                    <a:pt x="264834" y="3347421"/>
                  </a:lnTo>
                  <a:lnTo>
                    <a:pt x="253079" y="3338824"/>
                  </a:lnTo>
                  <a:lnTo>
                    <a:pt x="242278" y="3330227"/>
                  </a:lnTo>
                  <a:lnTo>
                    <a:pt x="237513" y="3325451"/>
                  </a:lnTo>
                  <a:lnTo>
                    <a:pt x="232747" y="3320675"/>
                  </a:lnTo>
                  <a:lnTo>
                    <a:pt x="228617" y="3316217"/>
                  </a:lnTo>
                  <a:lnTo>
                    <a:pt x="224487" y="3311441"/>
                  </a:lnTo>
                  <a:lnTo>
                    <a:pt x="220993" y="3306983"/>
                  </a:lnTo>
                  <a:lnTo>
                    <a:pt x="217498" y="3302207"/>
                  </a:lnTo>
                  <a:lnTo>
                    <a:pt x="214321" y="3297431"/>
                  </a:lnTo>
                  <a:lnTo>
                    <a:pt x="211462" y="3292337"/>
                  </a:lnTo>
                  <a:lnTo>
                    <a:pt x="208921" y="3287561"/>
                  </a:lnTo>
                  <a:lnTo>
                    <a:pt x="206697" y="3282148"/>
                  </a:lnTo>
                  <a:lnTo>
                    <a:pt x="204791" y="3277690"/>
                  </a:lnTo>
                  <a:lnTo>
                    <a:pt x="203202" y="3272277"/>
                  </a:lnTo>
                  <a:lnTo>
                    <a:pt x="201931" y="3267183"/>
                  </a:lnTo>
                  <a:lnTo>
                    <a:pt x="201296" y="3262088"/>
                  </a:lnTo>
                  <a:lnTo>
                    <a:pt x="200978" y="3256994"/>
                  </a:lnTo>
                  <a:lnTo>
                    <a:pt x="200343" y="3251899"/>
                  </a:lnTo>
                  <a:lnTo>
                    <a:pt x="200025" y="3251899"/>
                  </a:lnTo>
                  <a:lnTo>
                    <a:pt x="200025" y="3117850"/>
                  </a:lnTo>
                  <a:close/>
                  <a:moveTo>
                    <a:pt x="1263332" y="3111818"/>
                  </a:moveTo>
                  <a:lnTo>
                    <a:pt x="1263650" y="3117533"/>
                  </a:lnTo>
                  <a:lnTo>
                    <a:pt x="1263332" y="3119438"/>
                  </a:lnTo>
                  <a:lnTo>
                    <a:pt x="1263332" y="3116263"/>
                  </a:lnTo>
                  <a:lnTo>
                    <a:pt x="1263332" y="3111818"/>
                  </a:lnTo>
                  <a:close/>
                  <a:moveTo>
                    <a:pt x="1263253" y="3110548"/>
                  </a:moveTo>
                  <a:lnTo>
                    <a:pt x="1263332" y="3111183"/>
                  </a:lnTo>
                  <a:lnTo>
                    <a:pt x="1263332" y="3111818"/>
                  </a:lnTo>
                  <a:lnTo>
                    <a:pt x="1263253" y="3110548"/>
                  </a:lnTo>
                  <a:close/>
                  <a:moveTo>
                    <a:pt x="1892592" y="3107220"/>
                  </a:moveTo>
                  <a:lnTo>
                    <a:pt x="1892592" y="3210034"/>
                  </a:lnTo>
                  <a:lnTo>
                    <a:pt x="1913877" y="3210983"/>
                  </a:lnTo>
                  <a:lnTo>
                    <a:pt x="1935480" y="3210983"/>
                  </a:lnTo>
                  <a:lnTo>
                    <a:pt x="1965343" y="3210667"/>
                  </a:lnTo>
                  <a:lnTo>
                    <a:pt x="1965343" y="3107537"/>
                  </a:lnTo>
                  <a:lnTo>
                    <a:pt x="1935480" y="3107853"/>
                  </a:lnTo>
                  <a:lnTo>
                    <a:pt x="1913877" y="3107853"/>
                  </a:lnTo>
                  <a:lnTo>
                    <a:pt x="1892592" y="3107220"/>
                  </a:lnTo>
                  <a:close/>
                  <a:moveTo>
                    <a:pt x="200819" y="3107046"/>
                  </a:moveTo>
                  <a:lnTo>
                    <a:pt x="200378" y="3110133"/>
                  </a:lnTo>
                  <a:lnTo>
                    <a:pt x="200025" y="3115072"/>
                  </a:lnTo>
                  <a:lnTo>
                    <a:pt x="200025" y="3110751"/>
                  </a:lnTo>
                  <a:lnTo>
                    <a:pt x="200819" y="3107046"/>
                  </a:lnTo>
                  <a:close/>
                  <a:moveTo>
                    <a:pt x="2489519" y="3103562"/>
                  </a:moveTo>
                  <a:lnTo>
                    <a:pt x="2490471" y="3109906"/>
                  </a:lnTo>
                  <a:lnTo>
                    <a:pt x="2490788" y="3116568"/>
                  </a:lnTo>
                  <a:lnTo>
                    <a:pt x="2490788" y="3252652"/>
                  </a:lnTo>
                  <a:lnTo>
                    <a:pt x="2490471" y="3252969"/>
                  </a:lnTo>
                  <a:lnTo>
                    <a:pt x="2489836" y="3260899"/>
                  </a:lnTo>
                  <a:lnTo>
                    <a:pt x="2489519" y="3265657"/>
                  </a:lnTo>
                  <a:lnTo>
                    <a:pt x="2488250" y="3270733"/>
                  </a:lnTo>
                  <a:lnTo>
                    <a:pt x="2487298" y="3275491"/>
                  </a:lnTo>
                  <a:lnTo>
                    <a:pt x="2485711" y="3280566"/>
                  </a:lnTo>
                  <a:lnTo>
                    <a:pt x="2483490" y="3285325"/>
                  </a:lnTo>
                  <a:lnTo>
                    <a:pt x="2481269" y="3290083"/>
                  </a:lnTo>
                  <a:lnTo>
                    <a:pt x="2479048" y="3294841"/>
                  </a:lnTo>
                  <a:lnTo>
                    <a:pt x="2475874" y="3299599"/>
                  </a:lnTo>
                  <a:lnTo>
                    <a:pt x="2472701" y="3304357"/>
                  </a:lnTo>
                  <a:lnTo>
                    <a:pt x="2469528" y="3309115"/>
                  </a:lnTo>
                  <a:lnTo>
                    <a:pt x="2465403" y="3313874"/>
                  </a:lnTo>
                  <a:lnTo>
                    <a:pt x="2461595" y="3317997"/>
                  </a:lnTo>
                  <a:lnTo>
                    <a:pt x="2453028" y="3327196"/>
                  </a:lnTo>
                  <a:lnTo>
                    <a:pt x="2443191" y="3335761"/>
                  </a:lnTo>
                  <a:lnTo>
                    <a:pt x="2432086" y="3344643"/>
                  </a:lnTo>
                  <a:lnTo>
                    <a:pt x="2419710" y="3352891"/>
                  </a:lnTo>
                  <a:lnTo>
                    <a:pt x="2406701" y="3360504"/>
                  </a:lnTo>
                  <a:lnTo>
                    <a:pt x="2393056" y="3368434"/>
                  </a:lnTo>
                  <a:lnTo>
                    <a:pt x="2378143" y="3376047"/>
                  </a:lnTo>
                  <a:lnTo>
                    <a:pt x="2362277" y="3383660"/>
                  </a:lnTo>
                  <a:lnTo>
                    <a:pt x="2345777" y="3390322"/>
                  </a:lnTo>
                  <a:lnTo>
                    <a:pt x="2328325" y="3396983"/>
                  </a:lnTo>
                  <a:lnTo>
                    <a:pt x="2309921" y="3403327"/>
                  </a:lnTo>
                  <a:lnTo>
                    <a:pt x="2290882" y="3409671"/>
                  </a:lnTo>
                  <a:lnTo>
                    <a:pt x="2270892" y="3415064"/>
                  </a:lnTo>
                  <a:lnTo>
                    <a:pt x="2250267" y="3420139"/>
                  </a:lnTo>
                  <a:lnTo>
                    <a:pt x="2229324" y="3425215"/>
                  </a:lnTo>
                  <a:lnTo>
                    <a:pt x="2207430" y="3429973"/>
                  </a:lnTo>
                  <a:lnTo>
                    <a:pt x="2184901" y="3434414"/>
                  </a:lnTo>
                  <a:lnTo>
                    <a:pt x="2162054" y="3437903"/>
                  </a:lnTo>
                  <a:lnTo>
                    <a:pt x="2138256" y="3441393"/>
                  </a:lnTo>
                  <a:lnTo>
                    <a:pt x="2113823" y="3444565"/>
                  </a:lnTo>
                  <a:lnTo>
                    <a:pt x="2089390" y="3447102"/>
                  </a:lnTo>
                  <a:lnTo>
                    <a:pt x="2064323" y="3449006"/>
                  </a:lnTo>
                  <a:lnTo>
                    <a:pt x="2038621" y="3450909"/>
                  </a:lnTo>
                  <a:lnTo>
                    <a:pt x="2012601" y="3452178"/>
                  </a:lnTo>
                  <a:lnTo>
                    <a:pt x="1986582" y="3452812"/>
                  </a:lnTo>
                  <a:lnTo>
                    <a:pt x="1959928" y="3452812"/>
                  </a:lnTo>
                  <a:lnTo>
                    <a:pt x="1932639" y="3452812"/>
                  </a:lnTo>
                  <a:lnTo>
                    <a:pt x="1905350" y="3452178"/>
                  </a:lnTo>
                  <a:lnTo>
                    <a:pt x="1879014" y="3450592"/>
                  </a:lnTo>
                  <a:lnTo>
                    <a:pt x="1852994" y="3449006"/>
                  </a:lnTo>
                  <a:lnTo>
                    <a:pt x="1827292" y="3446468"/>
                  </a:lnTo>
                  <a:lnTo>
                    <a:pt x="1802224" y="3443930"/>
                  </a:lnTo>
                  <a:lnTo>
                    <a:pt x="1777157" y="3441075"/>
                  </a:lnTo>
                  <a:lnTo>
                    <a:pt x="1753359" y="3437269"/>
                  </a:lnTo>
                  <a:lnTo>
                    <a:pt x="1729560" y="3433145"/>
                  </a:lnTo>
                  <a:lnTo>
                    <a:pt x="1706714" y="3428704"/>
                  </a:lnTo>
                  <a:lnTo>
                    <a:pt x="1684502" y="3424263"/>
                  </a:lnTo>
                  <a:lnTo>
                    <a:pt x="1662925" y="3418871"/>
                  </a:lnTo>
                  <a:lnTo>
                    <a:pt x="1641983" y="3413478"/>
                  </a:lnTo>
                  <a:lnTo>
                    <a:pt x="1622309" y="3407134"/>
                  </a:lnTo>
                  <a:lnTo>
                    <a:pt x="1602953" y="3400790"/>
                  </a:lnTo>
                  <a:lnTo>
                    <a:pt x="1584549" y="3394445"/>
                  </a:lnTo>
                  <a:lnTo>
                    <a:pt x="1566780" y="3387467"/>
                  </a:lnTo>
                  <a:lnTo>
                    <a:pt x="1550280" y="3380488"/>
                  </a:lnTo>
                  <a:lnTo>
                    <a:pt x="1534414" y="3372558"/>
                  </a:lnTo>
                  <a:lnTo>
                    <a:pt x="1519501" y="3364945"/>
                  </a:lnTo>
                  <a:lnTo>
                    <a:pt x="1505539" y="3356697"/>
                  </a:lnTo>
                  <a:lnTo>
                    <a:pt x="1493164" y="3348450"/>
                  </a:lnTo>
                  <a:lnTo>
                    <a:pt x="1481106" y="3339885"/>
                  </a:lnTo>
                  <a:lnTo>
                    <a:pt x="1470635" y="3330686"/>
                  </a:lnTo>
                  <a:lnTo>
                    <a:pt x="1465875" y="3326245"/>
                  </a:lnTo>
                  <a:lnTo>
                    <a:pt x="1461116" y="3321487"/>
                  </a:lnTo>
                  <a:lnTo>
                    <a:pt x="1456673" y="3317363"/>
                  </a:lnTo>
                  <a:lnTo>
                    <a:pt x="1452866" y="3312605"/>
                  </a:lnTo>
                  <a:lnTo>
                    <a:pt x="1449375" y="3307847"/>
                  </a:lnTo>
                  <a:lnTo>
                    <a:pt x="1445885" y="3303088"/>
                  </a:lnTo>
                  <a:lnTo>
                    <a:pt x="1442712" y="3298013"/>
                  </a:lnTo>
                  <a:lnTo>
                    <a:pt x="1439856" y="3293255"/>
                  </a:lnTo>
                  <a:lnTo>
                    <a:pt x="1437000" y="3288497"/>
                  </a:lnTo>
                  <a:lnTo>
                    <a:pt x="1435096" y="3283421"/>
                  </a:lnTo>
                  <a:lnTo>
                    <a:pt x="1433192" y="3278346"/>
                  </a:lnTo>
                  <a:lnTo>
                    <a:pt x="1431606" y="3273588"/>
                  </a:lnTo>
                  <a:lnTo>
                    <a:pt x="1430337" y="3268512"/>
                  </a:lnTo>
                  <a:lnTo>
                    <a:pt x="1429702" y="3263437"/>
                  </a:lnTo>
                  <a:lnTo>
                    <a:pt x="1429385" y="3258044"/>
                  </a:lnTo>
                  <a:lnTo>
                    <a:pt x="1428750" y="3252969"/>
                  </a:lnTo>
                  <a:lnTo>
                    <a:pt x="1428750" y="3155268"/>
                  </a:lnTo>
                  <a:lnTo>
                    <a:pt x="1438269" y="3162881"/>
                  </a:lnTo>
                  <a:lnTo>
                    <a:pt x="1449058" y="3170177"/>
                  </a:lnTo>
                  <a:lnTo>
                    <a:pt x="1459846" y="3177473"/>
                  </a:lnTo>
                  <a:lnTo>
                    <a:pt x="1471270" y="3184134"/>
                  </a:lnTo>
                  <a:lnTo>
                    <a:pt x="1483645" y="3190795"/>
                  </a:lnTo>
                  <a:lnTo>
                    <a:pt x="1496337" y="3197140"/>
                  </a:lnTo>
                  <a:lnTo>
                    <a:pt x="1509347" y="3203484"/>
                  </a:lnTo>
                  <a:lnTo>
                    <a:pt x="1522674" y="3209194"/>
                  </a:lnTo>
                  <a:lnTo>
                    <a:pt x="1536953" y="3215221"/>
                  </a:lnTo>
                  <a:lnTo>
                    <a:pt x="1550915" y="3220613"/>
                  </a:lnTo>
                  <a:lnTo>
                    <a:pt x="1566145" y="3226006"/>
                  </a:lnTo>
                  <a:lnTo>
                    <a:pt x="1581376" y="3231081"/>
                  </a:lnTo>
                  <a:lnTo>
                    <a:pt x="1597242" y="3235839"/>
                  </a:lnTo>
                  <a:lnTo>
                    <a:pt x="1612790" y="3240598"/>
                  </a:lnTo>
                  <a:lnTo>
                    <a:pt x="1628973" y="3244721"/>
                  </a:lnTo>
                  <a:lnTo>
                    <a:pt x="1646108" y="3248845"/>
                  </a:lnTo>
                  <a:lnTo>
                    <a:pt x="1662608" y="3252652"/>
                  </a:lnTo>
                  <a:lnTo>
                    <a:pt x="1680060" y="3256141"/>
                  </a:lnTo>
                  <a:lnTo>
                    <a:pt x="1697195" y="3259313"/>
                  </a:lnTo>
                  <a:lnTo>
                    <a:pt x="1714964" y="3262485"/>
                  </a:lnTo>
                  <a:lnTo>
                    <a:pt x="1732733" y="3265657"/>
                  </a:lnTo>
                  <a:lnTo>
                    <a:pt x="1750820" y="3268195"/>
                  </a:lnTo>
                  <a:lnTo>
                    <a:pt x="1768907" y="3270416"/>
                  </a:lnTo>
                  <a:lnTo>
                    <a:pt x="1786993" y="3272636"/>
                  </a:lnTo>
                  <a:lnTo>
                    <a:pt x="1805715" y="3274857"/>
                  </a:lnTo>
                  <a:lnTo>
                    <a:pt x="1824119" y="3276443"/>
                  </a:lnTo>
                  <a:lnTo>
                    <a:pt x="1842840" y="3277394"/>
                  </a:lnTo>
                  <a:lnTo>
                    <a:pt x="1861561" y="3278663"/>
                  </a:lnTo>
                  <a:lnTo>
                    <a:pt x="1880283" y="3279615"/>
                  </a:lnTo>
                  <a:lnTo>
                    <a:pt x="1898687" y="3280249"/>
                  </a:lnTo>
                  <a:lnTo>
                    <a:pt x="1917725" y="3280566"/>
                  </a:lnTo>
                  <a:lnTo>
                    <a:pt x="1936129" y="3280566"/>
                  </a:lnTo>
                  <a:lnTo>
                    <a:pt x="1958658" y="3280566"/>
                  </a:lnTo>
                  <a:lnTo>
                    <a:pt x="1981187" y="3280249"/>
                  </a:lnTo>
                  <a:lnTo>
                    <a:pt x="2003399" y="3278980"/>
                  </a:lnTo>
                  <a:lnTo>
                    <a:pt x="2025928" y="3278029"/>
                  </a:lnTo>
                  <a:lnTo>
                    <a:pt x="2048140" y="3276443"/>
                  </a:lnTo>
                  <a:lnTo>
                    <a:pt x="2070034" y="3274222"/>
                  </a:lnTo>
                  <a:lnTo>
                    <a:pt x="2092246" y="3272002"/>
                  </a:lnTo>
                  <a:lnTo>
                    <a:pt x="2114458" y="3269464"/>
                  </a:lnTo>
                  <a:lnTo>
                    <a:pt x="2135718" y="3266609"/>
                  </a:lnTo>
                  <a:lnTo>
                    <a:pt x="2157295" y="3263437"/>
                  </a:lnTo>
                  <a:lnTo>
                    <a:pt x="2178237" y="3259313"/>
                  </a:lnTo>
                  <a:lnTo>
                    <a:pt x="2198545" y="3255507"/>
                  </a:lnTo>
                  <a:lnTo>
                    <a:pt x="2219170" y="3251066"/>
                  </a:lnTo>
                  <a:lnTo>
                    <a:pt x="2239161" y="3246307"/>
                  </a:lnTo>
                  <a:lnTo>
                    <a:pt x="2258517" y="3241232"/>
                  </a:lnTo>
                  <a:lnTo>
                    <a:pt x="2277555" y="3235839"/>
                  </a:lnTo>
                  <a:lnTo>
                    <a:pt x="2295959" y="3230130"/>
                  </a:lnTo>
                  <a:lnTo>
                    <a:pt x="2314046" y="3223785"/>
                  </a:lnTo>
                  <a:lnTo>
                    <a:pt x="2331498" y="3217441"/>
                  </a:lnTo>
                  <a:lnTo>
                    <a:pt x="2348316" y="3210780"/>
                  </a:lnTo>
                  <a:lnTo>
                    <a:pt x="2364498" y="3203801"/>
                  </a:lnTo>
                  <a:lnTo>
                    <a:pt x="2380047" y="3196188"/>
                  </a:lnTo>
                  <a:lnTo>
                    <a:pt x="2394643" y="3188575"/>
                  </a:lnTo>
                  <a:lnTo>
                    <a:pt x="2408605" y="3180645"/>
                  </a:lnTo>
                  <a:lnTo>
                    <a:pt x="2422249" y="3171763"/>
                  </a:lnTo>
                  <a:lnTo>
                    <a:pt x="2434307" y="3163198"/>
                  </a:lnTo>
                  <a:lnTo>
                    <a:pt x="2445730" y="3153999"/>
                  </a:lnTo>
                  <a:lnTo>
                    <a:pt x="2456518" y="3144800"/>
                  </a:lnTo>
                  <a:lnTo>
                    <a:pt x="2466355" y="3134966"/>
                  </a:lnTo>
                  <a:lnTo>
                    <a:pt x="2471115" y="3129574"/>
                  </a:lnTo>
                  <a:lnTo>
                    <a:pt x="2474922" y="3124498"/>
                  </a:lnTo>
                  <a:lnTo>
                    <a:pt x="2479365" y="3119423"/>
                  </a:lnTo>
                  <a:lnTo>
                    <a:pt x="2482855" y="3114347"/>
                  </a:lnTo>
                  <a:lnTo>
                    <a:pt x="2486346" y="3108955"/>
                  </a:lnTo>
                  <a:lnTo>
                    <a:pt x="2489519" y="3103562"/>
                  </a:lnTo>
                  <a:close/>
                  <a:moveTo>
                    <a:pt x="201789" y="3100564"/>
                  </a:moveTo>
                  <a:lnTo>
                    <a:pt x="201084" y="3105812"/>
                  </a:lnTo>
                  <a:lnTo>
                    <a:pt x="200819" y="3107046"/>
                  </a:lnTo>
                  <a:lnTo>
                    <a:pt x="201084" y="3105194"/>
                  </a:lnTo>
                  <a:lnTo>
                    <a:pt x="201789" y="3100564"/>
                  </a:lnTo>
                  <a:close/>
                  <a:moveTo>
                    <a:pt x="1260475" y="3095625"/>
                  </a:moveTo>
                  <a:lnTo>
                    <a:pt x="1262062" y="3101340"/>
                  </a:lnTo>
                  <a:lnTo>
                    <a:pt x="1263015" y="3106738"/>
                  </a:lnTo>
                  <a:lnTo>
                    <a:pt x="1263253" y="3110548"/>
                  </a:lnTo>
                  <a:lnTo>
                    <a:pt x="1262698" y="3106103"/>
                  </a:lnTo>
                  <a:lnTo>
                    <a:pt x="1261745" y="3100705"/>
                  </a:lnTo>
                  <a:lnTo>
                    <a:pt x="1260475" y="3095625"/>
                  </a:lnTo>
                  <a:close/>
                  <a:moveTo>
                    <a:pt x="1746773" y="3094566"/>
                  </a:moveTo>
                  <a:lnTo>
                    <a:pt x="1746773" y="3198013"/>
                  </a:lnTo>
                  <a:lnTo>
                    <a:pt x="1764563" y="3200227"/>
                  </a:lnTo>
                  <a:lnTo>
                    <a:pt x="1782671" y="3202758"/>
                  </a:lnTo>
                  <a:lnTo>
                    <a:pt x="1800780" y="3204656"/>
                  </a:lnTo>
                  <a:lnTo>
                    <a:pt x="1819841" y="3206238"/>
                  </a:lnTo>
                  <a:lnTo>
                    <a:pt x="1819841" y="3102791"/>
                  </a:lnTo>
                  <a:lnTo>
                    <a:pt x="1800780" y="3101210"/>
                  </a:lnTo>
                  <a:lnTo>
                    <a:pt x="1782671" y="3099312"/>
                  </a:lnTo>
                  <a:lnTo>
                    <a:pt x="1764563" y="3097097"/>
                  </a:lnTo>
                  <a:lnTo>
                    <a:pt x="1746773" y="3094566"/>
                  </a:lnTo>
                  <a:close/>
                  <a:moveTo>
                    <a:pt x="1600953" y="3061666"/>
                  </a:moveTo>
                  <a:lnTo>
                    <a:pt x="1600953" y="3166378"/>
                  </a:lnTo>
                  <a:lnTo>
                    <a:pt x="1618744" y="3171756"/>
                  </a:lnTo>
                  <a:lnTo>
                    <a:pt x="1636217" y="3176501"/>
                  </a:lnTo>
                  <a:lnTo>
                    <a:pt x="1654960" y="3180930"/>
                  </a:lnTo>
                  <a:lnTo>
                    <a:pt x="1673704" y="3185042"/>
                  </a:lnTo>
                  <a:lnTo>
                    <a:pt x="1673704" y="3080963"/>
                  </a:lnTo>
                  <a:lnTo>
                    <a:pt x="1654960" y="3076534"/>
                  </a:lnTo>
                  <a:lnTo>
                    <a:pt x="1636217" y="3071789"/>
                  </a:lnTo>
                  <a:lnTo>
                    <a:pt x="1618108" y="3066728"/>
                  </a:lnTo>
                  <a:lnTo>
                    <a:pt x="1600953" y="3061666"/>
                  </a:lnTo>
                  <a:close/>
                  <a:moveTo>
                    <a:pt x="3151360" y="3046095"/>
                  </a:moveTo>
                  <a:lnTo>
                    <a:pt x="3151360" y="3160713"/>
                  </a:lnTo>
                  <a:lnTo>
                    <a:pt x="3174848" y="3161665"/>
                  </a:lnTo>
                  <a:lnTo>
                    <a:pt x="3198972" y="3161665"/>
                  </a:lnTo>
                  <a:lnTo>
                    <a:pt x="3231983" y="3161348"/>
                  </a:lnTo>
                  <a:lnTo>
                    <a:pt x="3231983" y="3046413"/>
                  </a:lnTo>
                  <a:lnTo>
                    <a:pt x="3198972" y="3046730"/>
                  </a:lnTo>
                  <a:lnTo>
                    <a:pt x="3174848" y="3046413"/>
                  </a:lnTo>
                  <a:lnTo>
                    <a:pt x="3151360" y="3046095"/>
                  </a:lnTo>
                  <a:close/>
                  <a:moveTo>
                    <a:pt x="3815080" y="3040062"/>
                  </a:moveTo>
                  <a:lnTo>
                    <a:pt x="3816033" y="3047365"/>
                  </a:lnTo>
                  <a:lnTo>
                    <a:pt x="3816350" y="3054985"/>
                  </a:lnTo>
                  <a:lnTo>
                    <a:pt x="3816350" y="3206115"/>
                  </a:lnTo>
                  <a:lnTo>
                    <a:pt x="3816033" y="3206432"/>
                  </a:lnTo>
                  <a:lnTo>
                    <a:pt x="3815398" y="3214687"/>
                  </a:lnTo>
                  <a:lnTo>
                    <a:pt x="3814763" y="3220720"/>
                  </a:lnTo>
                  <a:lnTo>
                    <a:pt x="3813493" y="3226117"/>
                  </a:lnTo>
                  <a:lnTo>
                    <a:pt x="3811906" y="3231197"/>
                  </a:lnTo>
                  <a:lnTo>
                    <a:pt x="3810319" y="3236912"/>
                  </a:lnTo>
                  <a:lnTo>
                    <a:pt x="3808097" y="3242310"/>
                  </a:lnTo>
                  <a:lnTo>
                    <a:pt x="3805558" y="3248025"/>
                  </a:lnTo>
                  <a:lnTo>
                    <a:pt x="3803019" y="3253105"/>
                  </a:lnTo>
                  <a:lnTo>
                    <a:pt x="3799844" y="3258185"/>
                  </a:lnTo>
                  <a:lnTo>
                    <a:pt x="3796036" y="3263583"/>
                  </a:lnTo>
                  <a:lnTo>
                    <a:pt x="3792226" y="3268663"/>
                  </a:lnTo>
                  <a:lnTo>
                    <a:pt x="3788418" y="3274060"/>
                  </a:lnTo>
                  <a:lnTo>
                    <a:pt x="3783974" y="3278823"/>
                  </a:lnTo>
                  <a:lnTo>
                    <a:pt x="3779212" y="3283903"/>
                  </a:lnTo>
                  <a:lnTo>
                    <a:pt x="3774134" y="3288983"/>
                  </a:lnTo>
                  <a:lnTo>
                    <a:pt x="3768420" y="3293745"/>
                  </a:lnTo>
                  <a:lnTo>
                    <a:pt x="3763024" y="3298508"/>
                  </a:lnTo>
                  <a:lnTo>
                    <a:pt x="3750963" y="3307715"/>
                  </a:lnTo>
                  <a:lnTo>
                    <a:pt x="3737314" y="3317240"/>
                  </a:lnTo>
                  <a:lnTo>
                    <a:pt x="3722713" y="3326448"/>
                  </a:lnTo>
                  <a:lnTo>
                    <a:pt x="3707477" y="3335020"/>
                  </a:lnTo>
                  <a:lnTo>
                    <a:pt x="3690971" y="3343275"/>
                  </a:lnTo>
                  <a:lnTo>
                    <a:pt x="3673513" y="3351213"/>
                  </a:lnTo>
                  <a:lnTo>
                    <a:pt x="3655103" y="3359150"/>
                  </a:lnTo>
                  <a:lnTo>
                    <a:pt x="3635424" y="3366770"/>
                  </a:lnTo>
                  <a:lnTo>
                    <a:pt x="3615109" y="3373755"/>
                  </a:lnTo>
                  <a:lnTo>
                    <a:pt x="3593842" y="3380423"/>
                  </a:lnTo>
                  <a:lnTo>
                    <a:pt x="3571941" y="3386773"/>
                  </a:lnTo>
                  <a:lnTo>
                    <a:pt x="3549087" y="3392805"/>
                  </a:lnTo>
                  <a:lnTo>
                    <a:pt x="3525281" y="3398203"/>
                  </a:lnTo>
                  <a:lnTo>
                    <a:pt x="3501157" y="3403283"/>
                  </a:lnTo>
                  <a:lnTo>
                    <a:pt x="3476082" y="3408045"/>
                  </a:lnTo>
                  <a:lnTo>
                    <a:pt x="3450371" y="3411855"/>
                  </a:lnTo>
                  <a:lnTo>
                    <a:pt x="3424343" y="3415983"/>
                  </a:lnTo>
                  <a:lnTo>
                    <a:pt x="3397680" y="3419475"/>
                  </a:lnTo>
                  <a:lnTo>
                    <a:pt x="3370065" y="3422333"/>
                  </a:lnTo>
                  <a:lnTo>
                    <a:pt x="3341815" y="3424555"/>
                  </a:lnTo>
                  <a:lnTo>
                    <a:pt x="3313565" y="3426460"/>
                  </a:lnTo>
                  <a:lnTo>
                    <a:pt x="3284680" y="3427730"/>
                  </a:lnTo>
                  <a:lnTo>
                    <a:pt x="3255478" y="3428683"/>
                  </a:lnTo>
                  <a:lnTo>
                    <a:pt x="3225959" y="3429000"/>
                  </a:lnTo>
                  <a:lnTo>
                    <a:pt x="3195487" y="3428683"/>
                  </a:lnTo>
                  <a:lnTo>
                    <a:pt x="3165650" y="3427730"/>
                  </a:lnTo>
                  <a:lnTo>
                    <a:pt x="3136130" y="3426143"/>
                  </a:lnTo>
                  <a:lnTo>
                    <a:pt x="3106928" y="3424238"/>
                  </a:lnTo>
                  <a:lnTo>
                    <a:pt x="3078678" y="3422015"/>
                  </a:lnTo>
                  <a:lnTo>
                    <a:pt x="3050428" y="3418840"/>
                  </a:lnTo>
                  <a:lnTo>
                    <a:pt x="3022813" y="3415030"/>
                  </a:lnTo>
                  <a:lnTo>
                    <a:pt x="2996150" y="3411220"/>
                  </a:lnTo>
                  <a:lnTo>
                    <a:pt x="2970122" y="3406775"/>
                  </a:lnTo>
                  <a:lnTo>
                    <a:pt x="2944729" y="3402013"/>
                  </a:lnTo>
                  <a:lnTo>
                    <a:pt x="2919971" y="3396615"/>
                  </a:lnTo>
                  <a:lnTo>
                    <a:pt x="2895847" y="3390583"/>
                  </a:lnTo>
                  <a:lnTo>
                    <a:pt x="2872994" y="3384868"/>
                  </a:lnTo>
                  <a:lnTo>
                    <a:pt x="2850775" y="3378200"/>
                  </a:lnTo>
                  <a:lnTo>
                    <a:pt x="2829190" y="3370898"/>
                  </a:lnTo>
                  <a:lnTo>
                    <a:pt x="2808876" y="3363595"/>
                  </a:lnTo>
                  <a:lnTo>
                    <a:pt x="2789196" y="3355975"/>
                  </a:lnTo>
                  <a:lnTo>
                    <a:pt x="2770469" y="3347720"/>
                  </a:lnTo>
                  <a:lnTo>
                    <a:pt x="2753328" y="3339465"/>
                  </a:lnTo>
                  <a:lnTo>
                    <a:pt x="2736823" y="3330893"/>
                  </a:lnTo>
                  <a:lnTo>
                    <a:pt x="2721269" y="3321685"/>
                  </a:lnTo>
                  <a:lnTo>
                    <a:pt x="2706986" y="3312160"/>
                  </a:lnTo>
                  <a:lnTo>
                    <a:pt x="2693972" y="3302635"/>
                  </a:lnTo>
                  <a:lnTo>
                    <a:pt x="2688258" y="3297873"/>
                  </a:lnTo>
                  <a:lnTo>
                    <a:pt x="2682227" y="3292793"/>
                  </a:lnTo>
                  <a:lnTo>
                    <a:pt x="2676831" y="3287713"/>
                  </a:lnTo>
                  <a:lnTo>
                    <a:pt x="2671753" y="3282950"/>
                  </a:lnTo>
                  <a:lnTo>
                    <a:pt x="2666991" y="3277870"/>
                  </a:lnTo>
                  <a:lnTo>
                    <a:pt x="2662548" y="3272473"/>
                  </a:lnTo>
                  <a:lnTo>
                    <a:pt x="2658104" y="3267393"/>
                  </a:lnTo>
                  <a:lnTo>
                    <a:pt x="2654612" y="3261995"/>
                  </a:lnTo>
                  <a:lnTo>
                    <a:pt x="2651121" y="3256598"/>
                  </a:lnTo>
                  <a:lnTo>
                    <a:pt x="2647947" y="3251200"/>
                  </a:lnTo>
                  <a:lnTo>
                    <a:pt x="2645090" y="3245485"/>
                  </a:lnTo>
                  <a:lnTo>
                    <a:pt x="2642868" y="3240405"/>
                  </a:lnTo>
                  <a:lnTo>
                    <a:pt x="2640329" y="3234372"/>
                  </a:lnTo>
                  <a:lnTo>
                    <a:pt x="2638742" y="3228975"/>
                  </a:lnTo>
                  <a:lnTo>
                    <a:pt x="2637789" y="3223577"/>
                  </a:lnTo>
                  <a:lnTo>
                    <a:pt x="2636520" y="3217862"/>
                  </a:lnTo>
                  <a:lnTo>
                    <a:pt x="2636202" y="3212147"/>
                  </a:lnTo>
                  <a:lnTo>
                    <a:pt x="2635885" y="3206432"/>
                  </a:lnTo>
                  <a:lnTo>
                    <a:pt x="2635250" y="3206432"/>
                  </a:lnTo>
                  <a:lnTo>
                    <a:pt x="2635250" y="3097530"/>
                  </a:lnTo>
                  <a:lnTo>
                    <a:pt x="2646360" y="3105785"/>
                  </a:lnTo>
                  <a:lnTo>
                    <a:pt x="2657786" y="3114040"/>
                  </a:lnTo>
                  <a:lnTo>
                    <a:pt x="2670166" y="3121977"/>
                  </a:lnTo>
                  <a:lnTo>
                    <a:pt x="2683180" y="3129597"/>
                  </a:lnTo>
                  <a:lnTo>
                    <a:pt x="2696511" y="3136900"/>
                  </a:lnTo>
                  <a:lnTo>
                    <a:pt x="2710160" y="3144202"/>
                  </a:lnTo>
                  <a:lnTo>
                    <a:pt x="2724761" y="3151187"/>
                  </a:lnTo>
                  <a:lnTo>
                    <a:pt x="2740314" y="3157855"/>
                  </a:lnTo>
                  <a:lnTo>
                    <a:pt x="2755550" y="3164205"/>
                  </a:lnTo>
                  <a:lnTo>
                    <a:pt x="2771738" y="3170237"/>
                  </a:lnTo>
                  <a:lnTo>
                    <a:pt x="2788244" y="3176270"/>
                  </a:lnTo>
                  <a:lnTo>
                    <a:pt x="2805384" y="3181985"/>
                  </a:lnTo>
                  <a:lnTo>
                    <a:pt x="2822525" y="3187065"/>
                  </a:lnTo>
                  <a:lnTo>
                    <a:pt x="2840300" y="3192145"/>
                  </a:lnTo>
                  <a:lnTo>
                    <a:pt x="2858393" y="3196907"/>
                  </a:lnTo>
                  <a:lnTo>
                    <a:pt x="2877120" y="3201670"/>
                  </a:lnTo>
                  <a:lnTo>
                    <a:pt x="2895530" y="3205797"/>
                  </a:lnTo>
                  <a:lnTo>
                    <a:pt x="2914892" y="3209925"/>
                  </a:lnTo>
                  <a:lnTo>
                    <a:pt x="2934255" y="3213735"/>
                  </a:lnTo>
                  <a:lnTo>
                    <a:pt x="2953617" y="3217227"/>
                  </a:lnTo>
                  <a:lnTo>
                    <a:pt x="2973614" y="3220402"/>
                  </a:lnTo>
                  <a:lnTo>
                    <a:pt x="2993294" y="3222942"/>
                  </a:lnTo>
                  <a:lnTo>
                    <a:pt x="3013926" y="3225800"/>
                  </a:lnTo>
                  <a:lnTo>
                    <a:pt x="3033923" y="3228340"/>
                  </a:lnTo>
                  <a:lnTo>
                    <a:pt x="3054555" y="3230245"/>
                  </a:lnTo>
                  <a:lnTo>
                    <a:pt x="3074869" y="3232150"/>
                  </a:lnTo>
                  <a:lnTo>
                    <a:pt x="3095819" y="3233737"/>
                  </a:lnTo>
                  <a:lnTo>
                    <a:pt x="3116451" y="3235007"/>
                  </a:lnTo>
                  <a:lnTo>
                    <a:pt x="3137400" y="3235960"/>
                  </a:lnTo>
                  <a:lnTo>
                    <a:pt x="3158032" y="3236595"/>
                  </a:lnTo>
                  <a:lnTo>
                    <a:pt x="3178981" y="3237230"/>
                  </a:lnTo>
                  <a:lnTo>
                    <a:pt x="3199613" y="3237230"/>
                  </a:lnTo>
                  <a:lnTo>
                    <a:pt x="3224372" y="3236912"/>
                  </a:lnTo>
                  <a:lnTo>
                    <a:pt x="3249765" y="3236595"/>
                  </a:lnTo>
                  <a:lnTo>
                    <a:pt x="3274523" y="3235325"/>
                  </a:lnTo>
                  <a:lnTo>
                    <a:pt x="3299282" y="3234055"/>
                  </a:lnTo>
                  <a:lnTo>
                    <a:pt x="3324040" y="3232150"/>
                  </a:lnTo>
                  <a:lnTo>
                    <a:pt x="3348481" y="3230245"/>
                  </a:lnTo>
                  <a:lnTo>
                    <a:pt x="3372922" y="3227387"/>
                  </a:lnTo>
                  <a:lnTo>
                    <a:pt x="3397680" y="3224530"/>
                  </a:lnTo>
                  <a:lnTo>
                    <a:pt x="3421486" y="3221355"/>
                  </a:lnTo>
                  <a:lnTo>
                    <a:pt x="3445292" y="3217545"/>
                  </a:lnTo>
                  <a:lnTo>
                    <a:pt x="3468464" y="3213735"/>
                  </a:lnTo>
                  <a:lnTo>
                    <a:pt x="3491635" y="3208972"/>
                  </a:lnTo>
                  <a:lnTo>
                    <a:pt x="3514171" y="3204210"/>
                  </a:lnTo>
                  <a:lnTo>
                    <a:pt x="3536390" y="3199130"/>
                  </a:lnTo>
                  <a:lnTo>
                    <a:pt x="3557974" y="3193097"/>
                  </a:lnTo>
                  <a:lnTo>
                    <a:pt x="3579241" y="3187065"/>
                  </a:lnTo>
                  <a:lnTo>
                    <a:pt x="3599873" y="3180715"/>
                  </a:lnTo>
                  <a:lnTo>
                    <a:pt x="3619870" y="3174047"/>
                  </a:lnTo>
                  <a:lnTo>
                    <a:pt x="3639233" y="3167062"/>
                  </a:lnTo>
                  <a:lnTo>
                    <a:pt x="3657643" y="3159442"/>
                  </a:lnTo>
                  <a:lnTo>
                    <a:pt x="3676053" y="3151505"/>
                  </a:lnTo>
                  <a:lnTo>
                    <a:pt x="3692876" y="3143250"/>
                  </a:lnTo>
                  <a:lnTo>
                    <a:pt x="3709381" y="3134677"/>
                  </a:lnTo>
                  <a:lnTo>
                    <a:pt x="3724935" y="3125470"/>
                  </a:lnTo>
                  <a:lnTo>
                    <a:pt x="3739853" y="3116262"/>
                  </a:lnTo>
                  <a:lnTo>
                    <a:pt x="3753502" y="3106420"/>
                  </a:lnTo>
                  <a:lnTo>
                    <a:pt x="3766198" y="3096577"/>
                  </a:lnTo>
                  <a:lnTo>
                    <a:pt x="3772547" y="3090862"/>
                  </a:lnTo>
                  <a:lnTo>
                    <a:pt x="3777943" y="3085782"/>
                  </a:lnTo>
                  <a:lnTo>
                    <a:pt x="3783656" y="3080385"/>
                  </a:lnTo>
                  <a:lnTo>
                    <a:pt x="3789052" y="3074670"/>
                  </a:lnTo>
                  <a:lnTo>
                    <a:pt x="3793814" y="3069272"/>
                  </a:lnTo>
                  <a:lnTo>
                    <a:pt x="3798575" y="3063557"/>
                  </a:lnTo>
                  <a:lnTo>
                    <a:pt x="3803336" y="3057842"/>
                  </a:lnTo>
                  <a:lnTo>
                    <a:pt x="3807145" y="3051810"/>
                  </a:lnTo>
                  <a:lnTo>
                    <a:pt x="3811271" y="3045777"/>
                  </a:lnTo>
                  <a:lnTo>
                    <a:pt x="3815080" y="3040062"/>
                  </a:lnTo>
                  <a:close/>
                  <a:moveTo>
                    <a:pt x="2989478" y="3031808"/>
                  </a:moveTo>
                  <a:lnTo>
                    <a:pt x="2989478" y="3147378"/>
                  </a:lnTo>
                  <a:lnTo>
                    <a:pt x="3009158" y="3149918"/>
                  </a:lnTo>
                  <a:lnTo>
                    <a:pt x="3029472" y="3152140"/>
                  </a:lnTo>
                  <a:lnTo>
                    <a:pt x="3049469" y="3154363"/>
                  </a:lnTo>
                  <a:lnTo>
                    <a:pt x="3070419" y="3155950"/>
                  </a:lnTo>
                  <a:lnTo>
                    <a:pt x="3070419" y="3041333"/>
                  </a:lnTo>
                  <a:lnTo>
                    <a:pt x="3049469" y="3039428"/>
                  </a:lnTo>
                  <a:lnTo>
                    <a:pt x="3029472" y="3036888"/>
                  </a:lnTo>
                  <a:lnTo>
                    <a:pt x="3009158" y="3034665"/>
                  </a:lnTo>
                  <a:lnTo>
                    <a:pt x="2989478" y="3031808"/>
                  </a:lnTo>
                  <a:close/>
                  <a:moveTo>
                    <a:pt x="2402802" y="3022755"/>
                  </a:moveTo>
                  <a:lnTo>
                    <a:pt x="2397719" y="3026235"/>
                  </a:lnTo>
                  <a:lnTo>
                    <a:pt x="2391365" y="3029398"/>
                  </a:lnTo>
                  <a:lnTo>
                    <a:pt x="2383740" y="3032878"/>
                  </a:lnTo>
                  <a:lnTo>
                    <a:pt x="2376433" y="3036042"/>
                  </a:lnTo>
                  <a:lnTo>
                    <a:pt x="2360867" y="3042369"/>
                  </a:lnTo>
                  <a:lnTo>
                    <a:pt x="2347841" y="3047114"/>
                  </a:lnTo>
                  <a:lnTo>
                    <a:pt x="2347841" y="3137274"/>
                  </a:lnTo>
                  <a:lnTo>
                    <a:pt x="2355784" y="3133794"/>
                  </a:lnTo>
                  <a:lnTo>
                    <a:pt x="2363408" y="3129681"/>
                  </a:lnTo>
                  <a:lnTo>
                    <a:pt x="2371033" y="3125252"/>
                  </a:lnTo>
                  <a:lnTo>
                    <a:pt x="2378340" y="3120507"/>
                  </a:lnTo>
                  <a:lnTo>
                    <a:pt x="2385329" y="3115762"/>
                  </a:lnTo>
                  <a:lnTo>
                    <a:pt x="2391683" y="3111017"/>
                  </a:lnTo>
                  <a:lnTo>
                    <a:pt x="2397719" y="3106271"/>
                  </a:lnTo>
                  <a:lnTo>
                    <a:pt x="2402802" y="3101526"/>
                  </a:lnTo>
                  <a:lnTo>
                    <a:pt x="2402802" y="3022755"/>
                  </a:lnTo>
                  <a:close/>
                  <a:moveTo>
                    <a:pt x="698500" y="3017837"/>
                  </a:moveTo>
                  <a:lnTo>
                    <a:pt x="698500" y="3086100"/>
                  </a:lnTo>
                  <a:lnTo>
                    <a:pt x="684586" y="3083595"/>
                  </a:lnTo>
                  <a:lnTo>
                    <a:pt x="667825" y="3079838"/>
                  </a:lnTo>
                  <a:lnTo>
                    <a:pt x="659920" y="3077959"/>
                  </a:lnTo>
                  <a:lnTo>
                    <a:pt x="652962" y="3076393"/>
                  </a:lnTo>
                  <a:lnTo>
                    <a:pt x="646321" y="3074201"/>
                  </a:lnTo>
                  <a:lnTo>
                    <a:pt x="640313" y="3071696"/>
                  </a:lnTo>
                  <a:lnTo>
                    <a:pt x="634305" y="3069191"/>
                  </a:lnTo>
                  <a:lnTo>
                    <a:pt x="629245" y="3065433"/>
                  </a:lnTo>
                  <a:lnTo>
                    <a:pt x="626082" y="3063555"/>
                  </a:lnTo>
                  <a:lnTo>
                    <a:pt x="623869" y="3061363"/>
                  </a:lnTo>
                  <a:lnTo>
                    <a:pt x="622288" y="3058545"/>
                  </a:lnTo>
                  <a:lnTo>
                    <a:pt x="620706" y="3056353"/>
                  </a:lnTo>
                  <a:lnTo>
                    <a:pt x="619441" y="3053534"/>
                  </a:lnTo>
                  <a:lnTo>
                    <a:pt x="619125" y="3051029"/>
                  </a:lnTo>
                  <a:lnTo>
                    <a:pt x="619125" y="3048524"/>
                  </a:lnTo>
                  <a:lnTo>
                    <a:pt x="619441" y="3046019"/>
                  </a:lnTo>
                  <a:lnTo>
                    <a:pt x="620390" y="3043514"/>
                  </a:lnTo>
                  <a:lnTo>
                    <a:pt x="621971" y="3041009"/>
                  </a:lnTo>
                  <a:lnTo>
                    <a:pt x="623553" y="3038817"/>
                  </a:lnTo>
                  <a:lnTo>
                    <a:pt x="625766" y="3036312"/>
                  </a:lnTo>
                  <a:lnTo>
                    <a:pt x="628296" y="3034433"/>
                  </a:lnTo>
                  <a:lnTo>
                    <a:pt x="631142" y="3032555"/>
                  </a:lnTo>
                  <a:lnTo>
                    <a:pt x="634937" y="3030676"/>
                  </a:lnTo>
                  <a:lnTo>
                    <a:pt x="638732" y="3029110"/>
                  </a:lnTo>
                  <a:lnTo>
                    <a:pt x="645057" y="3026605"/>
                  </a:lnTo>
                  <a:lnTo>
                    <a:pt x="651697" y="3024726"/>
                  </a:lnTo>
                  <a:lnTo>
                    <a:pt x="658655" y="3023161"/>
                  </a:lnTo>
                  <a:lnTo>
                    <a:pt x="666244" y="3021595"/>
                  </a:lnTo>
                  <a:lnTo>
                    <a:pt x="674150" y="3020342"/>
                  </a:lnTo>
                  <a:lnTo>
                    <a:pt x="682056" y="3019403"/>
                  </a:lnTo>
                  <a:lnTo>
                    <a:pt x="698500" y="3017837"/>
                  </a:lnTo>
                  <a:close/>
                  <a:moveTo>
                    <a:pt x="2827597" y="2994977"/>
                  </a:moveTo>
                  <a:lnTo>
                    <a:pt x="2827597" y="3112135"/>
                  </a:lnTo>
                  <a:lnTo>
                    <a:pt x="2846959" y="3117850"/>
                  </a:lnTo>
                  <a:lnTo>
                    <a:pt x="2866956" y="3123248"/>
                  </a:lnTo>
                  <a:lnTo>
                    <a:pt x="2887588" y="3128010"/>
                  </a:lnTo>
                  <a:lnTo>
                    <a:pt x="2908220" y="3132773"/>
                  </a:lnTo>
                  <a:lnTo>
                    <a:pt x="2908220" y="3016885"/>
                  </a:lnTo>
                  <a:lnTo>
                    <a:pt x="2887588" y="3011805"/>
                  </a:lnTo>
                  <a:lnTo>
                    <a:pt x="2866956" y="3006725"/>
                  </a:lnTo>
                  <a:lnTo>
                    <a:pt x="2846959" y="3001010"/>
                  </a:lnTo>
                  <a:lnTo>
                    <a:pt x="2827597" y="2994977"/>
                  </a:lnTo>
                  <a:close/>
                  <a:moveTo>
                    <a:pt x="1455133" y="2986375"/>
                  </a:moveTo>
                  <a:lnTo>
                    <a:pt x="1455133" y="3092352"/>
                  </a:lnTo>
                  <a:lnTo>
                    <a:pt x="1457675" y="3094883"/>
                  </a:lnTo>
                  <a:lnTo>
                    <a:pt x="1460216" y="3097730"/>
                  </a:lnTo>
                  <a:lnTo>
                    <a:pt x="1466888" y="3103741"/>
                  </a:lnTo>
                  <a:lnTo>
                    <a:pt x="1475466" y="3110068"/>
                  </a:lnTo>
                  <a:lnTo>
                    <a:pt x="1484679" y="3116078"/>
                  </a:lnTo>
                  <a:lnTo>
                    <a:pt x="1495162" y="3122405"/>
                  </a:lnTo>
                  <a:lnTo>
                    <a:pt x="1505964" y="3128732"/>
                  </a:lnTo>
                  <a:lnTo>
                    <a:pt x="1517083" y="3134743"/>
                  </a:lnTo>
                  <a:lnTo>
                    <a:pt x="1528202" y="3139804"/>
                  </a:lnTo>
                  <a:lnTo>
                    <a:pt x="1528202" y="3033195"/>
                  </a:lnTo>
                  <a:lnTo>
                    <a:pt x="1517083" y="3027817"/>
                  </a:lnTo>
                  <a:lnTo>
                    <a:pt x="1506917" y="3022122"/>
                  </a:lnTo>
                  <a:lnTo>
                    <a:pt x="1497068" y="3016428"/>
                  </a:lnTo>
                  <a:lnTo>
                    <a:pt x="1487538" y="3010734"/>
                  </a:lnTo>
                  <a:lnTo>
                    <a:pt x="1478960" y="3005039"/>
                  </a:lnTo>
                  <a:lnTo>
                    <a:pt x="1470700" y="2998712"/>
                  </a:lnTo>
                  <a:lnTo>
                    <a:pt x="1462758" y="2992702"/>
                  </a:lnTo>
                  <a:lnTo>
                    <a:pt x="1455133" y="2986375"/>
                  </a:lnTo>
                  <a:close/>
                  <a:moveTo>
                    <a:pt x="711352" y="2965750"/>
                  </a:moveTo>
                  <a:lnTo>
                    <a:pt x="709129" y="2966067"/>
                  </a:lnTo>
                  <a:lnTo>
                    <a:pt x="706270" y="2966384"/>
                  </a:lnTo>
                  <a:lnTo>
                    <a:pt x="704047" y="2966702"/>
                  </a:lnTo>
                  <a:lnTo>
                    <a:pt x="701824" y="2967653"/>
                  </a:lnTo>
                  <a:lnTo>
                    <a:pt x="700236" y="2968288"/>
                  </a:lnTo>
                  <a:lnTo>
                    <a:pt x="699283" y="2969556"/>
                  </a:lnTo>
                  <a:lnTo>
                    <a:pt x="698330" y="2970191"/>
                  </a:lnTo>
                  <a:lnTo>
                    <a:pt x="698012" y="2971459"/>
                  </a:lnTo>
                  <a:lnTo>
                    <a:pt x="698012" y="2990491"/>
                  </a:lnTo>
                  <a:lnTo>
                    <a:pt x="683085" y="2991760"/>
                  </a:lnTo>
                  <a:lnTo>
                    <a:pt x="667839" y="2993346"/>
                  </a:lnTo>
                  <a:lnTo>
                    <a:pt x="653865" y="2995249"/>
                  </a:lnTo>
                  <a:lnTo>
                    <a:pt x="639890" y="2997786"/>
                  </a:lnTo>
                  <a:lnTo>
                    <a:pt x="626550" y="3000641"/>
                  </a:lnTo>
                  <a:lnTo>
                    <a:pt x="613846" y="3004130"/>
                  </a:lnTo>
                  <a:lnTo>
                    <a:pt x="602094" y="3007619"/>
                  </a:lnTo>
                  <a:lnTo>
                    <a:pt x="590978" y="3012060"/>
                  </a:lnTo>
                  <a:lnTo>
                    <a:pt x="583673" y="3015549"/>
                  </a:lnTo>
                  <a:lnTo>
                    <a:pt x="576368" y="3019355"/>
                  </a:lnTo>
                  <a:lnTo>
                    <a:pt x="570015" y="3023162"/>
                  </a:lnTo>
                  <a:lnTo>
                    <a:pt x="564616" y="3026968"/>
                  </a:lnTo>
                  <a:lnTo>
                    <a:pt x="559852" y="3031092"/>
                  </a:lnTo>
                  <a:lnTo>
                    <a:pt x="556041" y="3035215"/>
                  </a:lnTo>
                  <a:lnTo>
                    <a:pt x="552865" y="3039656"/>
                  </a:lnTo>
                  <a:lnTo>
                    <a:pt x="550324" y="3044096"/>
                  </a:lnTo>
                  <a:lnTo>
                    <a:pt x="548736" y="3048854"/>
                  </a:lnTo>
                  <a:lnTo>
                    <a:pt x="547783" y="3052978"/>
                  </a:lnTo>
                  <a:lnTo>
                    <a:pt x="547783" y="3057736"/>
                  </a:lnTo>
                  <a:lnTo>
                    <a:pt x="548736" y="3062176"/>
                  </a:lnTo>
                  <a:lnTo>
                    <a:pt x="550324" y="3066617"/>
                  </a:lnTo>
                  <a:lnTo>
                    <a:pt x="552865" y="3070741"/>
                  </a:lnTo>
                  <a:lnTo>
                    <a:pt x="556358" y="3075181"/>
                  </a:lnTo>
                  <a:lnTo>
                    <a:pt x="560805" y="3079622"/>
                  </a:lnTo>
                  <a:lnTo>
                    <a:pt x="564934" y="3083111"/>
                  </a:lnTo>
                  <a:lnTo>
                    <a:pt x="570015" y="3086917"/>
                  </a:lnTo>
                  <a:lnTo>
                    <a:pt x="576050" y="3090089"/>
                  </a:lnTo>
                  <a:lnTo>
                    <a:pt x="582720" y="3093578"/>
                  </a:lnTo>
                  <a:lnTo>
                    <a:pt x="589390" y="3096433"/>
                  </a:lnTo>
                  <a:lnTo>
                    <a:pt x="597012" y="3099288"/>
                  </a:lnTo>
                  <a:lnTo>
                    <a:pt x="605270" y="3101825"/>
                  </a:lnTo>
                  <a:lnTo>
                    <a:pt x="613528" y="3104046"/>
                  </a:lnTo>
                  <a:lnTo>
                    <a:pt x="645607" y="3110707"/>
                  </a:lnTo>
                  <a:lnTo>
                    <a:pt x="698012" y="3121808"/>
                  </a:lnTo>
                  <a:lnTo>
                    <a:pt x="698012" y="3203010"/>
                  </a:lnTo>
                  <a:lnTo>
                    <a:pt x="684673" y="3201424"/>
                  </a:lnTo>
                  <a:lnTo>
                    <a:pt x="672286" y="3199203"/>
                  </a:lnTo>
                  <a:lnTo>
                    <a:pt x="657993" y="3196983"/>
                  </a:lnTo>
                  <a:lnTo>
                    <a:pt x="643066" y="3193494"/>
                  </a:lnTo>
                  <a:lnTo>
                    <a:pt x="629409" y="3189370"/>
                  </a:lnTo>
                  <a:lnTo>
                    <a:pt x="617022" y="3185247"/>
                  </a:lnTo>
                  <a:lnTo>
                    <a:pt x="613846" y="3183978"/>
                  </a:lnTo>
                  <a:lnTo>
                    <a:pt x="610670" y="3182709"/>
                  </a:lnTo>
                  <a:lnTo>
                    <a:pt x="608129" y="3181441"/>
                  </a:lnTo>
                  <a:lnTo>
                    <a:pt x="608446" y="3181441"/>
                  </a:lnTo>
                  <a:lnTo>
                    <a:pt x="608129" y="3181123"/>
                  </a:lnTo>
                  <a:lnTo>
                    <a:pt x="604317" y="3179220"/>
                  </a:lnTo>
                  <a:lnTo>
                    <a:pt x="602412" y="3177951"/>
                  </a:lnTo>
                  <a:lnTo>
                    <a:pt x="600506" y="3177000"/>
                  </a:lnTo>
                  <a:lnTo>
                    <a:pt x="595424" y="3175731"/>
                  </a:lnTo>
                  <a:lnTo>
                    <a:pt x="590343" y="3174780"/>
                  </a:lnTo>
                  <a:lnTo>
                    <a:pt x="584308" y="3174780"/>
                  </a:lnTo>
                  <a:lnTo>
                    <a:pt x="578273" y="3175414"/>
                  </a:lnTo>
                  <a:lnTo>
                    <a:pt x="572556" y="3176048"/>
                  </a:lnTo>
                  <a:lnTo>
                    <a:pt x="566522" y="3177634"/>
                  </a:lnTo>
                  <a:lnTo>
                    <a:pt x="560805" y="3179220"/>
                  </a:lnTo>
                  <a:lnTo>
                    <a:pt x="555405" y="3181123"/>
                  </a:lnTo>
                  <a:lnTo>
                    <a:pt x="551277" y="3183661"/>
                  </a:lnTo>
                  <a:lnTo>
                    <a:pt x="547148" y="3185881"/>
                  </a:lnTo>
                  <a:lnTo>
                    <a:pt x="544607" y="3188736"/>
                  </a:lnTo>
                  <a:lnTo>
                    <a:pt x="543336" y="3190005"/>
                  </a:lnTo>
                  <a:lnTo>
                    <a:pt x="542383" y="3190956"/>
                  </a:lnTo>
                  <a:lnTo>
                    <a:pt x="542066" y="3192542"/>
                  </a:lnTo>
                  <a:lnTo>
                    <a:pt x="542066" y="3193811"/>
                  </a:lnTo>
                  <a:lnTo>
                    <a:pt x="542066" y="3195080"/>
                  </a:lnTo>
                  <a:lnTo>
                    <a:pt x="543019" y="3196031"/>
                  </a:lnTo>
                  <a:lnTo>
                    <a:pt x="543654" y="3197300"/>
                  </a:lnTo>
                  <a:lnTo>
                    <a:pt x="545242" y="3198569"/>
                  </a:lnTo>
                  <a:lnTo>
                    <a:pt x="550959" y="3202058"/>
                  </a:lnTo>
                  <a:lnTo>
                    <a:pt x="557629" y="3205547"/>
                  </a:lnTo>
                  <a:lnTo>
                    <a:pt x="564299" y="3208719"/>
                  </a:lnTo>
                  <a:lnTo>
                    <a:pt x="572239" y="3211891"/>
                  </a:lnTo>
                  <a:lnTo>
                    <a:pt x="580497" y="3214746"/>
                  </a:lnTo>
                  <a:lnTo>
                    <a:pt x="589072" y="3216966"/>
                  </a:lnTo>
                  <a:lnTo>
                    <a:pt x="598600" y="3219821"/>
                  </a:lnTo>
                  <a:lnTo>
                    <a:pt x="608446" y="3221724"/>
                  </a:lnTo>
                  <a:lnTo>
                    <a:pt x="618610" y="3223627"/>
                  </a:lnTo>
                  <a:lnTo>
                    <a:pt x="629409" y="3225847"/>
                  </a:lnTo>
                  <a:lnTo>
                    <a:pt x="651324" y="3229019"/>
                  </a:lnTo>
                  <a:lnTo>
                    <a:pt x="674192" y="3230923"/>
                  </a:lnTo>
                  <a:lnTo>
                    <a:pt x="698012" y="3232509"/>
                  </a:lnTo>
                  <a:lnTo>
                    <a:pt x="698012" y="3251223"/>
                  </a:lnTo>
                  <a:lnTo>
                    <a:pt x="698330" y="3252492"/>
                  </a:lnTo>
                  <a:lnTo>
                    <a:pt x="699283" y="3253443"/>
                  </a:lnTo>
                  <a:lnTo>
                    <a:pt x="700236" y="3254395"/>
                  </a:lnTo>
                  <a:lnTo>
                    <a:pt x="701824" y="3255346"/>
                  </a:lnTo>
                  <a:lnTo>
                    <a:pt x="704047" y="3255981"/>
                  </a:lnTo>
                  <a:lnTo>
                    <a:pt x="706270" y="3256298"/>
                  </a:lnTo>
                  <a:lnTo>
                    <a:pt x="709129" y="3256932"/>
                  </a:lnTo>
                  <a:lnTo>
                    <a:pt x="711352" y="3257249"/>
                  </a:lnTo>
                  <a:lnTo>
                    <a:pt x="758358" y="3257249"/>
                  </a:lnTo>
                  <a:lnTo>
                    <a:pt x="760581" y="3256932"/>
                  </a:lnTo>
                  <a:lnTo>
                    <a:pt x="763440" y="3256298"/>
                  </a:lnTo>
                  <a:lnTo>
                    <a:pt x="765345" y="3255981"/>
                  </a:lnTo>
                  <a:lnTo>
                    <a:pt x="767886" y="3255346"/>
                  </a:lnTo>
                  <a:lnTo>
                    <a:pt x="769474" y="3254395"/>
                  </a:lnTo>
                  <a:lnTo>
                    <a:pt x="770427" y="3253443"/>
                  </a:lnTo>
                  <a:lnTo>
                    <a:pt x="771380" y="3252492"/>
                  </a:lnTo>
                  <a:lnTo>
                    <a:pt x="771698" y="3251223"/>
                  </a:lnTo>
                  <a:lnTo>
                    <a:pt x="771698" y="3231874"/>
                  </a:lnTo>
                  <a:lnTo>
                    <a:pt x="786308" y="3230923"/>
                  </a:lnTo>
                  <a:lnTo>
                    <a:pt x="800600" y="3229654"/>
                  </a:lnTo>
                  <a:lnTo>
                    <a:pt x="814257" y="3228068"/>
                  </a:lnTo>
                  <a:lnTo>
                    <a:pt x="827279" y="3226165"/>
                  </a:lnTo>
                  <a:lnTo>
                    <a:pt x="839984" y="3223627"/>
                  </a:lnTo>
                  <a:lnTo>
                    <a:pt x="851418" y="3221090"/>
                  </a:lnTo>
                  <a:lnTo>
                    <a:pt x="862534" y="3217918"/>
                  </a:lnTo>
                  <a:lnTo>
                    <a:pt x="872062" y="3214746"/>
                  </a:lnTo>
                  <a:lnTo>
                    <a:pt x="880002" y="3211257"/>
                  </a:lnTo>
                  <a:lnTo>
                    <a:pt x="886990" y="3208085"/>
                  </a:lnTo>
                  <a:lnTo>
                    <a:pt x="893660" y="3204278"/>
                  </a:lnTo>
                  <a:lnTo>
                    <a:pt x="899694" y="3200472"/>
                  </a:lnTo>
                  <a:lnTo>
                    <a:pt x="904776" y="3196666"/>
                  </a:lnTo>
                  <a:lnTo>
                    <a:pt x="909540" y="3192542"/>
                  </a:lnTo>
                  <a:lnTo>
                    <a:pt x="913352" y="3188419"/>
                  </a:lnTo>
                  <a:lnTo>
                    <a:pt x="916528" y="3184295"/>
                  </a:lnTo>
                  <a:lnTo>
                    <a:pt x="919069" y="3179855"/>
                  </a:lnTo>
                  <a:lnTo>
                    <a:pt x="920657" y="3175414"/>
                  </a:lnTo>
                  <a:lnTo>
                    <a:pt x="921609" y="3170973"/>
                  </a:lnTo>
                  <a:lnTo>
                    <a:pt x="921927" y="3166533"/>
                  </a:lnTo>
                  <a:lnTo>
                    <a:pt x="921292" y="3161775"/>
                  </a:lnTo>
                  <a:lnTo>
                    <a:pt x="920021" y="3157651"/>
                  </a:lnTo>
                  <a:lnTo>
                    <a:pt x="917798" y="3153210"/>
                  </a:lnTo>
                  <a:lnTo>
                    <a:pt x="914622" y="3148453"/>
                  </a:lnTo>
                  <a:lnTo>
                    <a:pt x="912716" y="3146549"/>
                  </a:lnTo>
                  <a:lnTo>
                    <a:pt x="910493" y="3144012"/>
                  </a:lnTo>
                  <a:lnTo>
                    <a:pt x="905411" y="3139888"/>
                  </a:lnTo>
                  <a:lnTo>
                    <a:pt x="899059" y="3135765"/>
                  </a:lnTo>
                  <a:lnTo>
                    <a:pt x="892389" y="3132276"/>
                  </a:lnTo>
                  <a:lnTo>
                    <a:pt x="884449" y="3128787"/>
                  </a:lnTo>
                  <a:lnTo>
                    <a:pt x="876191" y="3125615"/>
                  </a:lnTo>
                  <a:lnTo>
                    <a:pt x="867298" y="3122443"/>
                  </a:lnTo>
                  <a:lnTo>
                    <a:pt x="857452" y="3119588"/>
                  </a:lnTo>
                  <a:lnTo>
                    <a:pt x="847606" y="3117051"/>
                  </a:lnTo>
                  <a:lnTo>
                    <a:pt x="836808" y="3114196"/>
                  </a:lnTo>
                  <a:lnTo>
                    <a:pt x="815528" y="3109438"/>
                  </a:lnTo>
                  <a:lnTo>
                    <a:pt x="793613" y="3104997"/>
                  </a:lnTo>
                  <a:lnTo>
                    <a:pt x="771698" y="3101191"/>
                  </a:lnTo>
                  <a:lnTo>
                    <a:pt x="771698" y="3019673"/>
                  </a:lnTo>
                  <a:lnTo>
                    <a:pt x="790754" y="3021893"/>
                  </a:lnTo>
                  <a:lnTo>
                    <a:pt x="797742" y="3023162"/>
                  </a:lnTo>
                  <a:lnTo>
                    <a:pt x="805047" y="3024748"/>
                  </a:lnTo>
                  <a:lnTo>
                    <a:pt x="819974" y="3028554"/>
                  </a:lnTo>
                  <a:lnTo>
                    <a:pt x="834584" y="3033312"/>
                  </a:lnTo>
                  <a:lnTo>
                    <a:pt x="846336" y="3037435"/>
                  </a:lnTo>
                  <a:lnTo>
                    <a:pt x="853006" y="3039973"/>
                  </a:lnTo>
                  <a:lnTo>
                    <a:pt x="855547" y="3041242"/>
                  </a:lnTo>
                  <a:lnTo>
                    <a:pt x="859358" y="3043779"/>
                  </a:lnTo>
                  <a:lnTo>
                    <a:pt x="861264" y="3044731"/>
                  </a:lnTo>
                  <a:lnTo>
                    <a:pt x="863169" y="3046000"/>
                  </a:lnTo>
                  <a:lnTo>
                    <a:pt x="867933" y="3047268"/>
                  </a:lnTo>
                  <a:lnTo>
                    <a:pt x="873650" y="3047903"/>
                  </a:lnTo>
                  <a:lnTo>
                    <a:pt x="879367" y="3048220"/>
                  </a:lnTo>
                  <a:lnTo>
                    <a:pt x="885402" y="3047586"/>
                  </a:lnTo>
                  <a:lnTo>
                    <a:pt x="891436" y="3046634"/>
                  </a:lnTo>
                  <a:lnTo>
                    <a:pt x="897153" y="3045682"/>
                  </a:lnTo>
                  <a:lnTo>
                    <a:pt x="902870" y="3043779"/>
                  </a:lnTo>
                  <a:lnTo>
                    <a:pt x="907952" y="3041559"/>
                  </a:lnTo>
                  <a:lnTo>
                    <a:pt x="912716" y="3039339"/>
                  </a:lnTo>
                  <a:lnTo>
                    <a:pt x="916528" y="3036801"/>
                  </a:lnTo>
                  <a:lnTo>
                    <a:pt x="919386" y="3034263"/>
                  </a:lnTo>
                  <a:lnTo>
                    <a:pt x="920657" y="3032995"/>
                  </a:lnTo>
                  <a:lnTo>
                    <a:pt x="921292" y="3031726"/>
                  </a:lnTo>
                  <a:lnTo>
                    <a:pt x="921609" y="3030140"/>
                  </a:lnTo>
                  <a:lnTo>
                    <a:pt x="921609" y="3029188"/>
                  </a:lnTo>
                  <a:lnTo>
                    <a:pt x="921292" y="3027920"/>
                  </a:lnTo>
                  <a:lnTo>
                    <a:pt x="920974" y="3026651"/>
                  </a:lnTo>
                  <a:lnTo>
                    <a:pt x="919704" y="3025382"/>
                  </a:lnTo>
                  <a:lnTo>
                    <a:pt x="918433" y="3024431"/>
                  </a:lnTo>
                  <a:lnTo>
                    <a:pt x="914304" y="3021576"/>
                  </a:lnTo>
                  <a:lnTo>
                    <a:pt x="909540" y="3018721"/>
                  </a:lnTo>
                  <a:lnTo>
                    <a:pt x="903823" y="3016501"/>
                  </a:lnTo>
                  <a:lnTo>
                    <a:pt x="898424" y="3013963"/>
                  </a:lnTo>
                  <a:lnTo>
                    <a:pt x="885402" y="3009205"/>
                  </a:lnTo>
                  <a:lnTo>
                    <a:pt x="871109" y="3005082"/>
                  </a:lnTo>
                  <a:lnTo>
                    <a:pt x="856182" y="3000958"/>
                  </a:lnTo>
                  <a:lnTo>
                    <a:pt x="840936" y="2997469"/>
                  </a:lnTo>
                  <a:lnTo>
                    <a:pt x="825374" y="2994614"/>
                  </a:lnTo>
                  <a:lnTo>
                    <a:pt x="810764" y="2992711"/>
                  </a:lnTo>
                  <a:lnTo>
                    <a:pt x="791389" y="2990808"/>
                  </a:lnTo>
                  <a:lnTo>
                    <a:pt x="771698" y="2989539"/>
                  </a:lnTo>
                  <a:lnTo>
                    <a:pt x="771698" y="2971459"/>
                  </a:lnTo>
                  <a:lnTo>
                    <a:pt x="771380" y="2970191"/>
                  </a:lnTo>
                  <a:lnTo>
                    <a:pt x="770427" y="2969556"/>
                  </a:lnTo>
                  <a:lnTo>
                    <a:pt x="769474" y="2968288"/>
                  </a:lnTo>
                  <a:lnTo>
                    <a:pt x="767886" y="2967653"/>
                  </a:lnTo>
                  <a:lnTo>
                    <a:pt x="765345" y="2966702"/>
                  </a:lnTo>
                  <a:lnTo>
                    <a:pt x="763440" y="2966384"/>
                  </a:lnTo>
                  <a:lnTo>
                    <a:pt x="760581" y="2966067"/>
                  </a:lnTo>
                  <a:lnTo>
                    <a:pt x="758358" y="2965750"/>
                  </a:lnTo>
                  <a:lnTo>
                    <a:pt x="711352" y="2965750"/>
                  </a:lnTo>
                  <a:close/>
                  <a:moveTo>
                    <a:pt x="3717945" y="2951797"/>
                  </a:moveTo>
                  <a:lnTo>
                    <a:pt x="3711914" y="2955607"/>
                  </a:lnTo>
                  <a:lnTo>
                    <a:pt x="3704931" y="2959100"/>
                  </a:lnTo>
                  <a:lnTo>
                    <a:pt x="3696678" y="2963227"/>
                  </a:lnTo>
                  <a:lnTo>
                    <a:pt x="3688425" y="2966720"/>
                  </a:lnTo>
                  <a:lnTo>
                    <a:pt x="3671285" y="2973387"/>
                  </a:lnTo>
                  <a:lnTo>
                    <a:pt x="3656684" y="2979102"/>
                  </a:lnTo>
                  <a:lnTo>
                    <a:pt x="3656684" y="3080068"/>
                  </a:lnTo>
                  <a:lnTo>
                    <a:pt x="3665254" y="3075623"/>
                  </a:lnTo>
                  <a:lnTo>
                    <a:pt x="3674142" y="3070860"/>
                  </a:lnTo>
                  <a:lnTo>
                    <a:pt x="3682394" y="3066098"/>
                  </a:lnTo>
                  <a:lnTo>
                    <a:pt x="3690647" y="3061018"/>
                  </a:lnTo>
                  <a:lnTo>
                    <a:pt x="3698582" y="3055620"/>
                  </a:lnTo>
                  <a:lnTo>
                    <a:pt x="3705566" y="3050223"/>
                  </a:lnTo>
                  <a:lnTo>
                    <a:pt x="3711914" y="3044825"/>
                  </a:lnTo>
                  <a:lnTo>
                    <a:pt x="3717945" y="3040063"/>
                  </a:lnTo>
                  <a:lnTo>
                    <a:pt x="3717945" y="2951797"/>
                  </a:lnTo>
                  <a:close/>
                  <a:moveTo>
                    <a:pt x="731996" y="2947987"/>
                  </a:moveTo>
                  <a:lnTo>
                    <a:pt x="755499" y="2948304"/>
                  </a:lnTo>
                  <a:lnTo>
                    <a:pt x="779003" y="2948939"/>
                  </a:lnTo>
                  <a:lnTo>
                    <a:pt x="801870" y="2949890"/>
                  </a:lnTo>
                  <a:lnTo>
                    <a:pt x="824103" y="2951476"/>
                  </a:lnTo>
                  <a:lnTo>
                    <a:pt x="846654" y="2953380"/>
                  </a:lnTo>
                  <a:lnTo>
                    <a:pt x="868569" y="2955283"/>
                  </a:lnTo>
                  <a:lnTo>
                    <a:pt x="889848" y="2958137"/>
                  </a:lnTo>
                  <a:lnTo>
                    <a:pt x="910493" y="2960992"/>
                  </a:lnTo>
                  <a:lnTo>
                    <a:pt x="930820" y="2964164"/>
                  </a:lnTo>
                  <a:lnTo>
                    <a:pt x="950512" y="2967970"/>
                  </a:lnTo>
                  <a:lnTo>
                    <a:pt x="969886" y="2971777"/>
                  </a:lnTo>
                  <a:lnTo>
                    <a:pt x="988308" y="2975900"/>
                  </a:lnTo>
                  <a:lnTo>
                    <a:pt x="1006411" y="2980658"/>
                  </a:lnTo>
                  <a:lnTo>
                    <a:pt x="1023880" y="2985416"/>
                  </a:lnTo>
                  <a:lnTo>
                    <a:pt x="1040396" y="2990491"/>
                  </a:lnTo>
                  <a:lnTo>
                    <a:pt x="1056594" y="2995883"/>
                  </a:lnTo>
                  <a:lnTo>
                    <a:pt x="1071521" y="3001593"/>
                  </a:lnTo>
                  <a:lnTo>
                    <a:pt x="1086131" y="3007302"/>
                  </a:lnTo>
                  <a:lnTo>
                    <a:pt x="1099471" y="3013646"/>
                  </a:lnTo>
                  <a:lnTo>
                    <a:pt x="1112493" y="3019990"/>
                  </a:lnTo>
                  <a:lnTo>
                    <a:pt x="1124562" y="3026651"/>
                  </a:lnTo>
                  <a:lnTo>
                    <a:pt x="1135678" y="3033629"/>
                  </a:lnTo>
                  <a:lnTo>
                    <a:pt x="1145842" y="3040925"/>
                  </a:lnTo>
                  <a:lnTo>
                    <a:pt x="1154735" y="3047903"/>
                  </a:lnTo>
                  <a:lnTo>
                    <a:pt x="1162993" y="3055515"/>
                  </a:lnTo>
                  <a:lnTo>
                    <a:pt x="1170298" y="3062811"/>
                  </a:lnTo>
                  <a:lnTo>
                    <a:pt x="1176650" y="3070741"/>
                  </a:lnTo>
                  <a:lnTo>
                    <a:pt x="1178873" y="3074864"/>
                  </a:lnTo>
                  <a:lnTo>
                    <a:pt x="1181732" y="3078670"/>
                  </a:lnTo>
                  <a:lnTo>
                    <a:pt x="1183638" y="3082794"/>
                  </a:lnTo>
                  <a:lnTo>
                    <a:pt x="1185543" y="3086600"/>
                  </a:lnTo>
                  <a:lnTo>
                    <a:pt x="1187131" y="3090406"/>
                  </a:lnTo>
                  <a:lnTo>
                    <a:pt x="1188402" y="3094847"/>
                  </a:lnTo>
                  <a:lnTo>
                    <a:pt x="1189672" y="3098653"/>
                  </a:lnTo>
                  <a:lnTo>
                    <a:pt x="1190307" y="3103094"/>
                  </a:lnTo>
                  <a:lnTo>
                    <a:pt x="1190625" y="3107535"/>
                  </a:lnTo>
                  <a:lnTo>
                    <a:pt x="1190625" y="3111341"/>
                  </a:lnTo>
                  <a:lnTo>
                    <a:pt x="1190625" y="3115782"/>
                  </a:lnTo>
                  <a:lnTo>
                    <a:pt x="1190307" y="3120223"/>
                  </a:lnTo>
                  <a:lnTo>
                    <a:pt x="1189672" y="3124029"/>
                  </a:lnTo>
                  <a:lnTo>
                    <a:pt x="1188402" y="3128470"/>
                  </a:lnTo>
                  <a:lnTo>
                    <a:pt x="1187131" y="3132276"/>
                  </a:lnTo>
                  <a:lnTo>
                    <a:pt x="1185543" y="3136399"/>
                  </a:lnTo>
                  <a:lnTo>
                    <a:pt x="1183638" y="3140523"/>
                  </a:lnTo>
                  <a:lnTo>
                    <a:pt x="1181732" y="3144646"/>
                  </a:lnTo>
                  <a:lnTo>
                    <a:pt x="1178873" y="3148453"/>
                  </a:lnTo>
                  <a:lnTo>
                    <a:pt x="1176650" y="3152259"/>
                  </a:lnTo>
                  <a:lnTo>
                    <a:pt x="1170298" y="3160189"/>
                  </a:lnTo>
                  <a:lnTo>
                    <a:pt x="1162993" y="3167801"/>
                  </a:lnTo>
                  <a:lnTo>
                    <a:pt x="1154735" y="3175414"/>
                  </a:lnTo>
                  <a:lnTo>
                    <a:pt x="1145842" y="3182392"/>
                  </a:lnTo>
                  <a:lnTo>
                    <a:pt x="1135678" y="3189370"/>
                  </a:lnTo>
                  <a:lnTo>
                    <a:pt x="1124562" y="3196031"/>
                  </a:lnTo>
                  <a:lnTo>
                    <a:pt x="1112493" y="3203010"/>
                  </a:lnTo>
                  <a:lnTo>
                    <a:pt x="1099471" y="3209671"/>
                  </a:lnTo>
                  <a:lnTo>
                    <a:pt x="1086131" y="3215380"/>
                  </a:lnTo>
                  <a:lnTo>
                    <a:pt x="1071521" y="3221407"/>
                  </a:lnTo>
                  <a:lnTo>
                    <a:pt x="1056594" y="3227433"/>
                  </a:lnTo>
                  <a:lnTo>
                    <a:pt x="1040396" y="3232509"/>
                  </a:lnTo>
                  <a:lnTo>
                    <a:pt x="1023880" y="3237584"/>
                  </a:lnTo>
                  <a:lnTo>
                    <a:pt x="1006411" y="3242659"/>
                  </a:lnTo>
                  <a:lnTo>
                    <a:pt x="988308" y="3247099"/>
                  </a:lnTo>
                  <a:lnTo>
                    <a:pt x="969886" y="3251223"/>
                  </a:lnTo>
                  <a:lnTo>
                    <a:pt x="950512" y="3255346"/>
                  </a:lnTo>
                  <a:lnTo>
                    <a:pt x="930820" y="3258835"/>
                  </a:lnTo>
                  <a:lnTo>
                    <a:pt x="910493" y="3262325"/>
                  </a:lnTo>
                  <a:lnTo>
                    <a:pt x="889848" y="3265179"/>
                  </a:lnTo>
                  <a:lnTo>
                    <a:pt x="868569" y="3268034"/>
                  </a:lnTo>
                  <a:lnTo>
                    <a:pt x="846654" y="3269937"/>
                  </a:lnTo>
                  <a:lnTo>
                    <a:pt x="824103" y="3271840"/>
                  </a:lnTo>
                  <a:lnTo>
                    <a:pt x="801870" y="3273426"/>
                  </a:lnTo>
                  <a:lnTo>
                    <a:pt x="779003" y="3274061"/>
                  </a:lnTo>
                  <a:lnTo>
                    <a:pt x="755499" y="3275012"/>
                  </a:lnTo>
                  <a:lnTo>
                    <a:pt x="731996" y="3275012"/>
                  </a:lnTo>
                  <a:lnTo>
                    <a:pt x="708176" y="3275012"/>
                  </a:lnTo>
                  <a:lnTo>
                    <a:pt x="684990" y="3274061"/>
                  </a:lnTo>
                  <a:lnTo>
                    <a:pt x="662122" y="3273426"/>
                  </a:lnTo>
                  <a:lnTo>
                    <a:pt x="639572" y="3271840"/>
                  </a:lnTo>
                  <a:lnTo>
                    <a:pt x="617022" y="3269937"/>
                  </a:lnTo>
                  <a:lnTo>
                    <a:pt x="595424" y="3268034"/>
                  </a:lnTo>
                  <a:lnTo>
                    <a:pt x="574144" y="3265179"/>
                  </a:lnTo>
                  <a:lnTo>
                    <a:pt x="553182" y="3262325"/>
                  </a:lnTo>
                  <a:lnTo>
                    <a:pt x="533173" y="3258835"/>
                  </a:lnTo>
                  <a:lnTo>
                    <a:pt x="513481" y="3255346"/>
                  </a:lnTo>
                  <a:lnTo>
                    <a:pt x="494107" y="3251223"/>
                  </a:lnTo>
                  <a:lnTo>
                    <a:pt x="475368" y="3247099"/>
                  </a:lnTo>
                  <a:lnTo>
                    <a:pt x="457264" y="3242659"/>
                  </a:lnTo>
                  <a:lnTo>
                    <a:pt x="439795" y="3237584"/>
                  </a:lnTo>
                  <a:lnTo>
                    <a:pt x="423280" y="3232509"/>
                  </a:lnTo>
                  <a:lnTo>
                    <a:pt x="407082" y="3227433"/>
                  </a:lnTo>
                  <a:lnTo>
                    <a:pt x="392154" y="3221407"/>
                  </a:lnTo>
                  <a:lnTo>
                    <a:pt x="377544" y="3215380"/>
                  </a:lnTo>
                  <a:lnTo>
                    <a:pt x="364204" y="3209671"/>
                  </a:lnTo>
                  <a:lnTo>
                    <a:pt x="351182" y="3203010"/>
                  </a:lnTo>
                  <a:lnTo>
                    <a:pt x="339431" y="3196031"/>
                  </a:lnTo>
                  <a:lnTo>
                    <a:pt x="328314" y="3189370"/>
                  </a:lnTo>
                  <a:lnTo>
                    <a:pt x="318151" y="3182392"/>
                  </a:lnTo>
                  <a:lnTo>
                    <a:pt x="308940" y="3175414"/>
                  </a:lnTo>
                  <a:lnTo>
                    <a:pt x="300682" y="3167801"/>
                  </a:lnTo>
                  <a:lnTo>
                    <a:pt x="293695" y="3160189"/>
                  </a:lnTo>
                  <a:lnTo>
                    <a:pt x="287343" y="3152259"/>
                  </a:lnTo>
                  <a:lnTo>
                    <a:pt x="284484" y="3148453"/>
                  </a:lnTo>
                  <a:lnTo>
                    <a:pt x="282261" y="3144646"/>
                  </a:lnTo>
                  <a:lnTo>
                    <a:pt x="280038" y="3140523"/>
                  </a:lnTo>
                  <a:lnTo>
                    <a:pt x="278132" y="3136399"/>
                  </a:lnTo>
                  <a:lnTo>
                    <a:pt x="276544" y="3132276"/>
                  </a:lnTo>
                  <a:lnTo>
                    <a:pt x="275274" y="3128470"/>
                  </a:lnTo>
                  <a:lnTo>
                    <a:pt x="274321" y="3124029"/>
                  </a:lnTo>
                  <a:lnTo>
                    <a:pt x="273368" y="3120223"/>
                  </a:lnTo>
                  <a:lnTo>
                    <a:pt x="273050" y="3115782"/>
                  </a:lnTo>
                  <a:lnTo>
                    <a:pt x="273050" y="3111341"/>
                  </a:lnTo>
                  <a:lnTo>
                    <a:pt x="273050" y="3107535"/>
                  </a:lnTo>
                  <a:lnTo>
                    <a:pt x="273368" y="3103094"/>
                  </a:lnTo>
                  <a:lnTo>
                    <a:pt x="274321" y="3098653"/>
                  </a:lnTo>
                  <a:lnTo>
                    <a:pt x="275274" y="3094847"/>
                  </a:lnTo>
                  <a:lnTo>
                    <a:pt x="276544" y="3090406"/>
                  </a:lnTo>
                  <a:lnTo>
                    <a:pt x="278132" y="3086600"/>
                  </a:lnTo>
                  <a:lnTo>
                    <a:pt x="280038" y="3082794"/>
                  </a:lnTo>
                  <a:lnTo>
                    <a:pt x="282261" y="3078670"/>
                  </a:lnTo>
                  <a:lnTo>
                    <a:pt x="284484" y="3074864"/>
                  </a:lnTo>
                  <a:lnTo>
                    <a:pt x="287343" y="3070741"/>
                  </a:lnTo>
                  <a:lnTo>
                    <a:pt x="293695" y="3062811"/>
                  </a:lnTo>
                  <a:lnTo>
                    <a:pt x="300682" y="3055515"/>
                  </a:lnTo>
                  <a:lnTo>
                    <a:pt x="308940" y="3047903"/>
                  </a:lnTo>
                  <a:lnTo>
                    <a:pt x="318151" y="3040925"/>
                  </a:lnTo>
                  <a:lnTo>
                    <a:pt x="328314" y="3033629"/>
                  </a:lnTo>
                  <a:lnTo>
                    <a:pt x="339431" y="3026651"/>
                  </a:lnTo>
                  <a:lnTo>
                    <a:pt x="351182" y="3019990"/>
                  </a:lnTo>
                  <a:lnTo>
                    <a:pt x="364204" y="3013646"/>
                  </a:lnTo>
                  <a:lnTo>
                    <a:pt x="377544" y="3007302"/>
                  </a:lnTo>
                  <a:lnTo>
                    <a:pt x="392154" y="3001593"/>
                  </a:lnTo>
                  <a:lnTo>
                    <a:pt x="407082" y="2995883"/>
                  </a:lnTo>
                  <a:lnTo>
                    <a:pt x="423280" y="2990491"/>
                  </a:lnTo>
                  <a:lnTo>
                    <a:pt x="439795" y="2985416"/>
                  </a:lnTo>
                  <a:lnTo>
                    <a:pt x="457264" y="2980658"/>
                  </a:lnTo>
                  <a:lnTo>
                    <a:pt x="475368" y="2975900"/>
                  </a:lnTo>
                  <a:lnTo>
                    <a:pt x="494107" y="2971777"/>
                  </a:lnTo>
                  <a:lnTo>
                    <a:pt x="513481" y="2967970"/>
                  </a:lnTo>
                  <a:lnTo>
                    <a:pt x="533173" y="2964164"/>
                  </a:lnTo>
                  <a:lnTo>
                    <a:pt x="553182" y="2960992"/>
                  </a:lnTo>
                  <a:lnTo>
                    <a:pt x="574144" y="2958137"/>
                  </a:lnTo>
                  <a:lnTo>
                    <a:pt x="595424" y="2955283"/>
                  </a:lnTo>
                  <a:lnTo>
                    <a:pt x="617022" y="2953380"/>
                  </a:lnTo>
                  <a:lnTo>
                    <a:pt x="639572" y="2951476"/>
                  </a:lnTo>
                  <a:lnTo>
                    <a:pt x="662122" y="2949890"/>
                  </a:lnTo>
                  <a:lnTo>
                    <a:pt x="684990" y="2948939"/>
                  </a:lnTo>
                  <a:lnTo>
                    <a:pt x="708176" y="2948304"/>
                  </a:lnTo>
                  <a:lnTo>
                    <a:pt x="731996" y="2947987"/>
                  </a:lnTo>
                  <a:close/>
                  <a:moveTo>
                    <a:pt x="2665715" y="2911157"/>
                  </a:moveTo>
                  <a:lnTo>
                    <a:pt x="2665715" y="3029585"/>
                  </a:lnTo>
                  <a:lnTo>
                    <a:pt x="2668254" y="3032125"/>
                  </a:lnTo>
                  <a:lnTo>
                    <a:pt x="2671429" y="3035300"/>
                  </a:lnTo>
                  <a:lnTo>
                    <a:pt x="2678729" y="3041650"/>
                  </a:lnTo>
                  <a:lnTo>
                    <a:pt x="2687934" y="3048635"/>
                  </a:lnTo>
                  <a:lnTo>
                    <a:pt x="2698726" y="3055938"/>
                  </a:lnTo>
                  <a:lnTo>
                    <a:pt x="2710153" y="3063240"/>
                  </a:lnTo>
                  <a:lnTo>
                    <a:pt x="2722215" y="3070225"/>
                  </a:lnTo>
                  <a:lnTo>
                    <a:pt x="2734594" y="3076258"/>
                  </a:lnTo>
                  <a:lnTo>
                    <a:pt x="2746656" y="3082290"/>
                  </a:lnTo>
                  <a:lnTo>
                    <a:pt x="2746656" y="2963227"/>
                  </a:lnTo>
                  <a:lnTo>
                    <a:pt x="2734594" y="2957195"/>
                  </a:lnTo>
                  <a:lnTo>
                    <a:pt x="2723167" y="2951480"/>
                  </a:lnTo>
                  <a:lnTo>
                    <a:pt x="2712058" y="2945130"/>
                  </a:lnTo>
                  <a:lnTo>
                    <a:pt x="2701583" y="2938462"/>
                  </a:lnTo>
                  <a:lnTo>
                    <a:pt x="2691743" y="2932112"/>
                  </a:lnTo>
                  <a:lnTo>
                    <a:pt x="2682538" y="2925445"/>
                  </a:lnTo>
                  <a:lnTo>
                    <a:pt x="2673650" y="2918142"/>
                  </a:lnTo>
                  <a:lnTo>
                    <a:pt x="2665715" y="2911157"/>
                  </a:lnTo>
                  <a:close/>
                  <a:moveTo>
                    <a:pt x="1404938" y="2890837"/>
                  </a:moveTo>
                  <a:lnTo>
                    <a:pt x="1408115" y="2896532"/>
                  </a:lnTo>
                  <a:lnTo>
                    <a:pt x="1411928" y="2901593"/>
                  </a:lnTo>
                  <a:lnTo>
                    <a:pt x="1415740" y="2906655"/>
                  </a:lnTo>
                  <a:lnTo>
                    <a:pt x="1419552" y="2911716"/>
                  </a:lnTo>
                  <a:lnTo>
                    <a:pt x="1424000" y="2916778"/>
                  </a:lnTo>
                  <a:lnTo>
                    <a:pt x="1428447" y="2922156"/>
                  </a:lnTo>
                  <a:lnTo>
                    <a:pt x="1438296" y="2931963"/>
                  </a:lnTo>
                  <a:lnTo>
                    <a:pt x="1448780" y="2941453"/>
                  </a:lnTo>
                  <a:lnTo>
                    <a:pt x="1460852" y="2950311"/>
                  </a:lnTo>
                  <a:lnTo>
                    <a:pt x="1472924" y="2958852"/>
                  </a:lnTo>
                  <a:lnTo>
                    <a:pt x="1486267" y="2967394"/>
                  </a:lnTo>
                  <a:lnTo>
                    <a:pt x="1500563" y="2975619"/>
                  </a:lnTo>
                  <a:lnTo>
                    <a:pt x="1515494" y="2983211"/>
                  </a:lnTo>
                  <a:lnTo>
                    <a:pt x="1531061" y="2990487"/>
                  </a:lnTo>
                  <a:lnTo>
                    <a:pt x="1547263" y="2997763"/>
                  </a:lnTo>
                  <a:lnTo>
                    <a:pt x="1564101" y="3004723"/>
                  </a:lnTo>
                  <a:lnTo>
                    <a:pt x="1581574" y="3010734"/>
                  </a:lnTo>
                  <a:lnTo>
                    <a:pt x="1599682" y="3017061"/>
                  </a:lnTo>
                  <a:lnTo>
                    <a:pt x="1618108" y="3022755"/>
                  </a:lnTo>
                  <a:lnTo>
                    <a:pt x="1637170" y="3028133"/>
                  </a:lnTo>
                  <a:lnTo>
                    <a:pt x="1656866" y="3033195"/>
                  </a:lnTo>
                  <a:lnTo>
                    <a:pt x="1676881" y="3037940"/>
                  </a:lnTo>
                  <a:lnTo>
                    <a:pt x="1697213" y="3042369"/>
                  </a:lnTo>
                  <a:lnTo>
                    <a:pt x="1718180" y="3046481"/>
                  </a:lnTo>
                  <a:lnTo>
                    <a:pt x="1738830" y="3050277"/>
                  </a:lnTo>
                  <a:lnTo>
                    <a:pt x="1760116" y="3053757"/>
                  </a:lnTo>
                  <a:lnTo>
                    <a:pt x="1782036" y="3056604"/>
                  </a:lnTo>
                  <a:lnTo>
                    <a:pt x="1803639" y="3059135"/>
                  </a:lnTo>
                  <a:lnTo>
                    <a:pt x="1825877" y="3061666"/>
                  </a:lnTo>
                  <a:lnTo>
                    <a:pt x="1847798" y="3063564"/>
                  </a:lnTo>
                  <a:lnTo>
                    <a:pt x="1870036" y="3065146"/>
                  </a:lnTo>
                  <a:lnTo>
                    <a:pt x="1891957" y="3066411"/>
                  </a:lnTo>
                  <a:lnTo>
                    <a:pt x="1914513" y="3067360"/>
                  </a:lnTo>
                  <a:lnTo>
                    <a:pt x="1936751" y="3067993"/>
                  </a:lnTo>
                  <a:lnTo>
                    <a:pt x="1959307" y="3067993"/>
                  </a:lnTo>
                  <a:lnTo>
                    <a:pt x="1978051" y="3067993"/>
                  </a:lnTo>
                  <a:lnTo>
                    <a:pt x="1996794" y="3067360"/>
                  </a:lnTo>
                  <a:lnTo>
                    <a:pt x="2015538" y="3067044"/>
                  </a:lnTo>
                  <a:lnTo>
                    <a:pt x="2034599" y="3065779"/>
                  </a:lnTo>
                  <a:lnTo>
                    <a:pt x="2053025" y="3064830"/>
                  </a:lnTo>
                  <a:lnTo>
                    <a:pt x="2071769" y="3063564"/>
                  </a:lnTo>
                  <a:lnTo>
                    <a:pt x="2090513" y="3061982"/>
                  </a:lnTo>
                  <a:lnTo>
                    <a:pt x="2108621" y="3060084"/>
                  </a:lnTo>
                  <a:lnTo>
                    <a:pt x="2127365" y="3058186"/>
                  </a:lnTo>
                  <a:lnTo>
                    <a:pt x="2145473" y="3055655"/>
                  </a:lnTo>
                  <a:lnTo>
                    <a:pt x="2163581" y="3052808"/>
                  </a:lnTo>
                  <a:lnTo>
                    <a:pt x="2181372" y="3050277"/>
                  </a:lnTo>
                  <a:lnTo>
                    <a:pt x="2199163" y="3047114"/>
                  </a:lnTo>
                  <a:lnTo>
                    <a:pt x="2216318" y="3043950"/>
                  </a:lnTo>
                  <a:lnTo>
                    <a:pt x="2233473" y="3040471"/>
                  </a:lnTo>
                  <a:lnTo>
                    <a:pt x="2250311" y="3036358"/>
                  </a:lnTo>
                  <a:lnTo>
                    <a:pt x="2266830" y="3032562"/>
                  </a:lnTo>
                  <a:lnTo>
                    <a:pt x="2283668" y="3028133"/>
                  </a:lnTo>
                  <a:lnTo>
                    <a:pt x="2299235" y="3023704"/>
                  </a:lnTo>
                  <a:lnTo>
                    <a:pt x="2315119" y="3018642"/>
                  </a:lnTo>
                  <a:lnTo>
                    <a:pt x="2330051" y="3013897"/>
                  </a:lnTo>
                  <a:lnTo>
                    <a:pt x="2344982" y="3008519"/>
                  </a:lnTo>
                  <a:lnTo>
                    <a:pt x="2359278" y="3003141"/>
                  </a:lnTo>
                  <a:lnTo>
                    <a:pt x="2373574" y="2997447"/>
                  </a:lnTo>
                  <a:lnTo>
                    <a:pt x="2386917" y="2991753"/>
                  </a:lnTo>
                  <a:lnTo>
                    <a:pt x="2399942" y="2985426"/>
                  </a:lnTo>
                  <a:lnTo>
                    <a:pt x="2412650" y="2979099"/>
                  </a:lnTo>
                  <a:lnTo>
                    <a:pt x="2424722" y="2972455"/>
                  </a:lnTo>
                  <a:lnTo>
                    <a:pt x="2436159" y="2965179"/>
                  </a:lnTo>
                  <a:lnTo>
                    <a:pt x="2446961" y="2958220"/>
                  </a:lnTo>
                  <a:lnTo>
                    <a:pt x="2457444" y="2950627"/>
                  </a:lnTo>
                  <a:lnTo>
                    <a:pt x="2466975" y="2943351"/>
                  </a:lnTo>
                  <a:lnTo>
                    <a:pt x="2466975" y="3039838"/>
                  </a:lnTo>
                  <a:lnTo>
                    <a:pt x="2466657" y="3040471"/>
                  </a:lnTo>
                  <a:lnTo>
                    <a:pt x="2466340" y="3048063"/>
                  </a:lnTo>
                  <a:lnTo>
                    <a:pt x="2466022" y="3052808"/>
                  </a:lnTo>
                  <a:lnTo>
                    <a:pt x="2464751" y="3058186"/>
                  </a:lnTo>
                  <a:lnTo>
                    <a:pt x="2463480" y="3062615"/>
                  </a:lnTo>
                  <a:lnTo>
                    <a:pt x="2461892" y="3067993"/>
                  </a:lnTo>
                  <a:lnTo>
                    <a:pt x="2459986" y="3072422"/>
                  </a:lnTo>
                  <a:lnTo>
                    <a:pt x="2457444" y="3077167"/>
                  </a:lnTo>
                  <a:lnTo>
                    <a:pt x="2455220" y="3081912"/>
                  </a:lnTo>
                  <a:lnTo>
                    <a:pt x="2452361" y="3086658"/>
                  </a:lnTo>
                  <a:lnTo>
                    <a:pt x="2449184" y="3091403"/>
                  </a:lnTo>
                  <a:lnTo>
                    <a:pt x="2445690" y="3096148"/>
                  </a:lnTo>
                  <a:lnTo>
                    <a:pt x="2441878" y="3100893"/>
                  </a:lnTo>
                  <a:lnTo>
                    <a:pt x="2437748" y="3105322"/>
                  </a:lnTo>
                  <a:lnTo>
                    <a:pt x="2429170" y="3114180"/>
                  </a:lnTo>
                  <a:lnTo>
                    <a:pt x="2419322" y="3123038"/>
                  </a:lnTo>
                  <a:lnTo>
                    <a:pt x="2408202" y="3131579"/>
                  </a:lnTo>
                  <a:lnTo>
                    <a:pt x="2396130" y="3139804"/>
                  </a:lnTo>
                  <a:lnTo>
                    <a:pt x="2383423" y="3147713"/>
                  </a:lnTo>
                  <a:lnTo>
                    <a:pt x="2369127" y="3155622"/>
                  </a:lnTo>
                  <a:lnTo>
                    <a:pt x="2354195" y="3162898"/>
                  </a:lnTo>
                  <a:lnTo>
                    <a:pt x="2338311" y="3170490"/>
                  </a:lnTo>
                  <a:lnTo>
                    <a:pt x="2321791" y="3177134"/>
                  </a:lnTo>
                  <a:lnTo>
                    <a:pt x="2304636" y="3183777"/>
                  </a:lnTo>
                  <a:lnTo>
                    <a:pt x="2285892" y="3190104"/>
                  </a:lnTo>
                  <a:lnTo>
                    <a:pt x="2266830" y="3196431"/>
                  </a:lnTo>
                  <a:lnTo>
                    <a:pt x="2247134" y="3201809"/>
                  </a:lnTo>
                  <a:lnTo>
                    <a:pt x="2226802" y="3207503"/>
                  </a:lnTo>
                  <a:lnTo>
                    <a:pt x="2205516" y="3212248"/>
                  </a:lnTo>
                  <a:lnTo>
                    <a:pt x="2183278" y="3216677"/>
                  </a:lnTo>
                  <a:lnTo>
                    <a:pt x="2160722" y="3221106"/>
                  </a:lnTo>
                  <a:lnTo>
                    <a:pt x="2137848" y="3224586"/>
                  </a:lnTo>
                  <a:lnTo>
                    <a:pt x="2114340" y="3228382"/>
                  </a:lnTo>
                  <a:lnTo>
                    <a:pt x="2089877" y="3231229"/>
                  </a:lnTo>
                  <a:lnTo>
                    <a:pt x="2065415" y="3233760"/>
                  </a:lnTo>
                  <a:lnTo>
                    <a:pt x="2040000" y="3235975"/>
                  </a:lnTo>
                  <a:lnTo>
                    <a:pt x="2014267" y="3237556"/>
                  </a:lnTo>
                  <a:lnTo>
                    <a:pt x="1988217" y="3238822"/>
                  </a:lnTo>
                  <a:lnTo>
                    <a:pt x="1962166" y="3239771"/>
                  </a:lnTo>
                  <a:lnTo>
                    <a:pt x="1935480" y="3240087"/>
                  </a:lnTo>
                  <a:lnTo>
                    <a:pt x="1908159" y="3239771"/>
                  </a:lnTo>
                  <a:lnTo>
                    <a:pt x="1881155" y="3238822"/>
                  </a:lnTo>
                  <a:lnTo>
                    <a:pt x="1854469" y="3237556"/>
                  </a:lnTo>
                  <a:lnTo>
                    <a:pt x="1828419" y="3235658"/>
                  </a:lnTo>
                  <a:lnTo>
                    <a:pt x="1803004" y="3233760"/>
                  </a:lnTo>
                  <a:lnTo>
                    <a:pt x="1777588" y="3230913"/>
                  </a:lnTo>
                  <a:lnTo>
                    <a:pt x="1752809" y="3227750"/>
                  </a:lnTo>
                  <a:lnTo>
                    <a:pt x="1728664" y="3224270"/>
                  </a:lnTo>
                  <a:lnTo>
                    <a:pt x="1705155" y="3220474"/>
                  </a:lnTo>
                  <a:lnTo>
                    <a:pt x="1682282" y="3215728"/>
                  </a:lnTo>
                  <a:lnTo>
                    <a:pt x="1660043" y="3210983"/>
                  </a:lnTo>
                  <a:lnTo>
                    <a:pt x="1638440" y="3205921"/>
                  </a:lnTo>
                  <a:lnTo>
                    <a:pt x="1617791" y="3200227"/>
                  </a:lnTo>
                  <a:lnTo>
                    <a:pt x="1597776" y="3194533"/>
                  </a:lnTo>
                  <a:lnTo>
                    <a:pt x="1578397" y="3188206"/>
                  </a:lnTo>
                  <a:lnTo>
                    <a:pt x="1559653" y="3181563"/>
                  </a:lnTo>
                  <a:lnTo>
                    <a:pt x="1542498" y="3174287"/>
                  </a:lnTo>
                  <a:lnTo>
                    <a:pt x="1525343" y="3167327"/>
                  </a:lnTo>
                  <a:lnTo>
                    <a:pt x="1509776" y="3159734"/>
                  </a:lnTo>
                  <a:lnTo>
                    <a:pt x="1495162" y="3151826"/>
                  </a:lnTo>
                  <a:lnTo>
                    <a:pt x="1481184" y="3143601"/>
                  </a:lnTo>
                  <a:lnTo>
                    <a:pt x="1468159" y="3135376"/>
                  </a:lnTo>
                  <a:lnTo>
                    <a:pt x="1456404" y="3126834"/>
                  </a:lnTo>
                  <a:lnTo>
                    <a:pt x="1445603" y="3117660"/>
                  </a:lnTo>
                  <a:lnTo>
                    <a:pt x="1440837" y="3113547"/>
                  </a:lnTo>
                  <a:lnTo>
                    <a:pt x="1436390" y="3108802"/>
                  </a:lnTo>
                  <a:lnTo>
                    <a:pt x="1431942" y="3104373"/>
                  </a:lnTo>
                  <a:lnTo>
                    <a:pt x="1428130" y="3099628"/>
                  </a:lnTo>
                  <a:lnTo>
                    <a:pt x="1424318" y="3094883"/>
                  </a:lnTo>
                  <a:lnTo>
                    <a:pt x="1420823" y="3090138"/>
                  </a:lnTo>
                  <a:lnTo>
                    <a:pt x="1417646" y="3085392"/>
                  </a:lnTo>
                  <a:lnTo>
                    <a:pt x="1415105" y="3080331"/>
                  </a:lnTo>
                  <a:lnTo>
                    <a:pt x="1412563" y="3075585"/>
                  </a:lnTo>
                  <a:lnTo>
                    <a:pt x="1410339" y="3070524"/>
                  </a:lnTo>
                  <a:lnTo>
                    <a:pt x="1408115" y="3065779"/>
                  </a:lnTo>
                  <a:lnTo>
                    <a:pt x="1407162" y="3060717"/>
                  </a:lnTo>
                  <a:lnTo>
                    <a:pt x="1405892" y="3055655"/>
                  </a:lnTo>
                  <a:lnTo>
                    <a:pt x="1404621" y="3050594"/>
                  </a:lnTo>
                  <a:lnTo>
                    <a:pt x="1404303" y="3045532"/>
                  </a:lnTo>
                  <a:lnTo>
                    <a:pt x="1404303" y="3040471"/>
                  </a:lnTo>
                  <a:lnTo>
                    <a:pt x="1403350" y="3040471"/>
                  </a:lnTo>
                  <a:lnTo>
                    <a:pt x="1403350" y="2909186"/>
                  </a:lnTo>
                  <a:lnTo>
                    <a:pt x="1403350" y="2905389"/>
                  </a:lnTo>
                  <a:lnTo>
                    <a:pt x="1403985" y="2898113"/>
                  </a:lnTo>
                  <a:lnTo>
                    <a:pt x="1404938" y="2890837"/>
                  </a:lnTo>
                  <a:close/>
                  <a:moveTo>
                    <a:pt x="2609850" y="2805112"/>
                  </a:moveTo>
                  <a:lnTo>
                    <a:pt x="2613342" y="2810827"/>
                  </a:lnTo>
                  <a:lnTo>
                    <a:pt x="2617468" y="2816860"/>
                  </a:lnTo>
                  <a:lnTo>
                    <a:pt x="2621594" y="2822257"/>
                  </a:lnTo>
                  <a:lnTo>
                    <a:pt x="2626038" y="2828290"/>
                  </a:lnTo>
                  <a:lnTo>
                    <a:pt x="2631117" y="2833687"/>
                  </a:lnTo>
                  <a:lnTo>
                    <a:pt x="2635878" y="2839402"/>
                  </a:lnTo>
                  <a:lnTo>
                    <a:pt x="2641274" y="2844800"/>
                  </a:lnTo>
                  <a:lnTo>
                    <a:pt x="2646988" y="2850515"/>
                  </a:lnTo>
                  <a:lnTo>
                    <a:pt x="2658732" y="2860675"/>
                  </a:lnTo>
                  <a:lnTo>
                    <a:pt x="2671746" y="2870835"/>
                  </a:lnTo>
                  <a:lnTo>
                    <a:pt x="2685712" y="2880677"/>
                  </a:lnTo>
                  <a:lnTo>
                    <a:pt x="2700631" y="2889885"/>
                  </a:lnTo>
                  <a:lnTo>
                    <a:pt x="2715867" y="2898775"/>
                  </a:lnTo>
                  <a:lnTo>
                    <a:pt x="2732372" y="2907665"/>
                  </a:lnTo>
                  <a:lnTo>
                    <a:pt x="2749830" y="2915920"/>
                  </a:lnTo>
                  <a:lnTo>
                    <a:pt x="2767923" y="2923857"/>
                  </a:lnTo>
                  <a:lnTo>
                    <a:pt x="2786650" y="2931160"/>
                  </a:lnTo>
                  <a:lnTo>
                    <a:pt x="2805695" y="2938780"/>
                  </a:lnTo>
                  <a:lnTo>
                    <a:pt x="2826009" y="2945447"/>
                  </a:lnTo>
                  <a:lnTo>
                    <a:pt x="2846959" y="2951797"/>
                  </a:lnTo>
                  <a:lnTo>
                    <a:pt x="2867591" y="2957512"/>
                  </a:lnTo>
                  <a:lnTo>
                    <a:pt x="2889492" y="2963545"/>
                  </a:lnTo>
                  <a:lnTo>
                    <a:pt x="2912029" y="2968625"/>
                  </a:lnTo>
                  <a:lnTo>
                    <a:pt x="2934248" y="2973705"/>
                  </a:lnTo>
                  <a:lnTo>
                    <a:pt x="2957102" y="2978150"/>
                  </a:lnTo>
                  <a:lnTo>
                    <a:pt x="2980908" y="2982595"/>
                  </a:lnTo>
                  <a:lnTo>
                    <a:pt x="3004396" y="2986087"/>
                  </a:lnTo>
                  <a:lnTo>
                    <a:pt x="3028203" y="2989580"/>
                  </a:lnTo>
                  <a:lnTo>
                    <a:pt x="3052644" y="2992437"/>
                  </a:lnTo>
                  <a:lnTo>
                    <a:pt x="3077084" y="2994977"/>
                  </a:lnTo>
                  <a:lnTo>
                    <a:pt x="3101525" y="2997200"/>
                  </a:lnTo>
                  <a:lnTo>
                    <a:pt x="3125966" y="2999105"/>
                  </a:lnTo>
                  <a:lnTo>
                    <a:pt x="3150725" y="3000375"/>
                  </a:lnTo>
                  <a:lnTo>
                    <a:pt x="3175800" y="3001327"/>
                  </a:lnTo>
                  <a:lnTo>
                    <a:pt x="3200559" y="3001962"/>
                  </a:lnTo>
                  <a:lnTo>
                    <a:pt x="3225317" y="3002280"/>
                  </a:lnTo>
                  <a:lnTo>
                    <a:pt x="3246266" y="3002280"/>
                  </a:lnTo>
                  <a:lnTo>
                    <a:pt x="3267216" y="3001962"/>
                  </a:lnTo>
                  <a:lnTo>
                    <a:pt x="3288165" y="3001010"/>
                  </a:lnTo>
                  <a:lnTo>
                    <a:pt x="3308797" y="2999740"/>
                  </a:lnTo>
                  <a:lnTo>
                    <a:pt x="3329429" y="2998787"/>
                  </a:lnTo>
                  <a:lnTo>
                    <a:pt x="3350378" y="2997200"/>
                  </a:lnTo>
                  <a:lnTo>
                    <a:pt x="3371010" y="2995612"/>
                  </a:lnTo>
                  <a:lnTo>
                    <a:pt x="3391325" y="2993707"/>
                  </a:lnTo>
                  <a:lnTo>
                    <a:pt x="3411957" y="2991167"/>
                  </a:lnTo>
                  <a:lnTo>
                    <a:pt x="3431954" y="2988310"/>
                  </a:lnTo>
                  <a:lnTo>
                    <a:pt x="3451951" y="2985770"/>
                  </a:lnTo>
                  <a:lnTo>
                    <a:pt x="3471948" y="2982595"/>
                  </a:lnTo>
                  <a:lnTo>
                    <a:pt x="3491628" y="2979102"/>
                  </a:lnTo>
                  <a:lnTo>
                    <a:pt x="3510990" y="2975292"/>
                  </a:lnTo>
                  <a:lnTo>
                    <a:pt x="3530035" y="2971482"/>
                  </a:lnTo>
                  <a:lnTo>
                    <a:pt x="3548763" y="2967037"/>
                  </a:lnTo>
                  <a:lnTo>
                    <a:pt x="3567173" y="2962275"/>
                  </a:lnTo>
                  <a:lnTo>
                    <a:pt x="3585265" y="2957512"/>
                  </a:lnTo>
                  <a:lnTo>
                    <a:pt x="3603041" y="2953067"/>
                  </a:lnTo>
                  <a:lnTo>
                    <a:pt x="3620498" y="2947352"/>
                  </a:lnTo>
                  <a:lnTo>
                    <a:pt x="3637004" y="2941955"/>
                  </a:lnTo>
                  <a:lnTo>
                    <a:pt x="3653510" y="2935922"/>
                  </a:lnTo>
                  <a:lnTo>
                    <a:pt x="3669698" y="2929890"/>
                  </a:lnTo>
                  <a:lnTo>
                    <a:pt x="3685251" y="2923857"/>
                  </a:lnTo>
                  <a:lnTo>
                    <a:pt x="3700170" y="2916872"/>
                  </a:lnTo>
                  <a:lnTo>
                    <a:pt x="3714770" y="2909887"/>
                  </a:lnTo>
                  <a:lnTo>
                    <a:pt x="3728419" y="2902902"/>
                  </a:lnTo>
                  <a:lnTo>
                    <a:pt x="3741751" y="2895282"/>
                  </a:lnTo>
                  <a:lnTo>
                    <a:pt x="3754765" y="2887980"/>
                  </a:lnTo>
                  <a:lnTo>
                    <a:pt x="3767144" y="2880042"/>
                  </a:lnTo>
                  <a:lnTo>
                    <a:pt x="3778571" y="2871787"/>
                  </a:lnTo>
                  <a:lnTo>
                    <a:pt x="3789363" y="2863532"/>
                  </a:lnTo>
                  <a:lnTo>
                    <a:pt x="3789363" y="2971165"/>
                  </a:lnTo>
                  <a:lnTo>
                    <a:pt x="3788728" y="2971482"/>
                  </a:lnTo>
                  <a:lnTo>
                    <a:pt x="3788728" y="2975927"/>
                  </a:lnTo>
                  <a:lnTo>
                    <a:pt x="3788411" y="2980055"/>
                  </a:lnTo>
                  <a:lnTo>
                    <a:pt x="3787776" y="2985770"/>
                  </a:lnTo>
                  <a:lnTo>
                    <a:pt x="3786506" y="2991167"/>
                  </a:lnTo>
                  <a:lnTo>
                    <a:pt x="3785237" y="2996247"/>
                  </a:lnTo>
                  <a:lnTo>
                    <a:pt x="3783332" y="3001962"/>
                  </a:lnTo>
                  <a:lnTo>
                    <a:pt x="3781428" y="3007360"/>
                  </a:lnTo>
                  <a:lnTo>
                    <a:pt x="3778571" y="3012758"/>
                  </a:lnTo>
                  <a:lnTo>
                    <a:pt x="3775714" y="3018155"/>
                  </a:lnTo>
                  <a:lnTo>
                    <a:pt x="3772540" y="3023235"/>
                  </a:lnTo>
                  <a:lnTo>
                    <a:pt x="3769048" y="3028633"/>
                  </a:lnTo>
                  <a:lnTo>
                    <a:pt x="3765557" y="3033713"/>
                  </a:lnTo>
                  <a:lnTo>
                    <a:pt x="3761113" y="3038793"/>
                  </a:lnTo>
                  <a:lnTo>
                    <a:pt x="3756987" y="3043555"/>
                  </a:lnTo>
                  <a:lnTo>
                    <a:pt x="3752226" y="3048635"/>
                  </a:lnTo>
                  <a:lnTo>
                    <a:pt x="3747147" y="3054033"/>
                  </a:lnTo>
                  <a:lnTo>
                    <a:pt x="3741433" y="3058795"/>
                  </a:lnTo>
                  <a:lnTo>
                    <a:pt x="3736037" y="3063240"/>
                  </a:lnTo>
                  <a:lnTo>
                    <a:pt x="3723658" y="3072765"/>
                  </a:lnTo>
                  <a:lnTo>
                    <a:pt x="3710327" y="3082290"/>
                  </a:lnTo>
                  <a:lnTo>
                    <a:pt x="3696043" y="3090863"/>
                  </a:lnTo>
                  <a:lnTo>
                    <a:pt x="3680490" y="3099753"/>
                  </a:lnTo>
                  <a:lnTo>
                    <a:pt x="3663667" y="3108325"/>
                  </a:lnTo>
                  <a:lnTo>
                    <a:pt x="3646526" y="3116263"/>
                  </a:lnTo>
                  <a:lnTo>
                    <a:pt x="3627799" y="3124200"/>
                  </a:lnTo>
                  <a:lnTo>
                    <a:pt x="3608754" y="3131503"/>
                  </a:lnTo>
                  <a:lnTo>
                    <a:pt x="3588122" y="3138170"/>
                  </a:lnTo>
                  <a:lnTo>
                    <a:pt x="3566855" y="3145155"/>
                  </a:lnTo>
                  <a:lnTo>
                    <a:pt x="3544636" y="3151188"/>
                  </a:lnTo>
                  <a:lnTo>
                    <a:pt x="3522417" y="3157538"/>
                  </a:lnTo>
                  <a:lnTo>
                    <a:pt x="3498611" y="3163253"/>
                  </a:lnTo>
                  <a:lnTo>
                    <a:pt x="3474170" y="3168333"/>
                  </a:lnTo>
                  <a:lnTo>
                    <a:pt x="3449412" y="3172778"/>
                  </a:lnTo>
                  <a:lnTo>
                    <a:pt x="3423701" y="3176905"/>
                  </a:lnTo>
                  <a:lnTo>
                    <a:pt x="3397356" y="3181033"/>
                  </a:lnTo>
                  <a:lnTo>
                    <a:pt x="3370376" y="3184208"/>
                  </a:lnTo>
                  <a:lnTo>
                    <a:pt x="3343395" y="3187383"/>
                  </a:lnTo>
                  <a:lnTo>
                    <a:pt x="3315146" y="3189605"/>
                  </a:lnTo>
                  <a:lnTo>
                    <a:pt x="3286896" y="3191193"/>
                  </a:lnTo>
                  <a:lnTo>
                    <a:pt x="3258011" y="3192780"/>
                  </a:lnTo>
                  <a:lnTo>
                    <a:pt x="3228491" y="3193415"/>
                  </a:lnTo>
                  <a:lnTo>
                    <a:pt x="3198972" y="3194050"/>
                  </a:lnTo>
                  <a:lnTo>
                    <a:pt x="3168500" y="3193415"/>
                  </a:lnTo>
                  <a:lnTo>
                    <a:pt x="3138663" y="3192780"/>
                  </a:lnTo>
                  <a:lnTo>
                    <a:pt x="3109143" y="3191193"/>
                  </a:lnTo>
                  <a:lnTo>
                    <a:pt x="3080259" y="3189288"/>
                  </a:lnTo>
                  <a:lnTo>
                    <a:pt x="3051374" y="3186748"/>
                  </a:lnTo>
                  <a:lnTo>
                    <a:pt x="3023441" y="3183573"/>
                  </a:lnTo>
                  <a:lnTo>
                    <a:pt x="2996144" y="3180080"/>
                  </a:lnTo>
                  <a:lnTo>
                    <a:pt x="2969481" y="3176270"/>
                  </a:lnTo>
                  <a:lnTo>
                    <a:pt x="2943453" y="3171825"/>
                  </a:lnTo>
                  <a:lnTo>
                    <a:pt x="2917742" y="3167063"/>
                  </a:lnTo>
                  <a:lnTo>
                    <a:pt x="2892984" y="3161665"/>
                  </a:lnTo>
                  <a:lnTo>
                    <a:pt x="2869178" y="3155633"/>
                  </a:lnTo>
                  <a:lnTo>
                    <a:pt x="2846007" y="3149918"/>
                  </a:lnTo>
                  <a:lnTo>
                    <a:pt x="2823470" y="3142933"/>
                  </a:lnTo>
                  <a:lnTo>
                    <a:pt x="2802203" y="3135948"/>
                  </a:lnTo>
                  <a:lnTo>
                    <a:pt x="2781889" y="3128328"/>
                  </a:lnTo>
                  <a:lnTo>
                    <a:pt x="2762527" y="3121025"/>
                  </a:lnTo>
                  <a:lnTo>
                    <a:pt x="2743799" y="3112770"/>
                  </a:lnTo>
                  <a:lnTo>
                    <a:pt x="2726024" y="3104515"/>
                  </a:lnTo>
                  <a:lnTo>
                    <a:pt x="2709518" y="3095625"/>
                  </a:lnTo>
                  <a:lnTo>
                    <a:pt x="2694600" y="3086735"/>
                  </a:lnTo>
                  <a:lnTo>
                    <a:pt x="2679999" y="3077210"/>
                  </a:lnTo>
                  <a:lnTo>
                    <a:pt x="2666985" y="3067685"/>
                  </a:lnTo>
                  <a:lnTo>
                    <a:pt x="2660954" y="3062923"/>
                  </a:lnTo>
                  <a:lnTo>
                    <a:pt x="2655240" y="3057843"/>
                  </a:lnTo>
                  <a:lnTo>
                    <a:pt x="2650162" y="3052763"/>
                  </a:lnTo>
                  <a:lnTo>
                    <a:pt x="2645083" y="3048000"/>
                  </a:lnTo>
                  <a:lnTo>
                    <a:pt x="2639687" y="3042603"/>
                  </a:lnTo>
                  <a:lnTo>
                    <a:pt x="2635561" y="3037205"/>
                  </a:lnTo>
                  <a:lnTo>
                    <a:pt x="2631434" y="3032125"/>
                  </a:lnTo>
                  <a:lnTo>
                    <a:pt x="2627625" y="3027045"/>
                  </a:lnTo>
                  <a:lnTo>
                    <a:pt x="2624134" y="3021648"/>
                  </a:lnTo>
                  <a:lnTo>
                    <a:pt x="2620960" y="3015933"/>
                  </a:lnTo>
                  <a:lnTo>
                    <a:pt x="2618103" y="3010535"/>
                  </a:lnTo>
                  <a:lnTo>
                    <a:pt x="2615881" y="3005137"/>
                  </a:lnTo>
                  <a:lnTo>
                    <a:pt x="2613659" y="2999422"/>
                  </a:lnTo>
                  <a:lnTo>
                    <a:pt x="2612072" y="2994025"/>
                  </a:lnTo>
                  <a:lnTo>
                    <a:pt x="2610485" y="2988310"/>
                  </a:lnTo>
                  <a:lnTo>
                    <a:pt x="2609850" y="2982912"/>
                  </a:lnTo>
                  <a:lnTo>
                    <a:pt x="2609215" y="2976880"/>
                  </a:lnTo>
                  <a:lnTo>
                    <a:pt x="2609215" y="2971482"/>
                  </a:lnTo>
                  <a:lnTo>
                    <a:pt x="2608580" y="2971482"/>
                  </a:lnTo>
                  <a:lnTo>
                    <a:pt x="2608580" y="2825115"/>
                  </a:lnTo>
                  <a:lnTo>
                    <a:pt x="2608263" y="2821305"/>
                  </a:lnTo>
                  <a:lnTo>
                    <a:pt x="2608580" y="2812732"/>
                  </a:lnTo>
                  <a:lnTo>
                    <a:pt x="2609850" y="2805112"/>
                  </a:lnTo>
                  <a:close/>
                  <a:moveTo>
                    <a:pt x="3151360" y="2793804"/>
                  </a:moveTo>
                  <a:lnTo>
                    <a:pt x="3151360" y="2908645"/>
                  </a:lnTo>
                  <a:lnTo>
                    <a:pt x="3174848" y="2908962"/>
                  </a:lnTo>
                  <a:lnTo>
                    <a:pt x="3198972" y="2909280"/>
                  </a:lnTo>
                  <a:lnTo>
                    <a:pt x="3231983" y="2908962"/>
                  </a:lnTo>
                  <a:lnTo>
                    <a:pt x="3231983" y="2794121"/>
                  </a:lnTo>
                  <a:lnTo>
                    <a:pt x="3198972" y="2794755"/>
                  </a:lnTo>
                  <a:lnTo>
                    <a:pt x="3174848" y="2794121"/>
                  </a:lnTo>
                  <a:lnTo>
                    <a:pt x="3151360" y="2793804"/>
                  </a:lnTo>
                  <a:close/>
                  <a:moveTo>
                    <a:pt x="2989478" y="2779528"/>
                  </a:moveTo>
                  <a:lnTo>
                    <a:pt x="2989478" y="2894687"/>
                  </a:lnTo>
                  <a:lnTo>
                    <a:pt x="3009158" y="2897542"/>
                  </a:lnTo>
                  <a:lnTo>
                    <a:pt x="3029472" y="2899762"/>
                  </a:lnTo>
                  <a:lnTo>
                    <a:pt x="3049469" y="2902300"/>
                  </a:lnTo>
                  <a:lnTo>
                    <a:pt x="3070419" y="2903887"/>
                  </a:lnTo>
                  <a:lnTo>
                    <a:pt x="3070419" y="2789045"/>
                  </a:lnTo>
                  <a:lnTo>
                    <a:pt x="3049469" y="2787142"/>
                  </a:lnTo>
                  <a:lnTo>
                    <a:pt x="3029472" y="2784921"/>
                  </a:lnTo>
                  <a:lnTo>
                    <a:pt x="3009158" y="2782383"/>
                  </a:lnTo>
                  <a:lnTo>
                    <a:pt x="2989478" y="2779528"/>
                  </a:lnTo>
                  <a:close/>
                  <a:moveTo>
                    <a:pt x="2827597" y="2743045"/>
                  </a:moveTo>
                  <a:lnTo>
                    <a:pt x="2827597" y="2859790"/>
                  </a:lnTo>
                  <a:lnTo>
                    <a:pt x="2846959" y="2865500"/>
                  </a:lnTo>
                  <a:lnTo>
                    <a:pt x="2866956" y="2870576"/>
                  </a:lnTo>
                  <a:lnTo>
                    <a:pt x="2887588" y="2875969"/>
                  </a:lnTo>
                  <a:lnTo>
                    <a:pt x="2908220" y="2880411"/>
                  </a:lnTo>
                  <a:lnTo>
                    <a:pt x="2908220" y="2764618"/>
                  </a:lnTo>
                  <a:lnTo>
                    <a:pt x="2887588" y="2759542"/>
                  </a:lnTo>
                  <a:lnTo>
                    <a:pt x="2866956" y="2754466"/>
                  </a:lnTo>
                  <a:lnTo>
                    <a:pt x="2846959" y="2748755"/>
                  </a:lnTo>
                  <a:lnTo>
                    <a:pt x="2827597" y="2743045"/>
                  </a:lnTo>
                  <a:close/>
                  <a:moveTo>
                    <a:pt x="1998663" y="2711450"/>
                  </a:moveTo>
                  <a:lnTo>
                    <a:pt x="2032589" y="2718179"/>
                  </a:lnTo>
                  <a:lnTo>
                    <a:pt x="2039311" y="2719781"/>
                  </a:lnTo>
                  <a:lnTo>
                    <a:pt x="2045072" y="2721383"/>
                  </a:lnTo>
                  <a:lnTo>
                    <a:pt x="2050513" y="2723306"/>
                  </a:lnTo>
                  <a:lnTo>
                    <a:pt x="2054674" y="2725228"/>
                  </a:lnTo>
                  <a:lnTo>
                    <a:pt x="2058834" y="2727791"/>
                  </a:lnTo>
                  <a:lnTo>
                    <a:pt x="2062675" y="2730034"/>
                  </a:lnTo>
                  <a:lnTo>
                    <a:pt x="2069716" y="2735161"/>
                  </a:lnTo>
                  <a:lnTo>
                    <a:pt x="2072597" y="2738045"/>
                  </a:lnTo>
                  <a:lnTo>
                    <a:pt x="2074517" y="2740287"/>
                  </a:lnTo>
                  <a:lnTo>
                    <a:pt x="2076118" y="2742851"/>
                  </a:lnTo>
                  <a:lnTo>
                    <a:pt x="2077398" y="2745734"/>
                  </a:lnTo>
                  <a:lnTo>
                    <a:pt x="2078038" y="2747977"/>
                  </a:lnTo>
                  <a:lnTo>
                    <a:pt x="2078038" y="2750861"/>
                  </a:lnTo>
                  <a:lnTo>
                    <a:pt x="2077718" y="2753104"/>
                  </a:lnTo>
                  <a:lnTo>
                    <a:pt x="2077078" y="2755988"/>
                  </a:lnTo>
                  <a:lnTo>
                    <a:pt x="2075478" y="2758231"/>
                  </a:lnTo>
                  <a:lnTo>
                    <a:pt x="2073877" y="2760794"/>
                  </a:lnTo>
                  <a:lnTo>
                    <a:pt x="2071317" y="2763037"/>
                  </a:lnTo>
                  <a:lnTo>
                    <a:pt x="2068756" y="2764959"/>
                  </a:lnTo>
                  <a:lnTo>
                    <a:pt x="2065876" y="2767522"/>
                  </a:lnTo>
                  <a:lnTo>
                    <a:pt x="2062355" y="2769445"/>
                  </a:lnTo>
                  <a:lnTo>
                    <a:pt x="2058194" y="2771047"/>
                  </a:lnTo>
                  <a:lnTo>
                    <a:pt x="2054354" y="2772649"/>
                  </a:lnTo>
                  <a:lnTo>
                    <a:pt x="2048272" y="2774572"/>
                  </a:lnTo>
                  <a:lnTo>
                    <a:pt x="2041871" y="2776174"/>
                  </a:lnTo>
                  <a:lnTo>
                    <a:pt x="2035790" y="2777776"/>
                  </a:lnTo>
                  <a:lnTo>
                    <a:pt x="2028429" y="2779057"/>
                  </a:lnTo>
                  <a:lnTo>
                    <a:pt x="2014026" y="2780659"/>
                  </a:lnTo>
                  <a:lnTo>
                    <a:pt x="1998663" y="2781300"/>
                  </a:lnTo>
                  <a:lnTo>
                    <a:pt x="1998663" y="2711450"/>
                  </a:lnTo>
                  <a:close/>
                  <a:moveTo>
                    <a:pt x="3717945" y="2699583"/>
                  </a:moveTo>
                  <a:lnTo>
                    <a:pt x="3711914" y="2703073"/>
                  </a:lnTo>
                  <a:lnTo>
                    <a:pt x="3704931" y="2707197"/>
                  </a:lnTo>
                  <a:lnTo>
                    <a:pt x="3696678" y="2710686"/>
                  </a:lnTo>
                  <a:lnTo>
                    <a:pt x="3688425" y="2714493"/>
                  </a:lnTo>
                  <a:lnTo>
                    <a:pt x="3671285" y="2721155"/>
                  </a:lnTo>
                  <a:lnTo>
                    <a:pt x="3656684" y="2726866"/>
                  </a:lnTo>
                  <a:lnTo>
                    <a:pt x="3656684" y="2827749"/>
                  </a:lnTo>
                  <a:lnTo>
                    <a:pt x="3665254" y="2823307"/>
                  </a:lnTo>
                  <a:lnTo>
                    <a:pt x="3674142" y="2818549"/>
                  </a:lnTo>
                  <a:lnTo>
                    <a:pt x="3682394" y="2813790"/>
                  </a:lnTo>
                  <a:lnTo>
                    <a:pt x="3690647" y="2808714"/>
                  </a:lnTo>
                  <a:lnTo>
                    <a:pt x="3698582" y="2803321"/>
                  </a:lnTo>
                  <a:lnTo>
                    <a:pt x="3705566" y="2798245"/>
                  </a:lnTo>
                  <a:lnTo>
                    <a:pt x="3711914" y="2792535"/>
                  </a:lnTo>
                  <a:lnTo>
                    <a:pt x="3717945" y="2787776"/>
                  </a:lnTo>
                  <a:lnTo>
                    <a:pt x="3717945" y="2699583"/>
                  </a:lnTo>
                  <a:close/>
                  <a:moveTo>
                    <a:pt x="2490788" y="2694304"/>
                  </a:moveTo>
                  <a:lnTo>
                    <a:pt x="2490788" y="2826893"/>
                  </a:lnTo>
                  <a:lnTo>
                    <a:pt x="2490471" y="2827210"/>
                  </a:lnTo>
                  <a:lnTo>
                    <a:pt x="2489836" y="2835140"/>
                  </a:lnTo>
                  <a:lnTo>
                    <a:pt x="2489519" y="2839898"/>
                  </a:lnTo>
                  <a:lnTo>
                    <a:pt x="2488250" y="2844973"/>
                  </a:lnTo>
                  <a:lnTo>
                    <a:pt x="2487298" y="2849731"/>
                  </a:lnTo>
                  <a:lnTo>
                    <a:pt x="2485711" y="2854807"/>
                  </a:lnTo>
                  <a:lnTo>
                    <a:pt x="2483490" y="2859565"/>
                  </a:lnTo>
                  <a:lnTo>
                    <a:pt x="2481269" y="2864323"/>
                  </a:lnTo>
                  <a:lnTo>
                    <a:pt x="2479048" y="2869080"/>
                  </a:lnTo>
                  <a:lnTo>
                    <a:pt x="2475874" y="2873838"/>
                  </a:lnTo>
                  <a:lnTo>
                    <a:pt x="2472701" y="2878279"/>
                  </a:lnTo>
                  <a:lnTo>
                    <a:pt x="2469528" y="2883037"/>
                  </a:lnTo>
                  <a:lnTo>
                    <a:pt x="2465403" y="2887795"/>
                  </a:lnTo>
                  <a:lnTo>
                    <a:pt x="2461595" y="2892236"/>
                  </a:lnTo>
                  <a:lnTo>
                    <a:pt x="2453028" y="2901435"/>
                  </a:lnTo>
                  <a:lnTo>
                    <a:pt x="2443191" y="2909999"/>
                  </a:lnTo>
                  <a:lnTo>
                    <a:pt x="2432086" y="2918563"/>
                  </a:lnTo>
                  <a:lnTo>
                    <a:pt x="2419710" y="2926811"/>
                  </a:lnTo>
                  <a:lnTo>
                    <a:pt x="2406701" y="2934740"/>
                  </a:lnTo>
                  <a:lnTo>
                    <a:pt x="2393056" y="2942670"/>
                  </a:lnTo>
                  <a:lnTo>
                    <a:pt x="2378143" y="2950283"/>
                  </a:lnTo>
                  <a:lnTo>
                    <a:pt x="2362277" y="2957579"/>
                  </a:lnTo>
                  <a:lnTo>
                    <a:pt x="2345777" y="2964240"/>
                  </a:lnTo>
                  <a:lnTo>
                    <a:pt x="2328325" y="2970901"/>
                  </a:lnTo>
                  <a:lnTo>
                    <a:pt x="2309921" y="2977245"/>
                  </a:lnTo>
                  <a:lnTo>
                    <a:pt x="2290882" y="2983589"/>
                  </a:lnTo>
                  <a:lnTo>
                    <a:pt x="2270892" y="2989298"/>
                  </a:lnTo>
                  <a:lnTo>
                    <a:pt x="2250267" y="2994691"/>
                  </a:lnTo>
                  <a:lnTo>
                    <a:pt x="2229324" y="2999449"/>
                  </a:lnTo>
                  <a:lnTo>
                    <a:pt x="2207430" y="3004207"/>
                  </a:lnTo>
                  <a:lnTo>
                    <a:pt x="2184901" y="3008330"/>
                  </a:lnTo>
                  <a:lnTo>
                    <a:pt x="2162054" y="3012137"/>
                  </a:lnTo>
                  <a:lnTo>
                    <a:pt x="2138256" y="3015626"/>
                  </a:lnTo>
                  <a:lnTo>
                    <a:pt x="2113823" y="3018798"/>
                  </a:lnTo>
                  <a:lnTo>
                    <a:pt x="2089390" y="3021018"/>
                  </a:lnTo>
                  <a:lnTo>
                    <a:pt x="2064323" y="3023556"/>
                  </a:lnTo>
                  <a:lnTo>
                    <a:pt x="2038621" y="3025142"/>
                  </a:lnTo>
                  <a:lnTo>
                    <a:pt x="2012601" y="3026093"/>
                  </a:lnTo>
                  <a:lnTo>
                    <a:pt x="1986582" y="3027045"/>
                  </a:lnTo>
                  <a:lnTo>
                    <a:pt x="1959928" y="3027362"/>
                  </a:lnTo>
                  <a:lnTo>
                    <a:pt x="1932639" y="3027045"/>
                  </a:lnTo>
                  <a:lnTo>
                    <a:pt x="1905350" y="3026093"/>
                  </a:lnTo>
                  <a:lnTo>
                    <a:pt x="1879014" y="3025142"/>
                  </a:lnTo>
                  <a:lnTo>
                    <a:pt x="1852994" y="3022921"/>
                  </a:lnTo>
                  <a:lnTo>
                    <a:pt x="1827292" y="3021018"/>
                  </a:lnTo>
                  <a:lnTo>
                    <a:pt x="1802224" y="3018481"/>
                  </a:lnTo>
                  <a:lnTo>
                    <a:pt x="1777157" y="3015309"/>
                  </a:lnTo>
                  <a:lnTo>
                    <a:pt x="1753359" y="3011502"/>
                  </a:lnTo>
                  <a:lnTo>
                    <a:pt x="1729560" y="3007379"/>
                  </a:lnTo>
                  <a:lnTo>
                    <a:pt x="1706714" y="3002938"/>
                  </a:lnTo>
                  <a:lnTo>
                    <a:pt x="1684502" y="2998180"/>
                  </a:lnTo>
                  <a:lnTo>
                    <a:pt x="1662925" y="2993105"/>
                  </a:lnTo>
                  <a:lnTo>
                    <a:pt x="1641983" y="2987712"/>
                  </a:lnTo>
                  <a:lnTo>
                    <a:pt x="1622309" y="2981686"/>
                  </a:lnTo>
                  <a:lnTo>
                    <a:pt x="1602953" y="2975342"/>
                  </a:lnTo>
                  <a:lnTo>
                    <a:pt x="1584549" y="2968681"/>
                  </a:lnTo>
                  <a:lnTo>
                    <a:pt x="1566780" y="2961702"/>
                  </a:lnTo>
                  <a:lnTo>
                    <a:pt x="1550280" y="2954407"/>
                  </a:lnTo>
                  <a:lnTo>
                    <a:pt x="1534414" y="2947111"/>
                  </a:lnTo>
                  <a:lnTo>
                    <a:pt x="1519501" y="2939181"/>
                  </a:lnTo>
                  <a:lnTo>
                    <a:pt x="1505539" y="2930934"/>
                  </a:lnTo>
                  <a:lnTo>
                    <a:pt x="1493164" y="2922687"/>
                  </a:lnTo>
                  <a:lnTo>
                    <a:pt x="1481106" y="2913805"/>
                  </a:lnTo>
                  <a:lnTo>
                    <a:pt x="1470635" y="2904924"/>
                  </a:lnTo>
                  <a:lnTo>
                    <a:pt x="1465875" y="2900483"/>
                  </a:lnTo>
                  <a:lnTo>
                    <a:pt x="1461116" y="2895725"/>
                  </a:lnTo>
                  <a:lnTo>
                    <a:pt x="1456673" y="2891284"/>
                  </a:lnTo>
                  <a:lnTo>
                    <a:pt x="1452866" y="2886844"/>
                  </a:lnTo>
                  <a:lnTo>
                    <a:pt x="1449375" y="2882086"/>
                  </a:lnTo>
                  <a:lnTo>
                    <a:pt x="1445885" y="2877328"/>
                  </a:lnTo>
                  <a:lnTo>
                    <a:pt x="1442712" y="2872252"/>
                  </a:lnTo>
                  <a:lnTo>
                    <a:pt x="1439856" y="2867494"/>
                  </a:lnTo>
                  <a:lnTo>
                    <a:pt x="1437000" y="2862737"/>
                  </a:lnTo>
                  <a:lnTo>
                    <a:pt x="1435096" y="2857661"/>
                  </a:lnTo>
                  <a:lnTo>
                    <a:pt x="1433192" y="2852269"/>
                  </a:lnTo>
                  <a:lnTo>
                    <a:pt x="1431606" y="2847828"/>
                  </a:lnTo>
                  <a:lnTo>
                    <a:pt x="1430337" y="2842436"/>
                  </a:lnTo>
                  <a:lnTo>
                    <a:pt x="1429702" y="2837361"/>
                  </a:lnTo>
                  <a:lnTo>
                    <a:pt x="1429385" y="2832286"/>
                  </a:lnTo>
                  <a:lnTo>
                    <a:pt x="1428750" y="2827210"/>
                  </a:lnTo>
                  <a:lnTo>
                    <a:pt x="1428750" y="2700014"/>
                  </a:lnTo>
                  <a:lnTo>
                    <a:pt x="1429702" y="2705406"/>
                  </a:lnTo>
                  <a:lnTo>
                    <a:pt x="1430654" y="2711433"/>
                  </a:lnTo>
                  <a:lnTo>
                    <a:pt x="1432240" y="2716825"/>
                  </a:lnTo>
                  <a:lnTo>
                    <a:pt x="1434462" y="2722218"/>
                  </a:lnTo>
                  <a:lnTo>
                    <a:pt x="1436683" y="2728245"/>
                  </a:lnTo>
                  <a:lnTo>
                    <a:pt x="1439539" y="2733320"/>
                  </a:lnTo>
                  <a:lnTo>
                    <a:pt x="1442712" y="2739029"/>
                  </a:lnTo>
                  <a:lnTo>
                    <a:pt x="1446202" y="2744422"/>
                  </a:lnTo>
                  <a:lnTo>
                    <a:pt x="1449692" y="2749497"/>
                  </a:lnTo>
                  <a:lnTo>
                    <a:pt x="1454135" y="2755206"/>
                  </a:lnTo>
                  <a:lnTo>
                    <a:pt x="1458894" y="2760282"/>
                  </a:lnTo>
                  <a:lnTo>
                    <a:pt x="1463654" y="2765357"/>
                  </a:lnTo>
                  <a:lnTo>
                    <a:pt x="1468731" y="2770432"/>
                  </a:lnTo>
                  <a:lnTo>
                    <a:pt x="1474125" y="2775507"/>
                  </a:lnTo>
                  <a:lnTo>
                    <a:pt x="1480154" y="2780265"/>
                  </a:lnTo>
                  <a:lnTo>
                    <a:pt x="1480154" y="2879231"/>
                  </a:lnTo>
                  <a:lnTo>
                    <a:pt x="1482375" y="2882086"/>
                  </a:lnTo>
                  <a:lnTo>
                    <a:pt x="1484914" y="2884623"/>
                  </a:lnTo>
                  <a:lnTo>
                    <a:pt x="1491895" y="2890650"/>
                  </a:lnTo>
                  <a:lnTo>
                    <a:pt x="1500145" y="2896994"/>
                  </a:lnTo>
                  <a:lnTo>
                    <a:pt x="1509664" y="2903338"/>
                  </a:lnTo>
                  <a:lnTo>
                    <a:pt x="1519818" y="2909682"/>
                  </a:lnTo>
                  <a:lnTo>
                    <a:pt x="1530924" y="2915709"/>
                  </a:lnTo>
                  <a:lnTo>
                    <a:pt x="1542030" y="2921735"/>
                  </a:lnTo>
                  <a:lnTo>
                    <a:pt x="1553136" y="2926811"/>
                  </a:lnTo>
                  <a:lnTo>
                    <a:pt x="1553136" y="2824673"/>
                  </a:lnTo>
                  <a:lnTo>
                    <a:pt x="1569953" y="2832286"/>
                  </a:lnTo>
                  <a:lnTo>
                    <a:pt x="1587723" y="2839264"/>
                  </a:lnTo>
                  <a:lnTo>
                    <a:pt x="1606127" y="2846242"/>
                  </a:lnTo>
                  <a:lnTo>
                    <a:pt x="1625482" y="2852269"/>
                  </a:lnTo>
                  <a:lnTo>
                    <a:pt x="1625482" y="2953772"/>
                  </a:lnTo>
                  <a:lnTo>
                    <a:pt x="1642935" y="2958847"/>
                  </a:lnTo>
                  <a:lnTo>
                    <a:pt x="1661021" y="2963605"/>
                  </a:lnTo>
                  <a:lnTo>
                    <a:pt x="1679425" y="2968363"/>
                  </a:lnTo>
                  <a:lnTo>
                    <a:pt x="1698464" y="2972487"/>
                  </a:lnTo>
                  <a:lnTo>
                    <a:pt x="1698464" y="2871618"/>
                  </a:lnTo>
                  <a:lnTo>
                    <a:pt x="1716233" y="2875424"/>
                  </a:lnTo>
                  <a:lnTo>
                    <a:pt x="1734320" y="2878914"/>
                  </a:lnTo>
                  <a:lnTo>
                    <a:pt x="1752407" y="2882086"/>
                  </a:lnTo>
                  <a:lnTo>
                    <a:pt x="1771445" y="2885258"/>
                  </a:lnTo>
                  <a:lnTo>
                    <a:pt x="1771445" y="2985175"/>
                  </a:lnTo>
                  <a:lnTo>
                    <a:pt x="1789215" y="2987712"/>
                  </a:lnTo>
                  <a:lnTo>
                    <a:pt x="1807301" y="2989933"/>
                  </a:lnTo>
                  <a:lnTo>
                    <a:pt x="1825388" y="2991836"/>
                  </a:lnTo>
                  <a:lnTo>
                    <a:pt x="1843792" y="2993422"/>
                  </a:lnTo>
                  <a:lnTo>
                    <a:pt x="1843792" y="2893505"/>
                  </a:lnTo>
                  <a:lnTo>
                    <a:pt x="1861879" y="2895091"/>
                  </a:lnTo>
                  <a:lnTo>
                    <a:pt x="1880283" y="2896042"/>
                  </a:lnTo>
                  <a:lnTo>
                    <a:pt x="1898369" y="2896994"/>
                  </a:lnTo>
                  <a:lnTo>
                    <a:pt x="1916773" y="2897628"/>
                  </a:lnTo>
                  <a:lnTo>
                    <a:pt x="1916773" y="2997546"/>
                  </a:lnTo>
                  <a:lnTo>
                    <a:pt x="1938033" y="2997863"/>
                  </a:lnTo>
                  <a:lnTo>
                    <a:pt x="1959928" y="2998180"/>
                  </a:lnTo>
                  <a:lnTo>
                    <a:pt x="1989755" y="2997863"/>
                  </a:lnTo>
                  <a:lnTo>
                    <a:pt x="1989755" y="2898263"/>
                  </a:lnTo>
                  <a:lnTo>
                    <a:pt x="2018630" y="2896994"/>
                  </a:lnTo>
                  <a:lnTo>
                    <a:pt x="2046553" y="2895408"/>
                  </a:lnTo>
                  <a:lnTo>
                    <a:pt x="2074159" y="2893505"/>
                  </a:lnTo>
                  <a:lnTo>
                    <a:pt x="2101448" y="2890967"/>
                  </a:lnTo>
                  <a:lnTo>
                    <a:pt x="2128102" y="2887795"/>
                  </a:lnTo>
                  <a:lnTo>
                    <a:pt x="2154122" y="2883989"/>
                  </a:lnTo>
                  <a:lnTo>
                    <a:pt x="2179189" y="2879865"/>
                  </a:lnTo>
                  <a:lnTo>
                    <a:pt x="2204257" y="2875424"/>
                  </a:lnTo>
                  <a:lnTo>
                    <a:pt x="2228372" y="2870032"/>
                  </a:lnTo>
                  <a:lnTo>
                    <a:pt x="2251219" y="2864640"/>
                  </a:lnTo>
                  <a:lnTo>
                    <a:pt x="2273430" y="2858613"/>
                  </a:lnTo>
                  <a:lnTo>
                    <a:pt x="2294690" y="2851952"/>
                  </a:lnTo>
                  <a:lnTo>
                    <a:pt x="2315633" y="2845291"/>
                  </a:lnTo>
                  <a:lnTo>
                    <a:pt x="2335306" y="2838312"/>
                  </a:lnTo>
                  <a:lnTo>
                    <a:pt x="2354027" y="2830382"/>
                  </a:lnTo>
                  <a:lnTo>
                    <a:pt x="2371797" y="2822452"/>
                  </a:lnTo>
                  <a:lnTo>
                    <a:pt x="2371797" y="2924590"/>
                  </a:lnTo>
                  <a:lnTo>
                    <a:pt x="2379729" y="2921101"/>
                  </a:lnTo>
                  <a:lnTo>
                    <a:pt x="2387028" y="2916660"/>
                  </a:lnTo>
                  <a:lnTo>
                    <a:pt x="2394643" y="2912219"/>
                  </a:lnTo>
                  <a:lnTo>
                    <a:pt x="2401941" y="2907461"/>
                  </a:lnTo>
                  <a:lnTo>
                    <a:pt x="2409239" y="2902703"/>
                  </a:lnTo>
                  <a:lnTo>
                    <a:pt x="2415585" y="2898263"/>
                  </a:lnTo>
                  <a:lnTo>
                    <a:pt x="2421297" y="2893505"/>
                  </a:lnTo>
                  <a:lnTo>
                    <a:pt x="2426374" y="2889064"/>
                  </a:lnTo>
                  <a:lnTo>
                    <a:pt x="2426374" y="2791050"/>
                  </a:lnTo>
                  <a:lnTo>
                    <a:pt x="2433989" y="2785340"/>
                  </a:lnTo>
                  <a:lnTo>
                    <a:pt x="2440653" y="2779948"/>
                  </a:lnTo>
                  <a:lnTo>
                    <a:pt x="2447316" y="2774238"/>
                  </a:lnTo>
                  <a:lnTo>
                    <a:pt x="2453345" y="2768529"/>
                  </a:lnTo>
                  <a:lnTo>
                    <a:pt x="2459057" y="2762819"/>
                  </a:lnTo>
                  <a:lnTo>
                    <a:pt x="2464451" y="2757110"/>
                  </a:lnTo>
                  <a:lnTo>
                    <a:pt x="2469211" y="2751083"/>
                  </a:lnTo>
                  <a:lnTo>
                    <a:pt x="2473336" y="2744739"/>
                  </a:lnTo>
                  <a:lnTo>
                    <a:pt x="2477461" y="2739029"/>
                  </a:lnTo>
                  <a:lnTo>
                    <a:pt x="2480634" y="2732685"/>
                  </a:lnTo>
                  <a:lnTo>
                    <a:pt x="2483490" y="2726341"/>
                  </a:lnTo>
                  <a:lnTo>
                    <a:pt x="2486028" y="2719997"/>
                  </a:lnTo>
                  <a:lnTo>
                    <a:pt x="2487932" y="2713654"/>
                  </a:lnTo>
                  <a:lnTo>
                    <a:pt x="2489519" y="2707310"/>
                  </a:lnTo>
                  <a:lnTo>
                    <a:pt x="2490471" y="2700966"/>
                  </a:lnTo>
                  <a:lnTo>
                    <a:pt x="2490788" y="2694304"/>
                  </a:lnTo>
                  <a:close/>
                  <a:moveTo>
                    <a:pt x="2490470" y="2686155"/>
                  </a:moveTo>
                  <a:lnTo>
                    <a:pt x="2490788" y="2691795"/>
                  </a:lnTo>
                  <a:lnTo>
                    <a:pt x="2490470" y="2693988"/>
                  </a:lnTo>
                  <a:lnTo>
                    <a:pt x="2490470" y="2690542"/>
                  </a:lnTo>
                  <a:lnTo>
                    <a:pt x="2490470" y="2686155"/>
                  </a:lnTo>
                  <a:close/>
                  <a:moveTo>
                    <a:pt x="2490416" y="2685242"/>
                  </a:moveTo>
                  <a:lnTo>
                    <a:pt x="2490470" y="2685528"/>
                  </a:lnTo>
                  <a:lnTo>
                    <a:pt x="2490470" y="2686155"/>
                  </a:lnTo>
                  <a:lnTo>
                    <a:pt x="2490416" y="2685242"/>
                  </a:lnTo>
                  <a:close/>
                  <a:moveTo>
                    <a:pt x="1427957" y="2683026"/>
                  </a:moveTo>
                  <a:lnTo>
                    <a:pt x="1427516" y="2686071"/>
                  </a:lnTo>
                  <a:lnTo>
                    <a:pt x="1427516" y="2690943"/>
                  </a:lnTo>
                  <a:lnTo>
                    <a:pt x="1427516" y="2693987"/>
                  </a:lnTo>
                  <a:lnTo>
                    <a:pt x="1427163" y="2692161"/>
                  </a:lnTo>
                  <a:lnTo>
                    <a:pt x="1427163" y="2686680"/>
                  </a:lnTo>
                  <a:lnTo>
                    <a:pt x="1427957" y="2683026"/>
                  </a:lnTo>
                  <a:close/>
                  <a:moveTo>
                    <a:pt x="1430338" y="2671762"/>
                  </a:moveTo>
                  <a:lnTo>
                    <a:pt x="1428927" y="2676633"/>
                  </a:lnTo>
                  <a:lnTo>
                    <a:pt x="1428221" y="2681809"/>
                  </a:lnTo>
                  <a:lnTo>
                    <a:pt x="1427957" y="2683026"/>
                  </a:lnTo>
                  <a:lnTo>
                    <a:pt x="1428221" y="2681200"/>
                  </a:lnTo>
                  <a:lnTo>
                    <a:pt x="1428927" y="2676329"/>
                  </a:lnTo>
                  <a:lnTo>
                    <a:pt x="1430338" y="2671762"/>
                  </a:lnTo>
                  <a:close/>
                  <a:moveTo>
                    <a:pt x="2487613" y="2670175"/>
                  </a:moveTo>
                  <a:lnTo>
                    <a:pt x="2489200" y="2675815"/>
                  </a:lnTo>
                  <a:lnTo>
                    <a:pt x="2490153" y="2680828"/>
                  </a:lnTo>
                  <a:lnTo>
                    <a:pt x="2490416" y="2685242"/>
                  </a:lnTo>
                  <a:lnTo>
                    <a:pt x="2489518" y="2680515"/>
                  </a:lnTo>
                  <a:lnTo>
                    <a:pt x="2488883" y="2675502"/>
                  </a:lnTo>
                  <a:lnTo>
                    <a:pt x="2487613" y="2670175"/>
                  </a:lnTo>
                  <a:close/>
                  <a:moveTo>
                    <a:pt x="2665715" y="2659293"/>
                  </a:moveTo>
                  <a:lnTo>
                    <a:pt x="2665715" y="2777307"/>
                  </a:lnTo>
                  <a:lnTo>
                    <a:pt x="2668254" y="2780162"/>
                  </a:lnTo>
                  <a:lnTo>
                    <a:pt x="2671429" y="2783335"/>
                  </a:lnTo>
                  <a:lnTo>
                    <a:pt x="2678729" y="2789362"/>
                  </a:lnTo>
                  <a:lnTo>
                    <a:pt x="2687934" y="2796659"/>
                  </a:lnTo>
                  <a:lnTo>
                    <a:pt x="2698726" y="2803638"/>
                  </a:lnTo>
                  <a:lnTo>
                    <a:pt x="2710153" y="2810935"/>
                  </a:lnTo>
                  <a:lnTo>
                    <a:pt x="2722215" y="2817914"/>
                  </a:lnTo>
                  <a:lnTo>
                    <a:pt x="2734594" y="2824259"/>
                  </a:lnTo>
                  <a:lnTo>
                    <a:pt x="2746656" y="2829969"/>
                  </a:lnTo>
                  <a:lnTo>
                    <a:pt x="2746656" y="2711004"/>
                  </a:lnTo>
                  <a:lnTo>
                    <a:pt x="2734594" y="2705293"/>
                  </a:lnTo>
                  <a:lnTo>
                    <a:pt x="2723167" y="2699266"/>
                  </a:lnTo>
                  <a:lnTo>
                    <a:pt x="2712058" y="2692921"/>
                  </a:lnTo>
                  <a:lnTo>
                    <a:pt x="2701583" y="2686259"/>
                  </a:lnTo>
                  <a:lnTo>
                    <a:pt x="2691743" y="2679914"/>
                  </a:lnTo>
                  <a:lnTo>
                    <a:pt x="2682538" y="2673252"/>
                  </a:lnTo>
                  <a:lnTo>
                    <a:pt x="2673650" y="2666273"/>
                  </a:lnTo>
                  <a:lnTo>
                    <a:pt x="2665715" y="2659293"/>
                  </a:lnTo>
                  <a:close/>
                  <a:moveTo>
                    <a:pt x="1925638" y="2592387"/>
                  </a:moveTo>
                  <a:lnTo>
                    <a:pt x="1925638" y="2662237"/>
                  </a:lnTo>
                  <a:lnTo>
                    <a:pt x="1911407" y="2659674"/>
                  </a:lnTo>
                  <a:lnTo>
                    <a:pt x="1894963" y="2655829"/>
                  </a:lnTo>
                  <a:lnTo>
                    <a:pt x="1887057" y="2653907"/>
                  </a:lnTo>
                  <a:lnTo>
                    <a:pt x="1880100" y="2652304"/>
                  </a:lnTo>
                  <a:lnTo>
                    <a:pt x="1873459" y="2650062"/>
                  </a:lnTo>
                  <a:lnTo>
                    <a:pt x="1867451" y="2647498"/>
                  </a:lnTo>
                  <a:lnTo>
                    <a:pt x="1861442" y="2644935"/>
                  </a:lnTo>
                  <a:lnTo>
                    <a:pt x="1856383" y="2641090"/>
                  </a:lnTo>
                  <a:lnTo>
                    <a:pt x="1853220" y="2639168"/>
                  </a:lnTo>
                  <a:lnTo>
                    <a:pt x="1851007" y="2636925"/>
                  </a:lnTo>
                  <a:lnTo>
                    <a:pt x="1848793" y="2634041"/>
                  </a:lnTo>
                  <a:lnTo>
                    <a:pt x="1847844" y="2631798"/>
                  </a:lnTo>
                  <a:lnTo>
                    <a:pt x="1846579" y="2628914"/>
                  </a:lnTo>
                  <a:lnTo>
                    <a:pt x="1846263" y="2626671"/>
                  </a:lnTo>
                  <a:lnTo>
                    <a:pt x="1846263" y="2623788"/>
                  </a:lnTo>
                  <a:lnTo>
                    <a:pt x="1846579" y="2621224"/>
                  </a:lnTo>
                  <a:lnTo>
                    <a:pt x="1847528" y="2618661"/>
                  </a:lnTo>
                  <a:lnTo>
                    <a:pt x="1848477" y="2616098"/>
                  </a:lnTo>
                  <a:lnTo>
                    <a:pt x="1850374" y="2613855"/>
                  </a:lnTo>
                  <a:lnTo>
                    <a:pt x="1852588" y="2611292"/>
                  </a:lnTo>
                  <a:lnTo>
                    <a:pt x="1855118" y="2609369"/>
                  </a:lnTo>
                  <a:lnTo>
                    <a:pt x="1858280" y="2607447"/>
                  </a:lnTo>
                  <a:lnTo>
                    <a:pt x="1861759" y="2605524"/>
                  </a:lnTo>
                  <a:lnTo>
                    <a:pt x="1865870" y="2603922"/>
                  </a:lnTo>
                  <a:lnTo>
                    <a:pt x="1872194" y="2601359"/>
                  </a:lnTo>
                  <a:lnTo>
                    <a:pt x="1878835" y="2599436"/>
                  </a:lnTo>
                  <a:lnTo>
                    <a:pt x="1885792" y="2597834"/>
                  </a:lnTo>
                  <a:lnTo>
                    <a:pt x="1893382" y="2596232"/>
                  </a:lnTo>
                  <a:lnTo>
                    <a:pt x="1901288" y="2594951"/>
                  </a:lnTo>
                  <a:lnTo>
                    <a:pt x="1909194" y="2593989"/>
                  </a:lnTo>
                  <a:lnTo>
                    <a:pt x="1925638" y="2592387"/>
                  </a:lnTo>
                  <a:close/>
                  <a:moveTo>
                    <a:pt x="3178346" y="2558733"/>
                  </a:moveTo>
                  <a:lnTo>
                    <a:pt x="3178346" y="2673668"/>
                  </a:lnTo>
                  <a:lnTo>
                    <a:pt x="3201835" y="2674303"/>
                  </a:lnTo>
                  <a:lnTo>
                    <a:pt x="3225959" y="2674303"/>
                  </a:lnTo>
                  <a:lnTo>
                    <a:pt x="3258970" y="2673986"/>
                  </a:lnTo>
                  <a:lnTo>
                    <a:pt x="3258970" y="2559368"/>
                  </a:lnTo>
                  <a:lnTo>
                    <a:pt x="3225641" y="2559686"/>
                  </a:lnTo>
                  <a:lnTo>
                    <a:pt x="3201835" y="2559368"/>
                  </a:lnTo>
                  <a:lnTo>
                    <a:pt x="3178346" y="2558733"/>
                  </a:lnTo>
                  <a:close/>
                  <a:moveTo>
                    <a:pt x="2609850" y="2552700"/>
                  </a:moveTo>
                  <a:lnTo>
                    <a:pt x="2613342" y="2559045"/>
                  </a:lnTo>
                  <a:lnTo>
                    <a:pt x="2617468" y="2564438"/>
                  </a:lnTo>
                  <a:lnTo>
                    <a:pt x="2621594" y="2570466"/>
                  </a:lnTo>
                  <a:lnTo>
                    <a:pt x="2626038" y="2576176"/>
                  </a:lnTo>
                  <a:lnTo>
                    <a:pt x="2631117" y="2581886"/>
                  </a:lnTo>
                  <a:lnTo>
                    <a:pt x="2635878" y="2587280"/>
                  </a:lnTo>
                  <a:lnTo>
                    <a:pt x="2641274" y="2592673"/>
                  </a:lnTo>
                  <a:lnTo>
                    <a:pt x="2646988" y="2598383"/>
                  </a:lnTo>
                  <a:lnTo>
                    <a:pt x="2658732" y="2608535"/>
                  </a:lnTo>
                  <a:lnTo>
                    <a:pt x="2671746" y="2618686"/>
                  </a:lnTo>
                  <a:lnTo>
                    <a:pt x="2685712" y="2628204"/>
                  </a:lnTo>
                  <a:lnTo>
                    <a:pt x="2700631" y="2637721"/>
                  </a:lnTo>
                  <a:lnTo>
                    <a:pt x="2715867" y="2646921"/>
                  </a:lnTo>
                  <a:lnTo>
                    <a:pt x="2732372" y="2655486"/>
                  </a:lnTo>
                  <a:lnTo>
                    <a:pt x="2749830" y="2663735"/>
                  </a:lnTo>
                  <a:lnTo>
                    <a:pt x="2767923" y="2671666"/>
                  </a:lnTo>
                  <a:lnTo>
                    <a:pt x="2786650" y="2679280"/>
                  </a:lnTo>
                  <a:lnTo>
                    <a:pt x="2805695" y="2686576"/>
                  </a:lnTo>
                  <a:lnTo>
                    <a:pt x="2826009" y="2693238"/>
                  </a:lnTo>
                  <a:lnTo>
                    <a:pt x="2846959" y="2699583"/>
                  </a:lnTo>
                  <a:lnTo>
                    <a:pt x="2867591" y="2705611"/>
                  </a:lnTo>
                  <a:lnTo>
                    <a:pt x="2889492" y="2711321"/>
                  </a:lnTo>
                  <a:lnTo>
                    <a:pt x="2912029" y="2716714"/>
                  </a:lnTo>
                  <a:lnTo>
                    <a:pt x="2934248" y="2721790"/>
                  </a:lnTo>
                  <a:lnTo>
                    <a:pt x="2957102" y="2725914"/>
                  </a:lnTo>
                  <a:lnTo>
                    <a:pt x="2980908" y="2730355"/>
                  </a:lnTo>
                  <a:lnTo>
                    <a:pt x="3004396" y="2733845"/>
                  </a:lnTo>
                  <a:lnTo>
                    <a:pt x="3028203" y="2737335"/>
                  </a:lnTo>
                  <a:lnTo>
                    <a:pt x="3052644" y="2740190"/>
                  </a:lnTo>
                  <a:lnTo>
                    <a:pt x="3077084" y="2743045"/>
                  </a:lnTo>
                  <a:lnTo>
                    <a:pt x="3101525" y="2744949"/>
                  </a:lnTo>
                  <a:lnTo>
                    <a:pt x="3125966" y="2746852"/>
                  </a:lnTo>
                  <a:lnTo>
                    <a:pt x="3150725" y="2748121"/>
                  </a:lnTo>
                  <a:lnTo>
                    <a:pt x="3175800" y="2749390"/>
                  </a:lnTo>
                  <a:lnTo>
                    <a:pt x="3200559" y="2750024"/>
                  </a:lnTo>
                  <a:lnTo>
                    <a:pt x="3225317" y="2750024"/>
                  </a:lnTo>
                  <a:lnTo>
                    <a:pt x="3246266" y="2750024"/>
                  </a:lnTo>
                  <a:lnTo>
                    <a:pt x="3267216" y="2749707"/>
                  </a:lnTo>
                  <a:lnTo>
                    <a:pt x="3288165" y="2748755"/>
                  </a:lnTo>
                  <a:lnTo>
                    <a:pt x="3308797" y="2747804"/>
                  </a:lnTo>
                  <a:lnTo>
                    <a:pt x="3329429" y="2746535"/>
                  </a:lnTo>
                  <a:lnTo>
                    <a:pt x="3350378" y="2744949"/>
                  </a:lnTo>
                  <a:lnTo>
                    <a:pt x="3371010" y="2743362"/>
                  </a:lnTo>
                  <a:lnTo>
                    <a:pt x="3391325" y="2741459"/>
                  </a:lnTo>
                  <a:lnTo>
                    <a:pt x="3411957" y="2738921"/>
                  </a:lnTo>
                  <a:lnTo>
                    <a:pt x="3431954" y="2736383"/>
                  </a:lnTo>
                  <a:lnTo>
                    <a:pt x="3451951" y="2733528"/>
                  </a:lnTo>
                  <a:lnTo>
                    <a:pt x="3471948" y="2730355"/>
                  </a:lnTo>
                  <a:lnTo>
                    <a:pt x="3491628" y="2726866"/>
                  </a:lnTo>
                  <a:lnTo>
                    <a:pt x="3510990" y="2723376"/>
                  </a:lnTo>
                  <a:lnTo>
                    <a:pt x="3530035" y="2719252"/>
                  </a:lnTo>
                  <a:lnTo>
                    <a:pt x="3548763" y="2715128"/>
                  </a:lnTo>
                  <a:lnTo>
                    <a:pt x="3567173" y="2710369"/>
                  </a:lnTo>
                  <a:lnTo>
                    <a:pt x="3585265" y="2705611"/>
                  </a:lnTo>
                  <a:lnTo>
                    <a:pt x="3603041" y="2700852"/>
                  </a:lnTo>
                  <a:lnTo>
                    <a:pt x="3620498" y="2695142"/>
                  </a:lnTo>
                  <a:lnTo>
                    <a:pt x="3637004" y="2689749"/>
                  </a:lnTo>
                  <a:lnTo>
                    <a:pt x="3653510" y="2683721"/>
                  </a:lnTo>
                  <a:lnTo>
                    <a:pt x="3669698" y="2678011"/>
                  </a:lnTo>
                  <a:lnTo>
                    <a:pt x="3685251" y="2671349"/>
                  </a:lnTo>
                  <a:lnTo>
                    <a:pt x="3700170" y="2665004"/>
                  </a:lnTo>
                  <a:lnTo>
                    <a:pt x="3714770" y="2657707"/>
                  </a:lnTo>
                  <a:lnTo>
                    <a:pt x="3728419" y="2650728"/>
                  </a:lnTo>
                  <a:lnTo>
                    <a:pt x="3741751" y="2643114"/>
                  </a:lnTo>
                  <a:lnTo>
                    <a:pt x="3754765" y="2635818"/>
                  </a:lnTo>
                  <a:lnTo>
                    <a:pt x="3767144" y="2627886"/>
                  </a:lnTo>
                  <a:lnTo>
                    <a:pt x="3778571" y="2619638"/>
                  </a:lnTo>
                  <a:lnTo>
                    <a:pt x="3789363" y="2611073"/>
                  </a:lnTo>
                  <a:lnTo>
                    <a:pt x="3789363" y="2718935"/>
                  </a:lnTo>
                  <a:lnTo>
                    <a:pt x="3788728" y="2718935"/>
                  </a:lnTo>
                  <a:lnTo>
                    <a:pt x="3788411" y="2728135"/>
                  </a:lnTo>
                  <a:lnTo>
                    <a:pt x="3787776" y="2733528"/>
                  </a:lnTo>
                  <a:lnTo>
                    <a:pt x="3786506" y="2738921"/>
                  </a:lnTo>
                  <a:lnTo>
                    <a:pt x="3785237" y="2744314"/>
                  </a:lnTo>
                  <a:lnTo>
                    <a:pt x="3783332" y="2749707"/>
                  </a:lnTo>
                  <a:lnTo>
                    <a:pt x="3781428" y="2755100"/>
                  </a:lnTo>
                  <a:lnTo>
                    <a:pt x="3778571" y="2760811"/>
                  </a:lnTo>
                  <a:lnTo>
                    <a:pt x="3775714" y="2765886"/>
                  </a:lnTo>
                  <a:lnTo>
                    <a:pt x="3772540" y="2770962"/>
                  </a:lnTo>
                  <a:lnTo>
                    <a:pt x="3769048" y="2776355"/>
                  </a:lnTo>
                  <a:lnTo>
                    <a:pt x="3765557" y="2781749"/>
                  </a:lnTo>
                  <a:lnTo>
                    <a:pt x="3761113" y="2786824"/>
                  </a:lnTo>
                  <a:lnTo>
                    <a:pt x="3756987" y="2791583"/>
                  </a:lnTo>
                  <a:lnTo>
                    <a:pt x="3752226" y="2796659"/>
                  </a:lnTo>
                  <a:lnTo>
                    <a:pt x="3747147" y="2801735"/>
                  </a:lnTo>
                  <a:lnTo>
                    <a:pt x="3741433" y="2806493"/>
                  </a:lnTo>
                  <a:lnTo>
                    <a:pt x="3736037" y="2811252"/>
                  </a:lnTo>
                  <a:lnTo>
                    <a:pt x="3723658" y="2820769"/>
                  </a:lnTo>
                  <a:lnTo>
                    <a:pt x="3710327" y="2829969"/>
                  </a:lnTo>
                  <a:lnTo>
                    <a:pt x="3696043" y="2838852"/>
                  </a:lnTo>
                  <a:lnTo>
                    <a:pt x="3680490" y="2847418"/>
                  </a:lnTo>
                  <a:lnTo>
                    <a:pt x="3663667" y="2855983"/>
                  </a:lnTo>
                  <a:lnTo>
                    <a:pt x="3646526" y="2863914"/>
                  </a:lnTo>
                  <a:lnTo>
                    <a:pt x="3627799" y="2871845"/>
                  </a:lnTo>
                  <a:lnTo>
                    <a:pt x="3608754" y="2879459"/>
                  </a:lnTo>
                  <a:lnTo>
                    <a:pt x="3588122" y="2886121"/>
                  </a:lnTo>
                  <a:lnTo>
                    <a:pt x="3566855" y="2892783"/>
                  </a:lnTo>
                  <a:lnTo>
                    <a:pt x="3544636" y="2899128"/>
                  </a:lnTo>
                  <a:lnTo>
                    <a:pt x="3522417" y="2905473"/>
                  </a:lnTo>
                  <a:lnTo>
                    <a:pt x="3498611" y="2910866"/>
                  </a:lnTo>
                  <a:lnTo>
                    <a:pt x="3474170" y="2915942"/>
                  </a:lnTo>
                  <a:lnTo>
                    <a:pt x="3449412" y="2920383"/>
                  </a:lnTo>
                  <a:lnTo>
                    <a:pt x="3423701" y="2924824"/>
                  </a:lnTo>
                  <a:lnTo>
                    <a:pt x="3397356" y="2928631"/>
                  </a:lnTo>
                  <a:lnTo>
                    <a:pt x="3370376" y="2931804"/>
                  </a:lnTo>
                  <a:lnTo>
                    <a:pt x="3343395" y="2934976"/>
                  </a:lnTo>
                  <a:lnTo>
                    <a:pt x="3315146" y="2937197"/>
                  </a:lnTo>
                  <a:lnTo>
                    <a:pt x="3286896" y="2938783"/>
                  </a:lnTo>
                  <a:lnTo>
                    <a:pt x="3258011" y="2940369"/>
                  </a:lnTo>
                  <a:lnTo>
                    <a:pt x="3228491" y="2941321"/>
                  </a:lnTo>
                  <a:lnTo>
                    <a:pt x="3198972" y="2941638"/>
                  </a:lnTo>
                  <a:lnTo>
                    <a:pt x="3168500" y="2941321"/>
                  </a:lnTo>
                  <a:lnTo>
                    <a:pt x="3138663" y="2940369"/>
                  </a:lnTo>
                  <a:lnTo>
                    <a:pt x="3109143" y="2938783"/>
                  </a:lnTo>
                  <a:lnTo>
                    <a:pt x="3080259" y="2936880"/>
                  </a:lnTo>
                  <a:lnTo>
                    <a:pt x="3051374" y="2934659"/>
                  </a:lnTo>
                  <a:lnTo>
                    <a:pt x="3023441" y="2931487"/>
                  </a:lnTo>
                  <a:lnTo>
                    <a:pt x="2996144" y="2927997"/>
                  </a:lnTo>
                  <a:lnTo>
                    <a:pt x="2969481" y="2923873"/>
                  </a:lnTo>
                  <a:lnTo>
                    <a:pt x="2943453" y="2919431"/>
                  </a:lnTo>
                  <a:lnTo>
                    <a:pt x="2917742" y="2914355"/>
                  </a:lnTo>
                  <a:lnTo>
                    <a:pt x="2892984" y="2909280"/>
                  </a:lnTo>
                  <a:lnTo>
                    <a:pt x="2869178" y="2903252"/>
                  </a:lnTo>
                  <a:lnTo>
                    <a:pt x="2846007" y="2897224"/>
                  </a:lnTo>
                  <a:lnTo>
                    <a:pt x="2823470" y="2890880"/>
                  </a:lnTo>
                  <a:lnTo>
                    <a:pt x="2802203" y="2883583"/>
                  </a:lnTo>
                  <a:lnTo>
                    <a:pt x="2781889" y="2876286"/>
                  </a:lnTo>
                  <a:lnTo>
                    <a:pt x="2762527" y="2868673"/>
                  </a:lnTo>
                  <a:lnTo>
                    <a:pt x="2743799" y="2860424"/>
                  </a:lnTo>
                  <a:lnTo>
                    <a:pt x="2726024" y="2852176"/>
                  </a:lnTo>
                  <a:lnTo>
                    <a:pt x="2709518" y="2843611"/>
                  </a:lnTo>
                  <a:lnTo>
                    <a:pt x="2694600" y="2834411"/>
                  </a:lnTo>
                  <a:lnTo>
                    <a:pt x="2679999" y="2824893"/>
                  </a:lnTo>
                  <a:lnTo>
                    <a:pt x="2666985" y="2815376"/>
                  </a:lnTo>
                  <a:lnTo>
                    <a:pt x="2660954" y="2810935"/>
                  </a:lnTo>
                  <a:lnTo>
                    <a:pt x="2655240" y="2805542"/>
                  </a:lnTo>
                  <a:lnTo>
                    <a:pt x="2650162" y="2800466"/>
                  </a:lnTo>
                  <a:lnTo>
                    <a:pt x="2645083" y="2795390"/>
                  </a:lnTo>
                  <a:lnTo>
                    <a:pt x="2639687" y="2790314"/>
                  </a:lnTo>
                  <a:lnTo>
                    <a:pt x="2635561" y="2785238"/>
                  </a:lnTo>
                  <a:lnTo>
                    <a:pt x="2631434" y="2780162"/>
                  </a:lnTo>
                  <a:lnTo>
                    <a:pt x="2627625" y="2774452"/>
                  </a:lnTo>
                  <a:lnTo>
                    <a:pt x="2624134" y="2769376"/>
                  </a:lnTo>
                  <a:lnTo>
                    <a:pt x="2620960" y="2763983"/>
                  </a:lnTo>
                  <a:lnTo>
                    <a:pt x="2618103" y="2758273"/>
                  </a:lnTo>
                  <a:lnTo>
                    <a:pt x="2615881" y="2752880"/>
                  </a:lnTo>
                  <a:lnTo>
                    <a:pt x="2613659" y="2747169"/>
                  </a:lnTo>
                  <a:lnTo>
                    <a:pt x="2612072" y="2741776"/>
                  </a:lnTo>
                  <a:lnTo>
                    <a:pt x="2610485" y="2736383"/>
                  </a:lnTo>
                  <a:lnTo>
                    <a:pt x="2609850" y="2730355"/>
                  </a:lnTo>
                  <a:lnTo>
                    <a:pt x="2609215" y="2724962"/>
                  </a:lnTo>
                  <a:lnTo>
                    <a:pt x="2609215" y="2718935"/>
                  </a:lnTo>
                  <a:lnTo>
                    <a:pt x="2608580" y="2719252"/>
                  </a:lnTo>
                  <a:lnTo>
                    <a:pt x="2608580" y="2573004"/>
                  </a:lnTo>
                  <a:lnTo>
                    <a:pt x="2608263" y="2569197"/>
                  </a:lnTo>
                  <a:lnTo>
                    <a:pt x="2608580" y="2560949"/>
                  </a:lnTo>
                  <a:lnTo>
                    <a:pt x="2609850" y="2552700"/>
                  </a:lnTo>
                  <a:close/>
                  <a:moveTo>
                    <a:pt x="3016148" y="2544763"/>
                  </a:moveTo>
                  <a:lnTo>
                    <a:pt x="3016148" y="2660333"/>
                  </a:lnTo>
                  <a:lnTo>
                    <a:pt x="3035827" y="2662556"/>
                  </a:lnTo>
                  <a:lnTo>
                    <a:pt x="3056142" y="2665096"/>
                  </a:lnTo>
                  <a:lnTo>
                    <a:pt x="3076456" y="2667318"/>
                  </a:lnTo>
                  <a:lnTo>
                    <a:pt x="3097406" y="2669223"/>
                  </a:lnTo>
                  <a:lnTo>
                    <a:pt x="3097406" y="2553971"/>
                  </a:lnTo>
                  <a:lnTo>
                    <a:pt x="3076456" y="2552066"/>
                  </a:lnTo>
                  <a:lnTo>
                    <a:pt x="3056142" y="2549843"/>
                  </a:lnTo>
                  <a:lnTo>
                    <a:pt x="3035827" y="2547303"/>
                  </a:lnTo>
                  <a:lnTo>
                    <a:pt x="3016148" y="2544763"/>
                  </a:lnTo>
                  <a:close/>
                  <a:moveTo>
                    <a:pt x="1938656" y="2540386"/>
                  </a:moveTo>
                  <a:lnTo>
                    <a:pt x="1936433" y="2540705"/>
                  </a:lnTo>
                  <a:lnTo>
                    <a:pt x="1933576" y="2540705"/>
                  </a:lnTo>
                  <a:lnTo>
                    <a:pt x="1931036" y="2541342"/>
                  </a:lnTo>
                  <a:lnTo>
                    <a:pt x="1929130" y="2542299"/>
                  </a:lnTo>
                  <a:lnTo>
                    <a:pt x="1927543" y="2542936"/>
                  </a:lnTo>
                  <a:lnTo>
                    <a:pt x="1926273" y="2543892"/>
                  </a:lnTo>
                  <a:lnTo>
                    <a:pt x="1925638" y="2545167"/>
                  </a:lnTo>
                  <a:lnTo>
                    <a:pt x="1925320" y="2546123"/>
                  </a:lnTo>
                  <a:lnTo>
                    <a:pt x="1925320" y="2565247"/>
                  </a:lnTo>
                  <a:lnTo>
                    <a:pt x="1910398" y="2566522"/>
                  </a:lnTo>
                  <a:lnTo>
                    <a:pt x="1895158" y="2568116"/>
                  </a:lnTo>
                  <a:lnTo>
                    <a:pt x="1881188" y="2570028"/>
                  </a:lnTo>
                  <a:lnTo>
                    <a:pt x="1867218" y="2572897"/>
                  </a:lnTo>
                  <a:lnTo>
                    <a:pt x="1853883" y="2575447"/>
                  </a:lnTo>
                  <a:lnTo>
                    <a:pt x="1841183" y="2578634"/>
                  </a:lnTo>
                  <a:lnTo>
                    <a:pt x="1829436" y="2582778"/>
                  </a:lnTo>
                  <a:lnTo>
                    <a:pt x="1818323" y="2586602"/>
                  </a:lnTo>
                  <a:lnTo>
                    <a:pt x="1810703" y="2590108"/>
                  </a:lnTo>
                  <a:lnTo>
                    <a:pt x="1803718" y="2594252"/>
                  </a:lnTo>
                  <a:lnTo>
                    <a:pt x="1797368" y="2598077"/>
                  </a:lnTo>
                  <a:lnTo>
                    <a:pt x="1791970" y="2601902"/>
                  </a:lnTo>
                  <a:lnTo>
                    <a:pt x="1787208" y="2606045"/>
                  </a:lnTo>
                  <a:lnTo>
                    <a:pt x="1783398" y="2610507"/>
                  </a:lnTo>
                  <a:lnTo>
                    <a:pt x="1780223" y="2614651"/>
                  </a:lnTo>
                  <a:lnTo>
                    <a:pt x="1777683" y="2619113"/>
                  </a:lnTo>
                  <a:lnTo>
                    <a:pt x="1776096" y="2623894"/>
                  </a:lnTo>
                  <a:lnTo>
                    <a:pt x="1775460" y="2628038"/>
                  </a:lnTo>
                  <a:lnTo>
                    <a:pt x="1775460" y="2632500"/>
                  </a:lnTo>
                  <a:lnTo>
                    <a:pt x="1776096" y="2637281"/>
                  </a:lnTo>
                  <a:lnTo>
                    <a:pt x="1777683" y="2641743"/>
                  </a:lnTo>
                  <a:lnTo>
                    <a:pt x="1780223" y="2645887"/>
                  </a:lnTo>
                  <a:lnTo>
                    <a:pt x="1783716" y="2650349"/>
                  </a:lnTo>
                  <a:lnTo>
                    <a:pt x="1787526" y="2654811"/>
                  </a:lnTo>
                  <a:lnTo>
                    <a:pt x="1792288" y="2658317"/>
                  </a:lnTo>
                  <a:lnTo>
                    <a:pt x="1797368" y="2661823"/>
                  </a:lnTo>
                  <a:lnTo>
                    <a:pt x="1803400" y="2665329"/>
                  </a:lnTo>
                  <a:lnTo>
                    <a:pt x="1809750" y="2668517"/>
                  </a:lnTo>
                  <a:lnTo>
                    <a:pt x="1816736" y="2671704"/>
                  </a:lnTo>
                  <a:lnTo>
                    <a:pt x="1824356" y="2674573"/>
                  </a:lnTo>
                  <a:lnTo>
                    <a:pt x="1832610" y="2677441"/>
                  </a:lnTo>
                  <a:lnTo>
                    <a:pt x="1840866" y="2679354"/>
                  </a:lnTo>
                  <a:lnTo>
                    <a:pt x="1872933" y="2686047"/>
                  </a:lnTo>
                  <a:lnTo>
                    <a:pt x="1925320" y="2696565"/>
                  </a:lnTo>
                  <a:lnTo>
                    <a:pt x="1925320" y="2778798"/>
                  </a:lnTo>
                  <a:lnTo>
                    <a:pt x="1911668" y="2777204"/>
                  </a:lnTo>
                  <a:lnTo>
                    <a:pt x="1899603" y="2774973"/>
                  </a:lnTo>
                  <a:lnTo>
                    <a:pt x="1885316" y="2772742"/>
                  </a:lnTo>
                  <a:lnTo>
                    <a:pt x="1870393" y="2769236"/>
                  </a:lnTo>
                  <a:lnTo>
                    <a:pt x="1856740" y="2765093"/>
                  </a:lnTo>
                  <a:lnTo>
                    <a:pt x="1844676" y="2760949"/>
                  </a:lnTo>
                  <a:lnTo>
                    <a:pt x="1841183" y="2759674"/>
                  </a:lnTo>
                  <a:lnTo>
                    <a:pt x="1838008" y="2758399"/>
                  </a:lnTo>
                  <a:lnTo>
                    <a:pt x="1835786" y="2757443"/>
                  </a:lnTo>
                  <a:lnTo>
                    <a:pt x="1835150" y="2756805"/>
                  </a:lnTo>
                  <a:lnTo>
                    <a:pt x="1831658" y="2754893"/>
                  </a:lnTo>
                  <a:lnTo>
                    <a:pt x="1829753" y="2753618"/>
                  </a:lnTo>
                  <a:lnTo>
                    <a:pt x="1827848" y="2752662"/>
                  </a:lnTo>
                  <a:lnTo>
                    <a:pt x="1822768" y="2751387"/>
                  </a:lnTo>
                  <a:lnTo>
                    <a:pt x="1817688" y="2750431"/>
                  </a:lnTo>
                  <a:lnTo>
                    <a:pt x="1811656" y="2750112"/>
                  </a:lnTo>
                  <a:lnTo>
                    <a:pt x="1805623" y="2751068"/>
                  </a:lnTo>
                  <a:lnTo>
                    <a:pt x="1799908" y="2751706"/>
                  </a:lnTo>
                  <a:lnTo>
                    <a:pt x="1793876" y="2752981"/>
                  </a:lnTo>
                  <a:lnTo>
                    <a:pt x="1787843" y="2754893"/>
                  </a:lnTo>
                  <a:lnTo>
                    <a:pt x="1782763" y="2756805"/>
                  </a:lnTo>
                  <a:lnTo>
                    <a:pt x="1778636" y="2759355"/>
                  </a:lnTo>
                  <a:lnTo>
                    <a:pt x="1774508" y="2761586"/>
                  </a:lnTo>
                  <a:lnTo>
                    <a:pt x="1771650" y="2764455"/>
                  </a:lnTo>
                  <a:lnTo>
                    <a:pt x="1770698" y="2765730"/>
                  </a:lnTo>
                  <a:lnTo>
                    <a:pt x="1769746" y="2766686"/>
                  </a:lnTo>
                  <a:lnTo>
                    <a:pt x="1769428" y="2767961"/>
                  </a:lnTo>
                  <a:lnTo>
                    <a:pt x="1769428" y="2769555"/>
                  </a:lnTo>
                  <a:lnTo>
                    <a:pt x="1769428" y="2770830"/>
                  </a:lnTo>
                  <a:lnTo>
                    <a:pt x="1770380" y="2772105"/>
                  </a:lnTo>
                  <a:lnTo>
                    <a:pt x="1771016" y="2773061"/>
                  </a:lnTo>
                  <a:lnTo>
                    <a:pt x="1772603" y="2774336"/>
                  </a:lnTo>
                  <a:lnTo>
                    <a:pt x="1778000" y="2777842"/>
                  </a:lnTo>
                  <a:lnTo>
                    <a:pt x="1784668" y="2781348"/>
                  </a:lnTo>
                  <a:lnTo>
                    <a:pt x="1791970" y="2784535"/>
                  </a:lnTo>
                  <a:lnTo>
                    <a:pt x="1799273" y="2787723"/>
                  </a:lnTo>
                  <a:lnTo>
                    <a:pt x="1807846" y="2790591"/>
                  </a:lnTo>
                  <a:lnTo>
                    <a:pt x="1816418" y="2792822"/>
                  </a:lnTo>
                  <a:lnTo>
                    <a:pt x="1825943" y="2795691"/>
                  </a:lnTo>
                  <a:lnTo>
                    <a:pt x="1835786" y="2797603"/>
                  </a:lnTo>
                  <a:lnTo>
                    <a:pt x="1845946" y="2799516"/>
                  </a:lnTo>
                  <a:lnTo>
                    <a:pt x="1856740" y="2801747"/>
                  </a:lnTo>
                  <a:lnTo>
                    <a:pt x="1878648" y="2804934"/>
                  </a:lnTo>
                  <a:lnTo>
                    <a:pt x="1901508" y="2806846"/>
                  </a:lnTo>
                  <a:lnTo>
                    <a:pt x="1925320" y="2808440"/>
                  </a:lnTo>
                  <a:lnTo>
                    <a:pt x="1925320" y="2827245"/>
                  </a:lnTo>
                  <a:lnTo>
                    <a:pt x="1925638" y="2828520"/>
                  </a:lnTo>
                  <a:lnTo>
                    <a:pt x="1926273" y="2829476"/>
                  </a:lnTo>
                  <a:lnTo>
                    <a:pt x="1927543" y="2830433"/>
                  </a:lnTo>
                  <a:lnTo>
                    <a:pt x="1929130" y="2831389"/>
                  </a:lnTo>
                  <a:lnTo>
                    <a:pt x="1931036" y="2832026"/>
                  </a:lnTo>
                  <a:lnTo>
                    <a:pt x="1933576" y="2832664"/>
                  </a:lnTo>
                  <a:lnTo>
                    <a:pt x="1938656" y="2832982"/>
                  </a:lnTo>
                  <a:lnTo>
                    <a:pt x="1985328" y="2832982"/>
                  </a:lnTo>
                  <a:lnTo>
                    <a:pt x="1990726" y="2832664"/>
                  </a:lnTo>
                  <a:lnTo>
                    <a:pt x="1992630" y="2832026"/>
                  </a:lnTo>
                  <a:lnTo>
                    <a:pt x="1995170" y="2831389"/>
                  </a:lnTo>
                  <a:lnTo>
                    <a:pt x="1996758" y="2830433"/>
                  </a:lnTo>
                  <a:lnTo>
                    <a:pt x="1997710" y="2829476"/>
                  </a:lnTo>
                  <a:lnTo>
                    <a:pt x="1998663" y="2828520"/>
                  </a:lnTo>
                  <a:lnTo>
                    <a:pt x="1998980" y="2827245"/>
                  </a:lnTo>
                  <a:lnTo>
                    <a:pt x="1998980" y="2808121"/>
                  </a:lnTo>
                  <a:lnTo>
                    <a:pt x="2013586" y="2806846"/>
                  </a:lnTo>
                  <a:lnTo>
                    <a:pt x="2027873" y="2805572"/>
                  </a:lnTo>
                  <a:lnTo>
                    <a:pt x="2041526" y="2803978"/>
                  </a:lnTo>
                  <a:lnTo>
                    <a:pt x="2054543" y="2801747"/>
                  </a:lnTo>
                  <a:lnTo>
                    <a:pt x="2067243" y="2799197"/>
                  </a:lnTo>
                  <a:lnTo>
                    <a:pt x="2078673" y="2796966"/>
                  </a:lnTo>
                  <a:lnTo>
                    <a:pt x="2089786" y="2793778"/>
                  </a:lnTo>
                  <a:lnTo>
                    <a:pt x="2099310" y="2790272"/>
                  </a:lnTo>
                  <a:lnTo>
                    <a:pt x="2106930" y="2787085"/>
                  </a:lnTo>
                  <a:lnTo>
                    <a:pt x="2114233" y="2783898"/>
                  </a:lnTo>
                  <a:lnTo>
                    <a:pt x="2120900" y="2779754"/>
                  </a:lnTo>
                  <a:lnTo>
                    <a:pt x="2126933" y="2776248"/>
                  </a:lnTo>
                  <a:lnTo>
                    <a:pt x="2132013" y="2772423"/>
                  </a:lnTo>
                  <a:lnTo>
                    <a:pt x="2136776" y="2768280"/>
                  </a:lnTo>
                  <a:lnTo>
                    <a:pt x="2140586" y="2764136"/>
                  </a:lnTo>
                  <a:lnTo>
                    <a:pt x="2143760" y="2759674"/>
                  </a:lnTo>
                  <a:lnTo>
                    <a:pt x="2145983" y="2755212"/>
                  </a:lnTo>
                  <a:lnTo>
                    <a:pt x="2147570" y="2751068"/>
                  </a:lnTo>
                  <a:lnTo>
                    <a:pt x="2148840" y="2746606"/>
                  </a:lnTo>
                  <a:lnTo>
                    <a:pt x="2149158" y="2742144"/>
                  </a:lnTo>
                  <a:lnTo>
                    <a:pt x="2148523" y="2737363"/>
                  </a:lnTo>
                  <a:lnTo>
                    <a:pt x="2147253" y="2733219"/>
                  </a:lnTo>
                  <a:lnTo>
                    <a:pt x="2145030" y="2728757"/>
                  </a:lnTo>
                  <a:lnTo>
                    <a:pt x="2141856" y="2723976"/>
                  </a:lnTo>
                  <a:lnTo>
                    <a:pt x="2140268" y="2721745"/>
                  </a:lnTo>
                  <a:lnTo>
                    <a:pt x="2137728" y="2719833"/>
                  </a:lnTo>
                  <a:lnTo>
                    <a:pt x="2132648" y="2715370"/>
                  </a:lnTo>
                  <a:lnTo>
                    <a:pt x="2126298" y="2711227"/>
                  </a:lnTo>
                  <a:lnTo>
                    <a:pt x="2119630" y="2707721"/>
                  </a:lnTo>
                  <a:lnTo>
                    <a:pt x="2111693" y="2704215"/>
                  </a:lnTo>
                  <a:lnTo>
                    <a:pt x="2103438" y="2701027"/>
                  </a:lnTo>
                  <a:lnTo>
                    <a:pt x="2094548" y="2697840"/>
                  </a:lnTo>
                  <a:lnTo>
                    <a:pt x="2084706" y="2694653"/>
                  </a:lnTo>
                  <a:lnTo>
                    <a:pt x="2074863" y="2692103"/>
                  </a:lnTo>
                  <a:lnTo>
                    <a:pt x="2064068" y="2689553"/>
                  </a:lnTo>
                  <a:lnTo>
                    <a:pt x="2042796" y="2684772"/>
                  </a:lnTo>
                  <a:lnTo>
                    <a:pt x="2020570" y="2680310"/>
                  </a:lnTo>
                  <a:lnTo>
                    <a:pt x="1998980" y="2676485"/>
                  </a:lnTo>
                  <a:lnTo>
                    <a:pt x="1998980" y="2594571"/>
                  </a:lnTo>
                  <a:lnTo>
                    <a:pt x="2018030" y="2596802"/>
                  </a:lnTo>
                  <a:lnTo>
                    <a:pt x="2025016" y="2598077"/>
                  </a:lnTo>
                  <a:lnTo>
                    <a:pt x="2032000" y="2599670"/>
                  </a:lnTo>
                  <a:lnTo>
                    <a:pt x="2047240" y="2603495"/>
                  </a:lnTo>
                  <a:lnTo>
                    <a:pt x="2061846" y="2607958"/>
                  </a:lnTo>
                  <a:lnTo>
                    <a:pt x="2073593" y="2612420"/>
                  </a:lnTo>
                  <a:lnTo>
                    <a:pt x="2080260" y="2614970"/>
                  </a:lnTo>
                  <a:lnTo>
                    <a:pt x="2082483" y="2616245"/>
                  </a:lnTo>
                  <a:lnTo>
                    <a:pt x="2083118" y="2616245"/>
                  </a:lnTo>
                  <a:lnTo>
                    <a:pt x="2086610" y="2618794"/>
                  </a:lnTo>
                  <a:lnTo>
                    <a:pt x="2088516" y="2619751"/>
                  </a:lnTo>
                  <a:lnTo>
                    <a:pt x="2090420" y="2621026"/>
                  </a:lnTo>
                  <a:lnTo>
                    <a:pt x="2095183" y="2622300"/>
                  </a:lnTo>
                  <a:lnTo>
                    <a:pt x="2100898" y="2622938"/>
                  </a:lnTo>
                  <a:lnTo>
                    <a:pt x="2106613" y="2622938"/>
                  </a:lnTo>
                  <a:lnTo>
                    <a:pt x="2112646" y="2622619"/>
                  </a:lnTo>
                  <a:lnTo>
                    <a:pt x="2118360" y="2621982"/>
                  </a:lnTo>
                  <a:lnTo>
                    <a:pt x="2124393" y="2620388"/>
                  </a:lnTo>
                  <a:lnTo>
                    <a:pt x="2129790" y="2618794"/>
                  </a:lnTo>
                  <a:lnTo>
                    <a:pt x="2135188" y="2616563"/>
                  </a:lnTo>
                  <a:lnTo>
                    <a:pt x="2139633" y="2614332"/>
                  </a:lnTo>
                  <a:lnTo>
                    <a:pt x="2143760" y="2612101"/>
                  </a:lnTo>
                  <a:lnTo>
                    <a:pt x="2146618" y="2609232"/>
                  </a:lnTo>
                  <a:lnTo>
                    <a:pt x="2147570" y="2607958"/>
                  </a:lnTo>
                  <a:lnTo>
                    <a:pt x="2148523" y="2606683"/>
                  </a:lnTo>
                  <a:lnTo>
                    <a:pt x="2148840" y="2605089"/>
                  </a:lnTo>
                  <a:lnTo>
                    <a:pt x="2148840" y="2604133"/>
                  </a:lnTo>
                  <a:lnTo>
                    <a:pt x="2148523" y="2602858"/>
                  </a:lnTo>
                  <a:lnTo>
                    <a:pt x="2148206" y="2601583"/>
                  </a:lnTo>
                  <a:lnTo>
                    <a:pt x="2146936" y="2600627"/>
                  </a:lnTo>
                  <a:lnTo>
                    <a:pt x="2145666" y="2599352"/>
                  </a:lnTo>
                  <a:lnTo>
                    <a:pt x="2141220" y="2596483"/>
                  </a:lnTo>
                  <a:lnTo>
                    <a:pt x="2136776" y="2593615"/>
                  </a:lnTo>
                  <a:lnTo>
                    <a:pt x="2131060" y="2591383"/>
                  </a:lnTo>
                  <a:lnTo>
                    <a:pt x="2125663" y="2588515"/>
                  </a:lnTo>
                  <a:lnTo>
                    <a:pt x="2112646" y="2583734"/>
                  </a:lnTo>
                  <a:lnTo>
                    <a:pt x="2098358" y="2579590"/>
                  </a:lnTo>
                  <a:lnTo>
                    <a:pt x="2083436" y="2575766"/>
                  </a:lnTo>
                  <a:lnTo>
                    <a:pt x="2067878" y="2572259"/>
                  </a:lnTo>
                  <a:lnTo>
                    <a:pt x="2052638" y="2569710"/>
                  </a:lnTo>
                  <a:lnTo>
                    <a:pt x="2038033" y="2567479"/>
                  </a:lnTo>
                  <a:lnTo>
                    <a:pt x="2018666" y="2565566"/>
                  </a:lnTo>
                  <a:lnTo>
                    <a:pt x="1998980" y="2564291"/>
                  </a:lnTo>
                  <a:lnTo>
                    <a:pt x="1998980" y="2546123"/>
                  </a:lnTo>
                  <a:lnTo>
                    <a:pt x="1998663" y="2545167"/>
                  </a:lnTo>
                  <a:lnTo>
                    <a:pt x="1997710" y="2543892"/>
                  </a:lnTo>
                  <a:lnTo>
                    <a:pt x="1996758" y="2542936"/>
                  </a:lnTo>
                  <a:lnTo>
                    <a:pt x="1995170" y="2542299"/>
                  </a:lnTo>
                  <a:lnTo>
                    <a:pt x="1992630" y="2541342"/>
                  </a:lnTo>
                  <a:lnTo>
                    <a:pt x="1990726" y="2540705"/>
                  </a:lnTo>
                  <a:lnTo>
                    <a:pt x="1987868" y="2540705"/>
                  </a:lnTo>
                  <a:lnTo>
                    <a:pt x="1985328" y="2540386"/>
                  </a:lnTo>
                  <a:lnTo>
                    <a:pt x="1938656" y="2540386"/>
                  </a:lnTo>
                  <a:close/>
                  <a:moveTo>
                    <a:pt x="1959293" y="2522537"/>
                  </a:moveTo>
                  <a:lnTo>
                    <a:pt x="1982788" y="2522856"/>
                  </a:lnTo>
                  <a:lnTo>
                    <a:pt x="2005966" y="2523493"/>
                  </a:lnTo>
                  <a:lnTo>
                    <a:pt x="2028826" y="2524450"/>
                  </a:lnTo>
                  <a:lnTo>
                    <a:pt x="2051368" y="2526043"/>
                  </a:lnTo>
                  <a:lnTo>
                    <a:pt x="2073910" y="2527637"/>
                  </a:lnTo>
                  <a:lnTo>
                    <a:pt x="2095500" y="2529868"/>
                  </a:lnTo>
                  <a:lnTo>
                    <a:pt x="2116773" y="2532737"/>
                  </a:lnTo>
                  <a:lnTo>
                    <a:pt x="2137728" y="2535605"/>
                  </a:lnTo>
                  <a:lnTo>
                    <a:pt x="2158048" y="2538793"/>
                  </a:lnTo>
                  <a:lnTo>
                    <a:pt x="2177733" y="2542299"/>
                  </a:lnTo>
                  <a:lnTo>
                    <a:pt x="2197100" y="2546123"/>
                  </a:lnTo>
                  <a:lnTo>
                    <a:pt x="2215516" y="2550586"/>
                  </a:lnTo>
                  <a:lnTo>
                    <a:pt x="2233613" y="2555367"/>
                  </a:lnTo>
                  <a:lnTo>
                    <a:pt x="2251076" y="2560148"/>
                  </a:lnTo>
                  <a:lnTo>
                    <a:pt x="2267586" y="2565247"/>
                  </a:lnTo>
                  <a:lnTo>
                    <a:pt x="2283778" y="2570666"/>
                  </a:lnTo>
                  <a:lnTo>
                    <a:pt x="2298700" y="2576403"/>
                  </a:lnTo>
                  <a:lnTo>
                    <a:pt x="2313306" y="2582140"/>
                  </a:lnTo>
                  <a:lnTo>
                    <a:pt x="2326640" y="2588515"/>
                  </a:lnTo>
                  <a:lnTo>
                    <a:pt x="2339658" y="2594889"/>
                  </a:lnTo>
                  <a:lnTo>
                    <a:pt x="2351723" y="2601583"/>
                  </a:lnTo>
                  <a:lnTo>
                    <a:pt x="2362518" y="2608914"/>
                  </a:lnTo>
                  <a:lnTo>
                    <a:pt x="2372996" y="2615607"/>
                  </a:lnTo>
                  <a:lnTo>
                    <a:pt x="2381886" y="2622938"/>
                  </a:lnTo>
                  <a:lnTo>
                    <a:pt x="2390140" y="2630587"/>
                  </a:lnTo>
                  <a:lnTo>
                    <a:pt x="2397443" y="2638237"/>
                  </a:lnTo>
                  <a:lnTo>
                    <a:pt x="2403793" y="2645568"/>
                  </a:lnTo>
                  <a:lnTo>
                    <a:pt x="2406016" y="2649711"/>
                  </a:lnTo>
                  <a:lnTo>
                    <a:pt x="2408873" y="2653855"/>
                  </a:lnTo>
                  <a:lnTo>
                    <a:pt x="2410778" y="2657998"/>
                  </a:lnTo>
                  <a:lnTo>
                    <a:pt x="2412683" y="2661823"/>
                  </a:lnTo>
                  <a:lnTo>
                    <a:pt x="2414270" y="2665967"/>
                  </a:lnTo>
                  <a:lnTo>
                    <a:pt x="2415540" y="2670110"/>
                  </a:lnTo>
                  <a:lnTo>
                    <a:pt x="2416810" y="2674254"/>
                  </a:lnTo>
                  <a:lnTo>
                    <a:pt x="2417446" y="2678397"/>
                  </a:lnTo>
                  <a:lnTo>
                    <a:pt x="2417763" y="2682541"/>
                  </a:lnTo>
                  <a:lnTo>
                    <a:pt x="2417763" y="2686684"/>
                  </a:lnTo>
                  <a:lnTo>
                    <a:pt x="2417763" y="2691147"/>
                  </a:lnTo>
                  <a:lnTo>
                    <a:pt x="2417446" y="2694971"/>
                  </a:lnTo>
                  <a:lnTo>
                    <a:pt x="2416810" y="2699434"/>
                  </a:lnTo>
                  <a:lnTo>
                    <a:pt x="2415540" y="2703896"/>
                  </a:lnTo>
                  <a:lnTo>
                    <a:pt x="2414270" y="2707721"/>
                  </a:lnTo>
                  <a:lnTo>
                    <a:pt x="2412683" y="2711864"/>
                  </a:lnTo>
                  <a:lnTo>
                    <a:pt x="2410778" y="2716008"/>
                  </a:lnTo>
                  <a:lnTo>
                    <a:pt x="2408873" y="2720151"/>
                  </a:lnTo>
                  <a:lnTo>
                    <a:pt x="2406016" y="2723976"/>
                  </a:lnTo>
                  <a:lnTo>
                    <a:pt x="2403793" y="2728120"/>
                  </a:lnTo>
                  <a:lnTo>
                    <a:pt x="2397443" y="2735769"/>
                  </a:lnTo>
                  <a:lnTo>
                    <a:pt x="2390140" y="2743419"/>
                  </a:lnTo>
                  <a:lnTo>
                    <a:pt x="2381886" y="2751068"/>
                  </a:lnTo>
                  <a:lnTo>
                    <a:pt x="2372996" y="2758080"/>
                  </a:lnTo>
                  <a:lnTo>
                    <a:pt x="2362518" y="2765093"/>
                  </a:lnTo>
                  <a:lnTo>
                    <a:pt x="2351723" y="2772105"/>
                  </a:lnTo>
                  <a:lnTo>
                    <a:pt x="2339658" y="2778798"/>
                  </a:lnTo>
                  <a:lnTo>
                    <a:pt x="2326640" y="2785173"/>
                  </a:lnTo>
                  <a:lnTo>
                    <a:pt x="2313306" y="2791229"/>
                  </a:lnTo>
                  <a:lnTo>
                    <a:pt x="2298700" y="2797284"/>
                  </a:lnTo>
                  <a:lnTo>
                    <a:pt x="2283778" y="2803340"/>
                  </a:lnTo>
                  <a:lnTo>
                    <a:pt x="2267586" y="2808440"/>
                  </a:lnTo>
                  <a:lnTo>
                    <a:pt x="2251076" y="2813540"/>
                  </a:lnTo>
                  <a:lnTo>
                    <a:pt x="2233613" y="2818640"/>
                  </a:lnTo>
                  <a:lnTo>
                    <a:pt x="2215516" y="2823102"/>
                  </a:lnTo>
                  <a:lnTo>
                    <a:pt x="2197100" y="2827245"/>
                  </a:lnTo>
                  <a:lnTo>
                    <a:pt x="2177733" y="2831389"/>
                  </a:lnTo>
                  <a:lnTo>
                    <a:pt x="2158048" y="2834895"/>
                  </a:lnTo>
                  <a:lnTo>
                    <a:pt x="2137728" y="2838401"/>
                  </a:lnTo>
                  <a:lnTo>
                    <a:pt x="2116773" y="2841270"/>
                  </a:lnTo>
                  <a:lnTo>
                    <a:pt x="2095500" y="2844138"/>
                  </a:lnTo>
                  <a:lnTo>
                    <a:pt x="2073910" y="2846051"/>
                  </a:lnTo>
                  <a:lnTo>
                    <a:pt x="2051368" y="2847963"/>
                  </a:lnTo>
                  <a:lnTo>
                    <a:pt x="2028826" y="2849238"/>
                  </a:lnTo>
                  <a:lnTo>
                    <a:pt x="2005966" y="2850513"/>
                  </a:lnTo>
                  <a:lnTo>
                    <a:pt x="1982788" y="2851150"/>
                  </a:lnTo>
                  <a:lnTo>
                    <a:pt x="1959293" y="2851150"/>
                  </a:lnTo>
                  <a:lnTo>
                    <a:pt x="1935480" y="2851150"/>
                  </a:lnTo>
                  <a:lnTo>
                    <a:pt x="1912303" y="2850513"/>
                  </a:lnTo>
                  <a:lnTo>
                    <a:pt x="1889443" y="2849238"/>
                  </a:lnTo>
                  <a:lnTo>
                    <a:pt x="1866900" y="2847963"/>
                  </a:lnTo>
                  <a:lnTo>
                    <a:pt x="1844358" y="2846051"/>
                  </a:lnTo>
                  <a:lnTo>
                    <a:pt x="1822768" y="2844138"/>
                  </a:lnTo>
                  <a:lnTo>
                    <a:pt x="1801496" y="2841270"/>
                  </a:lnTo>
                  <a:lnTo>
                    <a:pt x="1780540" y="2838401"/>
                  </a:lnTo>
                  <a:lnTo>
                    <a:pt x="1760220" y="2834895"/>
                  </a:lnTo>
                  <a:lnTo>
                    <a:pt x="1740536" y="2831389"/>
                  </a:lnTo>
                  <a:lnTo>
                    <a:pt x="1721168" y="2827245"/>
                  </a:lnTo>
                  <a:lnTo>
                    <a:pt x="1702753" y="2823102"/>
                  </a:lnTo>
                  <a:lnTo>
                    <a:pt x="1684656" y="2818640"/>
                  </a:lnTo>
                  <a:lnTo>
                    <a:pt x="1667193" y="2813540"/>
                  </a:lnTo>
                  <a:lnTo>
                    <a:pt x="1650683" y="2808440"/>
                  </a:lnTo>
                  <a:lnTo>
                    <a:pt x="1634490" y="2803340"/>
                  </a:lnTo>
                  <a:lnTo>
                    <a:pt x="1619568" y="2797284"/>
                  </a:lnTo>
                  <a:lnTo>
                    <a:pt x="1604963" y="2791229"/>
                  </a:lnTo>
                  <a:lnTo>
                    <a:pt x="1591628" y="2785173"/>
                  </a:lnTo>
                  <a:lnTo>
                    <a:pt x="1578610" y="2778798"/>
                  </a:lnTo>
                  <a:lnTo>
                    <a:pt x="1566863" y="2772105"/>
                  </a:lnTo>
                  <a:lnTo>
                    <a:pt x="1555750" y="2765093"/>
                  </a:lnTo>
                  <a:lnTo>
                    <a:pt x="1545273" y="2758080"/>
                  </a:lnTo>
                  <a:lnTo>
                    <a:pt x="1536383" y="2751068"/>
                  </a:lnTo>
                  <a:lnTo>
                    <a:pt x="1528128" y="2743419"/>
                  </a:lnTo>
                  <a:lnTo>
                    <a:pt x="1520826" y="2735769"/>
                  </a:lnTo>
                  <a:lnTo>
                    <a:pt x="1514793" y="2728120"/>
                  </a:lnTo>
                  <a:lnTo>
                    <a:pt x="1511936" y="2723976"/>
                  </a:lnTo>
                  <a:lnTo>
                    <a:pt x="1509396" y="2720151"/>
                  </a:lnTo>
                  <a:lnTo>
                    <a:pt x="1507490" y="2716008"/>
                  </a:lnTo>
                  <a:lnTo>
                    <a:pt x="1505586" y="2711864"/>
                  </a:lnTo>
                  <a:lnTo>
                    <a:pt x="1503998" y="2707721"/>
                  </a:lnTo>
                  <a:lnTo>
                    <a:pt x="1502410" y="2703896"/>
                  </a:lnTo>
                  <a:lnTo>
                    <a:pt x="1501776" y="2699434"/>
                  </a:lnTo>
                  <a:lnTo>
                    <a:pt x="1500823" y="2694971"/>
                  </a:lnTo>
                  <a:lnTo>
                    <a:pt x="1500506" y="2691147"/>
                  </a:lnTo>
                  <a:lnTo>
                    <a:pt x="1500188" y="2686684"/>
                  </a:lnTo>
                  <a:lnTo>
                    <a:pt x="1500506" y="2682541"/>
                  </a:lnTo>
                  <a:lnTo>
                    <a:pt x="1500823" y="2678397"/>
                  </a:lnTo>
                  <a:lnTo>
                    <a:pt x="1501776" y="2674254"/>
                  </a:lnTo>
                  <a:lnTo>
                    <a:pt x="1502410" y="2670110"/>
                  </a:lnTo>
                  <a:lnTo>
                    <a:pt x="1503998" y="2665967"/>
                  </a:lnTo>
                  <a:lnTo>
                    <a:pt x="1505586" y="2661823"/>
                  </a:lnTo>
                  <a:lnTo>
                    <a:pt x="1507490" y="2657998"/>
                  </a:lnTo>
                  <a:lnTo>
                    <a:pt x="1509396" y="2653855"/>
                  </a:lnTo>
                  <a:lnTo>
                    <a:pt x="1511936" y="2649711"/>
                  </a:lnTo>
                  <a:lnTo>
                    <a:pt x="1514793" y="2645568"/>
                  </a:lnTo>
                  <a:lnTo>
                    <a:pt x="1520826" y="2638237"/>
                  </a:lnTo>
                  <a:lnTo>
                    <a:pt x="1528128" y="2630587"/>
                  </a:lnTo>
                  <a:lnTo>
                    <a:pt x="1536383" y="2622938"/>
                  </a:lnTo>
                  <a:lnTo>
                    <a:pt x="1545273" y="2615607"/>
                  </a:lnTo>
                  <a:lnTo>
                    <a:pt x="1555750" y="2608914"/>
                  </a:lnTo>
                  <a:lnTo>
                    <a:pt x="1566863" y="2601583"/>
                  </a:lnTo>
                  <a:lnTo>
                    <a:pt x="1578610" y="2594889"/>
                  </a:lnTo>
                  <a:lnTo>
                    <a:pt x="1591628" y="2588515"/>
                  </a:lnTo>
                  <a:lnTo>
                    <a:pt x="1604963" y="2582140"/>
                  </a:lnTo>
                  <a:lnTo>
                    <a:pt x="1619568" y="2576403"/>
                  </a:lnTo>
                  <a:lnTo>
                    <a:pt x="1634490" y="2570666"/>
                  </a:lnTo>
                  <a:lnTo>
                    <a:pt x="1650683" y="2565247"/>
                  </a:lnTo>
                  <a:lnTo>
                    <a:pt x="1667193" y="2560148"/>
                  </a:lnTo>
                  <a:lnTo>
                    <a:pt x="1684656" y="2555367"/>
                  </a:lnTo>
                  <a:lnTo>
                    <a:pt x="1702753" y="2550586"/>
                  </a:lnTo>
                  <a:lnTo>
                    <a:pt x="1721168" y="2546123"/>
                  </a:lnTo>
                  <a:lnTo>
                    <a:pt x="1740536" y="2542299"/>
                  </a:lnTo>
                  <a:lnTo>
                    <a:pt x="1760220" y="2538793"/>
                  </a:lnTo>
                  <a:lnTo>
                    <a:pt x="1780540" y="2535605"/>
                  </a:lnTo>
                  <a:lnTo>
                    <a:pt x="1801496" y="2532737"/>
                  </a:lnTo>
                  <a:lnTo>
                    <a:pt x="1822768" y="2529868"/>
                  </a:lnTo>
                  <a:lnTo>
                    <a:pt x="1844358" y="2527637"/>
                  </a:lnTo>
                  <a:lnTo>
                    <a:pt x="1866900" y="2526043"/>
                  </a:lnTo>
                  <a:lnTo>
                    <a:pt x="1889443" y="2524450"/>
                  </a:lnTo>
                  <a:lnTo>
                    <a:pt x="1912303" y="2523493"/>
                  </a:lnTo>
                  <a:lnTo>
                    <a:pt x="1935480" y="2522856"/>
                  </a:lnTo>
                  <a:lnTo>
                    <a:pt x="1959293" y="2522537"/>
                  </a:lnTo>
                  <a:close/>
                  <a:moveTo>
                    <a:pt x="2854584" y="2507933"/>
                  </a:moveTo>
                  <a:lnTo>
                    <a:pt x="2854584" y="2625091"/>
                  </a:lnTo>
                  <a:lnTo>
                    <a:pt x="2873946" y="2630488"/>
                  </a:lnTo>
                  <a:lnTo>
                    <a:pt x="2893626" y="2636203"/>
                  </a:lnTo>
                  <a:lnTo>
                    <a:pt x="2914258" y="2640966"/>
                  </a:lnTo>
                  <a:lnTo>
                    <a:pt x="2935524" y="2645728"/>
                  </a:lnTo>
                  <a:lnTo>
                    <a:pt x="2935524" y="2529523"/>
                  </a:lnTo>
                  <a:lnTo>
                    <a:pt x="2914258" y="2524761"/>
                  </a:lnTo>
                  <a:lnTo>
                    <a:pt x="2893626" y="2519363"/>
                  </a:lnTo>
                  <a:lnTo>
                    <a:pt x="2873946" y="2513965"/>
                  </a:lnTo>
                  <a:lnTo>
                    <a:pt x="2854584" y="2507933"/>
                  </a:lnTo>
                  <a:close/>
                  <a:moveTo>
                    <a:pt x="2692385" y="2444750"/>
                  </a:moveTo>
                  <a:lnTo>
                    <a:pt x="2692385" y="2542223"/>
                  </a:lnTo>
                  <a:lnTo>
                    <a:pt x="2695241" y="2545081"/>
                  </a:lnTo>
                  <a:lnTo>
                    <a:pt x="2698098" y="2548256"/>
                  </a:lnTo>
                  <a:lnTo>
                    <a:pt x="2705399" y="2554923"/>
                  </a:lnTo>
                  <a:lnTo>
                    <a:pt x="2714921" y="2561591"/>
                  </a:lnTo>
                  <a:lnTo>
                    <a:pt x="2725078" y="2568576"/>
                  </a:lnTo>
                  <a:lnTo>
                    <a:pt x="2737140" y="2576196"/>
                  </a:lnTo>
                  <a:lnTo>
                    <a:pt x="2748884" y="2582863"/>
                  </a:lnTo>
                  <a:lnTo>
                    <a:pt x="2761581" y="2589213"/>
                  </a:lnTo>
                  <a:lnTo>
                    <a:pt x="2773325" y="2595246"/>
                  </a:lnTo>
                  <a:lnTo>
                    <a:pt x="2773325" y="2486343"/>
                  </a:lnTo>
                  <a:lnTo>
                    <a:pt x="2758407" y="2480628"/>
                  </a:lnTo>
                  <a:lnTo>
                    <a:pt x="2744441" y="2475230"/>
                  </a:lnTo>
                  <a:lnTo>
                    <a:pt x="2732379" y="2469198"/>
                  </a:lnTo>
                  <a:lnTo>
                    <a:pt x="2721269" y="2464118"/>
                  </a:lnTo>
                  <a:lnTo>
                    <a:pt x="2712064" y="2458720"/>
                  </a:lnTo>
                  <a:lnTo>
                    <a:pt x="2704446" y="2453958"/>
                  </a:lnTo>
                  <a:lnTo>
                    <a:pt x="2697781" y="2449195"/>
                  </a:lnTo>
                  <a:lnTo>
                    <a:pt x="2692385" y="2444750"/>
                  </a:lnTo>
                  <a:close/>
                  <a:moveTo>
                    <a:pt x="3744614" y="2439353"/>
                  </a:moveTo>
                  <a:lnTo>
                    <a:pt x="3737949" y="2444433"/>
                  </a:lnTo>
                  <a:lnTo>
                    <a:pt x="3730648" y="2449195"/>
                  </a:lnTo>
                  <a:lnTo>
                    <a:pt x="3722713" y="2454275"/>
                  </a:lnTo>
                  <a:lnTo>
                    <a:pt x="3715095" y="2459038"/>
                  </a:lnTo>
                  <a:lnTo>
                    <a:pt x="3706524" y="2462848"/>
                  </a:lnTo>
                  <a:lnTo>
                    <a:pt x="3698907" y="2466975"/>
                  </a:lnTo>
                  <a:lnTo>
                    <a:pt x="3691289" y="2470468"/>
                  </a:lnTo>
                  <a:lnTo>
                    <a:pt x="3683671" y="2473325"/>
                  </a:lnTo>
                  <a:lnTo>
                    <a:pt x="3683671" y="2592706"/>
                  </a:lnTo>
                  <a:lnTo>
                    <a:pt x="3692558" y="2588578"/>
                  </a:lnTo>
                  <a:lnTo>
                    <a:pt x="3701128" y="2583816"/>
                  </a:lnTo>
                  <a:lnTo>
                    <a:pt x="3709381" y="2579053"/>
                  </a:lnTo>
                  <a:lnTo>
                    <a:pt x="3717634" y="2573973"/>
                  </a:lnTo>
                  <a:lnTo>
                    <a:pt x="3725252" y="2568258"/>
                  </a:lnTo>
                  <a:lnTo>
                    <a:pt x="3732235" y="2563178"/>
                  </a:lnTo>
                  <a:lnTo>
                    <a:pt x="3738901" y="2557781"/>
                  </a:lnTo>
                  <a:lnTo>
                    <a:pt x="3744614" y="2553018"/>
                  </a:lnTo>
                  <a:lnTo>
                    <a:pt x="3744614" y="2439353"/>
                  </a:lnTo>
                  <a:close/>
                  <a:moveTo>
                    <a:pt x="3151360" y="2322195"/>
                  </a:moveTo>
                  <a:lnTo>
                    <a:pt x="3151360" y="2437130"/>
                  </a:lnTo>
                  <a:lnTo>
                    <a:pt x="3174848" y="2437765"/>
                  </a:lnTo>
                  <a:lnTo>
                    <a:pt x="3198972" y="2437765"/>
                  </a:lnTo>
                  <a:lnTo>
                    <a:pt x="3215477" y="2437765"/>
                  </a:lnTo>
                  <a:lnTo>
                    <a:pt x="3231983" y="2437448"/>
                  </a:lnTo>
                  <a:lnTo>
                    <a:pt x="3231983" y="2322512"/>
                  </a:lnTo>
                  <a:lnTo>
                    <a:pt x="3198972" y="2323147"/>
                  </a:lnTo>
                  <a:lnTo>
                    <a:pt x="3174848" y="2323147"/>
                  </a:lnTo>
                  <a:lnTo>
                    <a:pt x="3151360" y="2322195"/>
                  </a:lnTo>
                  <a:close/>
                  <a:moveTo>
                    <a:pt x="3815080" y="2317750"/>
                  </a:moveTo>
                  <a:lnTo>
                    <a:pt x="3816033" y="2325370"/>
                  </a:lnTo>
                  <a:lnTo>
                    <a:pt x="3816350" y="2332673"/>
                  </a:lnTo>
                  <a:lnTo>
                    <a:pt x="3816350" y="2483803"/>
                  </a:lnTo>
                  <a:lnTo>
                    <a:pt x="3816033" y="2484438"/>
                  </a:lnTo>
                  <a:lnTo>
                    <a:pt x="3815398" y="2493010"/>
                  </a:lnTo>
                  <a:lnTo>
                    <a:pt x="3814763" y="2498408"/>
                  </a:lnTo>
                  <a:lnTo>
                    <a:pt x="3813493" y="2504123"/>
                  </a:lnTo>
                  <a:lnTo>
                    <a:pt x="3811906" y="2509520"/>
                  </a:lnTo>
                  <a:lnTo>
                    <a:pt x="3810319" y="2514600"/>
                  </a:lnTo>
                  <a:lnTo>
                    <a:pt x="3808097" y="2520316"/>
                  </a:lnTo>
                  <a:lnTo>
                    <a:pt x="3805558" y="2525713"/>
                  </a:lnTo>
                  <a:lnTo>
                    <a:pt x="3803019" y="2530793"/>
                  </a:lnTo>
                  <a:lnTo>
                    <a:pt x="3799844" y="2536508"/>
                  </a:lnTo>
                  <a:lnTo>
                    <a:pt x="3796036" y="2541588"/>
                  </a:lnTo>
                  <a:lnTo>
                    <a:pt x="3792226" y="2546668"/>
                  </a:lnTo>
                  <a:lnTo>
                    <a:pt x="3788418" y="2551748"/>
                  </a:lnTo>
                  <a:lnTo>
                    <a:pt x="3783974" y="2556828"/>
                  </a:lnTo>
                  <a:lnTo>
                    <a:pt x="3779212" y="2561591"/>
                  </a:lnTo>
                  <a:lnTo>
                    <a:pt x="3774134" y="2566671"/>
                  </a:lnTo>
                  <a:lnTo>
                    <a:pt x="3768420" y="2571433"/>
                  </a:lnTo>
                  <a:lnTo>
                    <a:pt x="3763024" y="2576513"/>
                  </a:lnTo>
                  <a:lnTo>
                    <a:pt x="3750963" y="2586038"/>
                  </a:lnTo>
                  <a:lnTo>
                    <a:pt x="3737314" y="2595246"/>
                  </a:lnTo>
                  <a:lnTo>
                    <a:pt x="3722713" y="2604136"/>
                  </a:lnTo>
                  <a:lnTo>
                    <a:pt x="3707477" y="2613026"/>
                  </a:lnTo>
                  <a:lnTo>
                    <a:pt x="3690971" y="2621281"/>
                  </a:lnTo>
                  <a:lnTo>
                    <a:pt x="3673513" y="2628901"/>
                  </a:lnTo>
                  <a:lnTo>
                    <a:pt x="3655103" y="2636838"/>
                  </a:lnTo>
                  <a:lnTo>
                    <a:pt x="3635424" y="2644458"/>
                  </a:lnTo>
                  <a:lnTo>
                    <a:pt x="3615109" y="2651443"/>
                  </a:lnTo>
                  <a:lnTo>
                    <a:pt x="3593842" y="2658111"/>
                  </a:lnTo>
                  <a:lnTo>
                    <a:pt x="3571941" y="2664461"/>
                  </a:lnTo>
                  <a:lnTo>
                    <a:pt x="3549087" y="2670493"/>
                  </a:lnTo>
                  <a:lnTo>
                    <a:pt x="3525281" y="2675891"/>
                  </a:lnTo>
                  <a:lnTo>
                    <a:pt x="3501157" y="2680971"/>
                  </a:lnTo>
                  <a:lnTo>
                    <a:pt x="3476082" y="2685733"/>
                  </a:lnTo>
                  <a:lnTo>
                    <a:pt x="3450371" y="2689861"/>
                  </a:lnTo>
                  <a:lnTo>
                    <a:pt x="3424343" y="2693671"/>
                  </a:lnTo>
                  <a:lnTo>
                    <a:pt x="3397680" y="2697163"/>
                  </a:lnTo>
                  <a:lnTo>
                    <a:pt x="3370065" y="2700021"/>
                  </a:lnTo>
                  <a:lnTo>
                    <a:pt x="3341815" y="2702561"/>
                  </a:lnTo>
                  <a:lnTo>
                    <a:pt x="3313565" y="2704466"/>
                  </a:lnTo>
                  <a:lnTo>
                    <a:pt x="3284680" y="2705736"/>
                  </a:lnTo>
                  <a:lnTo>
                    <a:pt x="3255478" y="2706371"/>
                  </a:lnTo>
                  <a:lnTo>
                    <a:pt x="3225959" y="2706688"/>
                  </a:lnTo>
                  <a:lnTo>
                    <a:pt x="3195487" y="2706371"/>
                  </a:lnTo>
                  <a:lnTo>
                    <a:pt x="3165650" y="2705736"/>
                  </a:lnTo>
                  <a:lnTo>
                    <a:pt x="3136130" y="2704148"/>
                  </a:lnTo>
                  <a:lnTo>
                    <a:pt x="3106928" y="2701926"/>
                  </a:lnTo>
                  <a:lnTo>
                    <a:pt x="3078678" y="2699703"/>
                  </a:lnTo>
                  <a:lnTo>
                    <a:pt x="3050428" y="2696528"/>
                  </a:lnTo>
                  <a:lnTo>
                    <a:pt x="3022813" y="2693353"/>
                  </a:lnTo>
                  <a:lnTo>
                    <a:pt x="2996150" y="2688908"/>
                  </a:lnTo>
                  <a:lnTo>
                    <a:pt x="2970122" y="2684781"/>
                  </a:lnTo>
                  <a:lnTo>
                    <a:pt x="2944729" y="2680018"/>
                  </a:lnTo>
                  <a:lnTo>
                    <a:pt x="2919971" y="2674303"/>
                  </a:lnTo>
                  <a:lnTo>
                    <a:pt x="2895847" y="2668588"/>
                  </a:lnTo>
                  <a:lnTo>
                    <a:pt x="2872994" y="2662556"/>
                  </a:lnTo>
                  <a:lnTo>
                    <a:pt x="2850775" y="2655888"/>
                  </a:lnTo>
                  <a:lnTo>
                    <a:pt x="2829190" y="2648903"/>
                  </a:lnTo>
                  <a:lnTo>
                    <a:pt x="2808876" y="2641601"/>
                  </a:lnTo>
                  <a:lnTo>
                    <a:pt x="2789196" y="2633663"/>
                  </a:lnTo>
                  <a:lnTo>
                    <a:pt x="2770469" y="2625408"/>
                  </a:lnTo>
                  <a:lnTo>
                    <a:pt x="2753328" y="2617153"/>
                  </a:lnTo>
                  <a:lnTo>
                    <a:pt x="2736823" y="2608581"/>
                  </a:lnTo>
                  <a:lnTo>
                    <a:pt x="2721269" y="2599373"/>
                  </a:lnTo>
                  <a:lnTo>
                    <a:pt x="2706986" y="2590483"/>
                  </a:lnTo>
                  <a:lnTo>
                    <a:pt x="2693972" y="2580641"/>
                  </a:lnTo>
                  <a:lnTo>
                    <a:pt x="2688258" y="2575878"/>
                  </a:lnTo>
                  <a:lnTo>
                    <a:pt x="2682227" y="2570798"/>
                  </a:lnTo>
                  <a:lnTo>
                    <a:pt x="2676831" y="2566036"/>
                  </a:lnTo>
                  <a:lnTo>
                    <a:pt x="2671753" y="2560956"/>
                  </a:lnTo>
                  <a:lnTo>
                    <a:pt x="2666991" y="2555558"/>
                  </a:lnTo>
                  <a:lnTo>
                    <a:pt x="2662548" y="2550161"/>
                  </a:lnTo>
                  <a:lnTo>
                    <a:pt x="2658104" y="2545081"/>
                  </a:lnTo>
                  <a:lnTo>
                    <a:pt x="2654612" y="2540001"/>
                  </a:lnTo>
                  <a:lnTo>
                    <a:pt x="2651121" y="2534286"/>
                  </a:lnTo>
                  <a:lnTo>
                    <a:pt x="2647947" y="2528888"/>
                  </a:lnTo>
                  <a:lnTo>
                    <a:pt x="2645090" y="2523808"/>
                  </a:lnTo>
                  <a:lnTo>
                    <a:pt x="2642868" y="2518093"/>
                  </a:lnTo>
                  <a:lnTo>
                    <a:pt x="2640329" y="2512695"/>
                  </a:lnTo>
                  <a:lnTo>
                    <a:pt x="2638742" y="2506663"/>
                  </a:lnTo>
                  <a:lnTo>
                    <a:pt x="2637789" y="2501265"/>
                  </a:lnTo>
                  <a:lnTo>
                    <a:pt x="2636520" y="2495868"/>
                  </a:lnTo>
                  <a:lnTo>
                    <a:pt x="2636202" y="2489835"/>
                  </a:lnTo>
                  <a:lnTo>
                    <a:pt x="2635885" y="2484438"/>
                  </a:lnTo>
                  <a:lnTo>
                    <a:pt x="2635250" y="2484438"/>
                  </a:lnTo>
                  <a:lnTo>
                    <a:pt x="2635250" y="2375535"/>
                  </a:lnTo>
                  <a:lnTo>
                    <a:pt x="2646360" y="2383790"/>
                  </a:lnTo>
                  <a:lnTo>
                    <a:pt x="2657786" y="2392045"/>
                  </a:lnTo>
                  <a:lnTo>
                    <a:pt x="2670166" y="2399983"/>
                  </a:lnTo>
                  <a:lnTo>
                    <a:pt x="2683180" y="2407285"/>
                  </a:lnTo>
                  <a:lnTo>
                    <a:pt x="2696511" y="2414905"/>
                  </a:lnTo>
                  <a:lnTo>
                    <a:pt x="2710160" y="2421890"/>
                  </a:lnTo>
                  <a:lnTo>
                    <a:pt x="2724761" y="2429193"/>
                  </a:lnTo>
                  <a:lnTo>
                    <a:pt x="2740314" y="2435860"/>
                  </a:lnTo>
                  <a:lnTo>
                    <a:pt x="2755550" y="2442210"/>
                  </a:lnTo>
                  <a:lnTo>
                    <a:pt x="2771738" y="2448243"/>
                  </a:lnTo>
                  <a:lnTo>
                    <a:pt x="2788244" y="2453958"/>
                  </a:lnTo>
                  <a:lnTo>
                    <a:pt x="2805384" y="2459673"/>
                  </a:lnTo>
                  <a:lnTo>
                    <a:pt x="2822525" y="2465070"/>
                  </a:lnTo>
                  <a:lnTo>
                    <a:pt x="2840300" y="2470150"/>
                  </a:lnTo>
                  <a:lnTo>
                    <a:pt x="2858393" y="2474913"/>
                  </a:lnTo>
                  <a:lnTo>
                    <a:pt x="2877120" y="2479675"/>
                  </a:lnTo>
                  <a:lnTo>
                    <a:pt x="2895530" y="2483803"/>
                  </a:lnTo>
                  <a:lnTo>
                    <a:pt x="2914892" y="2487930"/>
                  </a:lnTo>
                  <a:lnTo>
                    <a:pt x="2934255" y="2491423"/>
                  </a:lnTo>
                  <a:lnTo>
                    <a:pt x="2953617" y="2494915"/>
                  </a:lnTo>
                  <a:lnTo>
                    <a:pt x="2973614" y="2498090"/>
                  </a:lnTo>
                  <a:lnTo>
                    <a:pt x="2993294" y="2501265"/>
                  </a:lnTo>
                  <a:lnTo>
                    <a:pt x="3013926" y="2503488"/>
                  </a:lnTo>
                  <a:lnTo>
                    <a:pt x="3033923" y="2506028"/>
                  </a:lnTo>
                  <a:lnTo>
                    <a:pt x="3054555" y="2508250"/>
                  </a:lnTo>
                  <a:lnTo>
                    <a:pt x="3074869" y="2509838"/>
                  </a:lnTo>
                  <a:lnTo>
                    <a:pt x="3095819" y="2511425"/>
                  </a:lnTo>
                  <a:lnTo>
                    <a:pt x="3116451" y="2512695"/>
                  </a:lnTo>
                  <a:lnTo>
                    <a:pt x="3137400" y="2513965"/>
                  </a:lnTo>
                  <a:lnTo>
                    <a:pt x="3158032" y="2514600"/>
                  </a:lnTo>
                  <a:lnTo>
                    <a:pt x="3178981" y="2514918"/>
                  </a:lnTo>
                  <a:lnTo>
                    <a:pt x="3199613" y="2514918"/>
                  </a:lnTo>
                  <a:lnTo>
                    <a:pt x="3224372" y="2514918"/>
                  </a:lnTo>
                  <a:lnTo>
                    <a:pt x="3249765" y="2514283"/>
                  </a:lnTo>
                  <a:lnTo>
                    <a:pt x="3274523" y="2513330"/>
                  </a:lnTo>
                  <a:lnTo>
                    <a:pt x="3299282" y="2511743"/>
                  </a:lnTo>
                  <a:lnTo>
                    <a:pt x="3324040" y="2510473"/>
                  </a:lnTo>
                  <a:lnTo>
                    <a:pt x="3348481" y="2507933"/>
                  </a:lnTo>
                  <a:lnTo>
                    <a:pt x="3372922" y="2505710"/>
                  </a:lnTo>
                  <a:lnTo>
                    <a:pt x="3397680" y="2502535"/>
                  </a:lnTo>
                  <a:lnTo>
                    <a:pt x="3421486" y="2499360"/>
                  </a:lnTo>
                  <a:lnTo>
                    <a:pt x="3445292" y="2495233"/>
                  </a:lnTo>
                  <a:lnTo>
                    <a:pt x="3468464" y="2491423"/>
                  </a:lnTo>
                  <a:lnTo>
                    <a:pt x="3491635" y="2486978"/>
                  </a:lnTo>
                  <a:lnTo>
                    <a:pt x="3514171" y="2481898"/>
                  </a:lnTo>
                  <a:lnTo>
                    <a:pt x="3536390" y="2476818"/>
                  </a:lnTo>
                  <a:lnTo>
                    <a:pt x="3557974" y="2471420"/>
                  </a:lnTo>
                  <a:lnTo>
                    <a:pt x="3579241" y="2465070"/>
                  </a:lnTo>
                  <a:lnTo>
                    <a:pt x="3599873" y="2458720"/>
                  </a:lnTo>
                  <a:lnTo>
                    <a:pt x="3619870" y="2452053"/>
                  </a:lnTo>
                  <a:lnTo>
                    <a:pt x="3639233" y="2444750"/>
                  </a:lnTo>
                  <a:lnTo>
                    <a:pt x="3657643" y="2437448"/>
                  </a:lnTo>
                  <a:lnTo>
                    <a:pt x="3676053" y="2429510"/>
                  </a:lnTo>
                  <a:lnTo>
                    <a:pt x="3692876" y="2421255"/>
                  </a:lnTo>
                  <a:lnTo>
                    <a:pt x="3709381" y="2412365"/>
                  </a:lnTo>
                  <a:lnTo>
                    <a:pt x="3724935" y="2403475"/>
                  </a:lnTo>
                  <a:lnTo>
                    <a:pt x="3739853" y="2393950"/>
                  </a:lnTo>
                  <a:lnTo>
                    <a:pt x="3753502" y="2384108"/>
                  </a:lnTo>
                  <a:lnTo>
                    <a:pt x="3766198" y="2374265"/>
                  </a:lnTo>
                  <a:lnTo>
                    <a:pt x="3772547" y="2368550"/>
                  </a:lnTo>
                  <a:lnTo>
                    <a:pt x="3777943" y="2363470"/>
                  </a:lnTo>
                  <a:lnTo>
                    <a:pt x="3783656" y="2358073"/>
                  </a:lnTo>
                  <a:lnTo>
                    <a:pt x="3789052" y="2352675"/>
                  </a:lnTo>
                  <a:lnTo>
                    <a:pt x="3793814" y="2346960"/>
                  </a:lnTo>
                  <a:lnTo>
                    <a:pt x="3798575" y="2341563"/>
                  </a:lnTo>
                  <a:lnTo>
                    <a:pt x="3803336" y="2335530"/>
                  </a:lnTo>
                  <a:lnTo>
                    <a:pt x="3807145" y="2329498"/>
                  </a:lnTo>
                  <a:lnTo>
                    <a:pt x="3811271" y="2323783"/>
                  </a:lnTo>
                  <a:lnTo>
                    <a:pt x="3815080" y="2317750"/>
                  </a:lnTo>
                  <a:close/>
                  <a:moveTo>
                    <a:pt x="2989478" y="2307907"/>
                  </a:moveTo>
                  <a:lnTo>
                    <a:pt x="2989478" y="2423478"/>
                  </a:lnTo>
                  <a:lnTo>
                    <a:pt x="3009158" y="2426018"/>
                  </a:lnTo>
                  <a:lnTo>
                    <a:pt x="3029472" y="2428240"/>
                  </a:lnTo>
                  <a:lnTo>
                    <a:pt x="3049469" y="2430780"/>
                  </a:lnTo>
                  <a:lnTo>
                    <a:pt x="3070419" y="2432685"/>
                  </a:lnTo>
                  <a:lnTo>
                    <a:pt x="3070419" y="2317432"/>
                  </a:lnTo>
                  <a:lnTo>
                    <a:pt x="3049469" y="2315527"/>
                  </a:lnTo>
                  <a:lnTo>
                    <a:pt x="3029472" y="2313305"/>
                  </a:lnTo>
                  <a:lnTo>
                    <a:pt x="3009158" y="2310765"/>
                  </a:lnTo>
                  <a:lnTo>
                    <a:pt x="2989478" y="2307907"/>
                  </a:lnTo>
                  <a:close/>
                  <a:moveTo>
                    <a:pt x="2827597" y="2271395"/>
                  </a:moveTo>
                  <a:lnTo>
                    <a:pt x="2827597" y="2388553"/>
                  </a:lnTo>
                  <a:lnTo>
                    <a:pt x="2846959" y="2393950"/>
                  </a:lnTo>
                  <a:lnTo>
                    <a:pt x="2866956" y="2399665"/>
                  </a:lnTo>
                  <a:lnTo>
                    <a:pt x="2887588" y="2404428"/>
                  </a:lnTo>
                  <a:lnTo>
                    <a:pt x="2908220" y="2408873"/>
                  </a:lnTo>
                  <a:lnTo>
                    <a:pt x="2908220" y="2292985"/>
                  </a:lnTo>
                  <a:lnTo>
                    <a:pt x="2887588" y="2288222"/>
                  </a:lnTo>
                  <a:lnTo>
                    <a:pt x="2866956" y="2282825"/>
                  </a:lnTo>
                  <a:lnTo>
                    <a:pt x="2846959" y="2277110"/>
                  </a:lnTo>
                  <a:lnTo>
                    <a:pt x="2827597" y="2271395"/>
                  </a:lnTo>
                  <a:close/>
                  <a:moveTo>
                    <a:pt x="3717945" y="2227897"/>
                  </a:moveTo>
                  <a:lnTo>
                    <a:pt x="3711914" y="2232025"/>
                  </a:lnTo>
                  <a:lnTo>
                    <a:pt x="3704931" y="2235517"/>
                  </a:lnTo>
                  <a:lnTo>
                    <a:pt x="3696678" y="2239327"/>
                  </a:lnTo>
                  <a:lnTo>
                    <a:pt x="3688425" y="2242820"/>
                  </a:lnTo>
                  <a:lnTo>
                    <a:pt x="3671285" y="2249487"/>
                  </a:lnTo>
                  <a:lnTo>
                    <a:pt x="3656684" y="2255202"/>
                  </a:lnTo>
                  <a:lnTo>
                    <a:pt x="3656684" y="2356167"/>
                  </a:lnTo>
                  <a:lnTo>
                    <a:pt x="3665254" y="2351722"/>
                  </a:lnTo>
                  <a:lnTo>
                    <a:pt x="3674142" y="2347595"/>
                  </a:lnTo>
                  <a:lnTo>
                    <a:pt x="3682394" y="2342197"/>
                  </a:lnTo>
                  <a:lnTo>
                    <a:pt x="3690647" y="2337117"/>
                  </a:lnTo>
                  <a:lnTo>
                    <a:pt x="3698582" y="2331720"/>
                  </a:lnTo>
                  <a:lnTo>
                    <a:pt x="3705566" y="2326640"/>
                  </a:lnTo>
                  <a:lnTo>
                    <a:pt x="3711914" y="2321560"/>
                  </a:lnTo>
                  <a:lnTo>
                    <a:pt x="3717945" y="2316162"/>
                  </a:lnTo>
                  <a:lnTo>
                    <a:pt x="3717945" y="2227897"/>
                  </a:lnTo>
                  <a:close/>
                  <a:moveTo>
                    <a:pt x="2665715" y="2187575"/>
                  </a:moveTo>
                  <a:lnTo>
                    <a:pt x="2665715" y="2305685"/>
                  </a:lnTo>
                  <a:lnTo>
                    <a:pt x="2668254" y="2308542"/>
                  </a:lnTo>
                  <a:lnTo>
                    <a:pt x="2671429" y="2311717"/>
                  </a:lnTo>
                  <a:lnTo>
                    <a:pt x="2678729" y="2318385"/>
                  </a:lnTo>
                  <a:lnTo>
                    <a:pt x="2687934" y="2325052"/>
                  </a:lnTo>
                  <a:lnTo>
                    <a:pt x="2698726" y="2332037"/>
                  </a:lnTo>
                  <a:lnTo>
                    <a:pt x="2710153" y="2339657"/>
                  </a:lnTo>
                  <a:lnTo>
                    <a:pt x="2722215" y="2346325"/>
                  </a:lnTo>
                  <a:lnTo>
                    <a:pt x="2734594" y="2352675"/>
                  </a:lnTo>
                  <a:lnTo>
                    <a:pt x="2746656" y="2358390"/>
                  </a:lnTo>
                  <a:lnTo>
                    <a:pt x="2746656" y="2239327"/>
                  </a:lnTo>
                  <a:lnTo>
                    <a:pt x="2734594" y="2233612"/>
                  </a:lnTo>
                  <a:lnTo>
                    <a:pt x="2723167" y="2227580"/>
                  </a:lnTo>
                  <a:lnTo>
                    <a:pt x="2712058" y="2221230"/>
                  </a:lnTo>
                  <a:lnTo>
                    <a:pt x="2701583" y="2214562"/>
                  </a:lnTo>
                  <a:lnTo>
                    <a:pt x="2691743" y="2208212"/>
                  </a:lnTo>
                  <a:lnTo>
                    <a:pt x="2682538" y="2201545"/>
                  </a:lnTo>
                  <a:lnTo>
                    <a:pt x="2673650" y="2194560"/>
                  </a:lnTo>
                  <a:lnTo>
                    <a:pt x="2665715" y="2187575"/>
                  </a:lnTo>
                  <a:close/>
                  <a:moveTo>
                    <a:pt x="2609850" y="2081212"/>
                  </a:moveTo>
                  <a:lnTo>
                    <a:pt x="2613342" y="2087245"/>
                  </a:lnTo>
                  <a:lnTo>
                    <a:pt x="2617468" y="2092960"/>
                  </a:lnTo>
                  <a:lnTo>
                    <a:pt x="2621594" y="2098675"/>
                  </a:lnTo>
                  <a:lnTo>
                    <a:pt x="2626038" y="2104390"/>
                  </a:lnTo>
                  <a:lnTo>
                    <a:pt x="2631117" y="2110105"/>
                  </a:lnTo>
                  <a:lnTo>
                    <a:pt x="2635878" y="2115502"/>
                  </a:lnTo>
                  <a:lnTo>
                    <a:pt x="2641274" y="2120900"/>
                  </a:lnTo>
                  <a:lnTo>
                    <a:pt x="2646988" y="2126615"/>
                  </a:lnTo>
                  <a:lnTo>
                    <a:pt x="2658732" y="2136775"/>
                  </a:lnTo>
                  <a:lnTo>
                    <a:pt x="2671746" y="2146935"/>
                  </a:lnTo>
                  <a:lnTo>
                    <a:pt x="2685712" y="2157095"/>
                  </a:lnTo>
                  <a:lnTo>
                    <a:pt x="2700631" y="2165985"/>
                  </a:lnTo>
                  <a:lnTo>
                    <a:pt x="2715867" y="2175192"/>
                  </a:lnTo>
                  <a:lnTo>
                    <a:pt x="2732372" y="2183765"/>
                  </a:lnTo>
                  <a:lnTo>
                    <a:pt x="2749830" y="2192020"/>
                  </a:lnTo>
                  <a:lnTo>
                    <a:pt x="2767923" y="2199957"/>
                  </a:lnTo>
                  <a:lnTo>
                    <a:pt x="2786650" y="2207895"/>
                  </a:lnTo>
                  <a:lnTo>
                    <a:pt x="2805695" y="2214880"/>
                  </a:lnTo>
                  <a:lnTo>
                    <a:pt x="2826009" y="2221547"/>
                  </a:lnTo>
                  <a:lnTo>
                    <a:pt x="2846959" y="2227897"/>
                  </a:lnTo>
                  <a:lnTo>
                    <a:pt x="2867591" y="2234247"/>
                  </a:lnTo>
                  <a:lnTo>
                    <a:pt x="2889492" y="2239645"/>
                  </a:lnTo>
                  <a:lnTo>
                    <a:pt x="2912029" y="2245042"/>
                  </a:lnTo>
                  <a:lnTo>
                    <a:pt x="2934248" y="2250122"/>
                  </a:lnTo>
                  <a:lnTo>
                    <a:pt x="2957102" y="2254250"/>
                  </a:lnTo>
                  <a:lnTo>
                    <a:pt x="2980908" y="2258695"/>
                  </a:lnTo>
                  <a:lnTo>
                    <a:pt x="3004396" y="2262187"/>
                  </a:lnTo>
                  <a:lnTo>
                    <a:pt x="3028203" y="2265680"/>
                  </a:lnTo>
                  <a:lnTo>
                    <a:pt x="3052644" y="2268537"/>
                  </a:lnTo>
                  <a:lnTo>
                    <a:pt x="3077084" y="2271395"/>
                  </a:lnTo>
                  <a:lnTo>
                    <a:pt x="3101525" y="2273300"/>
                  </a:lnTo>
                  <a:lnTo>
                    <a:pt x="3125966" y="2275205"/>
                  </a:lnTo>
                  <a:lnTo>
                    <a:pt x="3150725" y="2276792"/>
                  </a:lnTo>
                  <a:lnTo>
                    <a:pt x="3175800" y="2277745"/>
                  </a:lnTo>
                  <a:lnTo>
                    <a:pt x="3200559" y="2278380"/>
                  </a:lnTo>
                  <a:lnTo>
                    <a:pt x="3225317" y="2278380"/>
                  </a:lnTo>
                  <a:lnTo>
                    <a:pt x="3246266" y="2278380"/>
                  </a:lnTo>
                  <a:lnTo>
                    <a:pt x="3267216" y="2278062"/>
                  </a:lnTo>
                  <a:lnTo>
                    <a:pt x="3288165" y="2277110"/>
                  </a:lnTo>
                  <a:lnTo>
                    <a:pt x="3308797" y="2276157"/>
                  </a:lnTo>
                  <a:lnTo>
                    <a:pt x="3329429" y="2274887"/>
                  </a:lnTo>
                  <a:lnTo>
                    <a:pt x="3350378" y="2273300"/>
                  </a:lnTo>
                  <a:lnTo>
                    <a:pt x="3371010" y="2271712"/>
                  </a:lnTo>
                  <a:lnTo>
                    <a:pt x="3391325" y="2269807"/>
                  </a:lnTo>
                  <a:lnTo>
                    <a:pt x="3411957" y="2267267"/>
                  </a:lnTo>
                  <a:lnTo>
                    <a:pt x="3431954" y="2264727"/>
                  </a:lnTo>
                  <a:lnTo>
                    <a:pt x="3451951" y="2261870"/>
                  </a:lnTo>
                  <a:lnTo>
                    <a:pt x="3471948" y="2258695"/>
                  </a:lnTo>
                  <a:lnTo>
                    <a:pt x="3491628" y="2255202"/>
                  </a:lnTo>
                  <a:lnTo>
                    <a:pt x="3510990" y="2251710"/>
                  </a:lnTo>
                  <a:lnTo>
                    <a:pt x="3530035" y="2247582"/>
                  </a:lnTo>
                  <a:lnTo>
                    <a:pt x="3548763" y="2243455"/>
                  </a:lnTo>
                  <a:lnTo>
                    <a:pt x="3567173" y="2239010"/>
                  </a:lnTo>
                  <a:lnTo>
                    <a:pt x="3585265" y="2233930"/>
                  </a:lnTo>
                  <a:lnTo>
                    <a:pt x="3603041" y="2229167"/>
                  </a:lnTo>
                  <a:lnTo>
                    <a:pt x="3620498" y="2223452"/>
                  </a:lnTo>
                  <a:lnTo>
                    <a:pt x="3637004" y="2218055"/>
                  </a:lnTo>
                  <a:lnTo>
                    <a:pt x="3653510" y="2212022"/>
                  </a:lnTo>
                  <a:lnTo>
                    <a:pt x="3669698" y="2206307"/>
                  </a:lnTo>
                  <a:lnTo>
                    <a:pt x="3685251" y="2199957"/>
                  </a:lnTo>
                  <a:lnTo>
                    <a:pt x="3700170" y="2193290"/>
                  </a:lnTo>
                  <a:lnTo>
                    <a:pt x="3714770" y="2185987"/>
                  </a:lnTo>
                  <a:lnTo>
                    <a:pt x="3728419" y="2179002"/>
                  </a:lnTo>
                  <a:lnTo>
                    <a:pt x="3741751" y="2171382"/>
                  </a:lnTo>
                  <a:lnTo>
                    <a:pt x="3754765" y="2164080"/>
                  </a:lnTo>
                  <a:lnTo>
                    <a:pt x="3767144" y="2156142"/>
                  </a:lnTo>
                  <a:lnTo>
                    <a:pt x="3778571" y="2147887"/>
                  </a:lnTo>
                  <a:lnTo>
                    <a:pt x="3789363" y="2139632"/>
                  </a:lnTo>
                  <a:lnTo>
                    <a:pt x="3789363" y="2247265"/>
                  </a:lnTo>
                  <a:lnTo>
                    <a:pt x="3788728" y="2247582"/>
                  </a:lnTo>
                  <a:lnTo>
                    <a:pt x="3788728" y="2252027"/>
                  </a:lnTo>
                  <a:lnTo>
                    <a:pt x="3788411" y="2256472"/>
                  </a:lnTo>
                  <a:lnTo>
                    <a:pt x="3787776" y="2261870"/>
                  </a:lnTo>
                  <a:lnTo>
                    <a:pt x="3786506" y="2267267"/>
                  </a:lnTo>
                  <a:lnTo>
                    <a:pt x="3785237" y="2272982"/>
                  </a:lnTo>
                  <a:lnTo>
                    <a:pt x="3783332" y="2278062"/>
                  </a:lnTo>
                  <a:lnTo>
                    <a:pt x="3781428" y="2283460"/>
                  </a:lnTo>
                  <a:lnTo>
                    <a:pt x="3778571" y="2289175"/>
                  </a:lnTo>
                  <a:lnTo>
                    <a:pt x="3775714" y="2294255"/>
                  </a:lnTo>
                  <a:lnTo>
                    <a:pt x="3772540" y="2299335"/>
                  </a:lnTo>
                  <a:lnTo>
                    <a:pt x="3769048" y="2304732"/>
                  </a:lnTo>
                  <a:lnTo>
                    <a:pt x="3765557" y="2310130"/>
                  </a:lnTo>
                  <a:lnTo>
                    <a:pt x="3761113" y="2315210"/>
                  </a:lnTo>
                  <a:lnTo>
                    <a:pt x="3756987" y="2320290"/>
                  </a:lnTo>
                  <a:lnTo>
                    <a:pt x="3752226" y="2325052"/>
                  </a:lnTo>
                  <a:lnTo>
                    <a:pt x="3747147" y="2330132"/>
                  </a:lnTo>
                  <a:lnTo>
                    <a:pt x="3741433" y="2334895"/>
                  </a:lnTo>
                  <a:lnTo>
                    <a:pt x="3736037" y="2339975"/>
                  </a:lnTo>
                  <a:lnTo>
                    <a:pt x="3723658" y="2349500"/>
                  </a:lnTo>
                  <a:lnTo>
                    <a:pt x="3710327" y="2358390"/>
                  </a:lnTo>
                  <a:lnTo>
                    <a:pt x="3696043" y="2367598"/>
                  </a:lnTo>
                  <a:lnTo>
                    <a:pt x="3680490" y="2376170"/>
                  </a:lnTo>
                  <a:lnTo>
                    <a:pt x="3663667" y="2384425"/>
                  </a:lnTo>
                  <a:lnTo>
                    <a:pt x="3646526" y="2392363"/>
                  </a:lnTo>
                  <a:lnTo>
                    <a:pt x="3627799" y="2400300"/>
                  </a:lnTo>
                  <a:lnTo>
                    <a:pt x="3608754" y="2407920"/>
                  </a:lnTo>
                  <a:lnTo>
                    <a:pt x="3588122" y="2414905"/>
                  </a:lnTo>
                  <a:lnTo>
                    <a:pt x="3566855" y="2421573"/>
                  </a:lnTo>
                  <a:lnTo>
                    <a:pt x="3544636" y="2427923"/>
                  </a:lnTo>
                  <a:lnTo>
                    <a:pt x="3522417" y="2433955"/>
                  </a:lnTo>
                  <a:lnTo>
                    <a:pt x="3498611" y="2439353"/>
                  </a:lnTo>
                  <a:lnTo>
                    <a:pt x="3474170" y="2444433"/>
                  </a:lnTo>
                  <a:lnTo>
                    <a:pt x="3449412" y="2449195"/>
                  </a:lnTo>
                  <a:lnTo>
                    <a:pt x="3423701" y="2453323"/>
                  </a:lnTo>
                  <a:lnTo>
                    <a:pt x="3397356" y="2457133"/>
                  </a:lnTo>
                  <a:lnTo>
                    <a:pt x="3370376" y="2460625"/>
                  </a:lnTo>
                  <a:lnTo>
                    <a:pt x="3343395" y="2463483"/>
                  </a:lnTo>
                  <a:lnTo>
                    <a:pt x="3315146" y="2465705"/>
                  </a:lnTo>
                  <a:lnTo>
                    <a:pt x="3286896" y="2467928"/>
                  </a:lnTo>
                  <a:lnTo>
                    <a:pt x="3258011" y="2468880"/>
                  </a:lnTo>
                  <a:lnTo>
                    <a:pt x="3228491" y="2469833"/>
                  </a:lnTo>
                  <a:lnTo>
                    <a:pt x="3198972" y="2470150"/>
                  </a:lnTo>
                  <a:lnTo>
                    <a:pt x="3168500" y="2469833"/>
                  </a:lnTo>
                  <a:lnTo>
                    <a:pt x="3138663" y="2468880"/>
                  </a:lnTo>
                  <a:lnTo>
                    <a:pt x="3109143" y="2467293"/>
                  </a:lnTo>
                  <a:lnTo>
                    <a:pt x="3080259" y="2465388"/>
                  </a:lnTo>
                  <a:lnTo>
                    <a:pt x="3051374" y="2463165"/>
                  </a:lnTo>
                  <a:lnTo>
                    <a:pt x="3023441" y="2459990"/>
                  </a:lnTo>
                  <a:lnTo>
                    <a:pt x="2996144" y="2456815"/>
                  </a:lnTo>
                  <a:lnTo>
                    <a:pt x="2969481" y="2452370"/>
                  </a:lnTo>
                  <a:lnTo>
                    <a:pt x="2943453" y="2447925"/>
                  </a:lnTo>
                  <a:lnTo>
                    <a:pt x="2917742" y="2443480"/>
                  </a:lnTo>
                  <a:lnTo>
                    <a:pt x="2892984" y="2437765"/>
                  </a:lnTo>
                  <a:lnTo>
                    <a:pt x="2869178" y="2432050"/>
                  </a:lnTo>
                  <a:lnTo>
                    <a:pt x="2846007" y="2426018"/>
                  </a:lnTo>
                  <a:lnTo>
                    <a:pt x="2823470" y="2419350"/>
                  </a:lnTo>
                  <a:lnTo>
                    <a:pt x="2802203" y="2412048"/>
                  </a:lnTo>
                  <a:lnTo>
                    <a:pt x="2781889" y="2405063"/>
                  </a:lnTo>
                  <a:lnTo>
                    <a:pt x="2762527" y="2397125"/>
                  </a:lnTo>
                  <a:lnTo>
                    <a:pt x="2743799" y="2389188"/>
                  </a:lnTo>
                  <a:lnTo>
                    <a:pt x="2726024" y="2380615"/>
                  </a:lnTo>
                  <a:lnTo>
                    <a:pt x="2709518" y="2372043"/>
                  </a:lnTo>
                  <a:lnTo>
                    <a:pt x="2694600" y="2362835"/>
                  </a:lnTo>
                  <a:lnTo>
                    <a:pt x="2679999" y="2353945"/>
                  </a:lnTo>
                  <a:lnTo>
                    <a:pt x="2666985" y="2343785"/>
                  </a:lnTo>
                  <a:lnTo>
                    <a:pt x="2660954" y="2339340"/>
                  </a:lnTo>
                  <a:lnTo>
                    <a:pt x="2655240" y="2333942"/>
                  </a:lnTo>
                  <a:lnTo>
                    <a:pt x="2650162" y="2328862"/>
                  </a:lnTo>
                  <a:lnTo>
                    <a:pt x="2645083" y="2324100"/>
                  </a:lnTo>
                  <a:lnTo>
                    <a:pt x="2639687" y="2319020"/>
                  </a:lnTo>
                  <a:lnTo>
                    <a:pt x="2635561" y="2313622"/>
                  </a:lnTo>
                  <a:lnTo>
                    <a:pt x="2631434" y="2308542"/>
                  </a:lnTo>
                  <a:lnTo>
                    <a:pt x="2627625" y="2303145"/>
                  </a:lnTo>
                  <a:lnTo>
                    <a:pt x="2624134" y="2297747"/>
                  </a:lnTo>
                  <a:lnTo>
                    <a:pt x="2620960" y="2292350"/>
                  </a:lnTo>
                  <a:lnTo>
                    <a:pt x="2618103" y="2286635"/>
                  </a:lnTo>
                  <a:lnTo>
                    <a:pt x="2615881" y="2281555"/>
                  </a:lnTo>
                  <a:lnTo>
                    <a:pt x="2613659" y="2275840"/>
                  </a:lnTo>
                  <a:lnTo>
                    <a:pt x="2612072" y="2270125"/>
                  </a:lnTo>
                  <a:lnTo>
                    <a:pt x="2610485" y="2264727"/>
                  </a:lnTo>
                  <a:lnTo>
                    <a:pt x="2609850" y="2259012"/>
                  </a:lnTo>
                  <a:lnTo>
                    <a:pt x="2609215" y="2253297"/>
                  </a:lnTo>
                  <a:lnTo>
                    <a:pt x="2609215" y="2247582"/>
                  </a:lnTo>
                  <a:lnTo>
                    <a:pt x="2608580" y="2247582"/>
                  </a:lnTo>
                  <a:lnTo>
                    <a:pt x="2608580" y="2101215"/>
                  </a:lnTo>
                  <a:lnTo>
                    <a:pt x="2608263" y="2097405"/>
                  </a:lnTo>
                  <a:lnTo>
                    <a:pt x="2608580" y="2089150"/>
                  </a:lnTo>
                  <a:lnTo>
                    <a:pt x="2609850" y="2081212"/>
                  </a:lnTo>
                  <a:close/>
                  <a:moveTo>
                    <a:pt x="3270250" y="1882775"/>
                  </a:moveTo>
                  <a:lnTo>
                    <a:pt x="3307579" y="1890615"/>
                  </a:lnTo>
                  <a:lnTo>
                    <a:pt x="3314856" y="1892183"/>
                  </a:lnTo>
                  <a:lnTo>
                    <a:pt x="3321499" y="1894064"/>
                  </a:lnTo>
                  <a:lnTo>
                    <a:pt x="3326877" y="1895945"/>
                  </a:lnTo>
                  <a:lnTo>
                    <a:pt x="3331622" y="1898141"/>
                  </a:lnTo>
                  <a:lnTo>
                    <a:pt x="3336367" y="1900649"/>
                  </a:lnTo>
                  <a:lnTo>
                    <a:pt x="3340164" y="1902844"/>
                  </a:lnTo>
                  <a:lnTo>
                    <a:pt x="3348389" y="1908802"/>
                  </a:lnTo>
                  <a:lnTo>
                    <a:pt x="3351236" y="1911625"/>
                  </a:lnTo>
                  <a:lnTo>
                    <a:pt x="3353767" y="1914133"/>
                  </a:lnTo>
                  <a:lnTo>
                    <a:pt x="3355665" y="1916955"/>
                  </a:lnTo>
                  <a:lnTo>
                    <a:pt x="3356930" y="1919778"/>
                  </a:lnTo>
                  <a:lnTo>
                    <a:pt x="3357563" y="1922913"/>
                  </a:lnTo>
                  <a:lnTo>
                    <a:pt x="3357563" y="1925422"/>
                  </a:lnTo>
                  <a:lnTo>
                    <a:pt x="3357247" y="1928244"/>
                  </a:lnTo>
                  <a:lnTo>
                    <a:pt x="3355981" y="1931066"/>
                  </a:lnTo>
                  <a:lnTo>
                    <a:pt x="3354716" y="1933889"/>
                  </a:lnTo>
                  <a:lnTo>
                    <a:pt x="3352818" y="1936397"/>
                  </a:lnTo>
                  <a:lnTo>
                    <a:pt x="3350603" y="1939220"/>
                  </a:lnTo>
                  <a:lnTo>
                    <a:pt x="3347440" y="1941415"/>
                  </a:lnTo>
                  <a:lnTo>
                    <a:pt x="3344276" y="1943923"/>
                  </a:lnTo>
                  <a:lnTo>
                    <a:pt x="3340164" y="1945805"/>
                  </a:lnTo>
                  <a:lnTo>
                    <a:pt x="3336051" y="1947686"/>
                  </a:lnTo>
                  <a:lnTo>
                    <a:pt x="3331306" y="1949568"/>
                  </a:lnTo>
                  <a:lnTo>
                    <a:pt x="3324979" y="1951763"/>
                  </a:lnTo>
                  <a:lnTo>
                    <a:pt x="3318335" y="1953644"/>
                  </a:lnTo>
                  <a:lnTo>
                    <a:pt x="3310743" y="1955212"/>
                  </a:lnTo>
                  <a:lnTo>
                    <a:pt x="3303467" y="1956466"/>
                  </a:lnTo>
                  <a:lnTo>
                    <a:pt x="3295558" y="1957094"/>
                  </a:lnTo>
                  <a:lnTo>
                    <a:pt x="3287333" y="1958034"/>
                  </a:lnTo>
                  <a:lnTo>
                    <a:pt x="3270250" y="1958975"/>
                  </a:lnTo>
                  <a:lnTo>
                    <a:pt x="3270250" y="1882775"/>
                  </a:lnTo>
                  <a:close/>
                  <a:moveTo>
                    <a:pt x="2635250" y="1862137"/>
                  </a:moveTo>
                  <a:lnTo>
                    <a:pt x="2635885" y="1868810"/>
                  </a:lnTo>
                  <a:lnTo>
                    <a:pt x="2636520" y="1875166"/>
                  </a:lnTo>
                  <a:lnTo>
                    <a:pt x="2637789" y="1881521"/>
                  </a:lnTo>
                  <a:lnTo>
                    <a:pt x="2639694" y="1887559"/>
                  </a:lnTo>
                  <a:lnTo>
                    <a:pt x="2641598" y="1893914"/>
                  </a:lnTo>
                  <a:lnTo>
                    <a:pt x="2644455" y="1900270"/>
                  </a:lnTo>
                  <a:lnTo>
                    <a:pt x="2647629" y="1906307"/>
                  </a:lnTo>
                  <a:lnTo>
                    <a:pt x="2650803" y="1912663"/>
                  </a:lnTo>
                  <a:lnTo>
                    <a:pt x="2654612" y="1918383"/>
                  </a:lnTo>
                  <a:lnTo>
                    <a:pt x="2659056" y="1924420"/>
                  </a:lnTo>
                  <a:lnTo>
                    <a:pt x="2663817" y="1930458"/>
                  </a:lnTo>
                  <a:lnTo>
                    <a:pt x="2668896" y="1936178"/>
                  </a:lnTo>
                  <a:lnTo>
                    <a:pt x="2673975" y="1941898"/>
                  </a:lnTo>
                  <a:lnTo>
                    <a:pt x="2680005" y="1947618"/>
                  </a:lnTo>
                  <a:lnTo>
                    <a:pt x="2686354" y="1953338"/>
                  </a:lnTo>
                  <a:lnTo>
                    <a:pt x="2692385" y="1958740"/>
                  </a:lnTo>
                  <a:lnTo>
                    <a:pt x="2692385" y="2069006"/>
                  </a:lnTo>
                  <a:lnTo>
                    <a:pt x="2695241" y="2071549"/>
                  </a:lnTo>
                  <a:lnTo>
                    <a:pt x="2698098" y="2074726"/>
                  </a:lnTo>
                  <a:lnTo>
                    <a:pt x="2705399" y="2081400"/>
                  </a:lnTo>
                  <a:lnTo>
                    <a:pt x="2714921" y="2088391"/>
                  </a:lnTo>
                  <a:lnTo>
                    <a:pt x="2725078" y="2095699"/>
                  </a:lnTo>
                  <a:lnTo>
                    <a:pt x="2737140" y="2103008"/>
                  </a:lnTo>
                  <a:lnTo>
                    <a:pt x="2748884" y="2109681"/>
                  </a:lnTo>
                  <a:lnTo>
                    <a:pt x="2761581" y="2116354"/>
                  </a:lnTo>
                  <a:lnTo>
                    <a:pt x="2773325" y="2121757"/>
                  </a:lnTo>
                  <a:lnTo>
                    <a:pt x="2773325" y="2007994"/>
                  </a:lnTo>
                  <a:lnTo>
                    <a:pt x="2792370" y="2016256"/>
                  </a:lnTo>
                  <a:lnTo>
                    <a:pt x="2812050" y="2024201"/>
                  </a:lnTo>
                  <a:lnTo>
                    <a:pt x="2832999" y="2031827"/>
                  </a:lnTo>
                  <a:lnTo>
                    <a:pt x="2854584" y="2038818"/>
                  </a:lnTo>
                  <a:lnTo>
                    <a:pt x="2854584" y="2151945"/>
                  </a:lnTo>
                  <a:lnTo>
                    <a:pt x="2873946" y="2157347"/>
                  </a:lnTo>
                  <a:lnTo>
                    <a:pt x="2893626" y="2162749"/>
                  </a:lnTo>
                  <a:lnTo>
                    <a:pt x="2914258" y="2167516"/>
                  </a:lnTo>
                  <a:lnTo>
                    <a:pt x="2935524" y="2172282"/>
                  </a:lnTo>
                  <a:lnTo>
                    <a:pt x="2935524" y="2060744"/>
                  </a:lnTo>
                  <a:lnTo>
                    <a:pt x="2955204" y="2064558"/>
                  </a:lnTo>
                  <a:lnTo>
                    <a:pt x="2974884" y="2068371"/>
                  </a:lnTo>
                  <a:lnTo>
                    <a:pt x="2995198" y="2071549"/>
                  </a:lnTo>
                  <a:lnTo>
                    <a:pt x="3016148" y="2075362"/>
                  </a:lnTo>
                  <a:lnTo>
                    <a:pt x="3016148" y="2186900"/>
                  </a:lnTo>
                  <a:lnTo>
                    <a:pt x="3035827" y="2189442"/>
                  </a:lnTo>
                  <a:lnTo>
                    <a:pt x="3056142" y="2191666"/>
                  </a:lnTo>
                  <a:lnTo>
                    <a:pt x="3076456" y="2194208"/>
                  </a:lnTo>
                  <a:lnTo>
                    <a:pt x="3097406" y="2196115"/>
                  </a:lnTo>
                  <a:lnTo>
                    <a:pt x="3097406" y="2084577"/>
                  </a:lnTo>
                  <a:lnTo>
                    <a:pt x="3117085" y="2086166"/>
                  </a:lnTo>
                  <a:lnTo>
                    <a:pt x="3137400" y="2087437"/>
                  </a:lnTo>
                  <a:lnTo>
                    <a:pt x="3157715" y="2088708"/>
                  </a:lnTo>
                  <a:lnTo>
                    <a:pt x="3178346" y="2089344"/>
                  </a:lnTo>
                  <a:lnTo>
                    <a:pt x="3178346" y="2200246"/>
                  </a:lnTo>
                  <a:lnTo>
                    <a:pt x="3201835" y="2201199"/>
                  </a:lnTo>
                  <a:lnTo>
                    <a:pt x="3225959" y="2201199"/>
                  </a:lnTo>
                  <a:lnTo>
                    <a:pt x="3258970" y="2200882"/>
                  </a:lnTo>
                  <a:lnTo>
                    <a:pt x="3258970" y="2089344"/>
                  </a:lnTo>
                  <a:lnTo>
                    <a:pt x="3291029" y="2088708"/>
                  </a:lnTo>
                  <a:lnTo>
                    <a:pt x="3322135" y="2087119"/>
                  </a:lnTo>
                  <a:lnTo>
                    <a:pt x="3352925" y="2084577"/>
                  </a:lnTo>
                  <a:lnTo>
                    <a:pt x="3383396" y="2082035"/>
                  </a:lnTo>
                  <a:lnTo>
                    <a:pt x="3412916" y="2078540"/>
                  </a:lnTo>
                  <a:lnTo>
                    <a:pt x="3441801" y="2074091"/>
                  </a:lnTo>
                  <a:lnTo>
                    <a:pt x="3470051" y="2069642"/>
                  </a:lnTo>
                  <a:lnTo>
                    <a:pt x="3497348" y="2064558"/>
                  </a:lnTo>
                  <a:lnTo>
                    <a:pt x="3524011" y="2058520"/>
                  </a:lnTo>
                  <a:lnTo>
                    <a:pt x="3549722" y="2052482"/>
                  </a:lnTo>
                  <a:lnTo>
                    <a:pt x="3574480" y="2046127"/>
                  </a:lnTo>
                  <a:lnTo>
                    <a:pt x="3598604" y="2038500"/>
                  </a:lnTo>
                  <a:lnTo>
                    <a:pt x="3621457" y="2030874"/>
                  </a:lnTo>
                  <a:lnTo>
                    <a:pt x="3643042" y="2023247"/>
                  </a:lnTo>
                  <a:lnTo>
                    <a:pt x="3663991" y="2014350"/>
                  </a:lnTo>
                  <a:lnTo>
                    <a:pt x="3683671" y="2005770"/>
                  </a:lnTo>
                  <a:lnTo>
                    <a:pt x="3683671" y="2119532"/>
                  </a:lnTo>
                  <a:lnTo>
                    <a:pt x="3692558" y="2115083"/>
                  </a:lnTo>
                  <a:lnTo>
                    <a:pt x="3701128" y="2110635"/>
                  </a:lnTo>
                  <a:lnTo>
                    <a:pt x="3709381" y="2105550"/>
                  </a:lnTo>
                  <a:lnTo>
                    <a:pt x="3717634" y="2100466"/>
                  </a:lnTo>
                  <a:lnTo>
                    <a:pt x="3725252" y="2095064"/>
                  </a:lnTo>
                  <a:lnTo>
                    <a:pt x="3732235" y="2089979"/>
                  </a:lnTo>
                  <a:lnTo>
                    <a:pt x="3738901" y="2084577"/>
                  </a:lnTo>
                  <a:lnTo>
                    <a:pt x="3744614" y="2079493"/>
                  </a:lnTo>
                  <a:lnTo>
                    <a:pt x="3744614" y="1970179"/>
                  </a:lnTo>
                  <a:lnTo>
                    <a:pt x="3752867" y="1964142"/>
                  </a:lnTo>
                  <a:lnTo>
                    <a:pt x="3760802" y="1958104"/>
                  </a:lnTo>
                  <a:lnTo>
                    <a:pt x="3767786" y="1951749"/>
                  </a:lnTo>
                  <a:lnTo>
                    <a:pt x="3774769" y="1945393"/>
                  </a:lnTo>
                  <a:lnTo>
                    <a:pt x="3781117" y="1939038"/>
                  </a:lnTo>
                  <a:lnTo>
                    <a:pt x="3786830" y="1932365"/>
                  </a:lnTo>
                  <a:lnTo>
                    <a:pt x="3792226" y="1925691"/>
                  </a:lnTo>
                  <a:lnTo>
                    <a:pt x="3796988" y="1919018"/>
                  </a:lnTo>
                  <a:lnTo>
                    <a:pt x="3801432" y="1912027"/>
                  </a:lnTo>
                  <a:lnTo>
                    <a:pt x="3805240" y="1905354"/>
                  </a:lnTo>
                  <a:lnTo>
                    <a:pt x="3808415" y="1898363"/>
                  </a:lnTo>
                  <a:lnTo>
                    <a:pt x="3811271" y="1891372"/>
                  </a:lnTo>
                  <a:lnTo>
                    <a:pt x="3813176" y="1884063"/>
                  </a:lnTo>
                  <a:lnTo>
                    <a:pt x="3814763" y="1877072"/>
                  </a:lnTo>
                  <a:lnTo>
                    <a:pt x="3816033" y="1869446"/>
                  </a:lnTo>
                  <a:lnTo>
                    <a:pt x="3816350" y="1862455"/>
                  </a:lnTo>
                  <a:lnTo>
                    <a:pt x="3816350" y="2010536"/>
                  </a:lnTo>
                  <a:lnTo>
                    <a:pt x="3816033" y="2010854"/>
                  </a:lnTo>
                  <a:lnTo>
                    <a:pt x="3815398" y="2019434"/>
                  </a:lnTo>
                  <a:lnTo>
                    <a:pt x="3814763" y="2025154"/>
                  </a:lnTo>
                  <a:lnTo>
                    <a:pt x="3813493" y="2030556"/>
                  </a:lnTo>
                  <a:lnTo>
                    <a:pt x="3811906" y="2036276"/>
                  </a:lnTo>
                  <a:lnTo>
                    <a:pt x="3810319" y="2041678"/>
                  </a:lnTo>
                  <a:lnTo>
                    <a:pt x="3808097" y="2046762"/>
                  </a:lnTo>
                  <a:lnTo>
                    <a:pt x="3805558" y="2052482"/>
                  </a:lnTo>
                  <a:lnTo>
                    <a:pt x="3803019" y="2057567"/>
                  </a:lnTo>
                  <a:lnTo>
                    <a:pt x="3799844" y="2062969"/>
                  </a:lnTo>
                  <a:lnTo>
                    <a:pt x="3796036" y="2068053"/>
                  </a:lnTo>
                  <a:lnTo>
                    <a:pt x="3792226" y="2073137"/>
                  </a:lnTo>
                  <a:lnTo>
                    <a:pt x="3788418" y="2078540"/>
                  </a:lnTo>
                  <a:lnTo>
                    <a:pt x="3783974" y="2083624"/>
                  </a:lnTo>
                  <a:lnTo>
                    <a:pt x="3779212" y="2088391"/>
                  </a:lnTo>
                  <a:lnTo>
                    <a:pt x="3774134" y="2093475"/>
                  </a:lnTo>
                  <a:lnTo>
                    <a:pt x="3768420" y="2098241"/>
                  </a:lnTo>
                  <a:lnTo>
                    <a:pt x="3763024" y="2103326"/>
                  </a:lnTo>
                  <a:lnTo>
                    <a:pt x="3750963" y="2112859"/>
                  </a:lnTo>
                  <a:lnTo>
                    <a:pt x="3737314" y="2121757"/>
                  </a:lnTo>
                  <a:lnTo>
                    <a:pt x="3722713" y="2130972"/>
                  </a:lnTo>
                  <a:lnTo>
                    <a:pt x="3707477" y="2139552"/>
                  </a:lnTo>
                  <a:lnTo>
                    <a:pt x="3690971" y="2147814"/>
                  </a:lnTo>
                  <a:lnTo>
                    <a:pt x="3673513" y="2156076"/>
                  </a:lnTo>
                  <a:lnTo>
                    <a:pt x="3655103" y="2163702"/>
                  </a:lnTo>
                  <a:lnTo>
                    <a:pt x="3635424" y="2171011"/>
                  </a:lnTo>
                  <a:lnTo>
                    <a:pt x="3615109" y="2178320"/>
                  </a:lnTo>
                  <a:lnTo>
                    <a:pt x="3593842" y="2184993"/>
                  </a:lnTo>
                  <a:lnTo>
                    <a:pt x="3571941" y="2191349"/>
                  </a:lnTo>
                  <a:lnTo>
                    <a:pt x="3549087" y="2197068"/>
                  </a:lnTo>
                  <a:lnTo>
                    <a:pt x="3525281" y="2202788"/>
                  </a:lnTo>
                  <a:lnTo>
                    <a:pt x="3501157" y="2207873"/>
                  </a:lnTo>
                  <a:lnTo>
                    <a:pt x="3476082" y="2212639"/>
                  </a:lnTo>
                  <a:lnTo>
                    <a:pt x="3450371" y="2217088"/>
                  </a:lnTo>
                  <a:lnTo>
                    <a:pt x="3424343" y="2220584"/>
                  </a:lnTo>
                  <a:lnTo>
                    <a:pt x="3397680" y="2224079"/>
                  </a:lnTo>
                  <a:lnTo>
                    <a:pt x="3370065" y="2226939"/>
                  </a:lnTo>
                  <a:lnTo>
                    <a:pt x="3341815" y="2229163"/>
                  </a:lnTo>
                  <a:lnTo>
                    <a:pt x="3313565" y="2231070"/>
                  </a:lnTo>
                  <a:lnTo>
                    <a:pt x="3284680" y="2232341"/>
                  </a:lnTo>
                  <a:lnTo>
                    <a:pt x="3255478" y="2233294"/>
                  </a:lnTo>
                  <a:lnTo>
                    <a:pt x="3225959" y="2233612"/>
                  </a:lnTo>
                  <a:lnTo>
                    <a:pt x="3195487" y="2233294"/>
                  </a:lnTo>
                  <a:lnTo>
                    <a:pt x="3165650" y="2232341"/>
                  </a:lnTo>
                  <a:lnTo>
                    <a:pt x="3136130" y="2231070"/>
                  </a:lnTo>
                  <a:lnTo>
                    <a:pt x="3106928" y="2229163"/>
                  </a:lnTo>
                  <a:lnTo>
                    <a:pt x="3078678" y="2226303"/>
                  </a:lnTo>
                  <a:lnTo>
                    <a:pt x="3050428" y="2223761"/>
                  </a:lnTo>
                  <a:lnTo>
                    <a:pt x="3022813" y="2220266"/>
                  </a:lnTo>
                  <a:lnTo>
                    <a:pt x="2996150" y="2216135"/>
                  </a:lnTo>
                  <a:lnTo>
                    <a:pt x="2970122" y="2211368"/>
                  </a:lnTo>
                  <a:lnTo>
                    <a:pt x="2944729" y="2206602"/>
                  </a:lnTo>
                  <a:lnTo>
                    <a:pt x="2919971" y="2201199"/>
                  </a:lnTo>
                  <a:lnTo>
                    <a:pt x="2895847" y="2195797"/>
                  </a:lnTo>
                  <a:lnTo>
                    <a:pt x="2872994" y="2189442"/>
                  </a:lnTo>
                  <a:lnTo>
                    <a:pt x="2850775" y="2182769"/>
                  </a:lnTo>
                  <a:lnTo>
                    <a:pt x="2829190" y="2175460"/>
                  </a:lnTo>
                  <a:lnTo>
                    <a:pt x="2808876" y="2168469"/>
                  </a:lnTo>
                  <a:lnTo>
                    <a:pt x="2789196" y="2160525"/>
                  </a:lnTo>
                  <a:lnTo>
                    <a:pt x="2770469" y="2152580"/>
                  </a:lnTo>
                  <a:lnTo>
                    <a:pt x="2753328" y="2144001"/>
                  </a:lnTo>
                  <a:lnTo>
                    <a:pt x="2736823" y="2135103"/>
                  </a:lnTo>
                  <a:lnTo>
                    <a:pt x="2721269" y="2126205"/>
                  </a:lnTo>
                  <a:lnTo>
                    <a:pt x="2706986" y="2116990"/>
                  </a:lnTo>
                  <a:lnTo>
                    <a:pt x="2693972" y="2107139"/>
                  </a:lnTo>
                  <a:lnTo>
                    <a:pt x="2688258" y="2102372"/>
                  </a:lnTo>
                  <a:lnTo>
                    <a:pt x="2682227" y="2097288"/>
                  </a:lnTo>
                  <a:lnTo>
                    <a:pt x="2676831" y="2092522"/>
                  </a:lnTo>
                  <a:lnTo>
                    <a:pt x="2671753" y="2087437"/>
                  </a:lnTo>
                  <a:lnTo>
                    <a:pt x="2666991" y="2082353"/>
                  </a:lnTo>
                  <a:lnTo>
                    <a:pt x="2662548" y="2076951"/>
                  </a:lnTo>
                  <a:lnTo>
                    <a:pt x="2658104" y="2071549"/>
                  </a:lnTo>
                  <a:lnTo>
                    <a:pt x="2654612" y="2066464"/>
                  </a:lnTo>
                  <a:lnTo>
                    <a:pt x="2651121" y="2061062"/>
                  </a:lnTo>
                  <a:lnTo>
                    <a:pt x="2647947" y="2055342"/>
                  </a:lnTo>
                  <a:lnTo>
                    <a:pt x="2645090" y="2050258"/>
                  </a:lnTo>
                  <a:lnTo>
                    <a:pt x="2642868" y="2044856"/>
                  </a:lnTo>
                  <a:lnTo>
                    <a:pt x="2640329" y="2039454"/>
                  </a:lnTo>
                  <a:lnTo>
                    <a:pt x="2638742" y="2033416"/>
                  </a:lnTo>
                  <a:lnTo>
                    <a:pt x="2637789" y="2027696"/>
                  </a:lnTo>
                  <a:lnTo>
                    <a:pt x="2636520" y="2022294"/>
                  </a:lnTo>
                  <a:lnTo>
                    <a:pt x="2636202" y="2016256"/>
                  </a:lnTo>
                  <a:lnTo>
                    <a:pt x="2635885" y="2010854"/>
                  </a:lnTo>
                  <a:lnTo>
                    <a:pt x="2635250" y="2010854"/>
                  </a:lnTo>
                  <a:lnTo>
                    <a:pt x="2635250" y="1862137"/>
                  </a:lnTo>
                  <a:close/>
                  <a:moveTo>
                    <a:pt x="3815353" y="1849331"/>
                  </a:moveTo>
                  <a:lnTo>
                    <a:pt x="3816061" y="1854393"/>
                  </a:lnTo>
                  <a:lnTo>
                    <a:pt x="3816350" y="1860279"/>
                  </a:lnTo>
                  <a:lnTo>
                    <a:pt x="3816061" y="1862137"/>
                  </a:lnTo>
                  <a:lnTo>
                    <a:pt x="3816061" y="1859040"/>
                  </a:lnTo>
                  <a:lnTo>
                    <a:pt x="3815773" y="1853154"/>
                  </a:lnTo>
                  <a:lnTo>
                    <a:pt x="3815353" y="1849331"/>
                  </a:lnTo>
                  <a:close/>
                  <a:moveTo>
                    <a:pt x="2636143" y="1848861"/>
                  </a:moveTo>
                  <a:lnTo>
                    <a:pt x="2635885" y="1853247"/>
                  </a:lnTo>
                  <a:lnTo>
                    <a:pt x="2635250" y="1859280"/>
                  </a:lnTo>
                  <a:lnTo>
                    <a:pt x="2635250" y="1854517"/>
                  </a:lnTo>
                  <a:lnTo>
                    <a:pt x="2636143" y="1848861"/>
                  </a:lnTo>
                  <a:close/>
                  <a:moveTo>
                    <a:pt x="3814618" y="1842622"/>
                  </a:moveTo>
                  <a:lnTo>
                    <a:pt x="3815195" y="1847888"/>
                  </a:lnTo>
                  <a:lnTo>
                    <a:pt x="3815353" y="1849331"/>
                  </a:lnTo>
                  <a:lnTo>
                    <a:pt x="3815195" y="1848198"/>
                  </a:lnTo>
                  <a:lnTo>
                    <a:pt x="3814618" y="1842622"/>
                  </a:lnTo>
                  <a:close/>
                  <a:moveTo>
                    <a:pt x="2638425" y="1836737"/>
                  </a:moveTo>
                  <a:lnTo>
                    <a:pt x="2636838" y="1842770"/>
                  </a:lnTo>
                  <a:lnTo>
                    <a:pt x="2636202" y="1848485"/>
                  </a:lnTo>
                  <a:lnTo>
                    <a:pt x="2636143" y="1848861"/>
                  </a:lnTo>
                  <a:lnTo>
                    <a:pt x="2636202" y="1847850"/>
                  </a:lnTo>
                  <a:lnTo>
                    <a:pt x="2636838" y="1842452"/>
                  </a:lnTo>
                  <a:lnTo>
                    <a:pt x="2638425" y="1836737"/>
                  </a:lnTo>
                  <a:close/>
                  <a:moveTo>
                    <a:pt x="3187700" y="1751012"/>
                  </a:moveTo>
                  <a:lnTo>
                    <a:pt x="3187700" y="1827212"/>
                  </a:lnTo>
                  <a:lnTo>
                    <a:pt x="3172031" y="1824063"/>
                  </a:lnTo>
                  <a:lnTo>
                    <a:pt x="3153163" y="1820285"/>
                  </a:lnTo>
                  <a:lnTo>
                    <a:pt x="3144209" y="1818396"/>
                  </a:lnTo>
                  <a:lnTo>
                    <a:pt x="3136535" y="1816191"/>
                  </a:lnTo>
                  <a:lnTo>
                    <a:pt x="3129179" y="1813987"/>
                  </a:lnTo>
                  <a:lnTo>
                    <a:pt x="3122144" y="1811153"/>
                  </a:lnTo>
                  <a:lnTo>
                    <a:pt x="3115749" y="1808005"/>
                  </a:lnTo>
                  <a:lnTo>
                    <a:pt x="3109673" y="1804541"/>
                  </a:lnTo>
                  <a:lnTo>
                    <a:pt x="3106475" y="1801707"/>
                  </a:lnTo>
                  <a:lnTo>
                    <a:pt x="3103917" y="1799503"/>
                  </a:lnTo>
                  <a:lnTo>
                    <a:pt x="3101998" y="1796669"/>
                  </a:lnTo>
                  <a:lnTo>
                    <a:pt x="3100399" y="1793835"/>
                  </a:lnTo>
                  <a:lnTo>
                    <a:pt x="3099120" y="1791001"/>
                  </a:lnTo>
                  <a:lnTo>
                    <a:pt x="3098800" y="1788167"/>
                  </a:lnTo>
                  <a:lnTo>
                    <a:pt x="3098800" y="1785334"/>
                  </a:lnTo>
                  <a:lnTo>
                    <a:pt x="3099120" y="1782500"/>
                  </a:lnTo>
                  <a:lnTo>
                    <a:pt x="3099759" y="1779351"/>
                  </a:lnTo>
                  <a:lnTo>
                    <a:pt x="3101358" y="1777147"/>
                  </a:lnTo>
                  <a:lnTo>
                    <a:pt x="3103597" y="1774313"/>
                  </a:lnTo>
                  <a:lnTo>
                    <a:pt x="3105835" y="1771794"/>
                  </a:lnTo>
                  <a:lnTo>
                    <a:pt x="3108713" y="1769275"/>
                  </a:lnTo>
                  <a:lnTo>
                    <a:pt x="3112231" y="1767386"/>
                  </a:lnTo>
                  <a:lnTo>
                    <a:pt x="3116068" y="1765182"/>
                  </a:lnTo>
                  <a:lnTo>
                    <a:pt x="3120545" y="1763607"/>
                  </a:lnTo>
                  <a:lnTo>
                    <a:pt x="3127581" y="1760773"/>
                  </a:lnTo>
                  <a:lnTo>
                    <a:pt x="3135255" y="1758884"/>
                  </a:lnTo>
                  <a:lnTo>
                    <a:pt x="3143250" y="1756680"/>
                  </a:lnTo>
                  <a:lnTo>
                    <a:pt x="3151564" y="1755106"/>
                  </a:lnTo>
                  <a:lnTo>
                    <a:pt x="3160199" y="1753531"/>
                  </a:lnTo>
                  <a:lnTo>
                    <a:pt x="3169472" y="1752587"/>
                  </a:lnTo>
                  <a:lnTo>
                    <a:pt x="3178426" y="1751642"/>
                  </a:lnTo>
                  <a:lnTo>
                    <a:pt x="3187700" y="1751012"/>
                  </a:lnTo>
                  <a:close/>
                  <a:moveTo>
                    <a:pt x="3203106" y="1692876"/>
                  </a:moveTo>
                  <a:lnTo>
                    <a:pt x="3200250" y="1693193"/>
                  </a:lnTo>
                  <a:lnTo>
                    <a:pt x="3197710" y="1693827"/>
                  </a:lnTo>
                  <a:lnTo>
                    <a:pt x="3194854" y="1694144"/>
                  </a:lnTo>
                  <a:lnTo>
                    <a:pt x="3192949" y="1694778"/>
                  </a:lnTo>
                  <a:lnTo>
                    <a:pt x="3191045" y="1696045"/>
                  </a:lnTo>
                  <a:lnTo>
                    <a:pt x="3189458" y="1697313"/>
                  </a:lnTo>
                  <a:lnTo>
                    <a:pt x="3188506" y="1698581"/>
                  </a:lnTo>
                  <a:lnTo>
                    <a:pt x="3188188" y="1699532"/>
                  </a:lnTo>
                  <a:lnTo>
                    <a:pt x="3188188" y="1720450"/>
                  </a:lnTo>
                  <a:lnTo>
                    <a:pt x="3171684" y="1721718"/>
                  </a:lnTo>
                  <a:lnTo>
                    <a:pt x="3155179" y="1723620"/>
                  </a:lnTo>
                  <a:lnTo>
                    <a:pt x="3139309" y="1726155"/>
                  </a:lnTo>
                  <a:lnTo>
                    <a:pt x="3123756" y="1728691"/>
                  </a:lnTo>
                  <a:lnTo>
                    <a:pt x="3108838" y="1731860"/>
                  </a:lnTo>
                  <a:lnTo>
                    <a:pt x="3095190" y="1735347"/>
                  </a:lnTo>
                  <a:lnTo>
                    <a:pt x="3081542" y="1739784"/>
                  </a:lnTo>
                  <a:lnTo>
                    <a:pt x="3069480" y="1744538"/>
                  </a:lnTo>
                  <a:lnTo>
                    <a:pt x="3061228" y="1748342"/>
                  </a:lnTo>
                  <a:lnTo>
                    <a:pt x="3053293" y="1752462"/>
                  </a:lnTo>
                  <a:lnTo>
                    <a:pt x="3046310" y="1756582"/>
                  </a:lnTo>
                  <a:lnTo>
                    <a:pt x="3040280" y="1761019"/>
                  </a:lnTo>
                  <a:lnTo>
                    <a:pt x="3034884" y="1765774"/>
                  </a:lnTo>
                  <a:lnTo>
                    <a:pt x="3030440" y="1770528"/>
                  </a:lnTo>
                  <a:lnTo>
                    <a:pt x="3026949" y="1775282"/>
                  </a:lnTo>
                  <a:lnTo>
                    <a:pt x="3024092" y="1780353"/>
                  </a:lnTo>
                  <a:lnTo>
                    <a:pt x="3022505" y="1785107"/>
                  </a:lnTo>
                  <a:lnTo>
                    <a:pt x="3021235" y="1790179"/>
                  </a:lnTo>
                  <a:lnTo>
                    <a:pt x="3021235" y="1794933"/>
                  </a:lnTo>
                  <a:lnTo>
                    <a:pt x="3022505" y="1800004"/>
                  </a:lnTo>
                  <a:lnTo>
                    <a:pt x="3024092" y="1805075"/>
                  </a:lnTo>
                  <a:lnTo>
                    <a:pt x="3026949" y="1809829"/>
                  </a:lnTo>
                  <a:lnTo>
                    <a:pt x="3030758" y="1814583"/>
                  </a:lnTo>
                  <a:lnTo>
                    <a:pt x="3035519" y="1819338"/>
                  </a:lnTo>
                  <a:lnTo>
                    <a:pt x="3040597" y="1823775"/>
                  </a:lnTo>
                  <a:lnTo>
                    <a:pt x="3046310" y="1827578"/>
                  </a:lnTo>
                  <a:lnTo>
                    <a:pt x="3052976" y="1831065"/>
                  </a:lnTo>
                  <a:lnTo>
                    <a:pt x="3059958" y="1835185"/>
                  </a:lnTo>
                  <a:lnTo>
                    <a:pt x="3067893" y="1838354"/>
                  </a:lnTo>
                  <a:lnTo>
                    <a:pt x="3076146" y="1841524"/>
                  </a:lnTo>
                  <a:lnTo>
                    <a:pt x="3084716" y="1844059"/>
                  </a:lnTo>
                  <a:lnTo>
                    <a:pt x="3094555" y="1846595"/>
                  </a:lnTo>
                  <a:lnTo>
                    <a:pt x="3130104" y="1853885"/>
                  </a:lnTo>
                  <a:lnTo>
                    <a:pt x="3188188" y="1865929"/>
                  </a:lnTo>
                  <a:lnTo>
                    <a:pt x="3188188" y="1956259"/>
                  </a:lnTo>
                  <a:lnTo>
                    <a:pt x="3173588" y="1954357"/>
                  </a:lnTo>
                  <a:lnTo>
                    <a:pt x="3159305" y="1952455"/>
                  </a:lnTo>
                  <a:lnTo>
                    <a:pt x="3152005" y="1951187"/>
                  </a:lnTo>
                  <a:lnTo>
                    <a:pt x="3144070" y="1949603"/>
                  </a:lnTo>
                  <a:lnTo>
                    <a:pt x="3127565" y="1945799"/>
                  </a:lnTo>
                  <a:lnTo>
                    <a:pt x="3111695" y="1941362"/>
                  </a:lnTo>
                  <a:lnTo>
                    <a:pt x="3098681" y="1936608"/>
                  </a:lnTo>
                  <a:lnTo>
                    <a:pt x="3095190" y="1935657"/>
                  </a:lnTo>
                  <a:lnTo>
                    <a:pt x="3091699" y="1934072"/>
                  </a:lnTo>
                  <a:lnTo>
                    <a:pt x="3088842" y="1932805"/>
                  </a:lnTo>
                  <a:lnTo>
                    <a:pt x="3088524" y="1932488"/>
                  </a:lnTo>
                  <a:lnTo>
                    <a:pt x="3084398" y="1929952"/>
                  </a:lnTo>
                  <a:lnTo>
                    <a:pt x="3082176" y="1928684"/>
                  </a:lnTo>
                  <a:lnTo>
                    <a:pt x="3079637" y="1927733"/>
                  </a:lnTo>
                  <a:lnTo>
                    <a:pt x="3077415" y="1926783"/>
                  </a:lnTo>
                  <a:lnTo>
                    <a:pt x="3074559" y="1926149"/>
                  </a:lnTo>
                  <a:lnTo>
                    <a:pt x="3068211" y="1925198"/>
                  </a:lnTo>
                  <a:lnTo>
                    <a:pt x="3061863" y="1924881"/>
                  </a:lnTo>
                  <a:lnTo>
                    <a:pt x="3055197" y="1925515"/>
                  </a:lnTo>
                  <a:lnTo>
                    <a:pt x="3048532" y="1926466"/>
                  </a:lnTo>
                  <a:lnTo>
                    <a:pt x="3042184" y="1928050"/>
                  </a:lnTo>
                  <a:lnTo>
                    <a:pt x="3035836" y="1929952"/>
                  </a:lnTo>
                  <a:lnTo>
                    <a:pt x="3030123" y="1932488"/>
                  </a:lnTo>
                  <a:lnTo>
                    <a:pt x="3025044" y="1934706"/>
                  </a:lnTo>
                  <a:lnTo>
                    <a:pt x="3020918" y="1937559"/>
                  </a:lnTo>
                  <a:lnTo>
                    <a:pt x="3017427" y="1940728"/>
                  </a:lnTo>
                  <a:lnTo>
                    <a:pt x="3016157" y="1941679"/>
                  </a:lnTo>
                  <a:lnTo>
                    <a:pt x="3015522" y="1943264"/>
                  </a:lnTo>
                  <a:lnTo>
                    <a:pt x="3015205" y="1944849"/>
                  </a:lnTo>
                  <a:lnTo>
                    <a:pt x="3015205" y="1946116"/>
                  </a:lnTo>
                  <a:lnTo>
                    <a:pt x="3015205" y="1947701"/>
                  </a:lnTo>
                  <a:lnTo>
                    <a:pt x="3015840" y="1948969"/>
                  </a:lnTo>
                  <a:lnTo>
                    <a:pt x="3017109" y="1950554"/>
                  </a:lnTo>
                  <a:lnTo>
                    <a:pt x="3018696" y="1951504"/>
                  </a:lnTo>
                  <a:lnTo>
                    <a:pt x="3025044" y="1955625"/>
                  </a:lnTo>
                  <a:lnTo>
                    <a:pt x="3032027" y="1959428"/>
                  </a:lnTo>
                  <a:lnTo>
                    <a:pt x="3039962" y="1962915"/>
                  </a:lnTo>
                  <a:lnTo>
                    <a:pt x="3048532" y="1966084"/>
                  </a:lnTo>
                  <a:lnTo>
                    <a:pt x="3057737" y="1969253"/>
                  </a:lnTo>
                  <a:lnTo>
                    <a:pt x="3067576" y="1972106"/>
                  </a:lnTo>
                  <a:lnTo>
                    <a:pt x="3077733" y="1974959"/>
                  </a:lnTo>
                  <a:lnTo>
                    <a:pt x="3088842" y="1977177"/>
                  </a:lnTo>
                  <a:lnTo>
                    <a:pt x="3100268" y="1979713"/>
                  </a:lnTo>
                  <a:lnTo>
                    <a:pt x="3111695" y="1981614"/>
                  </a:lnTo>
                  <a:lnTo>
                    <a:pt x="3123756" y="1983516"/>
                  </a:lnTo>
                  <a:lnTo>
                    <a:pt x="3136452" y="1985101"/>
                  </a:lnTo>
                  <a:lnTo>
                    <a:pt x="3149148" y="1986369"/>
                  </a:lnTo>
                  <a:lnTo>
                    <a:pt x="3162162" y="1987636"/>
                  </a:lnTo>
                  <a:lnTo>
                    <a:pt x="3188188" y="1989538"/>
                  </a:lnTo>
                  <a:lnTo>
                    <a:pt x="3188188" y="2009823"/>
                  </a:lnTo>
                  <a:lnTo>
                    <a:pt x="3188506" y="2011407"/>
                  </a:lnTo>
                  <a:lnTo>
                    <a:pt x="3189458" y="2012675"/>
                  </a:lnTo>
                  <a:lnTo>
                    <a:pt x="3191045" y="2013626"/>
                  </a:lnTo>
                  <a:lnTo>
                    <a:pt x="3192949" y="2014577"/>
                  </a:lnTo>
                  <a:lnTo>
                    <a:pt x="3194854" y="2015528"/>
                  </a:lnTo>
                  <a:lnTo>
                    <a:pt x="3197710" y="2015845"/>
                  </a:lnTo>
                  <a:lnTo>
                    <a:pt x="3200250" y="2016162"/>
                  </a:lnTo>
                  <a:lnTo>
                    <a:pt x="3203106" y="2016479"/>
                  </a:lnTo>
                  <a:lnTo>
                    <a:pt x="3254843" y="2016479"/>
                  </a:lnTo>
                  <a:lnTo>
                    <a:pt x="3258017" y="2016162"/>
                  </a:lnTo>
                  <a:lnTo>
                    <a:pt x="3260556" y="2015845"/>
                  </a:lnTo>
                  <a:lnTo>
                    <a:pt x="3263413" y="2015528"/>
                  </a:lnTo>
                  <a:lnTo>
                    <a:pt x="3265317" y="2014577"/>
                  </a:lnTo>
                  <a:lnTo>
                    <a:pt x="3267539" y="2013626"/>
                  </a:lnTo>
                  <a:lnTo>
                    <a:pt x="3269126" y="2012675"/>
                  </a:lnTo>
                  <a:lnTo>
                    <a:pt x="3269761" y="2011407"/>
                  </a:lnTo>
                  <a:lnTo>
                    <a:pt x="3270078" y="2009823"/>
                  </a:lnTo>
                  <a:lnTo>
                    <a:pt x="3270078" y="1988587"/>
                  </a:lnTo>
                  <a:lnTo>
                    <a:pt x="3286265" y="1987636"/>
                  </a:lnTo>
                  <a:lnTo>
                    <a:pt x="3302136" y="1986369"/>
                  </a:lnTo>
                  <a:lnTo>
                    <a:pt x="3317371" y="1984467"/>
                  </a:lnTo>
                  <a:lnTo>
                    <a:pt x="3331971" y="1981931"/>
                  </a:lnTo>
                  <a:lnTo>
                    <a:pt x="3345937" y="1979079"/>
                  </a:lnTo>
                  <a:lnTo>
                    <a:pt x="3358950" y="1976543"/>
                  </a:lnTo>
                  <a:lnTo>
                    <a:pt x="3370694" y="1973057"/>
                  </a:lnTo>
                  <a:lnTo>
                    <a:pt x="3381486" y="1968937"/>
                  </a:lnTo>
                  <a:lnTo>
                    <a:pt x="3390056" y="1965450"/>
                  </a:lnTo>
                  <a:lnTo>
                    <a:pt x="3398308" y="1961964"/>
                  </a:lnTo>
                  <a:lnTo>
                    <a:pt x="3405291" y="1957843"/>
                  </a:lnTo>
                  <a:lnTo>
                    <a:pt x="3411956" y="1953723"/>
                  </a:lnTo>
                  <a:lnTo>
                    <a:pt x="3417670" y="1949286"/>
                  </a:lnTo>
                  <a:lnTo>
                    <a:pt x="3422748" y="1944849"/>
                  </a:lnTo>
                  <a:lnTo>
                    <a:pt x="3427192" y="1940094"/>
                  </a:lnTo>
                  <a:lnTo>
                    <a:pt x="3430683" y="1935657"/>
                  </a:lnTo>
                  <a:lnTo>
                    <a:pt x="3433540" y="1930903"/>
                  </a:lnTo>
                  <a:lnTo>
                    <a:pt x="3435444" y="1926149"/>
                  </a:lnTo>
                  <a:lnTo>
                    <a:pt x="3436396" y="1921078"/>
                  </a:lnTo>
                  <a:lnTo>
                    <a:pt x="3437031" y="1916323"/>
                  </a:lnTo>
                  <a:lnTo>
                    <a:pt x="3436079" y="1910935"/>
                  </a:lnTo>
                  <a:lnTo>
                    <a:pt x="3434492" y="1905864"/>
                  </a:lnTo>
                  <a:lnTo>
                    <a:pt x="3432270" y="1901110"/>
                  </a:lnTo>
                  <a:lnTo>
                    <a:pt x="3429096" y="1896039"/>
                  </a:lnTo>
                  <a:lnTo>
                    <a:pt x="3426557" y="1893820"/>
                  </a:lnTo>
                  <a:lnTo>
                    <a:pt x="3424335" y="1890968"/>
                  </a:lnTo>
                  <a:lnTo>
                    <a:pt x="3418304" y="1886530"/>
                  </a:lnTo>
                  <a:lnTo>
                    <a:pt x="3411639" y="1882093"/>
                  </a:lnTo>
                  <a:lnTo>
                    <a:pt x="3404339" y="1877973"/>
                  </a:lnTo>
                  <a:lnTo>
                    <a:pt x="3395451" y="1874169"/>
                  </a:lnTo>
                  <a:lnTo>
                    <a:pt x="3385929" y="1870683"/>
                  </a:lnTo>
                  <a:lnTo>
                    <a:pt x="3375772" y="1866880"/>
                  </a:lnTo>
                  <a:lnTo>
                    <a:pt x="3365298" y="1863710"/>
                  </a:lnTo>
                  <a:lnTo>
                    <a:pt x="3354189" y="1860541"/>
                  </a:lnTo>
                  <a:lnTo>
                    <a:pt x="3342763" y="1858005"/>
                  </a:lnTo>
                  <a:lnTo>
                    <a:pt x="3318640" y="1852300"/>
                  </a:lnTo>
                  <a:lnTo>
                    <a:pt x="3294200" y="1847546"/>
                  </a:lnTo>
                  <a:lnTo>
                    <a:pt x="3270078" y="1843426"/>
                  </a:lnTo>
                  <a:lnTo>
                    <a:pt x="3270078" y="1752779"/>
                  </a:lnTo>
                  <a:lnTo>
                    <a:pt x="3291026" y="1755631"/>
                  </a:lnTo>
                  <a:lnTo>
                    <a:pt x="3298961" y="1756582"/>
                  </a:lnTo>
                  <a:lnTo>
                    <a:pt x="3306896" y="1758801"/>
                  </a:lnTo>
                  <a:lnTo>
                    <a:pt x="3323719" y="1762921"/>
                  </a:lnTo>
                  <a:lnTo>
                    <a:pt x="3339589" y="1767992"/>
                  </a:lnTo>
                  <a:lnTo>
                    <a:pt x="3352920" y="1772746"/>
                  </a:lnTo>
                  <a:lnTo>
                    <a:pt x="3360537" y="1775599"/>
                  </a:lnTo>
                  <a:lnTo>
                    <a:pt x="3363076" y="1777184"/>
                  </a:lnTo>
                  <a:lnTo>
                    <a:pt x="3367203" y="1779402"/>
                  </a:lnTo>
                  <a:lnTo>
                    <a:pt x="3369424" y="1780670"/>
                  </a:lnTo>
                  <a:lnTo>
                    <a:pt x="3371964" y="1781938"/>
                  </a:lnTo>
                  <a:lnTo>
                    <a:pt x="3374186" y="1783206"/>
                  </a:lnTo>
                  <a:lnTo>
                    <a:pt x="3377042" y="1783523"/>
                  </a:lnTo>
                  <a:lnTo>
                    <a:pt x="3383390" y="1784157"/>
                  </a:lnTo>
                  <a:lnTo>
                    <a:pt x="3389738" y="1784790"/>
                  </a:lnTo>
                  <a:lnTo>
                    <a:pt x="3396404" y="1784157"/>
                  </a:lnTo>
                  <a:lnTo>
                    <a:pt x="3403069" y="1783206"/>
                  </a:lnTo>
                  <a:lnTo>
                    <a:pt x="3409417" y="1781621"/>
                  </a:lnTo>
                  <a:lnTo>
                    <a:pt x="3415765" y="1779402"/>
                  </a:lnTo>
                  <a:lnTo>
                    <a:pt x="3421478" y="1777184"/>
                  </a:lnTo>
                  <a:lnTo>
                    <a:pt x="3426557" y="1774965"/>
                  </a:lnTo>
                  <a:lnTo>
                    <a:pt x="3430683" y="1772113"/>
                  </a:lnTo>
                  <a:lnTo>
                    <a:pt x="3434174" y="1769260"/>
                  </a:lnTo>
                  <a:lnTo>
                    <a:pt x="3435127" y="1767675"/>
                  </a:lnTo>
                  <a:lnTo>
                    <a:pt x="3436079" y="1766091"/>
                  </a:lnTo>
                  <a:lnTo>
                    <a:pt x="3436396" y="1765140"/>
                  </a:lnTo>
                  <a:lnTo>
                    <a:pt x="3436396" y="1763555"/>
                  </a:lnTo>
                  <a:lnTo>
                    <a:pt x="3436079" y="1761970"/>
                  </a:lnTo>
                  <a:lnTo>
                    <a:pt x="3435761" y="1760702"/>
                  </a:lnTo>
                  <a:lnTo>
                    <a:pt x="3434492" y="1759118"/>
                  </a:lnTo>
                  <a:lnTo>
                    <a:pt x="3432905" y="1757850"/>
                  </a:lnTo>
                  <a:lnTo>
                    <a:pt x="3428144" y="1754997"/>
                  </a:lnTo>
                  <a:lnTo>
                    <a:pt x="3423065" y="1752145"/>
                  </a:lnTo>
                  <a:lnTo>
                    <a:pt x="3417352" y="1749292"/>
                  </a:lnTo>
                  <a:lnTo>
                    <a:pt x="3410369" y="1746440"/>
                  </a:lnTo>
                  <a:lnTo>
                    <a:pt x="3403386" y="1743587"/>
                  </a:lnTo>
                  <a:lnTo>
                    <a:pt x="3396404" y="1741369"/>
                  </a:lnTo>
                  <a:lnTo>
                    <a:pt x="3380534" y="1736614"/>
                  </a:lnTo>
                  <a:lnTo>
                    <a:pt x="3363711" y="1732177"/>
                  </a:lnTo>
                  <a:lnTo>
                    <a:pt x="3346572" y="1728374"/>
                  </a:lnTo>
                  <a:lnTo>
                    <a:pt x="3329749" y="1725204"/>
                  </a:lnTo>
                  <a:lnTo>
                    <a:pt x="3313562" y="1723303"/>
                  </a:lnTo>
                  <a:lnTo>
                    <a:pt x="3292296" y="1720767"/>
                  </a:lnTo>
                  <a:lnTo>
                    <a:pt x="3270078" y="1719182"/>
                  </a:lnTo>
                  <a:lnTo>
                    <a:pt x="3270078" y="1699532"/>
                  </a:lnTo>
                  <a:lnTo>
                    <a:pt x="3269761" y="1698581"/>
                  </a:lnTo>
                  <a:lnTo>
                    <a:pt x="3269126" y="1697313"/>
                  </a:lnTo>
                  <a:lnTo>
                    <a:pt x="3267539" y="1696045"/>
                  </a:lnTo>
                  <a:lnTo>
                    <a:pt x="3265317" y="1694778"/>
                  </a:lnTo>
                  <a:lnTo>
                    <a:pt x="3263413" y="1694144"/>
                  </a:lnTo>
                  <a:lnTo>
                    <a:pt x="3260556" y="1693827"/>
                  </a:lnTo>
                  <a:lnTo>
                    <a:pt x="3258017" y="1693193"/>
                  </a:lnTo>
                  <a:lnTo>
                    <a:pt x="3254843" y="1692876"/>
                  </a:lnTo>
                  <a:lnTo>
                    <a:pt x="3203106" y="1692876"/>
                  </a:lnTo>
                  <a:close/>
                  <a:moveTo>
                    <a:pt x="3225959" y="1673225"/>
                  </a:moveTo>
                  <a:lnTo>
                    <a:pt x="3251986" y="1673542"/>
                  </a:lnTo>
                  <a:lnTo>
                    <a:pt x="3278013" y="1674493"/>
                  </a:lnTo>
                  <a:lnTo>
                    <a:pt x="3303722" y="1675444"/>
                  </a:lnTo>
                  <a:lnTo>
                    <a:pt x="3328480" y="1677028"/>
                  </a:lnTo>
                  <a:lnTo>
                    <a:pt x="3353237" y="1679247"/>
                  </a:lnTo>
                  <a:lnTo>
                    <a:pt x="3377360" y="1681466"/>
                  </a:lnTo>
                  <a:lnTo>
                    <a:pt x="3401165" y="1684318"/>
                  </a:lnTo>
                  <a:lnTo>
                    <a:pt x="3424335" y="1687805"/>
                  </a:lnTo>
                  <a:lnTo>
                    <a:pt x="3446870" y="1691291"/>
                  </a:lnTo>
                  <a:lnTo>
                    <a:pt x="3468771" y="1695411"/>
                  </a:lnTo>
                  <a:lnTo>
                    <a:pt x="3490037" y="1699532"/>
                  </a:lnTo>
                  <a:lnTo>
                    <a:pt x="3510668" y="1704286"/>
                  </a:lnTo>
                  <a:lnTo>
                    <a:pt x="3530664" y="1709357"/>
                  </a:lnTo>
                  <a:lnTo>
                    <a:pt x="3550026" y="1715062"/>
                  </a:lnTo>
                  <a:lnTo>
                    <a:pt x="3568752" y="1720450"/>
                  </a:lnTo>
                  <a:lnTo>
                    <a:pt x="3586527" y="1726789"/>
                  </a:lnTo>
                  <a:lnTo>
                    <a:pt x="3603349" y="1733128"/>
                  </a:lnTo>
                  <a:lnTo>
                    <a:pt x="3619219" y="1739467"/>
                  </a:lnTo>
                  <a:lnTo>
                    <a:pt x="3634454" y="1746440"/>
                  </a:lnTo>
                  <a:lnTo>
                    <a:pt x="3648738" y="1753413"/>
                  </a:lnTo>
                  <a:lnTo>
                    <a:pt x="3661751" y="1760702"/>
                  </a:lnTo>
                  <a:lnTo>
                    <a:pt x="3673812" y="1768626"/>
                  </a:lnTo>
                  <a:lnTo>
                    <a:pt x="3685239" y="1776550"/>
                  </a:lnTo>
                  <a:lnTo>
                    <a:pt x="3695713" y="1784157"/>
                  </a:lnTo>
                  <a:lnTo>
                    <a:pt x="3704600" y="1792397"/>
                  </a:lnTo>
                  <a:lnTo>
                    <a:pt x="3708726" y="1796834"/>
                  </a:lnTo>
                  <a:lnTo>
                    <a:pt x="3712535" y="1800955"/>
                  </a:lnTo>
                  <a:lnTo>
                    <a:pt x="3716027" y="1805075"/>
                  </a:lnTo>
                  <a:lnTo>
                    <a:pt x="3719518" y="1809512"/>
                  </a:lnTo>
                  <a:lnTo>
                    <a:pt x="3722375" y="1813950"/>
                  </a:lnTo>
                  <a:lnTo>
                    <a:pt x="3725231" y="1818704"/>
                  </a:lnTo>
                  <a:lnTo>
                    <a:pt x="3727453" y="1822824"/>
                  </a:lnTo>
                  <a:lnTo>
                    <a:pt x="3729357" y="1827261"/>
                  </a:lnTo>
                  <a:lnTo>
                    <a:pt x="3731579" y="1832015"/>
                  </a:lnTo>
                  <a:lnTo>
                    <a:pt x="3733166" y="1836136"/>
                  </a:lnTo>
                  <a:lnTo>
                    <a:pt x="3733801" y="1840890"/>
                  </a:lnTo>
                  <a:lnTo>
                    <a:pt x="3735071" y="1845644"/>
                  </a:lnTo>
                  <a:lnTo>
                    <a:pt x="3735388" y="1850081"/>
                  </a:lnTo>
                  <a:lnTo>
                    <a:pt x="3735388" y="1854836"/>
                  </a:lnTo>
                  <a:lnTo>
                    <a:pt x="3735388" y="1859590"/>
                  </a:lnTo>
                  <a:lnTo>
                    <a:pt x="3735071" y="1864344"/>
                  </a:lnTo>
                  <a:lnTo>
                    <a:pt x="3733801" y="1869098"/>
                  </a:lnTo>
                  <a:lnTo>
                    <a:pt x="3733166" y="1873219"/>
                  </a:lnTo>
                  <a:lnTo>
                    <a:pt x="3731579" y="1877973"/>
                  </a:lnTo>
                  <a:lnTo>
                    <a:pt x="3729357" y="1882727"/>
                  </a:lnTo>
                  <a:lnTo>
                    <a:pt x="3727453" y="1887164"/>
                  </a:lnTo>
                  <a:lnTo>
                    <a:pt x="3725231" y="1891285"/>
                  </a:lnTo>
                  <a:lnTo>
                    <a:pt x="3722375" y="1895722"/>
                  </a:lnTo>
                  <a:lnTo>
                    <a:pt x="3719518" y="1900476"/>
                  </a:lnTo>
                  <a:lnTo>
                    <a:pt x="3716027" y="1904913"/>
                  </a:lnTo>
                  <a:lnTo>
                    <a:pt x="3712535" y="1908717"/>
                  </a:lnTo>
                  <a:lnTo>
                    <a:pt x="3708726" y="1913154"/>
                  </a:lnTo>
                  <a:lnTo>
                    <a:pt x="3704600" y="1917274"/>
                  </a:lnTo>
                  <a:lnTo>
                    <a:pt x="3695713" y="1925515"/>
                  </a:lnTo>
                  <a:lnTo>
                    <a:pt x="3685239" y="1933438"/>
                  </a:lnTo>
                  <a:lnTo>
                    <a:pt x="3673812" y="1941362"/>
                  </a:lnTo>
                  <a:lnTo>
                    <a:pt x="3661751" y="1948969"/>
                  </a:lnTo>
                  <a:lnTo>
                    <a:pt x="3648738" y="1956259"/>
                  </a:lnTo>
                  <a:lnTo>
                    <a:pt x="3634454" y="1963548"/>
                  </a:lnTo>
                  <a:lnTo>
                    <a:pt x="3619219" y="1970521"/>
                  </a:lnTo>
                  <a:lnTo>
                    <a:pt x="3603349" y="1976860"/>
                  </a:lnTo>
                  <a:lnTo>
                    <a:pt x="3586527" y="1983199"/>
                  </a:lnTo>
                  <a:lnTo>
                    <a:pt x="3568752" y="1989538"/>
                  </a:lnTo>
                  <a:lnTo>
                    <a:pt x="3550026" y="1994926"/>
                  </a:lnTo>
                  <a:lnTo>
                    <a:pt x="3530664" y="2000631"/>
                  </a:lnTo>
                  <a:lnTo>
                    <a:pt x="3510668" y="2005702"/>
                  </a:lnTo>
                  <a:lnTo>
                    <a:pt x="3490037" y="2010457"/>
                  </a:lnTo>
                  <a:lnTo>
                    <a:pt x="3468771" y="2014577"/>
                  </a:lnTo>
                  <a:lnTo>
                    <a:pt x="3446870" y="2018697"/>
                  </a:lnTo>
                  <a:lnTo>
                    <a:pt x="3424335" y="2022184"/>
                  </a:lnTo>
                  <a:lnTo>
                    <a:pt x="3401165" y="2025670"/>
                  </a:lnTo>
                  <a:lnTo>
                    <a:pt x="3377360" y="2028523"/>
                  </a:lnTo>
                  <a:lnTo>
                    <a:pt x="3353237" y="2030741"/>
                  </a:lnTo>
                  <a:lnTo>
                    <a:pt x="3328480" y="2032643"/>
                  </a:lnTo>
                  <a:lnTo>
                    <a:pt x="3303722" y="2034228"/>
                  </a:lnTo>
                  <a:lnTo>
                    <a:pt x="3278013" y="2035495"/>
                  </a:lnTo>
                  <a:lnTo>
                    <a:pt x="3251986" y="2036446"/>
                  </a:lnTo>
                  <a:lnTo>
                    <a:pt x="3225959" y="2036763"/>
                  </a:lnTo>
                  <a:lnTo>
                    <a:pt x="3199615" y="2036446"/>
                  </a:lnTo>
                  <a:lnTo>
                    <a:pt x="3173905" y="2035495"/>
                  </a:lnTo>
                  <a:lnTo>
                    <a:pt x="3148196" y="2034228"/>
                  </a:lnTo>
                  <a:lnTo>
                    <a:pt x="3123121" y="2032643"/>
                  </a:lnTo>
                  <a:lnTo>
                    <a:pt x="3098681" y="2030741"/>
                  </a:lnTo>
                  <a:lnTo>
                    <a:pt x="3074241" y="2028523"/>
                  </a:lnTo>
                  <a:lnTo>
                    <a:pt x="3050436" y="2025670"/>
                  </a:lnTo>
                  <a:lnTo>
                    <a:pt x="3027584" y="2022184"/>
                  </a:lnTo>
                  <a:lnTo>
                    <a:pt x="3004731" y="2018697"/>
                  </a:lnTo>
                  <a:lnTo>
                    <a:pt x="2983147" y="2014577"/>
                  </a:lnTo>
                  <a:lnTo>
                    <a:pt x="2961564" y="2010457"/>
                  </a:lnTo>
                  <a:lnTo>
                    <a:pt x="2940933" y="2005702"/>
                  </a:lnTo>
                  <a:lnTo>
                    <a:pt x="2920937" y="2000631"/>
                  </a:lnTo>
                  <a:lnTo>
                    <a:pt x="2901575" y="1994926"/>
                  </a:lnTo>
                  <a:lnTo>
                    <a:pt x="2883483" y="1989538"/>
                  </a:lnTo>
                  <a:lnTo>
                    <a:pt x="2865709" y="1983199"/>
                  </a:lnTo>
                  <a:lnTo>
                    <a:pt x="2848569" y="1976860"/>
                  </a:lnTo>
                  <a:lnTo>
                    <a:pt x="2832382" y="1970521"/>
                  </a:lnTo>
                  <a:lnTo>
                    <a:pt x="2817464" y="1963548"/>
                  </a:lnTo>
                  <a:lnTo>
                    <a:pt x="2803181" y="1956259"/>
                  </a:lnTo>
                  <a:lnTo>
                    <a:pt x="2789850" y="1948969"/>
                  </a:lnTo>
                  <a:lnTo>
                    <a:pt x="2777789" y="1941362"/>
                  </a:lnTo>
                  <a:lnTo>
                    <a:pt x="2766362" y="1933438"/>
                  </a:lnTo>
                  <a:lnTo>
                    <a:pt x="2755888" y="1925515"/>
                  </a:lnTo>
                  <a:lnTo>
                    <a:pt x="2747001" y="1917274"/>
                  </a:lnTo>
                  <a:lnTo>
                    <a:pt x="2742875" y="1913154"/>
                  </a:lnTo>
                  <a:lnTo>
                    <a:pt x="2739066" y="1908717"/>
                  </a:lnTo>
                  <a:lnTo>
                    <a:pt x="2735574" y="1904913"/>
                  </a:lnTo>
                  <a:lnTo>
                    <a:pt x="2732400" y="1900476"/>
                  </a:lnTo>
                  <a:lnTo>
                    <a:pt x="2729226" y="1895722"/>
                  </a:lnTo>
                  <a:lnTo>
                    <a:pt x="2726370" y="1891285"/>
                  </a:lnTo>
                  <a:lnTo>
                    <a:pt x="2724148" y="1887164"/>
                  </a:lnTo>
                  <a:lnTo>
                    <a:pt x="2722244" y="1882727"/>
                  </a:lnTo>
                  <a:lnTo>
                    <a:pt x="2720022" y="1877973"/>
                  </a:lnTo>
                  <a:lnTo>
                    <a:pt x="2718435" y="1873219"/>
                  </a:lnTo>
                  <a:lnTo>
                    <a:pt x="2717800" y="1869098"/>
                  </a:lnTo>
                  <a:lnTo>
                    <a:pt x="2716530" y="1864344"/>
                  </a:lnTo>
                  <a:lnTo>
                    <a:pt x="2716213" y="1859590"/>
                  </a:lnTo>
                  <a:lnTo>
                    <a:pt x="2716213" y="1854836"/>
                  </a:lnTo>
                  <a:lnTo>
                    <a:pt x="2716213" y="1850081"/>
                  </a:lnTo>
                  <a:lnTo>
                    <a:pt x="2716530" y="1845644"/>
                  </a:lnTo>
                  <a:lnTo>
                    <a:pt x="2717800" y="1840890"/>
                  </a:lnTo>
                  <a:lnTo>
                    <a:pt x="2718435" y="1836136"/>
                  </a:lnTo>
                  <a:lnTo>
                    <a:pt x="2720022" y="1832015"/>
                  </a:lnTo>
                  <a:lnTo>
                    <a:pt x="2722244" y="1827261"/>
                  </a:lnTo>
                  <a:lnTo>
                    <a:pt x="2724148" y="1822824"/>
                  </a:lnTo>
                  <a:lnTo>
                    <a:pt x="2726370" y="1818704"/>
                  </a:lnTo>
                  <a:lnTo>
                    <a:pt x="2729226" y="1813950"/>
                  </a:lnTo>
                  <a:lnTo>
                    <a:pt x="2732400" y="1809512"/>
                  </a:lnTo>
                  <a:lnTo>
                    <a:pt x="2735574" y="1805075"/>
                  </a:lnTo>
                  <a:lnTo>
                    <a:pt x="2739066" y="1800955"/>
                  </a:lnTo>
                  <a:lnTo>
                    <a:pt x="2742875" y="1796834"/>
                  </a:lnTo>
                  <a:lnTo>
                    <a:pt x="2747001" y="1792397"/>
                  </a:lnTo>
                  <a:lnTo>
                    <a:pt x="2755888" y="1784157"/>
                  </a:lnTo>
                  <a:lnTo>
                    <a:pt x="2766362" y="1776550"/>
                  </a:lnTo>
                  <a:lnTo>
                    <a:pt x="2777789" y="1768626"/>
                  </a:lnTo>
                  <a:lnTo>
                    <a:pt x="2789850" y="1760702"/>
                  </a:lnTo>
                  <a:lnTo>
                    <a:pt x="2803181" y="1753413"/>
                  </a:lnTo>
                  <a:lnTo>
                    <a:pt x="2817464" y="1746440"/>
                  </a:lnTo>
                  <a:lnTo>
                    <a:pt x="2832382" y="1739467"/>
                  </a:lnTo>
                  <a:lnTo>
                    <a:pt x="2848569" y="1733128"/>
                  </a:lnTo>
                  <a:lnTo>
                    <a:pt x="2865709" y="1726789"/>
                  </a:lnTo>
                  <a:lnTo>
                    <a:pt x="2883483" y="1720450"/>
                  </a:lnTo>
                  <a:lnTo>
                    <a:pt x="2901575" y="1715062"/>
                  </a:lnTo>
                  <a:lnTo>
                    <a:pt x="2920937" y="1709357"/>
                  </a:lnTo>
                  <a:lnTo>
                    <a:pt x="2940933" y="1704286"/>
                  </a:lnTo>
                  <a:lnTo>
                    <a:pt x="2961564" y="1699532"/>
                  </a:lnTo>
                  <a:lnTo>
                    <a:pt x="2983147" y="1695411"/>
                  </a:lnTo>
                  <a:lnTo>
                    <a:pt x="3004731" y="1691291"/>
                  </a:lnTo>
                  <a:lnTo>
                    <a:pt x="3027584" y="1687805"/>
                  </a:lnTo>
                  <a:lnTo>
                    <a:pt x="3050436" y="1684318"/>
                  </a:lnTo>
                  <a:lnTo>
                    <a:pt x="3074241" y="1681466"/>
                  </a:lnTo>
                  <a:lnTo>
                    <a:pt x="3098681" y="1679247"/>
                  </a:lnTo>
                  <a:lnTo>
                    <a:pt x="3123121" y="1677028"/>
                  </a:lnTo>
                  <a:lnTo>
                    <a:pt x="3148196" y="1675444"/>
                  </a:lnTo>
                  <a:lnTo>
                    <a:pt x="3173905" y="1674493"/>
                  </a:lnTo>
                  <a:lnTo>
                    <a:pt x="3199615" y="1673542"/>
                  </a:lnTo>
                  <a:lnTo>
                    <a:pt x="3225959" y="1673225"/>
                  </a:lnTo>
                  <a:close/>
                  <a:moveTo>
                    <a:pt x="3454389" y="0"/>
                  </a:moveTo>
                  <a:lnTo>
                    <a:pt x="3461374" y="0"/>
                  </a:lnTo>
                  <a:lnTo>
                    <a:pt x="3468995" y="635"/>
                  </a:lnTo>
                  <a:lnTo>
                    <a:pt x="3475981" y="1587"/>
                  </a:lnTo>
                  <a:lnTo>
                    <a:pt x="3482966" y="3174"/>
                  </a:lnTo>
                  <a:lnTo>
                    <a:pt x="3490270" y="5079"/>
                  </a:lnTo>
                  <a:lnTo>
                    <a:pt x="3497255" y="7300"/>
                  </a:lnTo>
                  <a:lnTo>
                    <a:pt x="3503923" y="9839"/>
                  </a:lnTo>
                  <a:lnTo>
                    <a:pt x="3510591" y="13013"/>
                  </a:lnTo>
                  <a:lnTo>
                    <a:pt x="3517259" y="16505"/>
                  </a:lnTo>
                  <a:lnTo>
                    <a:pt x="3523610" y="20314"/>
                  </a:lnTo>
                  <a:lnTo>
                    <a:pt x="3529643" y="24757"/>
                  </a:lnTo>
                  <a:lnTo>
                    <a:pt x="3535676" y="29518"/>
                  </a:lnTo>
                  <a:lnTo>
                    <a:pt x="3541074" y="34596"/>
                  </a:lnTo>
                  <a:lnTo>
                    <a:pt x="3546472" y="39992"/>
                  </a:lnTo>
                  <a:lnTo>
                    <a:pt x="3551235" y="45705"/>
                  </a:lnTo>
                  <a:lnTo>
                    <a:pt x="3555998" y="51418"/>
                  </a:lnTo>
                  <a:lnTo>
                    <a:pt x="3560443" y="57766"/>
                  </a:lnTo>
                  <a:lnTo>
                    <a:pt x="3564254" y="64113"/>
                  </a:lnTo>
                  <a:lnTo>
                    <a:pt x="3567746" y="70779"/>
                  </a:lnTo>
                  <a:lnTo>
                    <a:pt x="3570922" y="77444"/>
                  </a:lnTo>
                  <a:lnTo>
                    <a:pt x="3573462" y="84109"/>
                  </a:lnTo>
                  <a:lnTo>
                    <a:pt x="3575684" y="91410"/>
                  </a:lnTo>
                  <a:lnTo>
                    <a:pt x="3577590" y="98709"/>
                  </a:lnTo>
                  <a:lnTo>
                    <a:pt x="3579177" y="106009"/>
                  </a:lnTo>
                  <a:lnTo>
                    <a:pt x="3580448" y="113309"/>
                  </a:lnTo>
                  <a:lnTo>
                    <a:pt x="3580765" y="120927"/>
                  </a:lnTo>
                  <a:lnTo>
                    <a:pt x="3581400" y="128544"/>
                  </a:lnTo>
                  <a:lnTo>
                    <a:pt x="3580765" y="136162"/>
                  </a:lnTo>
                  <a:lnTo>
                    <a:pt x="3530913" y="1012801"/>
                  </a:lnTo>
                  <a:lnTo>
                    <a:pt x="3529960" y="1019149"/>
                  </a:lnTo>
                  <a:lnTo>
                    <a:pt x="3529326" y="1025814"/>
                  </a:lnTo>
                  <a:lnTo>
                    <a:pt x="3528055" y="1032162"/>
                  </a:lnTo>
                  <a:lnTo>
                    <a:pt x="3526785" y="1038510"/>
                  </a:lnTo>
                  <a:lnTo>
                    <a:pt x="3524880" y="1044541"/>
                  </a:lnTo>
                  <a:lnTo>
                    <a:pt x="3522975" y="1050254"/>
                  </a:lnTo>
                  <a:lnTo>
                    <a:pt x="3520434" y="1056284"/>
                  </a:lnTo>
                  <a:lnTo>
                    <a:pt x="3518212" y="1062315"/>
                  </a:lnTo>
                  <a:lnTo>
                    <a:pt x="3515354" y="1067710"/>
                  </a:lnTo>
                  <a:lnTo>
                    <a:pt x="3512179" y="1072789"/>
                  </a:lnTo>
                  <a:lnTo>
                    <a:pt x="3508686" y="1077867"/>
                  </a:lnTo>
                  <a:lnTo>
                    <a:pt x="3505193" y="1083263"/>
                  </a:lnTo>
                  <a:lnTo>
                    <a:pt x="3501700" y="1087706"/>
                  </a:lnTo>
                  <a:lnTo>
                    <a:pt x="3497572" y="1092467"/>
                  </a:lnTo>
                  <a:lnTo>
                    <a:pt x="3493445" y="1096910"/>
                  </a:lnTo>
                  <a:lnTo>
                    <a:pt x="3488999" y="1101354"/>
                  </a:lnTo>
                  <a:lnTo>
                    <a:pt x="3484554" y="1105163"/>
                  </a:lnTo>
                  <a:lnTo>
                    <a:pt x="3479791" y="1108654"/>
                  </a:lnTo>
                  <a:lnTo>
                    <a:pt x="3474710" y="1112463"/>
                  </a:lnTo>
                  <a:lnTo>
                    <a:pt x="3469630" y="1115319"/>
                  </a:lnTo>
                  <a:lnTo>
                    <a:pt x="3464550" y="1118493"/>
                  </a:lnTo>
                  <a:lnTo>
                    <a:pt x="3459152" y="1121350"/>
                  </a:lnTo>
                  <a:lnTo>
                    <a:pt x="3453436" y="1123889"/>
                  </a:lnTo>
                  <a:lnTo>
                    <a:pt x="3448038" y="1126111"/>
                  </a:lnTo>
                  <a:lnTo>
                    <a:pt x="3442005" y="1128015"/>
                  </a:lnTo>
                  <a:lnTo>
                    <a:pt x="3435972" y="1129602"/>
                  </a:lnTo>
                  <a:lnTo>
                    <a:pt x="3430256" y="1130871"/>
                  </a:lnTo>
                  <a:lnTo>
                    <a:pt x="3423906" y="1132141"/>
                  </a:lnTo>
                  <a:lnTo>
                    <a:pt x="3417873" y="1132776"/>
                  </a:lnTo>
                  <a:lnTo>
                    <a:pt x="3411522" y="1133093"/>
                  </a:lnTo>
                  <a:lnTo>
                    <a:pt x="3405490" y="1133093"/>
                  </a:lnTo>
                  <a:lnTo>
                    <a:pt x="3398504" y="1132776"/>
                  </a:lnTo>
                  <a:lnTo>
                    <a:pt x="3392471" y="1132458"/>
                  </a:lnTo>
                  <a:lnTo>
                    <a:pt x="3386120" y="1131189"/>
                  </a:lnTo>
                  <a:lnTo>
                    <a:pt x="3379770" y="1129919"/>
                  </a:lnTo>
                  <a:lnTo>
                    <a:pt x="3373736" y="1128332"/>
                  </a:lnTo>
                  <a:lnTo>
                    <a:pt x="3368021" y="1126745"/>
                  </a:lnTo>
                  <a:lnTo>
                    <a:pt x="3361988" y="1124524"/>
                  </a:lnTo>
                  <a:lnTo>
                    <a:pt x="3356590" y="1122302"/>
                  </a:lnTo>
                  <a:lnTo>
                    <a:pt x="3350874" y="1119763"/>
                  </a:lnTo>
                  <a:lnTo>
                    <a:pt x="3345476" y="1116589"/>
                  </a:lnTo>
                  <a:lnTo>
                    <a:pt x="3340396" y="1113415"/>
                  </a:lnTo>
                  <a:lnTo>
                    <a:pt x="3334998" y="1109924"/>
                  </a:lnTo>
                  <a:lnTo>
                    <a:pt x="3330553" y="1106432"/>
                  </a:lnTo>
                  <a:lnTo>
                    <a:pt x="3325790" y="1102306"/>
                  </a:lnTo>
                  <a:lnTo>
                    <a:pt x="3321344" y="1098497"/>
                  </a:lnTo>
                  <a:lnTo>
                    <a:pt x="3316899" y="1094054"/>
                  </a:lnTo>
                  <a:lnTo>
                    <a:pt x="3312771" y="1089293"/>
                  </a:lnTo>
                  <a:lnTo>
                    <a:pt x="3308961" y="1084849"/>
                  </a:lnTo>
                  <a:lnTo>
                    <a:pt x="3305150" y="1080089"/>
                  </a:lnTo>
                  <a:lnTo>
                    <a:pt x="3301975" y="1074693"/>
                  </a:lnTo>
                  <a:lnTo>
                    <a:pt x="3298482" y="1069615"/>
                  </a:lnTo>
                  <a:lnTo>
                    <a:pt x="3295625" y="1064219"/>
                  </a:lnTo>
                  <a:lnTo>
                    <a:pt x="3293084" y="1058823"/>
                  </a:lnTo>
                  <a:lnTo>
                    <a:pt x="3290544" y="1053110"/>
                  </a:lnTo>
                  <a:lnTo>
                    <a:pt x="3288639" y="1047397"/>
                  </a:lnTo>
                  <a:lnTo>
                    <a:pt x="3286734" y="1041367"/>
                  </a:lnTo>
                  <a:lnTo>
                    <a:pt x="3285146" y="1035019"/>
                  </a:lnTo>
                  <a:lnTo>
                    <a:pt x="3283558" y="1028988"/>
                  </a:lnTo>
                  <a:lnTo>
                    <a:pt x="3282606" y="1022640"/>
                  </a:lnTo>
                  <a:lnTo>
                    <a:pt x="3281971" y="1015975"/>
                  </a:lnTo>
                  <a:lnTo>
                    <a:pt x="3281654" y="1009627"/>
                  </a:lnTo>
                  <a:lnTo>
                    <a:pt x="3281018" y="1003597"/>
                  </a:lnTo>
                  <a:lnTo>
                    <a:pt x="3281654" y="996614"/>
                  </a:lnTo>
                  <a:lnTo>
                    <a:pt x="3306103" y="573529"/>
                  </a:lnTo>
                  <a:lnTo>
                    <a:pt x="3299118" y="568768"/>
                  </a:lnTo>
                  <a:lnTo>
                    <a:pt x="2057582" y="2162081"/>
                  </a:lnTo>
                  <a:lnTo>
                    <a:pt x="2052502" y="2168112"/>
                  </a:lnTo>
                  <a:lnTo>
                    <a:pt x="2047422" y="2173825"/>
                  </a:lnTo>
                  <a:lnTo>
                    <a:pt x="2042024" y="2178903"/>
                  </a:lnTo>
                  <a:lnTo>
                    <a:pt x="2036626" y="2183981"/>
                  </a:lnTo>
                  <a:lnTo>
                    <a:pt x="2030592" y="2188742"/>
                  </a:lnTo>
                  <a:lnTo>
                    <a:pt x="2024877" y="2193186"/>
                  </a:lnTo>
                  <a:lnTo>
                    <a:pt x="2018844" y="2197629"/>
                  </a:lnTo>
                  <a:lnTo>
                    <a:pt x="2012493" y="2201121"/>
                  </a:lnTo>
                  <a:lnTo>
                    <a:pt x="2006143" y="2204612"/>
                  </a:lnTo>
                  <a:lnTo>
                    <a:pt x="1999475" y="2207786"/>
                  </a:lnTo>
                  <a:lnTo>
                    <a:pt x="1992807" y="2210642"/>
                  </a:lnTo>
                  <a:lnTo>
                    <a:pt x="1986139" y="2213182"/>
                  </a:lnTo>
                  <a:lnTo>
                    <a:pt x="1979470" y="2215403"/>
                  </a:lnTo>
                  <a:lnTo>
                    <a:pt x="1972485" y="2217308"/>
                  </a:lnTo>
                  <a:lnTo>
                    <a:pt x="1965499" y="2218577"/>
                  </a:lnTo>
                  <a:lnTo>
                    <a:pt x="1958514" y="2219529"/>
                  </a:lnTo>
                  <a:lnTo>
                    <a:pt x="1951528" y="2220482"/>
                  </a:lnTo>
                  <a:lnTo>
                    <a:pt x="1944225" y="2221116"/>
                  </a:lnTo>
                  <a:lnTo>
                    <a:pt x="1937239" y="2221116"/>
                  </a:lnTo>
                  <a:lnTo>
                    <a:pt x="1929619" y="2221116"/>
                  </a:lnTo>
                  <a:lnTo>
                    <a:pt x="1922633" y="2220482"/>
                  </a:lnTo>
                  <a:lnTo>
                    <a:pt x="1915647" y="2219529"/>
                  </a:lnTo>
                  <a:lnTo>
                    <a:pt x="1908344" y="2218577"/>
                  </a:lnTo>
                  <a:lnTo>
                    <a:pt x="1901358" y="2216990"/>
                  </a:lnTo>
                  <a:lnTo>
                    <a:pt x="1894690" y="2214769"/>
                  </a:lnTo>
                  <a:lnTo>
                    <a:pt x="1887387" y="2212547"/>
                  </a:lnTo>
                  <a:lnTo>
                    <a:pt x="1880402" y="2210008"/>
                  </a:lnTo>
                  <a:lnTo>
                    <a:pt x="1873734" y="2207151"/>
                  </a:lnTo>
                  <a:lnTo>
                    <a:pt x="1867066" y="2203977"/>
                  </a:lnTo>
                  <a:lnTo>
                    <a:pt x="1860715" y="2199851"/>
                  </a:lnTo>
                  <a:lnTo>
                    <a:pt x="1854047" y="2196042"/>
                  </a:lnTo>
                  <a:lnTo>
                    <a:pt x="1847696" y="2191599"/>
                  </a:lnTo>
                  <a:lnTo>
                    <a:pt x="1229469" y="1731062"/>
                  </a:lnTo>
                  <a:lnTo>
                    <a:pt x="271487" y="2768937"/>
                  </a:lnTo>
                  <a:lnTo>
                    <a:pt x="266406" y="2774967"/>
                  </a:lnTo>
                  <a:lnTo>
                    <a:pt x="260691" y="2780680"/>
                  </a:lnTo>
                  <a:lnTo>
                    <a:pt x="254975" y="2785759"/>
                  </a:lnTo>
                  <a:lnTo>
                    <a:pt x="248942" y="2791154"/>
                  </a:lnTo>
                  <a:lnTo>
                    <a:pt x="242592" y="2795915"/>
                  </a:lnTo>
                  <a:lnTo>
                    <a:pt x="236241" y="2800041"/>
                  </a:lnTo>
                  <a:lnTo>
                    <a:pt x="230208" y="2804167"/>
                  </a:lnTo>
                  <a:lnTo>
                    <a:pt x="223223" y="2807659"/>
                  </a:lnTo>
                  <a:lnTo>
                    <a:pt x="216554" y="2810833"/>
                  </a:lnTo>
                  <a:lnTo>
                    <a:pt x="209886" y="2814007"/>
                  </a:lnTo>
                  <a:lnTo>
                    <a:pt x="202901" y="2816228"/>
                  </a:lnTo>
                  <a:lnTo>
                    <a:pt x="195915" y="2818767"/>
                  </a:lnTo>
                  <a:lnTo>
                    <a:pt x="188612" y="2820354"/>
                  </a:lnTo>
                  <a:lnTo>
                    <a:pt x="181309" y="2821941"/>
                  </a:lnTo>
                  <a:lnTo>
                    <a:pt x="174006" y="2822894"/>
                  </a:lnTo>
                  <a:lnTo>
                    <a:pt x="166703" y="2823846"/>
                  </a:lnTo>
                  <a:lnTo>
                    <a:pt x="159082" y="2824163"/>
                  </a:lnTo>
                  <a:lnTo>
                    <a:pt x="152096" y="2824163"/>
                  </a:lnTo>
                  <a:lnTo>
                    <a:pt x="144476" y="2823846"/>
                  </a:lnTo>
                  <a:lnTo>
                    <a:pt x="136855" y="2823528"/>
                  </a:lnTo>
                  <a:lnTo>
                    <a:pt x="129552" y="2822259"/>
                  </a:lnTo>
                  <a:lnTo>
                    <a:pt x="122249" y="2820672"/>
                  </a:lnTo>
                  <a:lnTo>
                    <a:pt x="114945" y="2819085"/>
                  </a:lnTo>
                  <a:lnTo>
                    <a:pt x="107642" y="2816546"/>
                  </a:lnTo>
                  <a:lnTo>
                    <a:pt x="100657" y="2814324"/>
                  </a:lnTo>
                  <a:lnTo>
                    <a:pt x="93671" y="2811467"/>
                  </a:lnTo>
                  <a:lnTo>
                    <a:pt x="87003" y="2807976"/>
                  </a:lnTo>
                  <a:lnTo>
                    <a:pt x="80335" y="2804485"/>
                  </a:lnTo>
                  <a:lnTo>
                    <a:pt x="73349" y="2800359"/>
                  </a:lnTo>
                  <a:lnTo>
                    <a:pt x="66681" y="2796233"/>
                  </a:lnTo>
                  <a:lnTo>
                    <a:pt x="60331" y="2791472"/>
                  </a:lnTo>
                  <a:lnTo>
                    <a:pt x="54298" y="2785759"/>
                  </a:lnTo>
                  <a:lnTo>
                    <a:pt x="48265" y="2780680"/>
                  </a:lnTo>
                  <a:lnTo>
                    <a:pt x="42867" y="2774967"/>
                  </a:lnTo>
                  <a:lnTo>
                    <a:pt x="37469" y="2768937"/>
                  </a:lnTo>
                  <a:lnTo>
                    <a:pt x="32388" y="2762906"/>
                  </a:lnTo>
                  <a:lnTo>
                    <a:pt x="28260" y="2756876"/>
                  </a:lnTo>
                  <a:lnTo>
                    <a:pt x="23815" y="2749893"/>
                  </a:lnTo>
                  <a:lnTo>
                    <a:pt x="19687" y="2743228"/>
                  </a:lnTo>
                  <a:lnTo>
                    <a:pt x="16194" y="2736563"/>
                  </a:lnTo>
                  <a:lnTo>
                    <a:pt x="13019" y="2729580"/>
                  </a:lnTo>
                  <a:lnTo>
                    <a:pt x="10479" y="2722280"/>
                  </a:lnTo>
                  <a:lnTo>
                    <a:pt x="7938" y="2715297"/>
                  </a:lnTo>
                  <a:lnTo>
                    <a:pt x="5716" y="2708315"/>
                  </a:lnTo>
                  <a:lnTo>
                    <a:pt x="3811" y="2700697"/>
                  </a:lnTo>
                  <a:lnTo>
                    <a:pt x="2540" y="2693080"/>
                  </a:lnTo>
                  <a:lnTo>
                    <a:pt x="1270" y="2685780"/>
                  </a:lnTo>
                  <a:lnTo>
                    <a:pt x="635" y="2678162"/>
                  </a:lnTo>
                  <a:lnTo>
                    <a:pt x="0" y="2670228"/>
                  </a:lnTo>
                  <a:lnTo>
                    <a:pt x="0" y="2662927"/>
                  </a:lnTo>
                  <a:lnTo>
                    <a:pt x="0" y="2655310"/>
                  </a:lnTo>
                  <a:lnTo>
                    <a:pt x="953" y="2648010"/>
                  </a:lnTo>
                  <a:lnTo>
                    <a:pt x="1588" y="2640075"/>
                  </a:lnTo>
                  <a:lnTo>
                    <a:pt x="3176" y="2632458"/>
                  </a:lnTo>
                  <a:lnTo>
                    <a:pt x="4763" y="2625158"/>
                  </a:lnTo>
                  <a:lnTo>
                    <a:pt x="6668" y="2617858"/>
                  </a:lnTo>
                  <a:lnTo>
                    <a:pt x="9526" y="2610558"/>
                  </a:lnTo>
                  <a:lnTo>
                    <a:pt x="12384" y="2603258"/>
                  </a:lnTo>
                  <a:lnTo>
                    <a:pt x="15559" y="2596275"/>
                  </a:lnTo>
                  <a:lnTo>
                    <a:pt x="19052" y="2588975"/>
                  </a:lnTo>
                  <a:lnTo>
                    <a:pt x="22545" y="2582310"/>
                  </a:lnTo>
                  <a:lnTo>
                    <a:pt x="26990" y="2575644"/>
                  </a:lnTo>
                  <a:lnTo>
                    <a:pt x="31753" y="2569297"/>
                  </a:lnTo>
                  <a:lnTo>
                    <a:pt x="36516" y="2562631"/>
                  </a:lnTo>
                  <a:lnTo>
                    <a:pt x="1086264" y="1414621"/>
                  </a:lnTo>
                  <a:lnTo>
                    <a:pt x="1091027" y="1408908"/>
                  </a:lnTo>
                  <a:lnTo>
                    <a:pt x="1096742" y="1403829"/>
                  </a:lnTo>
                  <a:lnTo>
                    <a:pt x="1101823" y="1398751"/>
                  </a:lnTo>
                  <a:lnTo>
                    <a:pt x="1107221" y="1393990"/>
                  </a:lnTo>
                  <a:lnTo>
                    <a:pt x="1113254" y="1389229"/>
                  </a:lnTo>
                  <a:lnTo>
                    <a:pt x="1119287" y="1385103"/>
                  </a:lnTo>
                  <a:lnTo>
                    <a:pt x="1125002" y="1381295"/>
                  </a:lnTo>
                  <a:lnTo>
                    <a:pt x="1131353" y="1377803"/>
                  </a:lnTo>
                  <a:lnTo>
                    <a:pt x="1137703" y="1374629"/>
                  </a:lnTo>
                  <a:lnTo>
                    <a:pt x="1144054" y="1371455"/>
                  </a:lnTo>
                  <a:lnTo>
                    <a:pt x="1150722" y="1368599"/>
                  </a:lnTo>
                  <a:lnTo>
                    <a:pt x="1157390" y="1366694"/>
                  </a:lnTo>
                  <a:lnTo>
                    <a:pt x="1164058" y="1364790"/>
                  </a:lnTo>
                  <a:lnTo>
                    <a:pt x="1170726" y="1362568"/>
                  </a:lnTo>
                  <a:lnTo>
                    <a:pt x="1177394" y="1361616"/>
                  </a:lnTo>
                  <a:lnTo>
                    <a:pt x="1184698" y="1360347"/>
                  </a:lnTo>
                  <a:lnTo>
                    <a:pt x="1191683" y="1360029"/>
                  </a:lnTo>
                  <a:lnTo>
                    <a:pt x="1198351" y="1359712"/>
                  </a:lnTo>
                  <a:lnTo>
                    <a:pt x="1205654" y="1359077"/>
                  </a:lnTo>
                  <a:lnTo>
                    <a:pt x="1212640" y="1359712"/>
                  </a:lnTo>
                  <a:lnTo>
                    <a:pt x="1219626" y="1360347"/>
                  </a:lnTo>
                  <a:lnTo>
                    <a:pt x="1226294" y="1361299"/>
                  </a:lnTo>
                  <a:lnTo>
                    <a:pt x="1233597" y="1362251"/>
                  </a:lnTo>
                  <a:lnTo>
                    <a:pt x="1240582" y="1363838"/>
                  </a:lnTo>
                  <a:lnTo>
                    <a:pt x="1247251" y="1365742"/>
                  </a:lnTo>
                  <a:lnTo>
                    <a:pt x="1253919" y="1368281"/>
                  </a:lnTo>
                  <a:lnTo>
                    <a:pt x="1260904" y="1371138"/>
                  </a:lnTo>
                  <a:lnTo>
                    <a:pt x="1267572" y="1373677"/>
                  </a:lnTo>
                  <a:lnTo>
                    <a:pt x="1274240" y="1376851"/>
                  </a:lnTo>
                  <a:lnTo>
                    <a:pt x="1280591" y="1380977"/>
                  </a:lnTo>
                  <a:lnTo>
                    <a:pt x="1286942" y="1384786"/>
                  </a:lnTo>
                  <a:lnTo>
                    <a:pt x="1292975" y="1389229"/>
                  </a:lnTo>
                  <a:lnTo>
                    <a:pt x="1907709" y="1846910"/>
                  </a:lnTo>
                  <a:lnTo>
                    <a:pt x="3043507" y="389124"/>
                  </a:lnTo>
                  <a:lnTo>
                    <a:pt x="3023186" y="374841"/>
                  </a:lnTo>
                  <a:lnTo>
                    <a:pt x="2660568" y="470377"/>
                  </a:lnTo>
                  <a:lnTo>
                    <a:pt x="2654853" y="471646"/>
                  </a:lnTo>
                  <a:lnTo>
                    <a:pt x="2648502" y="472598"/>
                  </a:lnTo>
                  <a:lnTo>
                    <a:pt x="2642152" y="473551"/>
                  </a:lnTo>
                  <a:lnTo>
                    <a:pt x="2635801" y="473868"/>
                  </a:lnTo>
                  <a:lnTo>
                    <a:pt x="2629450" y="474185"/>
                  </a:lnTo>
                  <a:lnTo>
                    <a:pt x="2623418" y="473868"/>
                  </a:lnTo>
                  <a:lnTo>
                    <a:pt x="2617384" y="473551"/>
                  </a:lnTo>
                  <a:lnTo>
                    <a:pt x="2611352" y="472598"/>
                  </a:lnTo>
                  <a:lnTo>
                    <a:pt x="2605318" y="471964"/>
                  </a:lnTo>
                  <a:lnTo>
                    <a:pt x="2599603" y="470377"/>
                  </a:lnTo>
                  <a:lnTo>
                    <a:pt x="2593570" y="468790"/>
                  </a:lnTo>
                  <a:lnTo>
                    <a:pt x="2587537" y="466885"/>
                  </a:lnTo>
                  <a:lnTo>
                    <a:pt x="2582139" y="464346"/>
                  </a:lnTo>
                  <a:lnTo>
                    <a:pt x="2576741" y="462124"/>
                  </a:lnTo>
                  <a:lnTo>
                    <a:pt x="2571660" y="459268"/>
                  </a:lnTo>
                  <a:lnTo>
                    <a:pt x="2565945" y="456094"/>
                  </a:lnTo>
                  <a:lnTo>
                    <a:pt x="2560864" y="452920"/>
                  </a:lnTo>
                  <a:lnTo>
                    <a:pt x="2556102" y="449429"/>
                  </a:lnTo>
                  <a:lnTo>
                    <a:pt x="2551339" y="445937"/>
                  </a:lnTo>
                  <a:lnTo>
                    <a:pt x="2546576" y="441811"/>
                  </a:lnTo>
                  <a:lnTo>
                    <a:pt x="2542448" y="437685"/>
                  </a:lnTo>
                  <a:lnTo>
                    <a:pt x="2538002" y="433242"/>
                  </a:lnTo>
                  <a:lnTo>
                    <a:pt x="2533875" y="428481"/>
                  </a:lnTo>
                  <a:lnTo>
                    <a:pt x="2530064" y="423402"/>
                  </a:lnTo>
                  <a:lnTo>
                    <a:pt x="2526572" y="418324"/>
                  </a:lnTo>
                  <a:lnTo>
                    <a:pt x="2523396" y="413246"/>
                  </a:lnTo>
                  <a:lnTo>
                    <a:pt x="2520221" y="407533"/>
                  </a:lnTo>
                  <a:lnTo>
                    <a:pt x="2517363" y="402137"/>
                  </a:lnTo>
                  <a:lnTo>
                    <a:pt x="2514823" y="396107"/>
                  </a:lnTo>
                  <a:lnTo>
                    <a:pt x="2512283" y="390394"/>
                  </a:lnTo>
                  <a:lnTo>
                    <a:pt x="2510378" y="384046"/>
                  </a:lnTo>
                  <a:lnTo>
                    <a:pt x="2508472" y="377698"/>
                  </a:lnTo>
                  <a:lnTo>
                    <a:pt x="2507202" y="371350"/>
                  </a:lnTo>
                  <a:lnTo>
                    <a:pt x="2505932" y="364685"/>
                  </a:lnTo>
                  <a:lnTo>
                    <a:pt x="2505297" y="358337"/>
                  </a:lnTo>
                  <a:lnTo>
                    <a:pt x="2504980" y="351989"/>
                  </a:lnTo>
                  <a:lnTo>
                    <a:pt x="2504344" y="345641"/>
                  </a:lnTo>
                  <a:lnTo>
                    <a:pt x="2504344" y="339293"/>
                  </a:lnTo>
                  <a:lnTo>
                    <a:pt x="2505297" y="332946"/>
                  </a:lnTo>
                  <a:lnTo>
                    <a:pt x="2505615" y="326915"/>
                  </a:lnTo>
                  <a:lnTo>
                    <a:pt x="2506885" y="320567"/>
                  </a:lnTo>
                  <a:lnTo>
                    <a:pt x="2508155" y="314537"/>
                  </a:lnTo>
                  <a:lnTo>
                    <a:pt x="2509425" y="308506"/>
                  </a:lnTo>
                  <a:lnTo>
                    <a:pt x="2511648" y="302793"/>
                  </a:lnTo>
                  <a:lnTo>
                    <a:pt x="2513870" y="296763"/>
                  </a:lnTo>
                  <a:lnTo>
                    <a:pt x="2516410" y="291367"/>
                  </a:lnTo>
                  <a:lnTo>
                    <a:pt x="2518633" y="285654"/>
                  </a:lnTo>
                  <a:lnTo>
                    <a:pt x="2521808" y="280576"/>
                  </a:lnTo>
                  <a:lnTo>
                    <a:pt x="2524984" y="275180"/>
                  </a:lnTo>
                  <a:lnTo>
                    <a:pt x="2528159" y="270102"/>
                  </a:lnTo>
                  <a:lnTo>
                    <a:pt x="2531970" y="265341"/>
                  </a:lnTo>
                  <a:lnTo>
                    <a:pt x="2535462" y="260580"/>
                  </a:lnTo>
                  <a:lnTo>
                    <a:pt x="2539908" y="256136"/>
                  </a:lnTo>
                  <a:lnTo>
                    <a:pt x="2544353" y="251693"/>
                  </a:lnTo>
                  <a:lnTo>
                    <a:pt x="2548481" y="247567"/>
                  </a:lnTo>
                  <a:lnTo>
                    <a:pt x="2553244" y="243441"/>
                  </a:lnTo>
                  <a:lnTo>
                    <a:pt x="2558642" y="239949"/>
                  </a:lnTo>
                  <a:lnTo>
                    <a:pt x="2563722" y="236458"/>
                  </a:lnTo>
                  <a:lnTo>
                    <a:pt x="2568803" y="233284"/>
                  </a:lnTo>
                  <a:lnTo>
                    <a:pt x="2574201" y="230428"/>
                  </a:lnTo>
                  <a:lnTo>
                    <a:pt x="2579916" y="227889"/>
                  </a:lnTo>
                  <a:lnTo>
                    <a:pt x="2585632" y="225349"/>
                  </a:lnTo>
                  <a:lnTo>
                    <a:pt x="2591982" y="223445"/>
                  </a:lnTo>
                  <a:lnTo>
                    <a:pt x="2598015" y="221541"/>
                  </a:lnTo>
                  <a:lnTo>
                    <a:pt x="3425176" y="4126"/>
                  </a:lnTo>
                  <a:lnTo>
                    <a:pt x="3432162" y="2222"/>
                  </a:lnTo>
                  <a:lnTo>
                    <a:pt x="3439782" y="952"/>
                  </a:lnTo>
                  <a:lnTo>
                    <a:pt x="3446768" y="318"/>
                  </a:lnTo>
                  <a:lnTo>
                    <a:pt x="3454389"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cs typeface="+mn-ea"/>
                <a:sym typeface="+mn-lt"/>
              </a:endParaRPr>
            </a:p>
          </p:txBody>
        </p:sp>
      </p:grpSp>
      <p:sp>
        <p:nvSpPr>
          <p:cNvPr id="66" name="文本框 9"/>
          <p:cNvSpPr txBox="1"/>
          <p:nvPr/>
        </p:nvSpPr>
        <p:spPr>
          <a:xfrm>
            <a:off x="8816569" y="4757446"/>
            <a:ext cx="2414844" cy="680171"/>
          </a:xfrm>
          <a:prstGeom prst="rect">
            <a:avLst/>
          </a:prstGeom>
          <a:noFill/>
        </p:spPr>
        <p:txBody>
          <a:bodyPr wrap="square" lIns="71242" tIns="35616" rIns="71242" bIns="35616" rtlCol="0">
            <a:spAutoFit/>
          </a:bodyPr>
          <a:lstStyle/>
          <a:p>
            <a:pPr lvl="1" algn="ctr">
              <a:lnSpc>
                <a:spcPct val="150000"/>
              </a:lnSpc>
              <a:buClr>
                <a:srgbClr val="8B4C13"/>
              </a:buClr>
              <a:defRPr/>
            </a:pPr>
            <a:r>
              <a:rPr lang="zh-CN" altLang="en-US" sz="1400" dirty="0">
                <a:cs typeface="+mn-ea"/>
                <a:sym typeface="+mn-lt"/>
              </a:rPr>
              <a:t>我们勇敢地面对并且开诚不公地处理不同意见</a:t>
            </a:r>
            <a:endParaRPr lang="zh-CN" altLang="en-US" sz="1400" dirty="0">
              <a:cs typeface="+mn-ea"/>
              <a:sym typeface="+mn-lt"/>
            </a:endParaRPr>
          </a:p>
        </p:txBody>
      </p:sp>
      <p:sp>
        <p:nvSpPr>
          <p:cNvPr id="67" name="任意多边形 66"/>
          <p:cNvSpPr/>
          <p:nvPr/>
        </p:nvSpPr>
        <p:spPr>
          <a:xfrm>
            <a:off x="5061743" y="3579952"/>
            <a:ext cx="2185442" cy="2418230"/>
          </a:xfrm>
          <a:custGeom>
            <a:avLst/>
            <a:gdLst>
              <a:gd name="connsiteX0" fmla="*/ 1962150 w 3924300"/>
              <a:gd name="connsiteY0" fmla="*/ 0 h 4667248"/>
              <a:gd name="connsiteX1" fmla="*/ 3924300 w 3924300"/>
              <a:gd name="connsiteY1" fmla="*/ 1962150 h 4667248"/>
              <a:gd name="connsiteX2" fmla="*/ 3770105 w 3924300"/>
              <a:gd name="connsiteY2" fmla="*/ 2725908 h 4667248"/>
              <a:gd name="connsiteX3" fmla="*/ 3769902 w 3924300"/>
              <a:gd name="connsiteY3" fmla="*/ 2726328 h 4667248"/>
              <a:gd name="connsiteX4" fmla="*/ 3802289 w 3924300"/>
              <a:gd name="connsiteY4" fmla="*/ 2740482 h 4667248"/>
              <a:gd name="connsiteX5" fmla="*/ 3076575 w 3924300"/>
              <a:gd name="connsiteY5" fmla="*/ 4362442 h 4667248"/>
              <a:gd name="connsiteX6" fmla="*/ 2771769 w 3924300"/>
              <a:gd name="connsiteY6" fmla="*/ 4667248 h 4667248"/>
              <a:gd name="connsiteX7" fmla="*/ 1152531 w 3924300"/>
              <a:gd name="connsiteY7" fmla="*/ 4667248 h 4667248"/>
              <a:gd name="connsiteX8" fmla="*/ 847725 w 3924300"/>
              <a:gd name="connsiteY8" fmla="*/ 4362442 h 4667248"/>
              <a:gd name="connsiteX9" fmla="*/ 165554 w 3924300"/>
              <a:gd name="connsiteY9" fmla="*/ 2765883 h 4667248"/>
              <a:gd name="connsiteX10" fmla="*/ 172070 w 3924300"/>
              <a:gd name="connsiteY10" fmla="*/ 2763013 h 4667248"/>
              <a:gd name="connsiteX11" fmla="*/ 154196 w 3924300"/>
              <a:gd name="connsiteY11" fmla="*/ 2725908 h 4667248"/>
              <a:gd name="connsiteX12" fmla="*/ 0 w 3924300"/>
              <a:gd name="connsiteY12" fmla="*/ 1962150 h 4667248"/>
              <a:gd name="connsiteX13" fmla="*/ 1962150 w 3924300"/>
              <a:gd name="connsiteY13" fmla="*/ 0 h 4667248"/>
              <a:gd name="connsiteX0-1" fmla="*/ 1962150 w 3924300"/>
              <a:gd name="connsiteY0-2" fmla="*/ 0 h 4667248"/>
              <a:gd name="connsiteX1-3" fmla="*/ 3924300 w 3924300"/>
              <a:gd name="connsiteY1-4" fmla="*/ 1962150 h 4667248"/>
              <a:gd name="connsiteX2-5" fmla="*/ 3770105 w 3924300"/>
              <a:gd name="connsiteY2-6" fmla="*/ 2725908 h 4667248"/>
              <a:gd name="connsiteX3-7" fmla="*/ 3802289 w 3924300"/>
              <a:gd name="connsiteY3-8" fmla="*/ 2740482 h 4667248"/>
              <a:gd name="connsiteX4-9" fmla="*/ 3076575 w 3924300"/>
              <a:gd name="connsiteY4-10" fmla="*/ 4362442 h 4667248"/>
              <a:gd name="connsiteX5-11" fmla="*/ 2771769 w 3924300"/>
              <a:gd name="connsiteY5-12" fmla="*/ 4667248 h 4667248"/>
              <a:gd name="connsiteX6-13" fmla="*/ 1152531 w 3924300"/>
              <a:gd name="connsiteY6-14" fmla="*/ 4667248 h 4667248"/>
              <a:gd name="connsiteX7-15" fmla="*/ 847725 w 3924300"/>
              <a:gd name="connsiteY7-16" fmla="*/ 4362442 h 4667248"/>
              <a:gd name="connsiteX8-17" fmla="*/ 165554 w 3924300"/>
              <a:gd name="connsiteY8-18" fmla="*/ 2765883 h 4667248"/>
              <a:gd name="connsiteX9-19" fmla="*/ 172070 w 3924300"/>
              <a:gd name="connsiteY9-20" fmla="*/ 2763013 h 4667248"/>
              <a:gd name="connsiteX10-21" fmla="*/ 154196 w 3924300"/>
              <a:gd name="connsiteY10-22" fmla="*/ 2725908 h 4667248"/>
              <a:gd name="connsiteX11-23" fmla="*/ 0 w 3924300"/>
              <a:gd name="connsiteY11-24" fmla="*/ 1962150 h 4667248"/>
              <a:gd name="connsiteX12-25" fmla="*/ 1962150 w 3924300"/>
              <a:gd name="connsiteY12-26" fmla="*/ 0 h 4667248"/>
              <a:gd name="connsiteX0-27" fmla="*/ 1962150 w 3924300"/>
              <a:gd name="connsiteY0-28" fmla="*/ 0 h 4667248"/>
              <a:gd name="connsiteX1-29" fmla="*/ 3924300 w 3924300"/>
              <a:gd name="connsiteY1-30" fmla="*/ 1962150 h 4667248"/>
              <a:gd name="connsiteX2-31" fmla="*/ 3770105 w 3924300"/>
              <a:gd name="connsiteY2-32" fmla="*/ 2725908 h 4667248"/>
              <a:gd name="connsiteX3-33" fmla="*/ 3076575 w 3924300"/>
              <a:gd name="connsiteY3-34" fmla="*/ 4362442 h 4667248"/>
              <a:gd name="connsiteX4-35" fmla="*/ 2771769 w 3924300"/>
              <a:gd name="connsiteY4-36" fmla="*/ 4667248 h 4667248"/>
              <a:gd name="connsiteX5-37" fmla="*/ 1152531 w 3924300"/>
              <a:gd name="connsiteY5-38" fmla="*/ 4667248 h 4667248"/>
              <a:gd name="connsiteX6-39" fmla="*/ 847725 w 3924300"/>
              <a:gd name="connsiteY6-40" fmla="*/ 4362442 h 4667248"/>
              <a:gd name="connsiteX7-41" fmla="*/ 165554 w 3924300"/>
              <a:gd name="connsiteY7-42" fmla="*/ 2765883 h 4667248"/>
              <a:gd name="connsiteX8-43" fmla="*/ 172070 w 3924300"/>
              <a:gd name="connsiteY8-44" fmla="*/ 2763013 h 4667248"/>
              <a:gd name="connsiteX9-45" fmla="*/ 154196 w 3924300"/>
              <a:gd name="connsiteY9-46" fmla="*/ 2725908 h 4667248"/>
              <a:gd name="connsiteX10-47" fmla="*/ 0 w 3924300"/>
              <a:gd name="connsiteY10-48" fmla="*/ 1962150 h 4667248"/>
              <a:gd name="connsiteX11-49" fmla="*/ 1962150 w 3924300"/>
              <a:gd name="connsiteY11-50" fmla="*/ 0 h 4667248"/>
              <a:gd name="connsiteX0-51" fmla="*/ 1962150 w 3924300"/>
              <a:gd name="connsiteY0-52" fmla="*/ 0 h 4667248"/>
              <a:gd name="connsiteX1-53" fmla="*/ 3924300 w 3924300"/>
              <a:gd name="connsiteY1-54" fmla="*/ 1962150 h 4667248"/>
              <a:gd name="connsiteX2-55" fmla="*/ 3770105 w 3924300"/>
              <a:gd name="connsiteY2-56" fmla="*/ 2725908 h 4667248"/>
              <a:gd name="connsiteX3-57" fmla="*/ 3076575 w 3924300"/>
              <a:gd name="connsiteY3-58" fmla="*/ 4362442 h 4667248"/>
              <a:gd name="connsiteX4-59" fmla="*/ 2771769 w 3924300"/>
              <a:gd name="connsiteY4-60" fmla="*/ 4667248 h 4667248"/>
              <a:gd name="connsiteX5-61" fmla="*/ 1152531 w 3924300"/>
              <a:gd name="connsiteY5-62" fmla="*/ 4667248 h 4667248"/>
              <a:gd name="connsiteX6-63" fmla="*/ 847725 w 3924300"/>
              <a:gd name="connsiteY6-64" fmla="*/ 4362442 h 4667248"/>
              <a:gd name="connsiteX7-65" fmla="*/ 165554 w 3924300"/>
              <a:gd name="connsiteY7-66" fmla="*/ 2765883 h 4667248"/>
              <a:gd name="connsiteX8-67" fmla="*/ 172070 w 3924300"/>
              <a:gd name="connsiteY8-68" fmla="*/ 2763013 h 4667248"/>
              <a:gd name="connsiteX9-69" fmla="*/ 154196 w 3924300"/>
              <a:gd name="connsiteY9-70" fmla="*/ 2725908 h 4667248"/>
              <a:gd name="connsiteX10-71" fmla="*/ 0 w 3924300"/>
              <a:gd name="connsiteY10-72" fmla="*/ 1962150 h 4667248"/>
              <a:gd name="connsiteX11-73" fmla="*/ 1962150 w 3924300"/>
              <a:gd name="connsiteY11-74" fmla="*/ 0 h 4667248"/>
              <a:gd name="connsiteX0-75" fmla="*/ 1962150 w 3924300"/>
              <a:gd name="connsiteY0-76" fmla="*/ 0 h 4667248"/>
              <a:gd name="connsiteX1-77" fmla="*/ 3924300 w 3924300"/>
              <a:gd name="connsiteY1-78" fmla="*/ 1962150 h 4667248"/>
              <a:gd name="connsiteX2-79" fmla="*/ 3770105 w 3924300"/>
              <a:gd name="connsiteY2-80" fmla="*/ 2725908 h 4667248"/>
              <a:gd name="connsiteX3-81" fmla="*/ 3076575 w 3924300"/>
              <a:gd name="connsiteY3-82" fmla="*/ 4362442 h 4667248"/>
              <a:gd name="connsiteX4-83" fmla="*/ 2771769 w 3924300"/>
              <a:gd name="connsiteY4-84" fmla="*/ 4667248 h 4667248"/>
              <a:gd name="connsiteX5-85" fmla="*/ 1152531 w 3924300"/>
              <a:gd name="connsiteY5-86" fmla="*/ 4667248 h 4667248"/>
              <a:gd name="connsiteX6-87" fmla="*/ 847725 w 3924300"/>
              <a:gd name="connsiteY6-88" fmla="*/ 4362442 h 4667248"/>
              <a:gd name="connsiteX7-89" fmla="*/ 165554 w 3924300"/>
              <a:gd name="connsiteY7-90" fmla="*/ 2765883 h 4667248"/>
              <a:gd name="connsiteX8-91" fmla="*/ 172070 w 3924300"/>
              <a:gd name="connsiteY8-92" fmla="*/ 2763013 h 4667248"/>
              <a:gd name="connsiteX9-93" fmla="*/ 154196 w 3924300"/>
              <a:gd name="connsiteY9-94" fmla="*/ 2725908 h 4667248"/>
              <a:gd name="connsiteX10-95" fmla="*/ 0 w 3924300"/>
              <a:gd name="connsiteY10-96" fmla="*/ 1962150 h 4667248"/>
              <a:gd name="connsiteX11-97" fmla="*/ 1962150 w 3924300"/>
              <a:gd name="connsiteY11-98" fmla="*/ 0 h 466724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Lst>
            <a:rect l="l" t="t" r="r" b="b"/>
            <a:pathLst>
              <a:path w="3924300" h="4667248">
                <a:moveTo>
                  <a:pt x="1962150" y="0"/>
                </a:moveTo>
                <a:cubicBezTo>
                  <a:pt x="3045816" y="0"/>
                  <a:pt x="3924300" y="878484"/>
                  <a:pt x="3924300" y="1962150"/>
                </a:cubicBezTo>
                <a:cubicBezTo>
                  <a:pt x="3924300" y="2233067"/>
                  <a:pt x="3869395" y="2491159"/>
                  <a:pt x="3770105" y="2725908"/>
                </a:cubicBezTo>
                <a:cubicBezTo>
                  <a:pt x="3628818" y="3125957"/>
                  <a:pt x="3071514" y="3695985"/>
                  <a:pt x="3076575" y="4362442"/>
                </a:cubicBezTo>
                <a:cubicBezTo>
                  <a:pt x="3076575" y="4530782"/>
                  <a:pt x="2940109" y="4667248"/>
                  <a:pt x="2771769" y="4667248"/>
                </a:cubicBezTo>
                <a:lnTo>
                  <a:pt x="1152531" y="4667248"/>
                </a:lnTo>
                <a:cubicBezTo>
                  <a:pt x="984191" y="4667248"/>
                  <a:pt x="847725" y="4530782"/>
                  <a:pt x="847725" y="4362442"/>
                </a:cubicBezTo>
                <a:cubicBezTo>
                  <a:pt x="870101" y="3728807"/>
                  <a:pt x="388106" y="3288393"/>
                  <a:pt x="165554" y="2765883"/>
                </a:cubicBezTo>
                <a:lnTo>
                  <a:pt x="172070" y="2763013"/>
                </a:lnTo>
                <a:lnTo>
                  <a:pt x="154196" y="2725908"/>
                </a:lnTo>
                <a:cubicBezTo>
                  <a:pt x="54905" y="2491159"/>
                  <a:pt x="0" y="2233067"/>
                  <a:pt x="0" y="1962150"/>
                </a:cubicBezTo>
                <a:cubicBezTo>
                  <a:pt x="0" y="878484"/>
                  <a:pt x="878484" y="0"/>
                  <a:pt x="1962150" y="0"/>
                </a:cubicBezTo>
                <a:close/>
              </a:path>
            </a:pathLst>
          </a:custGeom>
          <a:blipFill dpi="0" rotWithShape="1">
            <a:blip r:embed="rId1" cstate="screen"/>
            <a:srcRect/>
            <a:stretch>
              <a:fillRect/>
            </a:stretch>
          </a:blipFill>
          <a:ln w="25400" cap="flat" cmpd="sng" algn="ctr">
            <a:noFill/>
            <a:prstDash val="solid"/>
          </a:ln>
          <a:effectLst/>
        </p:spPr>
        <p:txBody>
          <a:bodyPr lIns="121826" tIns="60914" rIns="121826" bIns="60914" rtlCol="0" anchor="ctr"/>
          <a:lstStyle/>
          <a:p>
            <a:pPr marL="0" marR="0" lvl="0" indent="0" algn="ctr" defTabSz="949960"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a:ln>
                <a:noFill/>
              </a:ln>
              <a:solidFill>
                <a:prstClr val="white"/>
              </a:solidFill>
              <a:effectLst/>
              <a:uLnTx/>
              <a:uFillTx/>
              <a:cs typeface="+mn-ea"/>
              <a:sym typeface="+mn-lt"/>
            </a:endParaRPr>
          </a:p>
        </p:txBody>
      </p:sp>
      <p:sp>
        <p:nvSpPr>
          <p:cNvPr id="68" name="任意多边形 67"/>
          <p:cNvSpPr/>
          <p:nvPr/>
        </p:nvSpPr>
        <p:spPr>
          <a:xfrm>
            <a:off x="5061743" y="3579952"/>
            <a:ext cx="2185442" cy="2418230"/>
          </a:xfrm>
          <a:custGeom>
            <a:avLst/>
            <a:gdLst>
              <a:gd name="connsiteX0" fmla="*/ 1962150 w 3924300"/>
              <a:gd name="connsiteY0" fmla="*/ 0 h 4667248"/>
              <a:gd name="connsiteX1" fmla="*/ 3924300 w 3924300"/>
              <a:gd name="connsiteY1" fmla="*/ 1962150 h 4667248"/>
              <a:gd name="connsiteX2" fmla="*/ 3770105 w 3924300"/>
              <a:gd name="connsiteY2" fmla="*/ 2725908 h 4667248"/>
              <a:gd name="connsiteX3" fmla="*/ 3769902 w 3924300"/>
              <a:gd name="connsiteY3" fmla="*/ 2726328 h 4667248"/>
              <a:gd name="connsiteX4" fmla="*/ 3802289 w 3924300"/>
              <a:gd name="connsiteY4" fmla="*/ 2740482 h 4667248"/>
              <a:gd name="connsiteX5" fmla="*/ 3076575 w 3924300"/>
              <a:gd name="connsiteY5" fmla="*/ 4362442 h 4667248"/>
              <a:gd name="connsiteX6" fmla="*/ 2771769 w 3924300"/>
              <a:gd name="connsiteY6" fmla="*/ 4667248 h 4667248"/>
              <a:gd name="connsiteX7" fmla="*/ 1152531 w 3924300"/>
              <a:gd name="connsiteY7" fmla="*/ 4667248 h 4667248"/>
              <a:gd name="connsiteX8" fmla="*/ 847725 w 3924300"/>
              <a:gd name="connsiteY8" fmla="*/ 4362442 h 4667248"/>
              <a:gd name="connsiteX9" fmla="*/ 165554 w 3924300"/>
              <a:gd name="connsiteY9" fmla="*/ 2765883 h 4667248"/>
              <a:gd name="connsiteX10" fmla="*/ 172070 w 3924300"/>
              <a:gd name="connsiteY10" fmla="*/ 2763013 h 4667248"/>
              <a:gd name="connsiteX11" fmla="*/ 154196 w 3924300"/>
              <a:gd name="connsiteY11" fmla="*/ 2725908 h 4667248"/>
              <a:gd name="connsiteX12" fmla="*/ 0 w 3924300"/>
              <a:gd name="connsiteY12" fmla="*/ 1962150 h 4667248"/>
              <a:gd name="connsiteX13" fmla="*/ 1962150 w 3924300"/>
              <a:gd name="connsiteY13" fmla="*/ 0 h 4667248"/>
              <a:gd name="connsiteX0-1" fmla="*/ 1962150 w 3924300"/>
              <a:gd name="connsiteY0-2" fmla="*/ 0 h 4667248"/>
              <a:gd name="connsiteX1-3" fmla="*/ 3924300 w 3924300"/>
              <a:gd name="connsiteY1-4" fmla="*/ 1962150 h 4667248"/>
              <a:gd name="connsiteX2-5" fmla="*/ 3770105 w 3924300"/>
              <a:gd name="connsiteY2-6" fmla="*/ 2725908 h 4667248"/>
              <a:gd name="connsiteX3-7" fmla="*/ 3802289 w 3924300"/>
              <a:gd name="connsiteY3-8" fmla="*/ 2740482 h 4667248"/>
              <a:gd name="connsiteX4-9" fmla="*/ 3076575 w 3924300"/>
              <a:gd name="connsiteY4-10" fmla="*/ 4362442 h 4667248"/>
              <a:gd name="connsiteX5-11" fmla="*/ 2771769 w 3924300"/>
              <a:gd name="connsiteY5-12" fmla="*/ 4667248 h 4667248"/>
              <a:gd name="connsiteX6-13" fmla="*/ 1152531 w 3924300"/>
              <a:gd name="connsiteY6-14" fmla="*/ 4667248 h 4667248"/>
              <a:gd name="connsiteX7-15" fmla="*/ 847725 w 3924300"/>
              <a:gd name="connsiteY7-16" fmla="*/ 4362442 h 4667248"/>
              <a:gd name="connsiteX8-17" fmla="*/ 165554 w 3924300"/>
              <a:gd name="connsiteY8-18" fmla="*/ 2765883 h 4667248"/>
              <a:gd name="connsiteX9-19" fmla="*/ 172070 w 3924300"/>
              <a:gd name="connsiteY9-20" fmla="*/ 2763013 h 4667248"/>
              <a:gd name="connsiteX10-21" fmla="*/ 154196 w 3924300"/>
              <a:gd name="connsiteY10-22" fmla="*/ 2725908 h 4667248"/>
              <a:gd name="connsiteX11-23" fmla="*/ 0 w 3924300"/>
              <a:gd name="connsiteY11-24" fmla="*/ 1962150 h 4667248"/>
              <a:gd name="connsiteX12-25" fmla="*/ 1962150 w 3924300"/>
              <a:gd name="connsiteY12-26" fmla="*/ 0 h 4667248"/>
              <a:gd name="connsiteX0-27" fmla="*/ 1962150 w 3924300"/>
              <a:gd name="connsiteY0-28" fmla="*/ 0 h 4667248"/>
              <a:gd name="connsiteX1-29" fmla="*/ 3924300 w 3924300"/>
              <a:gd name="connsiteY1-30" fmla="*/ 1962150 h 4667248"/>
              <a:gd name="connsiteX2-31" fmla="*/ 3770105 w 3924300"/>
              <a:gd name="connsiteY2-32" fmla="*/ 2725908 h 4667248"/>
              <a:gd name="connsiteX3-33" fmla="*/ 3076575 w 3924300"/>
              <a:gd name="connsiteY3-34" fmla="*/ 4362442 h 4667248"/>
              <a:gd name="connsiteX4-35" fmla="*/ 2771769 w 3924300"/>
              <a:gd name="connsiteY4-36" fmla="*/ 4667248 h 4667248"/>
              <a:gd name="connsiteX5-37" fmla="*/ 1152531 w 3924300"/>
              <a:gd name="connsiteY5-38" fmla="*/ 4667248 h 4667248"/>
              <a:gd name="connsiteX6-39" fmla="*/ 847725 w 3924300"/>
              <a:gd name="connsiteY6-40" fmla="*/ 4362442 h 4667248"/>
              <a:gd name="connsiteX7-41" fmla="*/ 165554 w 3924300"/>
              <a:gd name="connsiteY7-42" fmla="*/ 2765883 h 4667248"/>
              <a:gd name="connsiteX8-43" fmla="*/ 172070 w 3924300"/>
              <a:gd name="connsiteY8-44" fmla="*/ 2763013 h 4667248"/>
              <a:gd name="connsiteX9-45" fmla="*/ 154196 w 3924300"/>
              <a:gd name="connsiteY9-46" fmla="*/ 2725908 h 4667248"/>
              <a:gd name="connsiteX10-47" fmla="*/ 0 w 3924300"/>
              <a:gd name="connsiteY10-48" fmla="*/ 1962150 h 4667248"/>
              <a:gd name="connsiteX11-49" fmla="*/ 1962150 w 3924300"/>
              <a:gd name="connsiteY11-50" fmla="*/ 0 h 4667248"/>
              <a:gd name="connsiteX0-51" fmla="*/ 1962150 w 3924300"/>
              <a:gd name="connsiteY0-52" fmla="*/ 0 h 4667248"/>
              <a:gd name="connsiteX1-53" fmla="*/ 3924300 w 3924300"/>
              <a:gd name="connsiteY1-54" fmla="*/ 1962150 h 4667248"/>
              <a:gd name="connsiteX2-55" fmla="*/ 3770105 w 3924300"/>
              <a:gd name="connsiteY2-56" fmla="*/ 2725908 h 4667248"/>
              <a:gd name="connsiteX3-57" fmla="*/ 3076575 w 3924300"/>
              <a:gd name="connsiteY3-58" fmla="*/ 4362442 h 4667248"/>
              <a:gd name="connsiteX4-59" fmla="*/ 2771769 w 3924300"/>
              <a:gd name="connsiteY4-60" fmla="*/ 4667248 h 4667248"/>
              <a:gd name="connsiteX5-61" fmla="*/ 1152531 w 3924300"/>
              <a:gd name="connsiteY5-62" fmla="*/ 4667248 h 4667248"/>
              <a:gd name="connsiteX6-63" fmla="*/ 847725 w 3924300"/>
              <a:gd name="connsiteY6-64" fmla="*/ 4362442 h 4667248"/>
              <a:gd name="connsiteX7-65" fmla="*/ 165554 w 3924300"/>
              <a:gd name="connsiteY7-66" fmla="*/ 2765883 h 4667248"/>
              <a:gd name="connsiteX8-67" fmla="*/ 172070 w 3924300"/>
              <a:gd name="connsiteY8-68" fmla="*/ 2763013 h 4667248"/>
              <a:gd name="connsiteX9-69" fmla="*/ 154196 w 3924300"/>
              <a:gd name="connsiteY9-70" fmla="*/ 2725908 h 4667248"/>
              <a:gd name="connsiteX10-71" fmla="*/ 0 w 3924300"/>
              <a:gd name="connsiteY10-72" fmla="*/ 1962150 h 4667248"/>
              <a:gd name="connsiteX11-73" fmla="*/ 1962150 w 3924300"/>
              <a:gd name="connsiteY11-74" fmla="*/ 0 h 4667248"/>
              <a:gd name="connsiteX0-75" fmla="*/ 1962150 w 3924300"/>
              <a:gd name="connsiteY0-76" fmla="*/ 0 h 4667248"/>
              <a:gd name="connsiteX1-77" fmla="*/ 3924300 w 3924300"/>
              <a:gd name="connsiteY1-78" fmla="*/ 1962150 h 4667248"/>
              <a:gd name="connsiteX2-79" fmla="*/ 3770105 w 3924300"/>
              <a:gd name="connsiteY2-80" fmla="*/ 2725908 h 4667248"/>
              <a:gd name="connsiteX3-81" fmla="*/ 3076575 w 3924300"/>
              <a:gd name="connsiteY3-82" fmla="*/ 4362442 h 4667248"/>
              <a:gd name="connsiteX4-83" fmla="*/ 2771769 w 3924300"/>
              <a:gd name="connsiteY4-84" fmla="*/ 4667248 h 4667248"/>
              <a:gd name="connsiteX5-85" fmla="*/ 1152531 w 3924300"/>
              <a:gd name="connsiteY5-86" fmla="*/ 4667248 h 4667248"/>
              <a:gd name="connsiteX6-87" fmla="*/ 847725 w 3924300"/>
              <a:gd name="connsiteY6-88" fmla="*/ 4362442 h 4667248"/>
              <a:gd name="connsiteX7-89" fmla="*/ 165554 w 3924300"/>
              <a:gd name="connsiteY7-90" fmla="*/ 2765883 h 4667248"/>
              <a:gd name="connsiteX8-91" fmla="*/ 172070 w 3924300"/>
              <a:gd name="connsiteY8-92" fmla="*/ 2763013 h 4667248"/>
              <a:gd name="connsiteX9-93" fmla="*/ 154196 w 3924300"/>
              <a:gd name="connsiteY9-94" fmla="*/ 2725908 h 4667248"/>
              <a:gd name="connsiteX10-95" fmla="*/ 0 w 3924300"/>
              <a:gd name="connsiteY10-96" fmla="*/ 1962150 h 4667248"/>
              <a:gd name="connsiteX11-97" fmla="*/ 1962150 w 3924300"/>
              <a:gd name="connsiteY11-98" fmla="*/ 0 h 466724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Lst>
            <a:rect l="l" t="t" r="r" b="b"/>
            <a:pathLst>
              <a:path w="3924300" h="4667248">
                <a:moveTo>
                  <a:pt x="1962150" y="0"/>
                </a:moveTo>
                <a:cubicBezTo>
                  <a:pt x="3045816" y="0"/>
                  <a:pt x="3924300" y="878484"/>
                  <a:pt x="3924300" y="1962150"/>
                </a:cubicBezTo>
                <a:cubicBezTo>
                  <a:pt x="3924300" y="2233067"/>
                  <a:pt x="3869395" y="2491159"/>
                  <a:pt x="3770105" y="2725908"/>
                </a:cubicBezTo>
                <a:cubicBezTo>
                  <a:pt x="3628818" y="3125957"/>
                  <a:pt x="3071514" y="3695985"/>
                  <a:pt x="3076575" y="4362442"/>
                </a:cubicBezTo>
                <a:cubicBezTo>
                  <a:pt x="3076575" y="4530782"/>
                  <a:pt x="2940109" y="4667248"/>
                  <a:pt x="2771769" y="4667248"/>
                </a:cubicBezTo>
                <a:lnTo>
                  <a:pt x="1152531" y="4667248"/>
                </a:lnTo>
                <a:cubicBezTo>
                  <a:pt x="984191" y="4667248"/>
                  <a:pt x="847725" y="4530782"/>
                  <a:pt x="847725" y="4362442"/>
                </a:cubicBezTo>
                <a:cubicBezTo>
                  <a:pt x="870101" y="3728807"/>
                  <a:pt x="388106" y="3288393"/>
                  <a:pt x="165554" y="2765883"/>
                </a:cubicBezTo>
                <a:lnTo>
                  <a:pt x="172070" y="2763013"/>
                </a:lnTo>
                <a:lnTo>
                  <a:pt x="154196" y="2725908"/>
                </a:lnTo>
                <a:cubicBezTo>
                  <a:pt x="54905" y="2491159"/>
                  <a:pt x="0" y="2233067"/>
                  <a:pt x="0" y="1962150"/>
                </a:cubicBezTo>
                <a:cubicBezTo>
                  <a:pt x="0" y="878484"/>
                  <a:pt x="878484" y="0"/>
                  <a:pt x="1962150" y="0"/>
                </a:cubicBezTo>
                <a:close/>
              </a:path>
            </a:pathLst>
          </a:custGeom>
          <a:blipFill dpi="0" rotWithShape="1">
            <a:blip r:embed="rId2"/>
            <a:srcRect/>
            <a:stretch>
              <a:fillRect/>
            </a:stretch>
          </a:blipFill>
          <a:ln w="25400" cap="flat" cmpd="sng" algn="ctr">
            <a:noFill/>
            <a:prstDash val="solid"/>
          </a:ln>
          <a:effectLst/>
        </p:spPr>
        <p:txBody>
          <a:bodyPr lIns="121826" tIns="60914" rIns="121826" bIns="60914" rtlCol="0" anchor="ctr"/>
          <a:lstStyle/>
          <a:p>
            <a:pPr marL="0" marR="0" lvl="0" indent="0" algn="ctr" defTabSz="949960"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a:ln>
                <a:noFill/>
              </a:ln>
              <a:solidFill>
                <a:prstClr val="white"/>
              </a:solidFill>
              <a:effectLst/>
              <a:uLnTx/>
              <a:uFillTx/>
              <a:cs typeface="+mn-ea"/>
              <a:sym typeface="+mn-lt"/>
            </a:endParaRPr>
          </a:p>
        </p:txBody>
      </p:sp>
      <p:sp>
        <p:nvSpPr>
          <p:cNvPr id="69" name="任意多边形 68"/>
          <p:cNvSpPr/>
          <p:nvPr/>
        </p:nvSpPr>
        <p:spPr>
          <a:xfrm>
            <a:off x="5061743" y="3579952"/>
            <a:ext cx="2185442" cy="2418230"/>
          </a:xfrm>
          <a:custGeom>
            <a:avLst/>
            <a:gdLst>
              <a:gd name="connsiteX0" fmla="*/ 1962150 w 3924300"/>
              <a:gd name="connsiteY0" fmla="*/ 0 h 4667248"/>
              <a:gd name="connsiteX1" fmla="*/ 3924300 w 3924300"/>
              <a:gd name="connsiteY1" fmla="*/ 1962150 h 4667248"/>
              <a:gd name="connsiteX2" fmla="*/ 3770105 w 3924300"/>
              <a:gd name="connsiteY2" fmla="*/ 2725908 h 4667248"/>
              <a:gd name="connsiteX3" fmla="*/ 3769902 w 3924300"/>
              <a:gd name="connsiteY3" fmla="*/ 2726328 h 4667248"/>
              <a:gd name="connsiteX4" fmla="*/ 3802289 w 3924300"/>
              <a:gd name="connsiteY4" fmla="*/ 2740482 h 4667248"/>
              <a:gd name="connsiteX5" fmla="*/ 3076575 w 3924300"/>
              <a:gd name="connsiteY5" fmla="*/ 4362442 h 4667248"/>
              <a:gd name="connsiteX6" fmla="*/ 2771769 w 3924300"/>
              <a:gd name="connsiteY6" fmla="*/ 4667248 h 4667248"/>
              <a:gd name="connsiteX7" fmla="*/ 1152531 w 3924300"/>
              <a:gd name="connsiteY7" fmla="*/ 4667248 h 4667248"/>
              <a:gd name="connsiteX8" fmla="*/ 847725 w 3924300"/>
              <a:gd name="connsiteY8" fmla="*/ 4362442 h 4667248"/>
              <a:gd name="connsiteX9" fmla="*/ 165554 w 3924300"/>
              <a:gd name="connsiteY9" fmla="*/ 2765883 h 4667248"/>
              <a:gd name="connsiteX10" fmla="*/ 172070 w 3924300"/>
              <a:gd name="connsiteY10" fmla="*/ 2763013 h 4667248"/>
              <a:gd name="connsiteX11" fmla="*/ 154196 w 3924300"/>
              <a:gd name="connsiteY11" fmla="*/ 2725908 h 4667248"/>
              <a:gd name="connsiteX12" fmla="*/ 0 w 3924300"/>
              <a:gd name="connsiteY12" fmla="*/ 1962150 h 4667248"/>
              <a:gd name="connsiteX13" fmla="*/ 1962150 w 3924300"/>
              <a:gd name="connsiteY13" fmla="*/ 0 h 4667248"/>
              <a:gd name="connsiteX0-1" fmla="*/ 1962150 w 3924300"/>
              <a:gd name="connsiteY0-2" fmla="*/ 0 h 4667248"/>
              <a:gd name="connsiteX1-3" fmla="*/ 3924300 w 3924300"/>
              <a:gd name="connsiteY1-4" fmla="*/ 1962150 h 4667248"/>
              <a:gd name="connsiteX2-5" fmla="*/ 3770105 w 3924300"/>
              <a:gd name="connsiteY2-6" fmla="*/ 2725908 h 4667248"/>
              <a:gd name="connsiteX3-7" fmla="*/ 3802289 w 3924300"/>
              <a:gd name="connsiteY3-8" fmla="*/ 2740482 h 4667248"/>
              <a:gd name="connsiteX4-9" fmla="*/ 3076575 w 3924300"/>
              <a:gd name="connsiteY4-10" fmla="*/ 4362442 h 4667248"/>
              <a:gd name="connsiteX5-11" fmla="*/ 2771769 w 3924300"/>
              <a:gd name="connsiteY5-12" fmla="*/ 4667248 h 4667248"/>
              <a:gd name="connsiteX6-13" fmla="*/ 1152531 w 3924300"/>
              <a:gd name="connsiteY6-14" fmla="*/ 4667248 h 4667248"/>
              <a:gd name="connsiteX7-15" fmla="*/ 847725 w 3924300"/>
              <a:gd name="connsiteY7-16" fmla="*/ 4362442 h 4667248"/>
              <a:gd name="connsiteX8-17" fmla="*/ 165554 w 3924300"/>
              <a:gd name="connsiteY8-18" fmla="*/ 2765883 h 4667248"/>
              <a:gd name="connsiteX9-19" fmla="*/ 172070 w 3924300"/>
              <a:gd name="connsiteY9-20" fmla="*/ 2763013 h 4667248"/>
              <a:gd name="connsiteX10-21" fmla="*/ 154196 w 3924300"/>
              <a:gd name="connsiteY10-22" fmla="*/ 2725908 h 4667248"/>
              <a:gd name="connsiteX11-23" fmla="*/ 0 w 3924300"/>
              <a:gd name="connsiteY11-24" fmla="*/ 1962150 h 4667248"/>
              <a:gd name="connsiteX12-25" fmla="*/ 1962150 w 3924300"/>
              <a:gd name="connsiteY12-26" fmla="*/ 0 h 4667248"/>
              <a:gd name="connsiteX0-27" fmla="*/ 1962150 w 3924300"/>
              <a:gd name="connsiteY0-28" fmla="*/ 0 h 4667248"/>
              <a:gd name="connsiteX1-29" fmla="*/ 3924300 w 3924300"/>
              <a:gd name="connsiteY1-30" fmla="*/ 1962150 h 4667248"/>
              <a:gd name="connsiteX2-31" fmla="*/ 3770105 w 3924300"/>
              <a:gd name="connsiteY2-32" fmla="*/ 2725908 h 4667248"/>
              <a:gd name="connsiteX3-33" fmla="*/ 3076575 w 3924300"/>
              <a:gd name="connsiteY3-34" fmla="*/ 4362442 h 4667248"/>
              <a:gd name="connsiteX4-35" fmla="*/ 2771769 w 3924300"/>
              <a:gd name="connsiteY4-36" fmla="*/ 4667248 h 4667248"/>
              <a:gd name="connsiteX5-37" fmla="*/ 1152531 w 3924300"/>
              <a:gd name="connsiteY5-38" fmla="*/ 4667248 h 4667248"/>
              <a:gd name="connsiteX6-39" fmla="*/ 847725 w 3924300"/>
              <a:gd name="connsiteY6-40" fmla="*/ 4362442 h 4667248"/>
              <a:gd name="connsiteX7-41" fmla="*/ 165554 w 3924300"/>
              <a:gd name="connsiteY7-42" fmla="*/ 2765883 h 4667248"/>
              <a:gd name="connsiteX8-43" fmla="*/ 172070 w 3924300"/>
              <a:gd name="connsiteY8-44" fmla="*/ 2763013 h 4667248"/>
              <a:gd name="connsiteX9-45" fmla="*/ 154196 w 3924300"/>
              <a:gd name="connsiteY9-46" fmla="*/ 2725908 h 4667248"/>
              <a:gd name="connsiteX10-47" fmla="*/ 0 w 3924300"/>
              <a:gd name="connsiteY10-48" fmla="*/ 1962150 h 4667248"/>
              <a:gd name="connsiteX11-49" fmla="*/ 1962150 w 3924300"/>
              <a:gd name="connsiteY11-50" fmla="*/ 0 h 4667248"/>
              <a:gd name="connsiteX0-51" fmla="*/ 1962150 w 3924300"/>
              <a:gd name="connsiteY0-52" fmla="*/ 0 h 4667248"/>
              <a:gd name="connsiteX1-53" fmla="*/ 3924300 w 3924300"/>
              <a:gd name="connsiteY1-54" fmla="*/ 1962150 h 4667248"/>
              <a:gd name="connsiteX2-55" fmla="*/ 3770105 w 3924300"/>
              <a:gd name="connsiteY2-56" fmla="*/ 2725908 h 4667248"/>
              <a:gd name="connsiteX3-57" fmla="*/ 3076575 w 3924300"/>
              <a:gd name="connsiteY3-58" fmla="*/ 4362442 h 4667248"/>
              <a:gd name="connsiteX4-59" fmla="*/ 2771769 w 3924300"/>
              <a:gd name="connsiteY4-60" fmla="*/ 4667248 h 4667248"/>
              <a:gd name="connsiteX5-61" fmla="*/ 1152531 w 3924300"/>
              <a:gd name="connsiteY5-62" fmla="*/ 4667248 h 4667248"/>
              <a:gd name="connsiteX6-63" fmla="*/ 847725 w 3924300"/>
              <a:gd name="connsiteY6-64" fmla="*/ 4362442 h 4667248"/>
              <a:gd name="connsiteX7-65" fmla="*/ 165554 w 3924300"/>
              <a:gd name="connsiteY7-66" fmla="*/ 2765883 h 4667248"/>
              <a:gd name="connsiteX8-67" fmla="*/ 172070 w 3924300"/>
              <a:gd name="connsiteY8-68" fmla="*/ 2763013 h 4667248"/>
              <a:gd name="connsiteX9-69" fmla="*/ 154196 w 3924300"/>
              <a:gd name="connsiteY9-70" fmla="*/ 2725908 h 4667248"/>
              <a:gd name="connsiteX10-71" fmla="*/ 0 w 3924300"/>
              <a:gd name="connsiteY10-72" fmla="*/ 1962150 h 4667248"/>
              <a:gd name="connsiteX11-73" fmla="*/ 1962150 w 3924300"/>
              <a:gd name="connsiteY11-74" fmla="*/ 0 h 4667248"/>
              <a:gd name="connsiteX0-75" fmla="*/ 1962150 w 3924300"/>
              <a:gd name="connsiteY0-76" fmla="*/ 0 h 4667248"/>
              <a:gd name="connsiteX1-77" fmla="*/ 3924300 w 3924300"/>
              <a:gd name="connsiteY1-78" fmla="*/ 1962150 h 4667248"/>
              <a:gd name="connsiteX2-79" fmla="*/ 3770105 w 3924300"/>
              <a:gd name="connsiteY2-80" fmla="*/ 2725908 h 4667248"/>
              <a:gd name="connsiteX3-81" fmla="*/ 3076575 w 3924300"/>
              <a:gd name="connsiteY3-82" fmla="*/ 4362442 h 4667248"/>
              <a:gd name="connsiteX4-83" fmla="*/ 2771769 w 3924300"/>
              <a:gd name="connsiteY4-84" fmla="*/ 4667248 h 4667248"/>
              <a:gd name="connsiteX5-85" fmla="*/ 1152531 w 3924300"/>
              <a:gd name="connsiteY5-86" fmla="*/ 4667248 h 4667248"/>
              <a:gd name="connsiteX6-87" fmla="*/ 847725 w 3924300"/>
              <a:gd name="connsiteY6-88" fmla="*/ 4362442 h 4667248"/>
              <a:gd name="connsiteX7-89" fmla="*/ 165554 w 3924300"/>
              <a:gd name="connsiteY7-90" fmla="*/ 2765883 h 4667248"/>
              <a:gd name="connsiteX8-91" fmla="*/ 172070 w 3924300"/>
              <a:gd name="connsiteY8-92" fmla="*/ 2763013 h 4667248"/>
              <a:gd name="connsiteX9-93" fmla="*/ 154196 w 3924300"/>
              <a:gd name="connsiteY9-94" fmla="*/ 2725908 h 4667248"/>
              <a:gd name="connsiteX10-95" fmla="*/ 0 w 3924300"/>
              <a:gd name="connsiteY10-96" fmla="*/ 1962150 h 4667248"/>
              <a:gd name="connsiteX11-97" fmla="*/ 1962150 w 3924300"/>
              <a:gd name="connsiteY11-98" fmla="*/ 0 h 466724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Lst>
            <a:rect l="l" t="t" r="r" b="b"/>
            <a:pathLst>
              <a:path w="3924300" h="4667248">
                <a:moveTo>
                  <a:pt x="1962150" y="0"/>
                </a:moveTo>
                <a:cubicBezTo>
                  <a:pt x="3045816" y="0"/>
                  <a:pt x="3924300" y="878484"/>
                  <a:pt x="3924300" y="1962150"/>
                </a:cubicBezTo>
                <a:cubicBezTo>
                  <a:pt x="3924300" y="2233067"/>
                  <a:pt x="3869395" y="2491159"/>
                  <a:pt x="3770105" y="2725908"/>
                </a:cubicBezTo>
                <a:cubicBezTo>
                  <a:pt x="3628818" y="3125957"/>
                  <a:pt x="3071514" y="3695985"/>
                  <a:pt x="3076575" y="4362442"/>
                </a:cubicBezTo>
                <a:cubicBezTo>
                  <a:pt x="3076575" y="4530782"/>
                  <a:pt x="2940109" y="4667248"/>
                  <a:pt x="2771769" y="4667248"/>
                </a:cubicBezTo>
                <a:lnTo>
                  <a:pt x="1152531" y="4667248"/>
                </a:lnTo>
                <a:cubicBezTo>
                  <a:pt x="984191" y="4667248"/>
                  <a:pt x="847725" y="4530782"/>
                  <a:pt x="847725" y="4362442"/>
                </a:cubicBezTo>
                <a:cubicBezTo>
                  <a:pt x="870101" y="3728807"/>
                  <a:pt x="388106" y="3288393"/>
                  <a:pt x="165554" y="2765883"/>
                </a:cubicBezTo>
                <a:lnTo>
                  <a:pt x="172070" y="2763013"/>
                </a:lnTo>
                <a:lnTo>
                  <a:pt x="154196" y="2725908"/>
                </a:lnTo>
                <a:cubicBezTo>
                  <a:pt x="54905" y="2491159"/>
                  <a:pt x="0" y="2233067"/>
                  <a:pt x="0" y="1962150"/>
                </a:cubicBezTo>
                <a:cubicBezTo>
                  <a:pt x="0" y="878484"/>
                  <a:pt x="878484" y="0"/>
                  <a:pt x="1962150" y="0"/>
                </a:cubicBezTo>
                <a:close/>
              </a:path>
            </a:pathLst>
          </a:custGeom>
          <a:solidFill>
            <a:srgbClr val="AF231C"/>
          </a:solidFill>
          <a:ln w="25400" cap="flat" cmpd="sng" algn="ctr">
            <a:noFill/>
            <a:prstDash val="solid"/>
          </a:ln>
          <a:effectLst/>
        </p:spPr>
        <p:txBody>
          <a:bodyPr lIns="121826" tIns="60914" rIns="121826" bIns="60914" rtlCol="0" anchor="ctr"/>
          <a:lstStyle/>
          <a:p>
            <a:pPr marL="0" marR="0" lvl="0" indent="0" algn="ctr" defTabSz="949960"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a:ln>
                <a:noFill/>
              </a:ln>
              <a:solidFill>
                <a:prstClr val="white"/>
              </a:solidFill>
              <a:effectLst/>
              <a:uLnTx/>
              <a:uFillTx/>
              <a:cs typeface="+mn-ea"/>
              <a:sym typeface="+mn-lt"/>
            </a:endParaRPr>
          </a:p>
        </p:txBody>
      </p:sp>
      <p:grpSp>
        <p:nvGrpSpPr>
          <p:cNvPr id="70" name="组合 69"/>
          <p:cNvGrpSpPr/>
          <p:nvPr/>
        </p:nvGrpSpPr>
        <p:grpSpPr>
          <a:xfrm>
            <a:off x="167640" y="181209"/>
            <a:ext cx="8193773" cy="825419"/>
            <a:chOff x="167640" y="-66441"/>
            <a:chExt cx="8193773" cy="825419"/>
          </a:xfrm>
        </p:grpSpPr>
        <p:sp>
          <p:nvSpPr>
            <p:cNvPr id="71" name="矩形 70"/>
            <p:cNvSpPr/>
            <p:nvPr/>
          </p:nvSpPr>
          <p:spPr>
            <a:xfrm>
              <a:off x="167640" y="203200"/>
              <a:ext cx="568960" cy="523240"/>
            </a:xfrm>
            <a:prstGeom prst="rect">
              <a:avLst/>
            </a:prstGeom>
            <a:gradFill>
              <a:gsLst>
                <a:gs pos="0">
                  <a:schemeClr val="accent1"/>
                </a:gs>
                <a:gs pos="100000">
                  <a:schemeClr val="tx1">
                    <a:lumMod val="95000"/>
                    <a:lumOff val="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33333"/>
                </a:solidFill>
                <a:cs typeface="+mn-ea"/>
                <a:sym typeface="+mn-lt"/>
              </a:endParaRPr>
            </a:p>
          </p:txBody>
        </p:sp>
        <p:sp>
          <p:nvSpPr>
            <p:cNvPr id="72" name="矩形 71"/>
            <p:cNvSpPr/>
            <p:nvPr/>
          </p:nvSpPr>
          <p:spPr>
            <a:xfrm>
              <a:off x="812800" y="203200"/>
              <a:ext cx="259080" cy="523240"/>
            </a:xfrm>
            <a:prstGeom prst="rect">
              <a:avLst/>
            </a:prstGeom>
            <a:gradFill>
              <a:gsLst>
                <a:gs pos="0">
                  <a:schemeClr val="accent1"/>
                </a:gs>
                <a:gs pos="100000">
                  <a:schemeClr val="tx1">
                    <a:lumMod val="95000"/>
                    <a:lumOff val="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33333"/>
                </a:solidFill>
                <a:cs typeface="+mn-ea"/>
                <a:sym typeface="+mn-lt"/>
              </a:endParaRPr>
            </a:p>
          </p:txBody>
        </p:sp>
        <p:sp>
          <p:nvSpPr>
            <p:cNvPr id="73" name="Rectangle 6"/>
            <p:cNvSpPr>
              <a:spLocks noChangeArrowheads="1"/>
            </p:cNvSpPr>
            <p:nvPr/>
          </p:nvSpPr>
          <p:spPr bwMode="auto">
            <a:xfrm>
              <a:off x="1148080" y="-66441"/>
              <a:ext cx="7213333" cy="8254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150000"/>
                </a:lnSpc>
                <a:defRPr/>
              </a:pPr>
              <a:r>
                <a:rPr lang="zh-CN" altLang="en-US" sz="3600" b="1" noProof="1">
                  <a:solidFill>
                    <a:schemeClr val="tx1">
                      <a:lumMod val="85000"/>
                      <a:lumOff val="15000"/>
                    </a:schemeClr>
                  </a:solidFill>
                  <a:cs typeface="+mn-ea"/>
                  <a:sym typeface="+mn-lt"/>
                </a:rPr>
                <a:t>团队评估</a:t>
              </a:r>
              <a:endParaRPr lang="zh-CN" altLang="en-US" sz="3600" b="1" noProof="1">
                <a:solidFill>
                  <a:schemeClr val="tx1">
                    <a:lumMod val="85000"/>
                    <a:lumOff val="15000"/>
                  </a:schemeClr>
                </a:solidFill>
                <a:cs typeface="+mn-ea"/>
                <a:sym typeface="+mn-lt"/>
              </a:endParaRPr>
            </a:p>
          </p:txBody>
        </p:sp>
      </p:grpSp>
    </p:spTree>
  </p:cSld>
  <p:clrMapOvr>
    <a:masterClrMapping/>
  </p:clrMapOvr>
  <mc:AlternateContent xmlns:mc="http://schemas.openxmlformats.org/markup-compatibility/2006">
    <mc:Choice xmlns:p14="http://schemas.microsoft.com/office/powerpoint/2010/main" Requires="p14">
      <p:transition spd="slow" p14:dur="3400" advTm="0">
        <p14:reveal/>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par>
                                <p:cTn id="10" presetID="42" presetClass="entr" presetSubtype="0" fill="hold"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1000"/>
                                        <p:tgtEl>
                                          <p:spTgt spid="15"/>
                                        </p:tgtEl>
                                      </p:cBhvr>
                                    </p:animEffect>
                                    <p:anim calcmode="lin" valueType="num">
                                      <p:cBhvr>
                                        <p:cTn id="13" dur="1000" fill="hold"/>
                                        <p:tgtEl>
                                          <p:spTgt spid="15"/>
                                        </p:tgtEl>
                                        <p:attrNameLst>
                                          <p:attrName>ppt_x</p:attrName>
                                        </p:attrNameLst>
                                      </p:cBhvr>
                                      <p:tavLst>
                                        <p:tav tm="0">
                                          <p:val>
                                            <p:strVal val="#ppt_x"/>
                                          </p:val>
                                        </p:tav>
                                        <p:tav tm="100000">
                                          <p:val>
                                            <p:strVal val="#ppt_x"/>
                                          </p:val>
                                        </p:tav>
                                      </p:tavLst>
                                    </p:anim>
                                    <p:anim calcmode="lin" valueType="num">
                                      <p:cBhvr>
                                        <p:cTn id="14" dur="1000" fill="hold"/>
                                        <p:tgtEl>
                                          <p:spTgt spid="15"/>
                                        </p:tgtEl>
                                        <p:attrNameLst>
                                          <p:attrName>ppt_y</p:attrName>
                                        </p:attrNameLst>
                                      </p:cBhvr>
                                      <p:tavLst>
                                        <p:tav tm="0">
                                          <p:val>
                                            <p:strVal val="#ppt_y+.1"/>
                                          </p:val>
                                        </p:tav>
                                        <p:tav tm="100000">
                                          <p:val>
                                            <p:strVal val="#ppt_y"/>
                                          </p:val>
                                        </p:tav>
                                      </p:tavLst>
                                    </p:anim>
                                  </p:childTnLst>
                                </p:cTn>
                              </p:par>
                            </p:childTnLst>
                          </p:cTn>
                        </p:par>
                        <p:par>
                          <p:cTn id="15" fill="hold">
                            <p:stCondLst>
                              <p:cond delay="500"/>
                            </p:stCondLst>
                            <p:childTnLst>
                              <p:par>
                                <p:cTn id="16" presetID="22" presetClass="entr" presetSubtype="8" fill="hold" grpId="0" nodeType="after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wipe(left)">
                                      <p:cBhvr>
                                        <p:cTn id="18" dur="500"/>
                                        <p:tgtEl>
                                          <p:spTgt spid="1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47"/>
                                        </p:tgtEl>
                                        <p:attrNameLst>
                                          <p:attrName>style.visibility</p:attrName>
                                        </p:attrNameLst>
                                      </p:cBhvr>
                                      <p:to>
                                        <p:strVal val="visible"/>
                                      </p:to>
                                    </p:set>
                                    <p:anim calcmode="lin" valueType="num">
                                      <p:cBhvr>
                                        <p:cTn id="22" dur="500" fill="hold"/>
                                        <p:tgtEl>
                                          <p:spTgt spid="47"/>
                                        </p:tgtEl>
                                        <p:attrNameLst>
                                          <p:attrName>ppt_w</p:attrName>
                                        </p:attrNameLst>
                                      </p:cBhvr>
                                      <p:tavLst>
                                        <p:tav tm="0">
                                          <p:val>
                                            <p:fltVal val="0"/>
                                          </p:val>
                                        </p:tav>
                                        <p:tav tm="100000">
                                          <p:val>
                                            <p:strVal val="#ppt_w"/>
                                          </p:val>
                                        </p:tav>
                                      </p:tavLst>
                                    </p:anim>
                                    <p:anim calcmode="lin" valueType="num">
                                      <p:cBhvr>
                                        <p:cTn id="23" dur="500" fill="hold"/>
                                        <p:tgtEl>
                                          <p:spTgt spid="47"/>
                                        </p:tgtEl>
                                        <p:attrNameLst>
                                          <p:attrName>ppt_h</p:attrName>
                                        </p:attrNameLst>
                                      </p:cBhvr>
                                      <p:tavLst>
                                        <p:tav tm="0">
                                          <p:val>
                                            <p:fltVal val="0"/>
                                          </p:val>
                                        </p:tav>
                                        <p:tav tm="100000">
                                          <p:val>
                                            <p:strVal val="#ppt_h"/>
                                          </p:val>
                                        </p:tav>
                                      </p:tavLst>
                                    </p:anim>
                                    <p:animEffect transition="in" filter="fade">
                                      <p:cBhvr>
                                        <p:cTn id="24" dur="500"/>
                                        <p:tgtEl>
                                          <p:spTgt spid="47"/>
                                        </p:tgtEl>
                                      </p:cBhvr>
                                    </p:animEffect>
                                  </p:childTnLst>
                                </p:cTn>
                              </p:par>
                              <p:par>
                                <p:cTn id="25" presetID="53" presetClass="entr" presetSubtype="16" fill="hold" nodeType="with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par>
                                <p:cTn id="30" presetID="53" presetClass="entr" presetSubtype="16" fill="hold" nodeType="withEffect">
                                  <p:stCondLst>
                                    <p:cond delay="0"/>
                                  </p:stCondLst>
                                  <p:childTnLst>
                                    <p:set>
                                      <p:cBhvr>
                                        <p:cTn id="31" dur="1" fill="hold">
                                          <p:stCondLst>
                                            <p:cond delay="0"/>
                                          </p:stCondLst>
                                        </p:cTn>
                                        <p:tgtEl>
                                          <p:spTgt spid="55"/>
                                        </p:tgtEl>
                                        <p:attrNameLst>
                                          <p:attrName>style.visibility</p:attrName>
                                        </p:attrNameLst>
                                      </p:cBhvr>
                                      <p:to>
                                        <p:strVal val="visible"/>
                                      </p:to>
                                    </p:set>
                                    <p:anim calcmode="lin" valueType="num">
                                      <p:cBhvr>
                                        <p:cTn id="32" dur="500" fill="hold"/>
                                        <p:tgtEl>
                                          <p:spTgt spid="55"/>
                                        </p:tgtEl>
                                        <p:attrNameLst>
                                          <p:attrName>ppt_w</p:attrName>
                                        </p:attrNameLst>
                                      </p:cBhvr>
                                      <p:tavLst>
                                        <p:tav tm="0">
                                          <p:val>
                                            <p:fltVal val="0"/>
                                          </p:val>
                                        </p:tav>
                                        <p:tav tm="100000">
                                          <p:val>
                                            <p:strVal val="#ppt_w"/>
                                          </p:val>
                                        </p:tav>
                                      </p:tavLst>
                                    </p:anim>
                                    <p:anim calcmode="lin" valueType="num">
                                      <p:cBhvr>
                                        <p:cTn id="33" dur="500" fill="hold"/>
                                        <p:tgtEl>
                                          <p:spTgt spid="55"/>
                                        </p:tgtEl>
                                        <p:attrNameLst>
                                          <p:attrName>ppt_h</p:attrName>
                                        </p:attrNameLst>
                                      </p:cBhvr>
                                      <p:tavLst>
                                        <p:tav tm="0">
                                          <p:val>
                                            <p:fltVal val="0"/>
                                          </p:val>
                                        </p:tav>
                                        <p:tav tm="100000">
                                          <p:val>
                                            <p:strVal val="#ppt_h"/>
                                          </p:val>
                                        </p:tav>
                                      </p:tavLst>
                                    </p:anim>
                                    <p:animEffect transition="in" filter="fade">
                                      <p:cBhvr>
                                        <p:cTn id="34" dur="500"/>
                                        <p:tgtEl>
                                          <p:spTgt spid="55"/>
                                        </p:tgtEl>
                                      </p:cBhvr>
                                    </p:animEffect>
                                  </p:childTnLst>
                                </p:cTn>
                              </p:par>
                              <p:par>
                                <p:cTn id="35" presetID="53" presetClass="entr" presetSubtype="16" fill="hold" nodeType="with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Effect transition="in" filter="fade">
                                      <p:cBhvr>
                                        <p:cTn id="39" dur="500"/>
                                        <p:tgtEl>
                                          <p:spTgt spid="59"/>
                                        </p:tgtEl>
                                      </p:cBhvr>
                                    </p:animEffect>
                                  </p:childTnLst>
                                </p:cTn>
                              </p:par>
                              <p:par>
                                <p:cTn id="40" presetID="53" presetClass="entr" presetSubtype="16" fill="hold" nodeType="withEffect">
                                  <p:stCondLst>
                                    <p:cond delay="0"/>
                                  </p:stCondLst>
                                  <p:childTnLst>
                                    <p:set>
                                      <p:cBhvr>
                                        <p:cTn id="41" dur="1" fill="hold">
                                          <p:stCondLst>
                                            <p:cond delay="0"/>
                                          </p:stCondLst>
                                        </p:cTn>
                                        <p:tgtEl>
                                          <p:spTgt spid="63"/>
                                        </p:tgtEl>
                                        <p:attrNameLst>
                                          <p:attrName>style.visibility</p:attrName>
                                        </p:attrNameLst>
                                      </p:cBhvr>
                                      <p:to>
                                        <p:strVal val="visible"/>
                                      </p:to>
                                    </p:set>
                                    <p:anim calcmode="lin" valueType="num">
                                      <p:cBhvr>
                                        <p:cTn id="42" dur="500" fill="hold"/>
                                        <p:tgtEl>
                                          <p:spTgt spid="63"/>
                                        </p:tgtEl>
                                        <p:attrNameLst>
                                          <p:attrName>ppt_w</p:attrName>
                                        </p:attrNameLst>
                                      </p:cBhvr>
                                      <p:tavLst>
                                        <p:tav tm="0">
                                          <p:val>
                                            <p:fltVal val="0"/>
                                          </p:val>
                                        </p:tav>
                                        <p:tav tm="100000">
                                          <p:val>
                                            <p:strVal val="#ppt_w"/>
                                          </p:val>
                                        </p:tav>
                                      </p:tavLst>
                                    </p:anim>
                                    <p:anim calcmode="lin" valueType="num">
                                      <p:cBhvr>
                                        <p:cTn id="43" dur="500" fill="hold"/>
                                        <p:tgtEl>
                                          <p:spTgt spid="63"/>
                                        </p:tgtEl>
                                        <p:attrNameLst>
                                          <p:attrName>ppt_h</p:attrName>
                                        </p:attrNameLst>
                                      </p:cBhvr>
                                      <p:tavLst>
                                        <p:tav tm="0">
                                          <p:val>
                                            <p:fltVal val="0"/>
                                          </p:val>
                                        </p:tav>
                                        <p:tav tm="100000">
                                          <p:val>
                                            <p:strVal val="#ppt_h"/>
                                          </p:val>
                                        </p:tav>
                                      </p:tavLst>
                                    </p:anim>
                                    <p:animEffect transition="in" filter="fade">
                                      <p:cBhvr>
                                        <p:cTn id="44" dur="500"/>
                                        <p:tgtEl>
                                          <p:spTgt spid="63"/>
                                        </p:tgtEl>
                                      </p:cBhvr>
                                    </p:animEffect>
                                  </p:childTnLst>
                                </p:cTn>
                              </p:par>
                            </p:childTnLst>
                          </p:cTn>
                        </p:par>
                        <p:par>
                          <p:cTn id="45" fill="hold">
                            <p:stCondLst>
                              <p:cond delay="1500"/>
                            </p:stCondLst>
                            <p:childTnLst>
                              <p:par>
                                <p:cTn id="46" presetID="53" presetClass="entr" presetSubtype="16" fill="hold" grpId="0" nodeType="afterEffect">
                                  <p:stCondLst>
                                    <p:cond delay="0"/>
                                  </p:stCondLst>
                                  <p:childTnLst>
                                    <p:set>
                                      <p:cBhvr>
                                        <p:cTn id="47" dur="1" fill="hold">
                                          <p:stCondLst>
                                            <p:cond delay="0"/>
                                          </p:stCondLst>
                                        </p:cTn>
                                        <p:tgtEl>
                                          <p:spTgt spid="50"/>
                                        </p:tgtEl>
                                        <p:attrNameLst>
                                          <p:attrName>style.visibility</p:attrName>
                                        </p:attrNameLst>
                                      </p:cBhvr>
                                      <p:to>
                                        <p:strVal val="visible"/>
                                      </p:to>
                                    </p:set>
                                    <p:anim calcmode="lin" valueType="num">
                                      <p:cBhvr>
                                        <p:cTn id="48" dur="500" fill="hold"/>
                                        <p:tgtEl>
                                          <p:spTgt spid="50"/>
                                        </p:tgtEl>
                                        <p:attrNameLst>
                                          <p:attrName>ppt_w</p:attrName>
                                        </p:attrNameLst>
                                      </p:cBhvr>
                                      <p:tavLst>
                                        <p:tav tm="0">
                                          <p:val>
                                            <p:fltVal val="0"/>
                                          </p:val>
                                        </p:tav>
                                        <p:tav tm="100000">
                                          <p:val>
                                            <p:strVal val="#ppt_w"/>
                                          </p:val>
                                        </p:tav>
                                      </p:tavLst>
                                    </p:anim>
                                    <p:anim calcmode="lin" valueType="num">
                                      <p:cBhvr>
                                        <p:cTn id="49" dur="500" fill="hold"/>
                                        <p:tgtEl>
                                          <p:spTgt spid="50"/>
                                        </p:tgtEl>
                                        <p:attrNameLst>
                                          <p:attrName>ppt_h</p:attrName>
                                        </p:attrNameLst>
                                      </p:cBhvr>
                                      <p:tavLst>
                                        <p:tav tm="0">
                                          <p:val>
                                            <p:fltVal val="0"/>
                                          </p:val>
                                        </p:tav>
                                        <p:tav tm="100000">
                                          <p:val>
                                            <p:strVal val="#ppt_h"/>
                                          </p:val>
                                        </p:tav>
                                      </p:tavLst>
                                    </p:anim>
                                    <p:animEffect transition="in" filter="fade">
                                      <p:cBhvr>
                                        <p:cTn id="50" dur="500"/>
                                        <p:tgtEl>
                                          <p:spTgt spid="50"/>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54"/>
                                        </p:tgtEl>
                                        <p:attrNameLst>
                                          <p:attrName>style.visibility</p:attrName>
                                        </p:attrNameLst>
                                      </p:cBhvr>
                                      <p:to>
                                        <p:strVal val="visible"/>
                                      </p:to>
                                    </p:set>
                                    <p:anim calcmode="lin" valueType="num">
                                      <p:cBhvr>
                                        <p:cTn id="53" dur="500" fill="hold"/>
                                        <p:tgtEl>
                                          <p:spTgt spid="54"/>
                                        </p:tgtEl>
                                        <p:attrNameLst>
                                          <p:attrName>ppt_w</p:attrName>
                                        </p:attrNameLst>
                                      </p:cBhvr>
                                      <p:tavLst>
                                        <p:tav tm="0">
                                          <p:val>
                                            <p:fltVal val="0"/>
                                          </p:val>
                                        </p:tav>
                                        <p:tav tm="100000">
                                          <p:val>
                                            <p:strVal val="#ppt_w"/>
                                          </p:val>
                                        </p:tav>
                                      </p:tavLst>
                                    </p:anim>
                                    <p:anim calcmode="lin" valueType="num">
                                      <p:cBhvr>
                                        <p:cTn id="54" dur="500" fill="hold"/>
                                        <p:tgtEl>
                                          <p:spTgt spid="54"/>
                                        </p:tgtEl>
                                        <p:attrNameLst>
                                          <p:attrName>ppt_h</p:attrName>
                                        </p:attrNameLst>
                                      </p:cBhvr>
                                      <p:tavLst>
                                        <p:tav tm="0">
                                          <p:val>
                                            <p:fltVal val="0"/>
                                          </p:val>
                                        </p:tav>
                                        <p:tav tm="100000">
                                          <p:val>
                                            <p:strVal val="#ppt_h"/>
                                          </p:val>
                                        </p:tav>
                                      </p:tavLst>
                                    </p:anim>
                                    <p:animEffect transition="in" filter="fade">
                                      <p:cBhvr>
                                        <p:cTn id="55" dur="500"/>
                                        <p:tgtEl>
                                          <p:spTgt spid="54"/>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58"/>
                                        </p:tgtEl>
                                        <p:attrNameLst>
                                          <p:attrName>style.visibility</p:attrName>
                                        </p:attrNameLst>
                                      </p:cBhvr>
                                      <p:to>
                                        <p:strVal val="visible"/>
                                      </p:to>
                                    </p:set>
                                    <p:anim calcmode="lin" valueType="num">
                                      <p:cBhvr>
                                        <p:cTn id="58" dur="500" fill="hold"/>
                                        <p:tgtEl>
                                          <p:spTgt spid="58"/>
                                        </p:tgtEl>
                                        <p:attrNameLst>
                                          <p:attrName>ppt_w</p:attrName>
                                        </p:attrNameLst>
                                      </p:cBhvr>
                                      <p:tavLst>
                                        <p:tav tm="0">
                                          <p:val>
                                            <p:fltVal val="0"/>
                                          </p:val>
                                        </p:tav>
                                        <p:tav tm="100000">
                                          <p:val>
                                            <p:strVal val="#ppt_w"/>
                                          </p:val>
                                        </p:tav>
                                      </p:tavLst>
                                    </p:anim>
                                    <p:anim calcmode="lin" valueType="num">
                                      <p:cBhvr>
                                        <p:cTn id="59" dur="500" fill="hold"/>
                                        <p:tgtEl>
                                          <p:spTgt spid="58"/>
                                        </p:tgtEl>
                                        <p:attrNameLst>
                                          <p:attrName>ppt_h</p:attrName>
                                        </p:attrNameLst>
                                      </p:cBhvr>
                                      <p:tavLst>
                                        <p:tav tm="0">
                                          <p:val>
                                            <p:fltVal val="0"/>
                                          </p:val>
                                        </p:tav>
                                        <p:tav tm="100000">
                                          <p:val>
                                            <p:strVal val="#ppt_h"/>
                                          </p:val>
                                        </p:tav>
                                      </p:tavLst>
                                    </p:anim>
                                    <p:animEffect transition="in" filter="fade">
                                      <p:cBhvr>
                                        <p:cTn id="60" dur="500"/>
                                        <p:tgtEl>
                                          <p:spTgt spid="58"/>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62"/>
                                        </p:tgtEl>
                                        <p:attrNameLst>
                                          <p:attrName>style.visibility</p:attrName>
                                        </p:attrNameLst>
                                      </p:cBhvr>
                                      <p:to>
                                        <p:strVal val="visible"/>
                                      </p:to>
                                    </p:set>
                                    <p:anim calcmode="lin" valueType="num">
                                      <p:cBhvr>
                                        <p:cTn id="63" dur="500" fill="hold"/>
                                        <p:tgtEl>
                                          <p:spTgt spid="62"/>
                                        </p:tgtEl>
                                        <p:attrNameLst>
                                          <p:attrName>ppt_w</p:attrName>
                                        </p:attrNameLst>
                                      </p:cBhvr>
                                      <p:tavLst>
                                        <p:tav tm="0">
                                          <p:val>
                                            <p:fltVal val="0"/>
                                          </p:val>
                                        </p:tav>
                                        <p:tav tm="100000">
                                          <p:val>
                                            <p:strVal val="#ppt_w"/>
                                          </p:val>
                                        </p:tav>
                                      </p:tavLst>
                                    </p:anim>
                                    <p:anim calcmode="lin" valueType="num">
                                      <p:cBhvr>
                                        <p:cTn id="64" dur="500" fill="hold"/>
                                        <p:tgtEl>
                                          <p:spTgt spid="62"/>
                                        </p:tgtEl>
                                        <p:attrNameLst>
                                          <p:attrName>ppt_h</p:attrName>
                                        </p:attrNameLst>
                                      </p:cBhvr>
                                      <p:tavLst>
                                        <p:tav tm="0">
                                          <p:val>
                                            <p:fltVal val="0"/>
                                          </p:val>
                                        </p:tav>
                                        <p:tav tm="100000">
                                          <p:val>
                                            <p:strVal val="#ppt_h"/>
                                          </p:val>
                                        </p:tav>
                                      </p:tavLst>
                                    </p:anim>
                                    <p:animEffect transition="in" filter="fade">
                                      <p:cBhvr>
                                        <p:cTn id="65" dur="500"/>
                                        <p:tgtEl>
                                          <p:spTgt spid="62"/>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66"/>
                                        </p:tgtEl>
                                        <p:attrNameLst>
                                          <p:attrName>style.visibility</p:attrName>
                                        </p:attrNameLst>
                                      </p:cBhvr>
                                      <p:to>
                                        <p:strVal val="visible"/>
                                      </p:to>
                                    </p:set>
                                    <p:anim calcmode="lin" valueType="num">
                                      <p:cBhvr>
                                        <p:cTn id="68" dur="500" fill="hold"/>
                                        <p:tgtEl>
                                          <p:spTgt spid="66"/>
                                        </p:tgtEl>
                                        <p:attrNameLst>
                                          <p:attrName>ppt_w</p:attrName>
                                        </p:attrNameLst>
                                      </p:cBhvr>
                                      <p:tavLst>
                                        <p:tav tm="0">
                                          <p:val>
                                            <p:fltVal val="0"/>
                                          </p:val>
                                        </p:tav>
                                        <p:tav tm="100000">
                                          <p:val>
                                            <p:strVal val="#ppt_w"/>
                                          </p:val>
                                        </p:tav>
                                      </p:tavLst>
                                    </p:anim>
                                    <p:anim calcmode="lin" valueType="num">
                                      <p:cBhvr>
                                        <p:cTn id="69" dur="500" fill="hold"/>
                                        <p:tgtEl>
                                          <p:spTgt spid="66"/>
                                        </p:tgtEl>
                                        <p:attrNameLst>
                                          <p:attrName>ppt_h</p:attrName>
                                        </p:attrNameLst>
                                      </p:cBhvr>
                                      <p:tavLst>
                                        <p:tav tm="0">
                                          <p:val>
                                            <p:fltVal val="0"/>
                                          </p:val>
                                        </p:tav>
                                        <p:tav tm="100000">
                                          <p:val>
                                            <p:strVal val="#ppt_h"/>
                                          </p:val>
                                        </p:tav>
                                      </p:tavLst>
                                    </p:anim>
                                    <p:animEffect transition="in" filter="fade">
                                      <p:cBhvr>
                                        <p:cTn id="70" dur="500"/>
                                        <p:tgtEl>
                                          <p:spTgt spid="66"/>
                                        </p:tgtEl>
                                      </p:cBhvr>
                                    </p:animEffect>
                                  </p:childTnLst>
                                </p:cTn>
                              </p:par>
                            </p:childTnLst>
                          </p:cTn>
                        </p:par>
                        <p:par>
                          <p:cTn id="71" fill="hold">
                            <p:stCondLst>
                              <p:cond delay="2000"/>
                            </p:stCondLst>
                            <p:childTnLst>
                              <p:par>
                                <p:cTn id="72" presetID="10" presetClass="entr" presetSubtype="0" fill="hold" grpId="0" nodeType="afterEffect">
                                  <p:stCondLst>
                                    <p:cond delay="0"/>
                                  </p:stCondLst>
                                  <p:childTnLst>
                                    <p:set>
                                      <p:cBhvr>
                                        <p:cTn id="73" dur="1" fill="hold">
                                          <p:stCondLst>
                                            <p:cond delay="0"/>
                                          </p:stCondLst>
                                        </p:cTn>
                                        <p:tgtEl>
                                          <p:spTgt spid="67"/>
                                        </p:tgtEl>
                                        <p:attrNameLst>
                                          <p:attrName>style.visibility</p:attrName>
                                        </p:attrNameLst>
                                      </p:cBhvr>
                                      <p:to>
                                        <p:strVal val="visible"/>
                                      </p:to>
                                    </p:set>
                                    <p:animEffect transition="in" filter="fade">
                                      <p:cBhvr>
                                        <p:cTn id="74" dur="1000"/>
                                        <p:tgtEl>
                                          <p:spTgt spid="67"/>
                                        </p:tgtEl>
                                      </p:cBhvr>
                                    </p:animEffect>
                                  </p:childTnLst>
                                </p:cTn>
                              </p:par>
                            </p:childTnLst>
                          </p:cTn>
                        </p:par>
                        <p:par>
                          <p:cTn id="75" fill="hold">
                            <p:stCondLst>
                              <p:cond delay="3000"/>
                            </p:stCondLst>
                            <p:childTnLst>
                              <p:par>
                                <p:cTn id="76" presetID="10" presetClass="entr" presetSubtype="0" fill="hold" grpId="0" nodeType="afterEffect">
                                  <p:stCondLst>
                                    <p:cond delay="2000"/>
                                  </p:stCondLst>
                                  <p:childTnLst>
                                    <p:set>
                                      <p:cBhvr>
                                        <p:cTn id="77" dur="1" fill="hold">
                                          <p:stCondLst>
                                            <p:cond delay="0"/>
                                          </p:stCondLst>
                                        </p:cTn>
                                        <p:tgtEl>
                                          <p:spTgt spid="68"/>
                                        </p:tgtEl>
                                        <p:attrNameLst>
                                          <p:attrName>style.visibility</p:attrName>
                                        </p:attrNameLst>
                                      </p:cBhvr>
                                      <p:to>
                                        <p:strVal val="visible"/>
                                      </p:to>
                                    </p:set>
                                    <p:animEffect transition="in" filter="fade">
                                      <p:cBhvr>
                                        <p:cTn id="78" dur="1000"/>
                                        <p:tgtEl>
                                          <p:spTgt spid="68"/>
                                        </p:tgtEl>
                                      </p:cBhvr>
                                    </p:animEffect>
                                  </p:childTnLst>
                                </p:cTn>
                              </p:par>
                            </p:childTnLst>
                          </p:cTn>
                        </p:par>
                        <p:par>
                          <p:cTn id="79" fill="hold">
                            <p:stCondLst>
                              <p:cond delay="6000"/>
                            </p:stCondLst>
                            <p:childTnLst>
                              <p:par>
                                <p:cTn id="80" presetID="10" presetClass="entr" presetSubtype="0" fill="hold" grpId="0" nodeType="afterEffect">
                                  <p:stCondLst>
                                    <p:cond delay="2000"/>
                                  </p:stCondLst>
                                  <p:childTnLst>
                                    <p:set>
                                      <p:cBhvr>
                                        <p:cTn id="81" dur="1" fill="hold">
                                          <p:stCondLst>
                                            <p:cond delay="0"/>
                                          </p:stCondLst>
                                        </p:cTn>
                                        <p:tgtEl>
                                          <p:spTgt spid="69"/>
                                        </p:tgtEl>
                                        <p:attrNameLst>
                                          <p:attrName>style.visibility</p:attrName>
                                        </p:attrNameLst>
                                      </p:cBhvr>
                                      <p:to>
                                        <p:strVal val="visible"/>
                                      </p:to>
                                    </p:set>
                                    <p:animEffect transition="in" filter="fade">
                                      <p:cBhvr>
                                        <p:cTn id="82"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50" grpId="0"/>
      <p:bldP spid="54" grpId="0"/>
      <p:bldP spid="58" grpId="0"/>
      <p:bldP spid="62" grpId="0"/>
      <p:bldP spid="66" grpId="0"/>
      <p:bldP spid="67" grpId="0" animBg="1"/>
      <p:bldP spid="68" grpId="0" animBg="1"/>
      <p:bldP spid="69"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2214901" y="4213146"/>
            <a:ext cx="7790120" cy="2922167"/>
            <a:chOff x="1621221" y="2191040"/>
            <a:chExt cx="5845154" cy="1776735"/>
          </a:xfrm>
        </p:grpSpPr>
        <p:cxnSp>
          <p:nvCxnSpPr>
            <p:cNvPr id="11" name="Straight Connector 30"/>
            <p:cNvCxnSpPr>
              <a:stCxn id="18" idx="0"/>
            </p:cNvCxnSpPr>
            <p:nvPr/>
          </p:nvCxnSpPr>
          <p:spPr>
            <a:xfrm flipH="1">
              <a:off x="1621221" y="3377928"/>
              <a:ext cx="31848" cy="589847"/>
            </a:xfrm>
            <a:prstGeom prst="line">
              <a:avLst/>
            </a:prstGeom>
            <a:noFill/>
            <a:ln w="19050" cap="flat" cmpd="sng" algn="ctr">
              <a:solidFill>
                <a:srgbClr val="7F7F7F">
                  <a:lumMod val="50000"/>
                </a:srgbClr>
              </a:solidFill>
              <a:prstDash val="solid"/>
            </a:ln>
            <a:effectLst/>
          </p:spPr>
        </p:cxnSp>
        <p:cxnSp>
          <p:nvCxnSpPr>
            <p:cNvPr id="12" name="Straight Connector 35"/>
            <p:cNvCxnSpPr/>
            <p:nvPr/>
          </p:nvCxnSpPr>
          <p:spPr>
            <a:xfrm flipH="1">
              <a:off x="3067475" y="2191040"/>
              <a:ext cx="265" cy="1609088"/>
            </a:xfrm>
            <a:prstGeom prst="line">
              <a:avLst/>
            </a:prstGeom>
            <a:noFill/>
            <a:ln w="19050" cap="flat" cmpd="sng" algn="ctr">
              <a:solidFill>
                <a:srgbClr val="7F7F7F">
                  <a:lumMod val="50000"/>
                </a:srgbClr>
              </a:solidFill>
              <a:prstDash val="solid"/>
            </a:ln>
            <a:effectLst/>
          </p:spPr>
        </p:cxnSp>
        <p:cxnSp>
          <p:nvCxnSpPr>
            <p:cNvPr id="13" name="Straight Connector 52"/>
            <p:cNvCxnSpPr/>
            <p:nvPr/>
          </p:nvCxnSpPr>
          <p:spPr>
            <a:xfrm>
              <a:off x="4533952" y="2645519"/>
              <a:ext cx="0" cy="1075184"/>
            </a:xfrm>
            <a:prstGeom prst="line">
              <a:avLst/>
            </a:prstGeom>
            <a:noFill/>
            <a:ln w="19050" cap="flat" cmpd="sng" algn="ctr">
              <a:solidFill>
                <a:srgbClr val="7F7F7F">
                  <a:lumMod val="50000"/>
                </a:srgbClr>
              </a:solidFill>
              <a:prstDash val="solid"/>
            </a:ln>
            <a:effectLst/>
          </p:spPr>
        </p:cxnSp>
        <p:cxnSp>
          <p:nvCxnSpPr>
            <p:cNvPr id="14" name="Straight Connector 63"/>
            <p:cNvCxnSpPr>
              <a:stCxn id="27" idx="0"/>
            </p:cNvCxnSpPr>
            <p:nvPr/>
          </p:nvCxnSpPr>
          <p:spPr>
            <a:xfrm flipH="1">
              <a:off x="6020152" y="2625239"/>
              <a:ext cx="2481" cy="1173924"/>
            </a:xfrm>
            <a:prstGeom prst="line">
              <a:avLst/>
            </a:prstGeom>
            <a:noFill/>
            <a:ln w="19050" cap="flat" cmpd="sng" algn="ctr">
              <a:solidFill>
                <a:srgbClr val="7F7F7F">
                  <a:lumMod val="50000"/>
                </a:srgbClr>
              </a:solidFill>
              <a:prstDash val="solid"/>
            </a:ln>
            <a:effectLst/>
          </p:spPr>
        </p:cxnSp>
        <p:cxnSp>
          <p:nvCxnSpPr>
            <p:cNvPr id="15" name="Straight Connector 67"/>
            <p:cNvCxnSpPr>
              <a:stCxn id="30" idx="0"/>
            </p:cNvCxnSpPr>
            <p:nvPr/>
          </p:nvCxnSpPr>
          <p:spPr>
            <a:xfrm>
              <a:off x="7463187" y="3280287"/>
              <a:ext cx="3188" cy="519841"/>
            </a:xfrm>
            <a:prstGeom prst="line">
              <a:avLst/>
            </a:prstGeom>
            <a:noFill/>
            <a:ln w="19050" cap="flat" cmpd="sng" algn="ctr">
              <a:solidFill>
                <a:srgbClr val="7F7F7F">
                  <a:lumMod val="50000"/>
                </a:srgbClr>
              </a:solidFill>
              <a:prstDash val="solid"/>
            </a:ln>
            <a:effectLst/>
          </p:spPr>
        </p:cxnSp>
      </p:grpSp>
      <p:pic>
        <p:nvPicPr>
          <p:cNvPr id="16" name="Picture 77" descr="F:\Trabajos\Envato\Graphic River\Mica PPT\mountains.png"/>
          <p:cNvPicPr>
            <a:picLocks noChangeAspect="1" noChangeArrowheads="1"/>
          </p:cNvPicPr>
          <p:nvPr/>
        </p:nvPicPr>
        <p:blipFill rotWithShape="1">
          <a:blip r:embed="rId1" cstate="print"/>
          <a:srcRect/>
          <a:stretch>
            <a:fillRect/>
          </a:stretch>
        </p:blipFill>
        <p:spPr bwMode="auto">
          <a:xfrm>
            <a:off x="1120616" y="5804902"/>
            <a:ext cx="9952432" cy="1063421"/>
          </a:xfrm>
          <a:prstGeom prst="rect">
            <a:avLst/>
          </a:prstGeom>
          <a:noFill/>
          <a:effectLst>
            <a:outerShdw blurRad="292100" sx="109000" sy="109000" algn="ctr" rotWithShape="0">
              <a:prstClr val="black">
                <a:alpha val="51000"/>
              </a:prstClr>
            </a:outerShdw>
          </a:effectLst>
          <a:extLst>
            <a:ext uri="{909E8E84-426E-40DD-AFC4-6F175D3DCCD1}">
              <a14:hiddenFill xmlns:a14="http://schemas.microsoft.com/office/drawing/2010/main">
                <a:solidFill>
                  <a:srgbClr val="FFFFFF"/>
                </a:solidFill>
              </a14:hiddenFill>
            </a:ext>
          </a:extLst>
        </p:spPr>
      </p:pic>
      <p:grpSp>
        <p:nvGrpSpPr>
          <p:cNvPr id="17" name="组合 16"/>
          <p:cNvGrpSpPr/>
          <p:nvPr/>
        </p:nvGrpSpPr>
        <p:grpSpPr>
          <a:xfrm>
            <a:off x="1439585" y="4488872"/>
            <a:ext cx="1634780" cy="1676330"/>
            <a:chOff x="1135986" y="1137186"/>
            <a:chExt cx="1163482" cy="1343702"/>
          </a:xfrm>
        </p:grpSpPr>
        <p:sp>
          <p:nvSpPr>
            <p:cNvPr id="18" name="Freeform 27"/>
            <p:cNvSpPr/>
            <p:nvPr/>
          </p:nvSpPr>
          <p:spPr bwMode="auto">
            <a:xfrm>
              <a:off x="1135986" y="1137186"/>
              <a:ext cx="1163482" cy="1343702"/>
            </a:xfrm>
            <a:custGeom>
              <a:avLst/>
              <a:gdLst>
                <a:gd name="T0" fmla="*/ 1098 w 2195"/>
                <a:gd name="T1" fmla="*/ 2535 h 2535"/>
                <a:gd name="T2" fmla="*/ 0 w 2195"/>
                <a:gd name="T3" fmla="*/ 1903 h 2535"/>
                <a:gd name="T4" fmla="*/ 0 w 2195"/>
                <a:gd name="T5" fmla="*/ 634 h 2535"/>
                <a:gd name="T6" fmla="*/ 1098 w 2195"/>
                <a:gd name="T7" fmla="*/ 0 h 2535"/>
                <a:gd name="T8" fmla="*/ 2195 w 2195"/>
                <a:gd name="T9" fmla="*/ 634 h 2535"/>
                <a:gd name="T10" fmla="*/ 2195 w 2195"/>
                <a:gd name="T11" fmla="*/ 1903 h 2535"/>
                <a:gd name="T12" fmla="*/ 1098 w 2195"/>
                <a:gd name="T13" fmla="*/ 2535 h 2535"/>
              </a:gdLst>
              <a:ahLst/>
              <a:cxnLst>
                <a:cxn ang="0">
                  <a:pos x="T0" y="T1"/>
                </a:cxn>
                <a:cxn ang="0">
                  <a:pos x="T2" y="T3"/>
                </a:cxn>
                <a:cxn ang="0">
                  <a:pos x="T4" y="T5"/>
                </a:cxn>
                <a:cxn ang="0">
                  <a:pos x="T6" y="T7"/>
                </a:cxn>
                <a:cxn ang="0">
                  <a:pos x="T8" y="T9"/>
                </a:cxn>
                <a:cxn ang="0">
                  <a:pos x="T10" y="T11"/>
                </a:cxn>
                <a:cxn ang="0">
                  <a:pos x="T12" y="T13"/>
                </a:cxn>
              </a:cxnLst>
              <a:rect l="0" t="0" r="r" b="b"/>
              <a:pathLst>
                <a:path w="2195" h="2535">
                  <a:moveTo>
                    <a:pt x="1098" y="2535"/>
                  </a:moveTo>
                  <a:lnTo>
                    <a:pt x="0" y="1903"/>
                  </a:lnTo>
                  <a:lnTo>
                    <a:pt x="0" y="634"/>
                  </a:lnTo>
                  <a:lnTo>
                    <a:pt x="1098" y="0"/>
                  </a:lnTo>
                  <a:lnTo>
                    <a:pt x="2195" y="634"/>
                  </a:lnTo>
                  <a:lnTo>
                    <a:pt x="2195" y="1903"/>
                  </a:lnTo>
                  <a:lnTo>
                    <a:pt x="1098" y="2535"/>
                  </a:lnTo>
                  <a:close/>
                </a:path>
              </a:pathLst>
            </a:custGeom>
            <a:gradFill flip="none" rotWithShape="1">
              <a:gsLst>
                <a:gs pos="0">
                  <a:schemeClr val="accent1"/>
                </a:gs>
                <a:gs pos="100000">
                  <a:schemeClr val="tx1">
                    <a:lumMod val="95000"/>
                    <a:lumOff val="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cs typeface="+mn-ea"/>
                <a:sym typeface="+mn-lt"/>
              </a:endParaRPr>
            </a:p>
          </p:txBody>
        </p:sp>
        <p:sp>
          <p:nvSpPr>
            <p:cNvPr id="19" name="Freeform 27"/>
            <p:cNvSpPr/>
            <p:nvPr/>
          </p:nvSpPr>
          <p:spPr bwMode="auto">
            <a:xfrm>
              <a:off x="1254921" y="1262101"/>
              <a:ext cx="925613" cy="1068988"/>
            </a:xfrm>
            <a:custGeom>
              <a:avLst/>
              <a:gdLst>
                <a:gd name="T0" fmla="*/ 1098 w 2195"/>
                <a:gd name="T1" fmla="*/ 2535 h 2535"/>
                <a:gd name="T2" fmla="*/ 0 w 2195"/>
                <a:gd name="T3" fmla="*/ 1903 h 2535"/>
                <a:gd name="T4" fmla="*/ 0 w 2195"/>
                <a:gd name="T5" fmla="*/ 634 h 2535"/>
                <a:gd name="T6" fmla="*/ 1098 w 2195"/>
                <a:gd name="T7" fmla="*/ 0 h 2535"/>
                <a:gd name="T8" fmla="*/ 2195 w 2195"/>
                <a:gd name="T9" fmla="*/ 634 h 2535"/>
                <a:gd name="T10" fmla="*/ 2195 w 2195"/>
                <a:gd name="T11" fmla="*/ 1903 h 2535"/>
                <a:gd name="T12" fmla="*/ 1098 w 2195"/>
                <a:gd name="T13" fmla="*/ 2535 h 2535"/>
              </a:gdLst>
              <a:ahLst/>
              <a:cxnLst>
                <a:cxn ang="0">
                  <a:pos x="T0" y="T1"/>
                </a:cxn>
                <a:cxn ang="0">
                  <a:pos x="T2" y="T3"/>
                </a:cxn>
                <a:cxn ang="0">
                  <a:pos x="T4" y="T5"/>
                </a:cxn>
                <a:cxn ang="0">
                  <a:pos x="T6" y="T7"/>
                </a:cxn>
                <a:cxn ang="0">
                  <a:pos x="T8" y="T9"/>
                </a:cxn>
                <a:cxn ang="0">
                  <a:pos x="T10" y="T11"/>
                </a:cxn>
                <a:cxn ang="0">
                  <a:pos x="T12" y="T13"/>
                </a:cxn>
              </a:cxnLst>
              <a:rect l="0" t="0" r="r" b="b"/>
              <a:pathLst>
                <a:path w="2195" h="2535">
                  <a:moveTo>
                    <a:pt x="1098" y="2535"/>
                  </a:moveTo>
                  <a:lnTo>
                    <a:pt x="0" y="1903"/>
                  </a:lnTo>
                  <a:lnTo>
                    <a:pt x="0" y="634"/>
                  </a:lnTo>
                  <a:lnTo>
                    <a:pt x="1098" y="0"/>
                  </a:lnTo>
                  <a:lnTo>
                    <a:pt x="2195" y="634"/>
                  </a:lnTo>
                  <a:lnTo>
                    <a:pt x="2195" y="1903"/>
                  </a:lnTo>
                  <a:lnTo>
                    <a:pt x="1098" y="2535"/>
                  </a:lnTo>
                  <a:close/>
                </a:path>
              </a:pathLst>
            </a:custGeom>
            <a:gradFill flip="none" rotWithShape="1">
              <a:gsLst>
                <a:gs pos="0">
                  <a:schemeClr val="accent1"/>
                </a:gs>
                <a:gs pos="100000">
                  <a:schemeClr val="tx1">
                    <a:lumMod val="95000"/>
                    <a:lumOff val="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cs typeface="+mn-ea"/>
                <a:sym typeface="+mn-lt"/>
              </a:endParaRPr>
            </a:p>
          </p:txBody>
        </p:sp>
      </p:grpSp>
      <p:grpSp>
        <p:nvGrpSpPr>
          <p:cNvPr id="20" name="组合 19"/>
          <p:cNvGrpSpPr/>
          <p:nvPr/>
        </p:nvGrpSpPr>
        <p:grpSpPr>
          <a:xfrm>
            <a:off x="3383238" y="3493966"/>
            <a:ext cx="1550629" cy="1791465"/>
            <a:chOff x="1135986" y="1137186"/>
            <a:chExt cx="1163482" cy="1343702"/>
          </a:xfrm>
        </p:grpSpPr>
        <p:sp>
          <p:nvSpPr>
            <p:cNvPr id="21" name="Freeform 27"/>
            <p:cNvSpPr/>
            <p:nvPr/>
          </p:nvSpPr>
          <p:spPr bwMode="auto">
            <a:xfrm>
              <a:off x="1135986" y="1137186"/>
              <a:ext cx="1163482" cy="1343702"/>
            </a:xfrm>
            <a:custGeom>
              <a:avLst/>
              <a:gdLst>
                <a:gd name="T0" fmla="*/ 1098 w 2195"/>
                <a:gd name="T1" fmla="*/ 2535 h 2535"/>
                <a:gd name="T2" fmla="*/ 0 w 2195"/>
                <a:gd name="T3" fmla="*/ 1903 h 2535"/>
                <a:gd name="T4" fmla="*/ 0 w 2195"/>
                <a:gd name="T5" fmla="*/ 634 h 2535"/>
                <a:gd name="T6" fmla="*/ 1098 w 2195"/>
                <a:gd name="T7" fmla="*/ 0 h 2535"/>
                <a:gd name="T8" fmla="*/ 2195 w 2195"/>
                <a:gd name="T9" fmla="*/ 634 h 2535"/>
                <a:gd name="T10" fmla="*/ 2195 w 2195"/>
                <a:gd name="T11" fmla="*/ 1903 h 2535"/>
                <a:gd name="T12" fmla="*/ 1098 w 2195"/>
                <a:gd name="T13" fmla="*/ 2535 h 2535"/>
              </a:gdLst>
              <a:ahLst/>
              <a:cxnLst>
                <a:cxn ang="0">
                  <a:pos x="T0" y="T1"/>
                </a:cxn>
                <a:cxn ang="0">
                  <a:pos x="T2" y="T3"/>
                </a:cxn>
                <a:cxn ang="0">
                  <a:pos x="T4" y="T5"/>
                </a:cxn>
                <a:cxn ang="0">
                  <a:pos x="T6" y="T7"/>
                </a:cxn>
                <a:cxn ang="0">
                  <a:pos x="T8" y="T9"/>
                </a:cxn>
                <a:cxn ang="0">
                  <a:pos x="T10" y="T11"/>
                </a:cxn>
                <a:cxn ang="0">
                  <a:pos x="T12" y="T13"/>
                </a:cxn>
              </a:cxnLst>
              <a:rect l="0" t="0" r="r" b="b"/>
              <a:pathLst>
                <a:path w="2195" h="2535">
                  <a:moveTo>
                    <a:pt x="1098" y="2535"/>
                  </a:moveTo>
                  <a:lnTo>
                    <a:pt x="0" y="1903"/>
                  </a:lnTo>
                  <a:lnTo>
                    <a:pt x="0" y="634"/>
                  </a:lnTo>
                  <a:lnTo>
                    <a:pt x="1098" y="0"/>
                  </a:lnTo>
                  <a:lnTo>
                    <a:pt x="2195" y="634"/>
                  </a:lnTo>
                  <a:lnTo>
                    <a:pt x="2195" y="1903"/>
                  </a:lnTo>
                  <a:lnTo>
                    <a:pt x="1098" y="2535"/>
                  </a:lnTo>
                  <a:close/>
                </a:path>
              </a:pathLst>
            </a:custGeom>
            <a:gradFill flip="none" rotWithShape="1">
              <a:gsLst>
                <a:gs pos="0">
                  <a:schemeClr val="accent1"/>
                </a:gs>
                <a:gs pos="100000">
                  <a:schemeClr val="tx1">
                    <a:lumMod val="95000"/>
                    <a:lumOff val="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cs typeface="+mn-ea"/>
                <a:sym typeface="+mn-lt"/>
              </a:endParaRPr>
            </a:p>
          </p:txBody>
        </p:sp>
        <p:sp>
          <p:nvSpPr>
            <p:cNvPr id="22" name="Freeform 27"/>
            <p:cNvSpPr/>
            <p:nvPr/>
          </p:nvSpPr>
          <p:spPr bwMode="auto">
            <a:xfrm>
              <a:off x="1254921" y="1262101"/>
              <a:ext cx="925613" cy="1068988"/>
            </a:xfrm>
            <a:custGeom>
              <a:avLst/>
              <a:gdLst>
                <a:gd name="T0" fmla="*/ 1098 w 2195"/>
                <a:gd name="T1" fmla="*/ 2535 h 2535"/>
                <a:gd name="T2" fmla="*/ 0 w 2195"/>
                <a:gd name="T3" fmla="*/ 1903 h 2535"/>
                <a:gd name="T4" fmla="*/ 0 w 2195"/>
                <a:gd name="T5" fmla="*/ 634 h 2535"/>
                <a:gd name="T6" fmla="*/ 1098 w 2195"/>
                <a:gd name="T7" fmla="*/ 0 h 2535"/>
                <a:gd name="T8" fmla="*/ 2195 w 2195"/>
                <a:gd name="T9" fmla="*/ 634 h 2535"/>
                <a:gd name="T10" fmla="*/ 2195 w 2195"/>
                <a:gd name="T11" fmla="*/ 1903 h 2535"/>
                <a:gd name="T12" fmla="*/ 1098 w 2195"/>
                <a:gd name="T13" fmla="*/ 2535 h 2535"/>
              </a:gdLst>
              <a:ahLst/>
              <a:cxnLst>
                <a:cxn ang="0">
                  <a:pos x="T0" y="T1"/>
                </a:cxn>
                <a:cxn ang="0">
                  <a:pos x="T2" y="T3"/>
                </a:cxn>
                <a:cxn ang="0">
                  <a:pos x="T4" y="T5"/>
                </a:cxn>
                <a:cxn ang="0">
                  <a:pos x="T6" y="T7"/>
                </a:cxn>
                <a:cxn ang="0">
                  <a:pos x="T8" y="T9"/>
                </a:cxn>
                <a:cxn ang="0">
                  <a:pos x="T10" y="T11"/>
                </a:cxn>
                <a:cxn ang="0">
                  <a:pos x="T12" y="T13"/>
                </a:cxn>
              </a:cxnLst>
              <a:rect l="0" t="0" r="r" b="b"/>
              <a:pathLst>
                <a:path w="2195" h="2535">
                  <a:moveTo>
                    <a:pt x="1098" y="2535"/>
                  </a:moveTo>
                  <a:lnTo>
                    <a:pt x="0" y="1903"/>
                  </a:lnTo>
                  <a:lnTo>
                    <a:pt x="0" y="634"/>
                  </a:lnTo>
                  <a:lnTo>
                    <a:pt x="1098" y="0"/>
                  </a:lnTo>
                  <a:lnTo>
                    <a:pt x="2195" y="634"/>
                  </a:lnTo>
                  <a:lnTo>
                    <a:pt x="2195" y="1903"/>
                  </a:lnTo>
                  <a:lnTo>
                    <a:pt x="1098" y="2535"/>
                  </a:lnTo>
                  <a:close/>
                </a:path>
              </a:pathLst>
            </a:custGeom>
            <a:gradFill flip="none" rotWithShape="1">
              <a:gsLst>
                <a:gs pos="0">
                  <a:schemeClr val="accent1"/>
                </a:gs>
                <a:gs pos="100000">
                  <a:schemeClr val="tx1">
                    <a:lumMod val="95000"/>
                    <a:lumOff val="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cs typeface="+mn-ea"/>
                <a:sym typeface="+mn-lt"/>
              </a:endParaRPr>
            </a:p>
          </p:txBody>
        </p:sp>
      </p:grpSp>
      <p:grpSp>
        <p:nvGrpSpPr>
          <p:cNvPr id="23" name="组合 22"/>
          <p:cNvGrpSpPr/>
          <p:nvPr/>
        </p:nvGrpSpPr>
        <p:grpSpPr>
          <a:xfrm>
            <a:off x="5321523" y="3218859"/>
            <a:ext cx="1550629" cy="1791465"/>
            <a:chOff x="1135986" y="1137186"/>
            <a:chExt cx="1163482" cy="1343702"/>
          </a:xfrm>
        </p:grpSpPr>
        <p:sp>
          <p:nvSpPr>
            <p:cNvPr id="24" name="Freeform 27"/>
            <p:cNvSpPr/>
            <p:nvPr/>
          </p:nvSpPr>
          <p:spPr bwMode="auto">
            <a:xfrm>
              <a:off x="1135986" y="1137186"/>
              <a:ext cx="1163482" cy="1343702"/>
            </a:xfrm>
            <a:custGeom>
              <a:avLst/>
              <a:gdLst>
                <a:gd name="T0" fmla="*/ 1098 w 2195"/>
                <a:gd name="T1" fmla="*/ 2535 h 2535"/>
                <a:gd name="T2" fmla="*/ 0 w 2195"/>
                <a:gd name="T3" fmla="*/ 1903 h 2535"/>
                <a:gd name="T4" fmla="*/ 0 w 2195"/>
                <a:gd name="T5" fmla="*/ 634 h 2535"/>
                <a:gd name="T6" fmla="*/ 1098 w 2195"/>
                <a:gd name="T7" fmla="*/ 0 h 2535"/>
                <a:gd name="T8" fmla="*/ 2195 w 2195"/>
                <a:gd name="T9" fmla="*/ 634 h 2535"/>
                <a:gd name="T10" fmla="*/ 2195 w 2195"/>
                <a:gd name="T11" fmla="*/ 1903 h 2535"/>
                <a:gd name="T12" fmla="*/ 1098 w 2195"/>
                <a:gd name="T13" fmla="*/ 2535 h 2535"/>
              </a:gdLst>
              <a:ahLst/>
              <a:cxnLst>
                <a:cxn ang="0">
                  <a:pos x="T0" y="T1"/>
                </a:cxn>
                <a:cxn ang="0">
                  <a:pos x="T2" y="T3"/>
                </a:cxn>
                <a:cxn ang="0">
                  <a:pos x="T4" y="T5"/>
                </a:cxn>
                <a:cxn ang="0">
                  <a:pos x="T6" y="T7"/>
                </a:cxn>
                <a:cxn ang="0">
                  <a:pos x="T8" y="T9"/>
                </a:cxn>
                <a:cxn ang="0">
                  <a:pos x="T10" y="T11"/>
                </a:cxn>
                <a:cxn ang="0">
                  <a:pos x="T12" y="T13"/>
                </a:cxn>
              </a:cxnLst>
              <a:rect l="0" t="0" r="r" b="b"/>
              <a:pathLst>
                <a:path w="2195" h="2535">
                  <a:moveTo>
                    <a:pt x="1098" y="2535"/>
                  </a:moveTo>
                  <a:lnTo>
                    <a:pt x="0" y="1903"/>
                  </a:lnTo>
                  <a:lnTo>
                    <a:pt x="0" y="634"/>
                  </a:lnTo>
                  <a:lnTo>
                    <a:pt x="1098" y="0"/>
                  </a:lnTo>
                  <a:lnTo>
                    <a:pt x="2195" y="634"/>
                  </a:lnTo>
                  <a:lnTo>
                    <a:pt x="2195" y="1903"/>
                  </a:lnTo>
                  <a:lnTo>
                    <a:pt x="1098" y="2535"/>
                  </a:lnTo>
                  <a:close/>
                </a:path>
              </a:pathLst>
            </a:custGeom>
            <a:gradFill flip="none" rotWithShape="1">
              <a:gsLst>
                <a:gs pos="0">
                  <a:schemeClr val="accent1"/>
                </a:gs>
                <a:gs pos="100000">
                  <a:schemeClr val="tx1">
                    <a:lumMod val="95000"/>
                    <a:lumOff val="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cs typeface="+mn-ea"/>
                <a:sym typeface="+mn-lt"/>
              </a:endParaRPr>
            </a:p>
          </p:txBody>
        </p:sp>
        <p:sp>
          <p:nvSpPr>
            <p:cNvPr id="25" name="Freeform 27"/>
            <p:cNvSpPr/>
            <p:nvPr/>
          </p:nvSpPr>
          <p:spPr bwMode="auto">
            <a:xfrm>
              <a:off x="1254921" y="1262101"/>
              <a:ext cx="925613" cy="1068988"/>
            </a:xfrm>
            <a:custGeom>
              <a:avLst/>
              <a:gdLst>
                <a:gd name="T0" fmla="*/ 1098 w 2195"/>
                <a:gd name="T1" fmla="*/ 2535 h 2535"/>
                <a:gd name="T2" fmla="*/ 0 w 2195"/>
                <a:gd name="T3" fmla="*/ 1903 h 2535"/>
                <a:gd name="T4" fmla="*/ 0 w 2195"/>
                <a:gd name="T5" fmla="*/ 634 h 2535"/>
                <a:gd name="T6" fmla="*/ 1098 w 2195"/>
                <a:gd name="T7" fmla="*/ 0 h 2535"/>
                <a:gd name="T8" fmla="*/ 2195 w 2195"/>
                <a:gd name="T9" fmla="*/ 634 h 2535"/>
                <a:gd name="T10" fmla="*/ 2195 w 2195"/>
                <a:gd name="T11" fmla="*/ 1903 h 2535"/>
                <a:gd name="T12" fmla="*/ 1098 w 2195"/>
                <a:gd name="T13" fmla="*/ 2535 h 2535"/>
              </a:gdLst>
              <a:ahLst/>
              <a:cxnLst>
                <a:cxn ang="0">
                  <a:pos x="T0" y="T1"/>
                </a:cxn>
                <a:cxn ang="0">
                  <a:pos x="T2" y="T3"/>
                </a:cxn>
                <a:cxn ang="0">
                  <a:pos x="T4" y="T5"/>
                </a:cxn>
                <a:cxn ang="0">
                  <a:pos x="T6" y="T7"/>
                </a:cxn>
                <a:cxn ang="0">
                  <a:pos x="T8" y="T9"/>
                </a:cxn>
                <a:cxn ang="0">
                  <a:pos x="T10" y="T11"/>
                </a:cxn>
                <a:cxn ang="0">
                  <a:pos x="T12" y="T13"/>
                </a:cxn>
              </a:cxnLst>
              <a:rect l="0" t="0" r="r" b="b"/>
              <a:pathLst>
                <a:path w="2195" h="2535">
                  <a:moveTo>
                    <a:pt x="1098" y="2535"/>
                  </a:moveTo>
                  <a:lnTo>
                    <a:pt x="0" y="1903"/>
                  </a:lnTo>
                  <a:lnTo>
                    <a:pt x="0" y="634"/>
                  </a:lnTo>
                  <a:lnTo>
                    <a:pt x="1098" y="0"/>
                  </a:lnTo>
                  <a:lnTo>
                    <a:pt x="2195" y="634"/>
                  </a:lnTo>
                  <a:lnTo>
                    <a:pt x="2195" y="1903"/>
                  </a:lnTo>
                  <a:lnTo>
                    <a:pt x="1098" y="2535"/>
                  </a:lnTo>
                  <a:close/>
                </a:path>
              </a:pathLst>
            </a:custGeom>
            <a:gradFill flip="none" rotWithShape="1">
              <a:gsLst>
                <a:gs pos="0">
                  <a:schemeClr val="accent1"/>
                </a:gs>
                <a:gs pos="100000">
                  <a:schemeClr val="tx1">
                    <a:lumMod val="95000"/>
                    <a:lumOff val="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cs typeface="+mn-ea"/>
                <a:sym typeface="+mn-lt"/>
              </a:endParaRPr>
            </a:p>
          </p:txBody>
        </p:sp>
      </p:grpSp>
      <p:grpSp>
        <p:nvGrpSpPr>
          <p:cNvPr id="26" name="组合 25"/>
          <p:cNvGrpSpPr/>
          <p:nvPr/>
        </p:nvGrpSpPr>
        <p:grpSpPr>
          <a:xfrm>
            <a:off x="7305208" y="3135801"/>
            <a:ext cx="1550629" cy="1791465"/>
            <a:chOff x="1135986" y="1137186"/>
            <a:chExt cx="1163482" cy="1343702"/>
          </a:xfrm>
        </p:grpSpPr>
        <p:sp>
          <p:nvSpPr>
            <p:cNvPr id="27" name="Freeform 27"/>
            <p:cNvSpPr/>
            <p:nvPr/>
          </p:nvSpPr>
          <p:spPr bwMode="auto">
            <a:xfrm>
              <a:off x="1135986" y="1137186"/>
              <a:ext cx="1163482" cy="1343702"/>
            </a:xfrm>
            <a:custGeom>
              <a:avLst/>
              <a:gdLst>
                <a:gd name="T0" fmla="*/ 1098 w 2195"/>
                <a:gd name="T1" fmla="*/ 2535 h 2535"/>
                <a:gd name="T2" fmla="*/ 0 w 2195"/>
                <a:gd name="T3" fmla="*/ 1903 h 2535"/>
                <a:gd name="T4" fmla="*/ 0 w 2195"/>
                <a:gd name="T5" fmla="*/ 634 h 2535"/>
                <a:gd name="T6" fmla="*/ 1098 w 2195"/>
                <a:gd name="T7" fmla="*/ 0 h 2535"/>
                <a:gd name="T8" fmla="*/ 2195 w 2195"/>
                <a:gd name="T9" fmla="*/ 634 h 2535"/>
                <a:gd name="T10" fmla="*/ 2195 w 2195"/>
                <a:gd name="T11" fmla="*/ 1903 h 2535"/>
                <a:gd name="T12" fmla="*/ 1098 w 2195"/>
                <a:gd name="T13" fmla="*/ 2535 h 2535"/>
              </a:gdLst>
              <a:ahLst/>
              <a:cxnLst>
                <a:cxn ang="0">
                  <a:pos x="T0" y="T1"/>
                </a:cxn>
                <a:cxn ang="0">
                  <a:pos x="T2" y="T3"/>
                </a:cxn>
                <a:cxn ang="0">
                  <a:pos x="T4" y="T5"/>
                </a:cxn>
                <a:cxn ang="0">
                  <a:pos x="T6" y="T7"/>
                </a:cxn>
                <a:cxn ang="0">
                  <a:pos x="T8" y="T9"/>
                </a:cxn>
                <a:cxn ang="0">
                  <a:pos x="T10" y="T11"/>
                </a:cxn>
                <a:cxn ang="0">
                  <a:pos x="T12" y="T13"/>
                </a:cxn>
              </a:cxnLst>
              <a:rect l="0" t="0" r="r" b="b"/>
              <a:pathLst>
                <a:path w="2195" h="2535">
                  <a:moveTo>
                    <a:pt x="1098" y="2535"/>
                  </a:moveTo>
                  <a:lnTo>
                    <a:pt x="0" y="1903"/>
                  </a:lnTo>
                  <a:lnTo>
                    <a:pt x="0" y="634"/>
                  </a:lnTo>
                  <a:lnTo>
                    <a:pt x="1098" y="0"/>
                  </a:lnTo>
                  <a:lnTo>
                    <a:pt x="2195" y="634"/>
                  </a:lnTo>
                  <a:lnTo>
                    <a:pt x="2195" y="1903"/>
                  </a:lnTo>
                  <a:lnTo>
                    <a:pt x="1098" y="2535"/>
                  </a:lnTo>
                  <a:close/>
                </a:path>
              </a:pathLst>
            </a:custGeom>
            <a:gradFill flip="none" rotWithShape="1">
              <a:gsLst>
                <a:gs pos="0">
                  <a:schemeClr val="accent1"/>
                </a:gs>
                <a:gs pos="100000">
                  <a:schemeClr val="tx1">
                    <a:lumMod val="95000"/>
                    <a:lumOff val="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cs typeface="+mn-ea"/>
                <a:sym typeface="+mn-lt"/>
              </a:endParaRPr>
            </a:p>
          </p:txBody>
        </p:sp>
        <p:sp>
          <p:nvSpPr>
            <p:cNvPr id="28" name="Freeform 27"/>
            <p:cNvSpPr/>
            <p:nvPr/>
          </p:nvSpPr>
          <p:spPr bwMode="auto">
            <a:xfrm>
              <a:off x="1254921" y="1262101"/>
              <a:ext cx="925613" cy="1068988"/>
            </a:xfrm>
            <a:custGeom>
              <a:avLst/>
              <a:gdLst>
                <a:gd name="T0" fmla="*/ 1098 w 2195"/>
                <a:gd name="T1" fmla="*/ 2535 h 2535"/>
                <a:gd name="T2" fmla="*/ 0 w 2195"/>
                <a:gd name="T3" fmla="*/ 1903 h 2535"/>
                <a:gd name="T4" fmla="*/ 0 w 2195"/>
                <a:gd name="T5" fmla="*/ 634 h 2535"/>
                <a:gd name="T6" fmla="*/ 1098 w 2195"/>
                <a:gd name="T7" fmla="*/ 0 h 2535"/>
                <a:gd name="T8" fmla="*/ 2195 w 2195"/>
                <a:gd name="T9" fmla="*/ 634 h 2535"/>
                <a:gd name="T10" fmla="*/ 2195 w 2195"/>
                <a:gd name="T11" fmla="*/ 1903 h 2535"/>
                <a:gd name="T12" fmla="*/ 1098 w 2195"/>
                <a:gd name="T13" fmla="*/ 2535 h 2535"/>
              </a:gdLst>
              <a:ahLst/>
              <a:cxnLst>
                <a:cxn ang="0">
                  <a:pos x="T0" y="T1"/>
                </a:cxn>
                <a:cxn ang="0">
                  <a:pos x="T2" y="T3"/>
                </a:cxn>
                <a:cxn ang="0">
                  <a:pos x="T4" y="T5"/>
                </a:cxn>
                <a:cxn ang="0">
                  <a:pos x="T6" y="T7"/>
                </a:cxn>
                <a:cxn ang="0">
                  <a:pos x="T8" y="T9"/>
                </a:cxn>
                <a:cxn ang="0">
                  <a:pos x="T10" y="T11"/>
                </a:cxn>
                <a:cxn ang="0">
                  <a:pos x="T12" y="T13"/>
                </a:cxn>
              </a:cxnLst>
              <a:rect l="0" t="0" r="r" b="b"/>
              <a:pathLst>
                <a:path w="2195" h="2535">
                  <a:moveTo>
                    <a:pt x="1098" y="2535"/>
                  </a:moveTo>
                  <a:lnTo>
                    <a:pt x="0" y="1903"/>
                  </a:lnTo>
                  <a:lnTo>
                    <a:pt x="0" y="634"/>
                  </a:lnTo>
                  <a:lnTo>
                    <a:pt x="1098" y="0"/>
                  </a:lnTo>
                  <a:lnTo>
                    <a:pt x="2195" y="634"/>
                  </a:lnTo>
                  <a:lnTo>
                    <a:pt x="2195" y="1903"/>
                  </a:lnTo>
                  <a:lnTo>
                    <a:pt x="1098" y="2535"/>
                  </a:lnTo>
                  <a:close/>
                </a:path>
              </a:pathLst>
            </a:custGeom>
            <a:gradFill flip="none" rotWithShape="1">
              <a:gsLst>
                <a:gs pos="0">
                  <a:schemeClr val="accent1"/>
                </a:gs>
                <a:gs pos="100000">
                  <a:schemeClr val="tx1">
                    <a:lumMod val="95000"/>
                    <a:lumOff val="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cs typeface="+mn-ea"/>
                <a:sym typeface="+mn-lt"/>
              </a:endParaRPr>
            </a:p>
          </p:txBody>
        </p:sp>
      </p:grpSp>
      <p:grpSp>
        <p:nvGrpSpPr>
          <p:cNvPr id="29" name="组合 28"/>
          <p:cNvGrpSpPr/>
          <p:nvPr/>
        </p:nvGrpSpPr>
        <p:grpSpPr>
          <a:xfrm>
            <a:off x="9225103" y="4213147"/>
            <a:ext cx="1550629" cy="1791465"/>
            <a:chOff x="1135986" y="1137186"/>
            <a:chExt cx="1163482" cy="1343702"/>
          </a:xfrm>
        </p:grpSpPr>
        <p:sp>
          <p:nvSpPr>
            <p:cNvPr id="30" name="Freeform 27"/>
            <p:cNvSpPr/>
            <p:nvPr/>
          </p:nvSpPr>
          <p:spPr bwMode="auto">
            <a:xfrm>
              <a:off x="1135986" y="1137186"/>
              <a:ext cx="1163482" cy="1343702"/>
            </a:xfrm>
            <a:custGeom>
              <a:avLst/>
              <a:gdLst>
                <a:gd name="T0" fmla="*/ 1098 w 2195"/>
                <a:gd name="T1" fmla="*/ 2535 h 2535"/>
                <a:gd name="T2" fmla="*/ 0 w 2195"/>
                <a:gd name="T3" fmla="*/ 1903 h 2535"/>
                <a:gd name="T4" fmla="*/ 0 w 2195"/>
                <a:gd name="T5" fmla="*/ 634 h 2535"/>
                <a:gd name="T6" fmla="*/ 1098 w 2195"/>
                <a:gd name="T7" fmla="*/ 0 h 2535"/>
                <a:gd name="T8" fmla="*/ 2195 w 2195"/>
                <a:gd name="T9" fmla="*/ 634 h 2535"/>
                <a:gd name="T10" fmla="*/ 2195 w 2195"/>
                <a:gd name="T11" fmla="*/ 1903 h 2535"/>
                <a:gd name="T12" fmla="*/ 1098 w 2195"/>
                <a:gd name="T13" fmla="*/ 2535 h 2535"/>
              </a:gdLst>
              <a:ahLst/>
              <a:cxnLst>
                <a:cxn ang="0">
                  <a:pos x="T0" y="T1"/>
                </a:cxn>
                <a:cxn ang="0">
                  <a:pos x="T2" y="T3"/>
                </a:cxn>
                <a:cxn ang="0">
                  <a:pos x="T4" y="T5"/>
                </a:cxn>
                <a:cxn ang="0">
                  <a:pos x="T6" y="T7"/>
                </a:cxn>
                <a:cxn ang="0">
                  <a:pos x="T8" y="T9"/>
                </a:cxn>
                <a:cxn ang="0">
                  <a:pos x="T10" y="T11"/>
                </a:cxn>
                <a:cxn ang="0">
                  <a:pos x="T12" y="T13"/>
                </a:cxn>
              </a:cxnLst>
              <a:rect l="0" t="0" r="r" b="b"/>
              <a:pathLst>
                <a:path w="2195" h="2535">
                  <a:moveTo>
                    <a:pt x="1098" y="2535"/>
                  </a:moveTo>
                  <a:lnTo>
                    <a:pt x="0" y="1903"/>
                  </a:lnTo>
                  <a:lnTo>
                    <a:pt x="0" y="634"/>
                  </a:lnTo>
                  <a:lnTo>
                    <a:pt x="1098" y="0"/>
                  </a:lnTo>
                  <a:lnTo>
                    <a:pt x="2195" y="634"/>
                  </a:lnTo>
                  <a:lnTo>
                    <a:pt x="2195" y="1903"/>
                  </a:lnTo>
                  <a:lnTo>
                    <a:pt x="1098" y="2535"/>
                  </a:lnTo>
                  <a:close/>
                </a:path>
              </a:pathLst>
            </a:custGeom>
            <a:gradFill flip="none" rotWithShape="1">
              <a:gsLst>
                <a:gs pos="0">
                  <a:schemeClr val="accent1"/>
                </a:gs>
                <a:gs pos="100000">
                  <a:schemeClr val="tx1">
                    <a:lumMod val="95000"/>
                    <a:lumOff val="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cs typeface="+mn-ea"/>
                <a:sym typeface="+mn-lt"/>
              </a:endParaRPr>
            </a:p>
          </p:txBody>
        </p:sp>
        <p:sp>
          <p:nvSpPr>
            <p:cNvPr id="31" name="Freeform 27"/>
            <p:cNvSpPr/>
            <p:nvPr/>
          </p:nvSpPr>
          <p:spPr bwMode="auto">
            <a:xfrm>
              <a:off x="1254921" y="1262101"/>
              <a:ext cx="925613" cy="1068988"/>
            </a:xfrm>
            <a:custGeom>
              <a:avLst/>
              <a:gdLst>
                <a:gd name="T0" fmla="*/ 1098 w 2195"/>
                <a:gd name="T1" fmla="*/ 2535 h 2535"/>
                <a:gd name="T2" fmla="*/ 0 w 2195"/>
                <a:gd name="T3" fmla="*/ 1903 h 2535"/>
                <a:gd name="T4" fmla="*/ 0 w 2195"/>
                <a:gd name="T5" fmla="*/ 634 h 2535"/>
                <a:gd name="T6" fmla="*/ 1098 w 2195"/>
                <a:gd name="T7" fmla="*/ 0 h 2535"/>
                <a:gd name="T8" fmla="*/ 2195 w 2195"/>
                <a:gd name="T9" fmla="*/ 634 h 2535"/>
                <a:gd name="T10" fmla="*/ 2195 w 2195"/>
                <a:gd name="T11" fmla="*/ 1903 h 2535"/>
                <a:gd name="T12" fmla="*/ 1098 w 2195"/>
                <a:gd name="T13" fmla="*/ 2535 h 2535"/>
              </a:gdLst>
              <a:ahLst/>
              <a:cxnLst>
                <a:cxn ang="0">
                  <a:pos x="T0" y="T1"/>
                </a:cxn>
                <a:cxn ang="0">
                  <a:pos x="T2" y="T3"/>
                </a:cxn>
                <a:cxn ang="0">
                  <a:pos x="T4" y="T5"/>
                </a:cxn>
                <a:cxn ang="0">
                  <a:pos x="T6" y="T7"/>
                </a:cxn>
                <a:cxn ang="0">
                  <a:pos x="T8" y="T9"/>
                </a:cxn>
                <a:cxn ang="0">
                  <a:pos x="T10" y="T11"/>
                </a:cxn>
                <a:cxn ang="0">
                  <a:pos x="T12" y="T13"/>
                </a:cxn>
              </a:cxnLst>
              <a:rect l="0" t="0" r="r" b="b"/>
              <a:pathLst>
                <a:path w="2195" h="2535">
                  <a:moveTo>
                    <a:pt x="1098" y="2535"/>
                  </a:moveTo>
                  <a:lnTo>
                    <a:pt x="0" y="1903"/>
                  </a:lnTo>
                  <a:lnTo>
                    <a:pt x="0" y="634"/>
                  </a:lnTo>
                  <a:lnTo>
                    <a:pt x="1098" y="0"/>
                  </a:lnTo>
                  <a:lnTo>
                    <a:pt x="2195" y="634"/>
                  </a:lnTo>
                  <a:lnTo>
                    <a:pt x="2195" y="1903"/>
                  </a:lnTo>
                  <a:lnTo>
                    <a:pt x="1098" y="2535"/>
                  </a:lnTo>
                  <a:close/>
                </a:path>
              </a:pathLst>
            </a:custGeom>
            <a:gradFill flip="none" rotWithShape="1">
              <a:gsLst>
                <a:gs pos="0">
                  <a:schemeClr val="accent1"/>
                </a:gs>
                <a:gs pos="100000">
                  <a:schemeClr val="tx1">
                    <a:lumMod val="95000"/>
                    <a:lumOff val="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cs typeface="+mn-ea"/>
                <a:sym typeface="+mn-lt"/>
              </a:endParaRPr>
            </a:p>
          </p:txBody>
        </p:sp>
      </p:grpSp>
      <p:sp>
        <p:nvSpPr>
          <p:cNvPr id="32" name="文本框 37"/>
          <p:cNvSpPr>
            <a:spLocks noChangeArrowheads="1"/>
          </p:cNvSpPr>
          <p:nvPr/>
        </p:nvSpPr>
        <p:spPr bwMode="auto">
          <a:xfrm>
            <a:off x="1954635" y="5039575"/>
            <a:ext cx="56297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9pPr>
          </a:lstStyle>
          <a:p>
            <a:pPr algn="ctr" defTabSz="914400" fontAlgn="base">
              <a:spcBef>
                <a:spcPct val="0"/>
              </a:spcBef>
              <a:spcAft>
                <a:spcPct val="0"/>
              </a:spcAft>
              <a:buNone/>
            </a:pPr>
            <a:r>
              <a:rPr lang="en-US" altLang="zh-CN" sz="2400" b="1" dirty="0">
                <a:solidFill>
                  <a:srgbClr val="FFFFFF"/>
                </a:solidFill>
                <a:latin typeface="+mn-lt"/>
                <a:ea typeface="+mn-ea"/>
                <a:cs typeface="+mn-ea"/>
                <a:sym typeface="+mn-lt"/>
              </a:rPr>
              <a:t>01</a:t>
            </a:r>
            <a:endParaRPr lang="zh-CN" altLang="en-US" sz="2400" b="1" dirty="0">
              <a:solidFill>
                <a:srgbClr val="FFFFFF"/>
              </a:solidFill>
              <a:latin typeface="+mn-lt"/>
              <a:ea typeface="+mn-ea"/>
              <a:cs typeface="+mn-ea"/>
              <a:sym typeface="+mn-lt"/>
            </a:endParaRPr>
          </a:p>
        </p:txBody>
      </p:sp>
      <p:sp>
        <p:nvSpPr>
          <p:cNvPr id="33" name="文本框 37"/>
          <p:cNvSpPr>
            <a:spLocks noChangeArrowheads="1"/>
          </p:cNvSpPr>
          <p:nvPr/>
        </p:nvSpPr>
        <p:spPr bwMode="auto">
          <a:xfrm>
            <a:off x="3900448" y="4066577"/>
            <a:ext cx="5629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9pPr>
          </a:lstStyle>
          <a:p>
            <a:pPr algn="ctr" defTabSz="914400" fontAlgn="base">
              <a:spcBef>
                <a:spcPct val="0"/>
              </a:spcBef>
              <a:spcAft>
                <a:spcPct val="0"/>
              </a:spcAft>
              <a:buNone/>
            </a:pPr>
            <a:r>
              <a:rPr lang="en-US" altLang="zh-CN" sz="2400" b="1" dirty="0">
                <a:solidFill>
                  <a:srgbClr val="FFFFFF"/>
                </a:solidFill>
                <a:latin typeface="+mn-lt"/>
                <a:ea typeface="+mn-ea"/>
                <a:cs typeface="+mn-ea"/>
                <a:sym typeface="+mn-lt"/>
              </a:rPr>
              <a:t>02</a:t>
            </a:r>
            <a:endParaRPr lang="zh-CN" altLang="en-US" sz="2400" b="1" dirty="0">
              <a:solidFill>
                <a:srgbClr val="FFFFFF"/>
              </a:solidFill>
              <a:latin typeface="+mn-lt"/>
              <a:ea typeface="+mn-ea"/>
              <a:cs typeface="+mn-ea"/>
              <a:sym typeface="+mn-lt"/>
            </a:endParaRPr>
          </a:p>
        </p:txBody>
      </p:sp>
      <p:sp>
        <p:nvSpPr>
          <p:cNvPr id="34" name="文本框 37"/>
          <p:cNvSpPr>
            <a:spLocks noChangeArrowheads="1"/>
          </p:cNvSpPr>
          <p:nvPr/>
        </p:nvSpPr>
        <p:spPr bwMode="auto">
          <a:xfrm>
            <a:off x="5800832" y="3829472"/>
            <a:ext cx="56297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9pPr>
          </a:lstStyle>
          <a:p>
            <a:pPr algn="ctr" defTabSz="914400" fontAlgn="base">
              <a:spcBef>
                <a:spcPct val="0"/>
              </a:spcBef>
              <a:spcAft>
                <a:spcPct val="0"/>
              </a:spcAft>
              <a:buNone/>
            </a:pPr>
            <a:r>
              <a:rPr lang="en-US" altLang="zh-CN" sz="2400" b="1" dirty="0">
                <a:solidFill>
                  <a:srgbClr val="FFFFFF"/>
                </a:solidFill>
                <a:latin typeface="+mn-lt"/>
                <a:ea typeface="+mn-ea"/>
                <a:cs typeface="+mn-ea"/>
                <a:sym typeface="+mn-lt"/>
              </a:rPr>
              <a:t>03</a:t>
            </a:r>
            <a:endParaRPr lang="zh-CN" altLang="en-US" sz="2400" b="1" dirty="0">
              <a:solidFill>
                <a:srgbClr val="FFFFFF"/>
              </a:solidFill>
              <a:latin typeface="+mn-lt"/>
              <a:ea typeface="+mn-ea"/>
              <a:cs typeface="+mn-ea"/>
              <a:sym typeface="+mn-lt"/>
            </a:endParaRPr>
          </a:p>
        </p:txBody>
      </p:sp>
      <p:sp>
        <p:nvSpPr>
          <p:cNvPr id="35" name="文本框 37"/>
          <p:cNvSpPr>
            <a:spLocks noChangeArrowheads="1"/>
          </p:cNvSpPr>
          <p:nvPr/>
        </p:nvSpPr>
        <p:spPr bwMode="auto">
          <a:xfrm>
            <a:off x="7799030" y="3749167"/>
            <a:ext cx="5629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9pPr>
          </a:lstStyle>
          <a:p>
            <a:pPr algn="ctr" defTabSz="914400" fontAlgn="base">
              <a:spcBef>
                <a:spcPct val="0"/>
              </a:spcBef>
              <a:spcAft>
                <a:spcPct val="0"/>
              </a:spcAft>
              <a:buNone/>
            </a:pPr>
            <a:r>
              <a:rPr lang="en-US" altLang="zh-CN" sz="2400" b="1" dirty="0">
                <a:solidFill>
                  <a:srgbClr val="FFFFFF"/>
                </a:solidFill>
                <a:latin typeface="+mn-lt"/>
                <a:ea typeface="+mn-ea"/>
                <a:cs typeface="+mn-ea"/>
                <a:sym typeface="+mn-lt"/>
              </a:rPr>
              <a:t>04</a:t>
            </a:r>
            <a:endParaRPr lang="zh-CN" altLang="en-US" sz="2400" b="1" dirty="0">
              <a:solidFill>
                <a:srgbClr val="FFFFFF"/>
              </a:solidFill>
              <a:latin typeface="+mn-lt"/>
              <a:ea typeface="+mn-ea"/>
              <a:cs typeface="+mn-ea"/>
              <a:sym typeface="+mn-lt"/>
            </a:endParaRPr>
          </a:p>
        </p:txBody>
      </p:sp>
      <p:sp>
        <p:nvSpPr>
          <p:cNvPr id="36" name="文本框 37"/>
          <p:cNvSpPr>
            <a:spLocks noChangeArrowheads="1"/>
          </p:cNvSpPr>
          <p:nvPr/>
        </p:nvSpPr>
        <p:spPr bwMode="auto">
          <a:xfrm>
            <a:off x="9799461" y="4823766"/>
            <a:ext cx="5629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9pPr>
          </a:lstStyle>
          <a:p>
            <a:pPr algn="ctr" defTabSz="914400" fontAlgn="base">
              <a:spcBef>
                <a:spcPct val="0"/>
              </a:spcBef>
              <a:spcAft>
                <a:spcPct val="0"/>
              </a:spcAft>
              <a:buNone/>
            </a:pPr>
            <a:r>
              <a:rPr lang="en-US" altLang="zh-CN" sz="2400" b="1" dirty="0">
                <a:solidFill>
                  <a:srgbClr val="FFFFFF"/>
                </a:solidFill>
                <a:latin typeface="+mn-lt"/>
                <a:ea typeface="+mn-ea"/>
                <a:cs typeface="+mn-ea"/>
                <a:sym typeface="+mn-lt"/>
              </a:rPr>
              <a:t>05</a:t>
            </a:r>
            <a:endParaRPr lang="zh-CN" altLang="en-US" sz="2400" b="1" dirty="0">
              <a:solidFill>
                <a:srgbClr val="FFFFFF"/>
              </a:solidFill>
              <a:latin typeface="+mn-lt"/>
              <a:ea typeface="+mn-ea"/>
              <a:cs typeface="+mn-ea"/>
              <a:sym typeface="+mn-lt"/>
            </a:endParaRPr>
          </a:p>
        </p:txBody>
      </p:sp>
      <p:sp>
        <p:nvSpPr>
          <p:cNvPr id="37" name="文本框 14"/>
          <p:cNvSpPr txBox="1">
            <a:spLocks noChangeArrowheads="1"/>
          </p:cNvSpPr>
          <p:nvPr/>
        </p:nvSpPr>
        <p:spPr bwMode="auto">
          <a:xfrm>
            <a:off x="1149129" y="3593414"/>
            <a:ext cx="1997853" cy="830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8" tIns="45716" rIns="91428" bIns="45716">
            <a:spAutoFit/>
          </a:bodyPr>
          <a:lstStyle>
            <a:lvl1pPr eaLnBrk="0" hangingPunct="0">
              <a:defRPr>
                <a:solidFill>
                  <a:schemeClr val="tx1"/>
                </a:solidFill>
                <a:latin typeface="等线" panose="02010600030101010101" charset="-122"/>
                <a:ea typeface="等线" panose="02010600030101010101" charset="-122"/>
              </a:defRPr>
            </a:lvl1pPr>
            <a:lvl2pPr marL="742950" indent="-285750" eaLnBrk="0" hangingPunct="0">
              <a:defRPr>
                <a:solidFill>
                  <a:schemeClr val="tx1"/>
                </a:solidFill>
                <a:latin typeface="等线" panose="02010600030101010101" charset="-122"/>
                <a:ea typeface="等线" panose="02010600030101010101" charset="-122"/>
              </a:defRPr>
            </a:lvl2pPr>
            <a:lvl3pPr marL="1143000" indent="-228600" eaLnBrk="0" hangingPunct="0">
              <a:defRPr>
                <a:solidFill>
                  <a:schemeClr val="tx1"/>
                </a:solidFill>
                <a:latin typeface="等线" panose="02010600030101010101" charset="-122"/>
                <a:ea typeface="等线" panose="02010600030101010101" charset="-122"/>
              </a:defRPr>
            </a:lvl3pPr>
            <a:lvl4pPr marL="1600200" indent="-228600" eaLnBrk="0" hangingPunct="0">
              <a:defRPr>
                <a:solidFill>
                  <a:schemeClr val="tx1"/>
                </a:solidFill>
                <a:latin typeface="等线" panose="02010600030101010101" charset="-122"/>
                <a:ea typeface="等线" panose="02010600030101010101" charset="-122"/>
              </a:defRPr>
            </a:lvl4pPr>
            <a:lvl5pPr marL="2057400" indent="-228600" eaLnBrk="0" hangingPunct="0">
              <a:defRPr>
                <a:solidFill>
                  <a:schemeClr val="tx1"/>
                </a:solidFill>
                <a:latin typeface="等线" panose="02010600030101010101" charset="-122"/>
                <a:ea typeface="等线" panose="02010600030101010101" charset="-122"/>
              </a:defRPr>
            </a:lvl5pPr>
            <a:lvl6pPr marL="2514600" indent="-228600" eaLnBrk="0" fontAlgn="base" hangingPunct="0">
              <a:spcBef>
                <a:spcPct val="0"/>
              </a:spcBef>
              <a:spcAft>
                <a:spcPct val="0"/>
              </a:spcAft>
              <a:defRPr>
                <a:solidFill>
                  <a:schemeClr val="tx1"/>
                </a:solidFill>
                <a:latin typeface="等线" panose="02010600030101010101" charset="-122"/>
                <a:ea typeface="等线" panose="02010600030101010101" charset="-122"/>
              </a:defRPr>
            </a:lvl6pPr>
            <a:lvl7pPr marL="2971800" indent="-228600" eaLnBrk="0" fontAlgn="base" hangingPunct="0">
              <a:spcBef>
                <a:spcPct val="0"/>
              </a:spcBef>
              <a:spcAft>
                <a:spcPct val="0"/>
              </a:spcAft>
              <a:defRPr>
                <a:solidFill>
                  <a:schemeClr val="tx1"/>
                </a:solidFill>
                <a:latin typeface="等线" panose="02010600030101010101" charset="-122"/>
                <a:ea typeface="等线" panose="02010600030101010101" charset="-122"/>
              </a:defRPr>
            </a:lvl7pPr>
            <a:lvl8pPr marL="3429000" indent="-228600" eaLnBrk="0" fontAlgn="base" hangingPunct="0">
              <a:spcBef>
                <a:spcPct val="0"/>
              </a:spcBef>
              <a:spcAft>
                <a:spcPct val="0"/>
              </a:spcAft>
              <a:defRPr>
                <a:solidFill>
                  <a:schemeClr val="tx1"/>
                </a:solidFill>
                <a:latin typeface="等线" panose="02010600030101010101" charset="-122"/>
                <a:ea typeface="等线" panose="02010600030101010101" charset="-122"/>
              </a:defRPr>
            </a:lvl8pPr>
            <a:lvl9pPr marL="3886200" indent="-228600" eaLnBrk="0" fontAlgn="base" hangingPunct="0">
              <a:spcBef>
                <a:spcPct val="0"/>
              </a:spcBef>
              <a:spcAft>
                <a:spcPct val="0"/>
              </a:spcAft>
              <a:defRPr>
                <a:solidFill>
                  <a:schemeClr val="tx1"/>
                </a:solidFill>
                <a:latin typeface="等线" panose="02010600030101010101" charset="-122"/>
                <a:ea typeface="等线" panose="02010600030101010101" charset="-122"/>
              </a:defRPr>
            </a:lvl9pPr>
          </a:lstStyle>
          <a:p>
            <a:pPr marL="0" lvl="1" indent="0" algn="ctr" eaLnBrk="1" hangingPunct="1">
              <a:buClr>
                <a:srgbClr val="8B4C13"/>
              </a:buClr>
              <a:defRPr/>
            </a:pPr>
            <a:r>
              <a:rPr lang="zh-CN" altLang="en-US" sz="1600" dirty="0">
                <a:solidFill>
                  <a:schemeClr val="tx1">
                    <a:lumMod val="85000"/>
                    <a:lumOff val="15000"/>
                  </a:schemeClr>
                </a:solidFill>
                <a:latin typeface="+mn-lt"/>
                <a:ea typeface="+mn-ea"/>
                <a:cs typeface="+mn-ea"/>
                <a:sym typeface="+mn-lt"/>
              </a:rPr>
              <a:t>我们都被认为是有价值的，得到信任并受到尊重</a:t>
            </a:r>
            <a:endParaRPr lang="en-US" altLang="zh-CN" sz="1600" dirty="0">
              <a:solidFill>
                <a:schemeClr val="tx1">
                  <a:lumMod val="85000"/>
                  <a:lumOff val="15000"/>
                </a:schemeClr>
              </a:solidFill>
              <a:latin typeface="+mn-lt"/>
              <a:ea typeface="+mn-ea"/>
              <a:cs typeface="+mn-ea"/>
              <a:sym typeface="+mn-lt"/>
            </a:endParaRPr>
          </a:p>
        </p:txBody>
      </p:sp>
      <p:sp>
        <p:nvSpPr>
          <p:cNvPr id="38" name="文本框 17"/>
          <p:cNvSpPr txBox="1">
            <a:spLocks noChangeArrowheads="1"/>
          </p:cNvSpPr>
          <p:nvPr/>
        </p:nvSpPr>
        <p:spPr bwMode="auto">
          <a:xfrm>
            <a:off x="3330920" y="2702950"/>
            <a:ext cx="1702030" cy="584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8" tIns="45716" rIns="91428" bIns="45716">
            <a:spAutoFit/>
          </a:bodyPr>
          <a:lstStyle>
            <a:lvl1pPr eaLnBrk="0" hangingPunct="0">
              <a:defRPr>
                <a:solidFill>
                  <a:schemeClr val="tx1"/>
                </a:solidFill>
                <a:latin typeface="等线" panose="02010600030101010101" charset="-122"/>
                <a:ea typeface="等线" panose="02010600030101010101" charset="-122"/>
              </a:defRPr>
            </a:lvl1pPr>
            <a:lvl2pPr marL="742950" indent="-285750" eaLnBrk="0" hangingPunct="0">
              <a:defRPr>
                <a:solidFill>
                  <a:schemeClr val="tx1"/>
                </a:solidFill>
                <a:latin typeface="等线" panose="02010600030101010101" charset="-122"/>
                <a:ea typeface="等线" panose="02010600030101010101" charset="-122"/>
              </a:defRPr>
            </a:lvl2pPr>
            <a:lvl3pPr marL="1143000" indent="-228600" eaLnBrk="0" hangingPunct="0">
              <a:defRPr>
                <a:solidFill>
                  <a:schemeClr val="tx1"/>
                </a:solidFill>
                <a:latin typeface="等线" panose="02010600030101010101" charset="-122"/>
                <a:ea typeface="等线" panose="02010600030101010101" charset="-122"/>
              </a:defRPr>
            </a:lvl3pPr>
            <a:lvl4pPr marL="1600200" indent="-228600" eaLnBrk="0" hangingPunct="0">
              <a:defRPr>
                <a:solidFill>
                  <a:schemeClr val="tx1"/>
                </a:solidFill>
                <a:latin typeface="等线" panose="02010600030101010101" charset="-122"/>
                <a:ea typeface="等线" panose="02010600030101010101" charset="-122"/>
              </a:defRPr>
            </a:lvl4pPr>
            <a:lvl5pPr marL="2057400" indent="-228600" eaLnBrk="0" hangingPunct="0">
              <a:defRPr>
                <a:solidFill>
                  <a:schemeClr val="tx1"/>
                </a:solidFill>
                <a:latin typeface="等线" panose="02010600030101010101" charset="-122"/>
                <a:ea typeface="等线" panose="02010600030101010101" charset="-122"/>
              </a:defRPr>
            </a:lvl5pPr>
            <a:lvl6pPr marL="2514600" indent="-228600" eaLnBrk="0" fontAlgn="base" hangingPunct="0">
              <a:spcBef>
                <a:spcPct val="0"/>
              </a:spcBef>
              <a:spcAft>
                <a:spcPct val="0"/>
              </a:spcAft>
              <a:defRPr>
                <a:solidFill>
                  <a:schemeClr val="tx1"/>
                </a:solidFill>
                <a:latin typeface="等线" panose="02010600030101010101" charset="-122"/>
                <a:ea typeface="等线" panose="02010600030101010101" charset="-122"/>
              </a:defRPr>
            </a:lvl6pPr>
            <a:lvl7pPr marL="2971800" indent="-228600" eaLnBrk="0" fontAlgn="base" hangingPunct="0">
              <a:spcBef>
                <a:spcPct val="0"/>
              </a:spcBef>
              <a:spcAft>
                <a:spcPct val="0"/>
              </a:spcAft>
              <a:defRPr>
                <a:solidFill>
                  <a:schemeClr val="tx1"/>
                </a:solidFill>
                <a:latin typeface="等线" panose="02010600030101010101" charset="-122"/>
                <a:ea typeface="等线" panose="02010600030101010101" charset="-122"/>
              </a:defRPr>
            </a:lvl7pPr>
            <a:lvl8pPr marL="3429000" indent="-228600" eaLnBrk="0" fontAlgn="base" hangingPunct="0">
              <a:spcBef>
                <a:spcPct val="0"/>
              </a:spcBef>
              <a:spcAft>
                <a:spcPct val="0"/>
              </a:spcAft>
              <a:defRPr>
                <a:solidFill>
                  <a:schemeClr val="tx1"/>
                </a:solidFill>
                <a:latin typeface="等线" panose="02010600030101010101" charset="-122"/>
                <a:ea typeface="等线" panose="02010600030101010101" charset="-122"/>
              </a:defRPr>
            </a:lvl8pPr>
            <a:lvl9pPr marL="3886200" indent="-228600" eaLnBrk="0" fontAlgn="base" hangingPunct="0">
              <a:spcBef>
                <a:spcPct val="0"/>
              </a:spcBef>
              <a:spcAft>
                <a:spcPct val="0"/>
              </a:spcAft>
              <a:defRPr>
                <a:solidFill>
                  <a:schemeClr val="tx1"/>
                </a:solidFill>
                <a:latin typeface="等线" panose="02010600030101010101" charset="-122"/>
                <a:ea typeface="等线" panose="02010600030101010101" charset="-122"/>
              </a:defRPr>
            </a:lvl9pPr>
          </a:lstStyle>
          <a:p>
            <a:pPr marL="0" lvl="1" indent="0" algn="ctr" eaLnBrk="1" hangingPunct="1">
              <a:buClr>
                <a:srgbClr val="8B4C13"/>
              </a:buClr>
              <a:defRPr/>
            </a:pPr>
            <a:r>
              <a:rPr lang="zh-CN" altLang="en-US" sz="1600" dirty="0">
                <a:solidFill>
                  <a:schemeClr val="tx1">
                    <a:lumMod val="85000"/>
                    <a:lumOff val="15000"/>
                  </a:schemeClr>
                </a:solidFill>
                <a:latin typeface="+mn-lt"/>
                <a:ea typeface="+mn-ea"/>
                <a:cs typeface="+mn-ea"/>
                <a:sym typeface="+mn-lt"/>
              </a:rPr>
              <a:t>考虑每一个人的意见</a:t>
            </a:r>
            <a:endParaRPr lang="en-US" altLang="zh-CN" sz="1600" dirty="0">
              <a:solidFill>
                <a:schemeClr val="tx1">
                  <a:lumMod val="85000"/>
                  <a:lumOff val="15000"/>
                </a:schemeClr>
              </a:solidFill>
              <a:latin typeface="+mn-lt"/>
              <a:ea typeface="+mn-ea"/>
              <a:cs typeface="+mn-ea"/>
              <a:sym typeface="+mn-lt"/>
            </a:endParaRPr>
          </a:p>
        </p:txBody>
      </p:sp>
      <p:sp>
        <p:nvSpPr>
          <p:cNvPr id="39" name="文本框 17"/>
          <p:cNvSpPr txBox="1">
            <a:spLocks noChangeArrowheads="1"/>
          </p:cNvSpPr>
          <p:nvPr/>
        </p:nvSpPr>
        <p:spPr bwMode="auto">
          <a:xfrm>
            <a:off x="5140755" y="2238466"/>
            <a:ext cx="2113867" cy="830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8" tIns="45716" rIns="91428" bIns="45716">
            <a:spAutoFit/>
          </a:bodyPr>
          <a:lstStyle>
            <a:lvl1pPr eaLnBrk="0" hangingPunct="0">
              <a:defRPr>
                <a:solidFill>
                  <a:schemeClr val="tx1"/>
                </a:solidFill>
                <a:latin typeface="等线" panose="02010600030101010101" charset="-122"/>
                <a:ea typeface="等线" panose="02010600030101010101" charset="-122"/>
              </a:defRPr>
            </a:lvl1pPr>
            <a:lvl2pPr marL="742950" indent="-285750" eaLnBrk="0" hangingPunct="0">
              <a:defRPr>
                <a:solidFill>
                  <a:schemeClr val="tx1"/>
                </a:solidFill>
                <a:latin typeface="等线" panose="02010600030101010101" charset="-122"/>
                <a:ea typeface="等线" panose="02010600030101010101" charset="-122"/>
              </a:defRPr>
            </a:lvl2pPr>
            <a:lvl3pPr marL="1143000" indent="-228600" eaLnBrk="0" hangingPunct="0">
              <a:defRPr>
                <a:solidFill>
                  <a:schemeClr val="tx1"/>
                </a:solidFill>
                <a:latin typeface="等线" panose="02010600030101010101" charset="-122"/>
                <a:ea typeface="等线" panose="02010600030101010101" charset="-122"/>
              </a:defRPr>
            </a:lvl3pPr>
            <a:lvl4pPr marL="1600200" indent="-228600" eaLnBrk="0" hangingPunct="0">
              <a:defRPr>
                <a:solidFill>
                  <a:schemeClr val="tx1"/>
                </a:solidFill>
                <a:latin typeface="等线" panose="02010600030101010101" charset="-122"/>
                <a:ea typeface="等线" panose="02010600030101010101" charset="-122"/>
              </a:defRPr>
            </a:lvl4pPr>
            <a:lvl5pPr marL="2057400" indent="-228600" eaLnBrk="0" hangingPunct="0">
              <a:defRPr>
                <a:solidFill>
                  <a:schemeClr val="tx1"/>
                </a:solidFill>
                <a:latin typeface="等线" panose="02010600030101010101" charset="-122"/>
                <a:ea typeface="等线" panose="02010600030101010101" charset="-122"/>
              </a:defRPr>
            </a:lvl5pPr>
            <a:lvl6pPr marL="2514600" indent="-228600" eaLnBrk="0" fontAlgn="base" hangingPunct="0">
              <a:spcBef>
                <a:spcPct val="0"/>
              </a:spcBef>
              <a:spcAft>
                <a:spcPct val="0"/>
              </a:spcAft>
              <a:defRPr>
                <a:solidFill>
                  <a:schemeClr val="tx1"/>
                </a:solidFill>
                <a:latin typeface="等线" panose="02010600030101010101" charset="-122"/>
                <a:ea typeface="等线" panose="02010600030101010101" charset="-122"/>
              </a:defRPr>
            </a:lvl6pPr>
            <a:lvl7pPr marL="2971800" indent="-228600" eaLnBrk="0" fontAlgn="base" hangingPunct="0">
              <a:spcBef>
                <a:spcPct val="0"/>
              </a:spcBef>
              <a:spcAft>
                <a:spcPct val="0"/>
              </a:spcAft>
              <a:defRPr>
                <a:solidFill>
                  <a:schemeClr val="tx1"/>
                </a:solidFill>
                <a:latin typeface="等线" panose="02010600030101010101" charset="-122"/>
                <a:ea typeface="等线" panose="02010600030101010101" charset="-122"/>
              </a:defRPr>
            </a:lvl7pPr>
            <a:lvl8pPr marL="3429000" indent="-228600" eaLnBrk="0" fontAlgn="base" hangingPunct="0">
              <a:spcBef>
                <a:spcPct val="0"/>
              </a:spcBef>
              <a:spcAft>
                <a:spcPct val="0"/>
              </a:spcAft>
              <a:defRPr>
                <a:solidFill>
                  <a:schemeClr val="tx1"/>
                </a:solidFill>
                <a:latin typeface="等线" panose="02010600030101010101" charset="-122"/>
                <a:ea typeface="等线" panose="02010600030101010101" charset="-122"/>
              </a:defRPr>
            </a:lvl8pPr>
            <a:lvl9pPr marL="3886200" indent="-228600" eaLnBrk="0" fontAlgn="base" hangingPunct="0">
              <a:spcBef>
                <a:spcPct val="0"/>
              </a:spcBef>
              <a:spcAft>
                <a:spcPct val="0"/>
              </a:spcAft>
              <a:defRPr>
                <a:solidFill>
                  <a:schemeClr val="tx1"/>
                </a:solidFill>
                <a:latin typeface="等线" panose="02010600030101010101" charset="-122"/>
                <a:ea typeface="等线" panose="02010600030101010101" charset="-122"/>
              </a:defRPr>
            </a:lvl9pPr>
          </a:lstStyle>
          <a:p>
            <a:pPr marL="0" lvl="1" indent="0" algn="ctr" eaLnBrk="1" hangingPunct="1">
              <a:lnSpc>
                <a:spcPct val="150000"/>
              </a:lnSpc>
              <a:buClr>
                <a:srgbClr val="8B4C13"/>
              </a:buClr>
              <a:defRPr/>
            </a:pPr>
            <a:r>
              <a:rPr lang="zh-CN" altLang="en-US" sz="1600" dirty="0">
                <a:solidFill>
                  <a:schemeClr val="tx1">
                    <a:lumMod val="85000"/>
                    <a:lumOff val="15000"/>
                  </a:schemeClr>
                </a:solidFill>
                <a:latin typeface="+mn-lt"/>
                <a:ea typeface="+mn-ea"/>
                <a:cs typeface="+mn-ea"/>
                <a:sym typeface="+mn-lt"/>
              </a:rPr>
              <a:t>我们接受他人意见并坦言已见</a:t>
            </a:r>
            <a:endParaRPr lang="zh-CN" altLang="en-US" sz="1600" dirty="0">
              <a:solidFill>
                <a:schemeClr val="tx1">
                  <a:lumMod val="85000"/>
                  <a:lumOff val="15000"/>
                </a:schemeClr>
              </a:solidFill>
              <a:latin typeface="+mn-lt"/>
              <a:ea typeface="+mn-ea"/>
              <a:cs typeface="+mn-ea"/>
              <a:sym typeface="+mn-lt"/>
            </a:endParaRPr>
          </a:p>
        </p:txBody>
      </p:sp>
      <p:sp>
        <p:nvSpPr>
          <p:cNvPr id="40" name="文本框 17"/>
          <p:cNvSpPr txBox="1">
            <a:spLocks noChangeArrowheads="1"/>
          </p:cNvSpPr>
          <p:nvPr/>
        </p:nvSpPr>
        <p:spPr bwMode="auto">
          <a:xfrm>
            <a:off x="6566684" y="2625507"/>
            <a:ext cx="3021771" cy="418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8" tIns="45716" rIns="91428" bIns="45716">
            <a:spAutoFit/>
          </a:bodyPr>
          <a:lstStyle>
            <a:lvl1pPr eaLnBrk="0" hangingPunct="0">
              <a:defRPr>
                <a:solidFill>
                  <a:schemeClr val="tx1"/>
                </a:solidFill>
                <a:latin typeface="等线" panose="02010600030101010101" charset="-122"/>
                <a:ea typeface="等线" panose="02010600030101010101" charset="-122"/>
              </a:defRPr>
            </a:lvl1pPr>
            <a:lvl2pPr marL="742950" indent="-285750" eaLnBrk="0" hangingPunct="0">
              <a:defRPr>
                <a:solidFill>
                  <a:schemeClr val="tx1"/>
                </a:solidFill>
                <a:latin typeface="等线" panose="02010600030101010101" charset="-122"/>
                <a:ea typeface="等线" panose="02010600030101010101" charset="-122"/>
              </a:defRPr>
            </a:lvl2pPr>
            <a:lvl3pPr marL="1143000" indent="-228600" eaLnBrk="0" hangingPunct="0">
              <a:defRPr>
                <a:solidFill>
                  <a:schemeClr val="tx1"/>
                </a:solidFill>
                <a:latin typeface="等线" panose="02010600030101010101" charset="-122"/>
                <a:ea typeface="等线" panose="02010600030101010101" charset="-122"/>
              </a:defRPr>
            </a:lvl3pPr>
            <a:lvl4pPr marL="1600200" indent="-228600" eaLnBrk="0" hangingPunct="0">
              <a:defRPr>
                <a:solidFill>
                  <a:schemeClr val="tx1"/>
                </a:solidFill>
                <a:latin typeface="等线" panose="02010600030101010101" charset="-122"/>
                <a:ea typeface="等线" panose="02010600030101010101" charset="-122"/>
              </a:defRPr>
            </a:lvl4pPr>
            <a:lvl5pPr marL="2057400" indent="-228600" eaLnBrk="0" hangingPunct="0">
              <a:defRPr>
                <a:solidFill>
                  <a:schemeClr val="tx1"/>
                </a:solidFill>
                <a:latin typeface="等线" panose="02010600030101010101" charset="-122"/>
                <a:ea typeface="等线" panose="02010600030101010101" charset="-122"/>
              </a:defRPr>
            </a:lvl5pPr>
            <a:lvl6pPr marL="2514600" indent="-228600" eaLnBrk="0" fontAlgn="base" hangingPunct="0">
              <a:spcBef>
                <a:spcPct val="0"/>
              </a:spcBef>
              <a:spcAft>
                <a:spcPct val="0"/>
              </a:spcAft>
              <a:defRPr>
                <a:solidFill>
                  <a:schemeClr val="tx1"/>
                </a:solidFill>
                <a:latin typeface="等线" panose="02010600030101010101" charset="-122"/>
                <a:ea typeface="等线" panose="02010600030101010101" charset="-122"/>
              </a:defRPr>
            </a:lvl6pPr>
            <a:lvl7pPr marL="2971800" indent="-228600" eaLnBrk="0" fontAlgn="base" hangingPunct="0">
              <a:spcBef>
                <a:spcPct val="0"/>
              </a:spcBef>
              <a:spcAft>
                <a:spcPct val="0"/>
              </a:spcAft>
              <a:defRPr>
                <a:solidFill>
                  <a:schemeClr val="tx1"/>
                </a:solidFill>
                <a:latin typeface="等线" panose="02010600030101010101" charset="-122"/>
                <a:ea typeface="等线" panose="02010600030101010101" charset="-122"/>
              </a:defRPr>
            </a:lvl7pPr>
            <a:lvl8pPr marL="3429000" indent="-228600" eaLnBrk="0" fontAlgn="base" hangingPunct="0">
              <a:spcBef>
                <a:spcPct val="0"/>
              </a:spcBef>
              <a:spcAft>
                <a:spcPct val="0"/>
              </a:spcAft>
              <a:defRPr>
                <a:solidFill>
                  <a:schemeClr val="tx1"/>
                </a:solidFill>
                <a:latin typeface="等线" panose="02010600030101010101" charset="-122"/>
                <a:ea typeface="等线" panose="02010600030101010101" charset="-122"/>
              </a:defRPr>
            </a:lvl8pPr>
            <a:lvl9pPr marL="3886200" indent="-228600" eaLnBrk="0" fontAlgn="base" hangingPunct="0">
              <a:spcBef>
                <a:spcPct val="0"/>
              </a:spcBef>
              <a:spcAft>
                <a:spcPct val="0"/>
              </a:spcAft>
              <a:defRPr>
                <a:solidFill>
                  <a:schemeClr val="tx1"/>
                </a:solidFill>
                <a:latin typeface="等线" panose="02010600030101010101" charset="-122"/>
                <a:ea typeface="等线" panose="02010600030101010101" charset="-122"/>
              </a:defRPr>
            </a:lvl9pPr>
          </a:lstStyle>
          <a:p>
            <a:pPr marL="0" lvl="1" indent="0" algn="ctr" eaLnBrk="1" hangingPunct="1">
              <a:lnSpc>
                <a:spcPct val="150000"/>
              </a:lnSpc>
              <a:buClr>
                <a:srgbClr val="8B4C13"/>
              </a:buClr>
              <a:defRPr/>
            </a:pPr>
            <a:r>
              <a:rPr lang="zh-CN" altLang="en-US" sz="1600" dirty="0">
                <a:solidFill>
                  <a:schemeClr val="tx1">
                    <a:lumMod val="85000"/>
                    <a:lumOff val="15000"/>
                  </a:schemeClr>
                </a:solidFill>
                <a:latin typeface="+mn-lt"/>
                <a:ea typeface="+mn-ea"/>
                <a:cs typeface="+mn-ea"/>
                <a:sym typeface="+mn-lt"/>
              </a:rPr>
              <a:t>我们相互坦诚相待</a:t>
            </a:r>
            <a:endParaRPr lang="en-US" altLang="zh-CN" sz="1600" dirty="0">
              <a:solidFill>
                <a:schemeClr val="tx1">
                  <a:lumMod val="85000"/>
                  <a:lumOff val="15000"/>
                </a:schemeClr>
              </a:solidFill>
              <a:latin typeface="+mn-lt"/>
              <a:ea typeface="+mn-ea"/>
              <a:cs typeface="+mn-ea"/>
              <a:sym typeface="+mn-lt"/>
            </a:endParaRPr>
          </a:p>
        </p:txBody>
      </p:sp>
      <p:sp>
        <p:nvSpPr>
          <p:cNvPr id="41" name="文本框 17"/>
          <p:cNvSpPr txBox="1">
            <a:spLocks noChangeArrowheads="1"/>
          </p:cNvSpPr>
          <p:nvPr/>
        </p:nvSpPr>
        <p:spPr bwMode="auto">
          <a:xfrm>
            <a:off x="9119701" y="3384097"/>
            <a:ext cx="1922493" cy="787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8" tIns="45716" rIns="91428" bIns="45716">
            <a:spAutoFit/>
          </a:bodyPr>
          <a:lstStyle>
            <a:lvl1pPr eaLnBrk="0" hangingPunct="0">
              <a:defRPr>
                <a:solidFill>
                  <a:schemeClr val="tx1"/>
                </a:solidFill>
                <a:latin typeface="等线" panose="02010600030101010101" charset="-122"/>
                <a:ea typeface="等线" panose="02010600030101010101" charset="-122"/>
              </a:defRPr>
            </a:lvl1pPr>
            <a:lvl2pPr marL="742950" indent="-285750" eaLnBrk="0" hangingPunct="0">
              <a:defRPr>
                <a:solidFill>
                  <a:schemeClr val="tx1"/>
                </a:solidFill>
                <a:latin typeface="等线" panose="02010600030101010101" charset="-122"/>
                <a:ea typeface="等线" panose="02010600030101010101" charset="-122"/>
              </a:defRPr>
            </a:lvl2pPr>
            <a:lvl3pPr marL="1143000" indent="-228600" eaLnBrk="0" hangingPunct="0">
              <a:defRPr>
                <a:solidFill>
                  <a:schemeClr val="tx1"/>
                </a:solidFill>
                <a:latin typeface="等线" panose="02010600030101010101" charset="-122"/>
                <a:ea typeface="等线" panose="02010600030101010101" charset="-122"/>
              </a:defRPr>
            </a:lvl3pPr>
            <a:lvl4pPr marL="1600200" indent="-228600" eaLnBrk="0" hangingPunct="0">
              <a:defRPr>
                <a:solidFill>
                  <a:schemeClr val="tx1"/>
                </a:solidFill>
                <a:latin typeface="等线" panose="02010600030101010101" charset="-122"/>
                <a:ea typeface="等线" panose="02010600030101010101" charset="-122"/>
              </a:defRPr>
            </a:lvl4pPr>
            <a:lvl5pPr marL="2057400" indent="-228600" eaLnBrk="0" hangingPunct="0">
              <a:defRPr>
                <a:solidFill>
                  <a:schemeClr val="tx1"/>
                </a:solidFill>
                <a:latin typeface="等线" panose="02010600030101010101" charset="-122"/>
                <a:ea typeface="等线" panose="02010600030101010101" charset="-122"/>
              </a:defRPr>
            </a:lvl5pPr>
            <a:lvl6pPr marL="2514600" indent="-228600" eaLnBrk="0" fontAlgn="base" hangingPunct="0">
              <a:spcBef>
                <a:spcPct val="0"/>
              </a:spcBef>
              <a:spcAft>
                <a:spcPct val="0"/>
              </a:spcAft>
              <a:defRPr>
                <a:solidFill>
                  <a:schemeClr val="tx1"/>
                </a:solidFill>
                <a:latin typeface="等线" panose="02010600030101010101" charset="-122"/>
                <a:ea typeface="等线" panose="02010600030101010101" charset="-122"/>
              </a:defRPr>
            </a:lvl6pPr>
            <a:lvl7pPr marL="2971800" indent="-228600" eaLnBrk="0" fontAlgn="base" hangingPunct="0">
              <a:spcBef>
                <a:spcPct val="0"/>
              </a:spcBef>
              <a:spcAft>
                <a:spcPct val="0"/>
              </a:spcAft>
              <a:defRPr>
                <a:solidFill>
                  <a:schemeClr val="tx1"/>
                </a:solidFill>
                <a:latin typeface="等线" panose="02010600030101010101" charset="-122"/>
                <a:ea typeface="等线" panose="02010600030101010101" charset="-122"/>
              </a:defRPr>
            </a:lvl7pPr>
            <a:lvl8pPr marL="3429000" indent="-228600" eaLnBrk="0" fontAlgn="base" hangingPunct="0">
              <a:spcBef>
                <a:spcPct val="0"/>
              </a:spcBef>
              <a:spcAft>
                <a:spcPct val="0"/>
              </a:spcAft>
              <a:defRPr>
                <a:solidFill>
                  <a:schemeClr val="tx1"/>
                </a:solidFill>
                <a:latin typeface="等线" panose="02010600030101010101" charset="-122"/>
                <a:ea typeface="等线" panose="02010600030101010101" charset="-122"/>
              </a:defRPr>
            </a:lvl8pPr>
            <a:lvl9pPr marL="3886200" indent="-228600" eaLnBrk="0" fontAlgn="base" hangingPunct="0">
              <a:spcBef>
                <a:spcPct val="0"/>
              </a:spcBef>
              <a:spcAft>
                <a:spcPct val="0"/>
              </a:spcAft>
              <a:defRPr>
                <a:solidFill>
                  <a:schemeClr val="tx1"/>
                </a:solidFill>
                <a:latin typeface="等线" panose="02010600030101010101" charset="-122"/>
                <a:ea typeface="等线" panose="02010600030101010101" charset="-122"/>
              </a:defRPr>
            </a:lvl9pPr>
          </a:lstStyle>
          <a:p>
            <a:pPr marL="0" lvl="1" indent="0" algn="ctr" eaLnBrk="1" hangingPunct="1">
              <a:lnSpc>
                <a:spcPct val="150000"/>
              </a:lnSpc>
              <a:buClr>
                <a:srgbClr val="8B4C13"/>
              </a:buClr>
              <a:defRPr/>
            </a:pPr>
            <a:r>
              <a:rPr lang="zh-CN" altLang="en-US" sz="1600" dirty="0">
                <a:solidFill>
                  <a:schemeClr val="tx1">
                    <a:lumMod val="85000"/>
                    <a:lumOff val="15000"/>
                  </a:schemeClr>
                </a:solidFill>
                <a:latin typeface="+mn-lt"/>
                <a:ea typeface="+mn-ea"/>
                <a:cs typeface="+mn-ea"/>
                <a:sym typeface="+mn-lt"/>
              </a:rPr>
              <a:t>我们为整个团队而感到自豪</a:t>
            </a:r>
            <a:endParaRPr lang="zh-CN" altLang="en-US" sz="1600" dirty="0">
              <a:solidFill>
                <a:schemeClr val="tx1">
                  <a:lumMod val="85000"/>
                  <a:lumOff val="15000"/>
                </a:schemeClr>
              </a:solidFill>
              <a:latin typeface="+mn-lt"/>
              <a:ea typeface="+mn-ea"/>
              <a:cs typeface="+mn-ea"/>
              <a:sym typeface="+mn-lt"/>
            </a:endParaRPr>
          </a:p>
        </p:txBody>
      </p:sp>
      <p:grpSp>
        <p:nvGrpSpPr>
          <p:cNvPr id="42" name="组合 41"/>
          <p:cNvGrpSpPr/>
          <p:nvPr/>
        </p:nvGrpSpPr>
        <p:grpSpPr bwMode="auto">
          <a:xfrm>
            <a:off x="5008236" y="849825"/>
            <a:ext cx="2378904" cy="633413"/>
            <a:chOff x="6402759" y="1340767"/>
            <a:chExt cx="1551734" cy="756855"/>
          </a:xfrm>
        </p:grpSpPr>
        <p:sp>
          <p:nvSpPr>
            <p:cNvPr id="43" name="圆角矩形 42"/>
            <p:cNvSpPr/>
            <p:nvPr/>
          </p:nvSpPr>
          <p:spPr>
            <a:xfrm>
              <a:off x="6402759" y="1340767"/>
              <a:ext cx="1551734" cy="756855"/>
            </a:xfrm>
            <a:prstGeom prst="roundRect">
              <a:avLst/>
            </a:prstGeom>
            <a:gradFill flip="none" rotWithShape="1">
              <a:gsLst>
                <a:gs pos="0">
                  <a:schemeClr val="accent1"/>
                </a:gs>
                <a:gs pos="100000">
                  <a:schemeClr val="tx1">
                    <a:lumMod val="95000"/>
                    <a:lumOff val="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noProof="1">
                <a:cs typeface="+mn-ea"/>
                <a:sym typeface="+mn-lt"/>
              </a:endParaRPr>
            </a:p>
          </p:txBody>
        </p:sp>
        <p:sp>
          <p:nvSpPr>
            <p:cNvPr id="44" name="圆角矩形 43"/>
            <p:cNvSpPr/>
            <p:nvPr/>
          </p:nvSpPr>
          <p:spPr>
            <a:xfrm>
              <a:off x="6496989" y="1445096"/>
              <a:ext cx="1436976" cy="555785"/>
            </a:xfrm>
            <a:prstGeom prst="roundRect">
              <a:avLst/>
            </a:prstGeom>
            <a:gradFill flip="none" rotWithShape="1">
              <a:gsLst>
                <a:gs pos="0">
                  <a:schemeClr val="accent1"/>
                </a:gs>
                <a:gs pos="100000">
                  <a:schemeClr val="tx1">
                    <a:lumMod val="95000"/>
                    <a:lumOff val="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noProof="1">
                <a:cs typeface="+mn-ea"/>
                <a:sym typeface="+mn-lt"/>
              </a:endParaRPr>
            </a:p>
          </p:txBody>
        </p:sp>
        <p:sp>
          <p:nvSpPr>
            <p:cNvPr id="45" name="文本框 44"/>
            <p:cNvSpPr txBox="1"/>
            <p:nvPr/>
          </p:nvSpPr>
          <p:spPr>
            <a:xfrm flipH="1">
              <a:off x="6465923" y="1386292"/>
              <a:ext cx="1488569" cy="665805"/>
            </a:xfrm>
            <a:prstGeom prst="rect">
              <a:avLst/>
            </a:prstGeom>
            <a:gradFill flip="none" rotWithShape="1">
              <a:gsLst>
                <a:gs pos="0">
                  <a:schemeClr val="accent1"/>
                </a:gs>
                <a:gs pos="100000">
                  <a:schemeClr val="tx1">
                    <a:lumMod val="95000"/>
                    <a:lumOff val="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zh-CN" altLang="en-US" noProof="1">
                  <a:cs typeface="+mn-ea"/>
                  <a:sym typeface="+mn-lt"/>
                </a:rPr>
                <a:t>相互信任和尊重</a:t>
              </a:r>
              <a:endParaRPr lang="zh-CN" altLang="en-US" noProof="1">
                <a:cs typeface="+mn-ea"/>
                <a:sym typeface="+mn-lt"/>
              </a:endParaRPr>
            </a:p>
          </p:txBody>
        </p:sp>
      </p:grpSp>
      <p:grpSp>
        <p:nvGrpSpPr>
          <p:cNvPr id="46" name="组合 45"/>
          <p:cNvGrpSpPr/>
          <p:nvPr/>
        </p:nvGrpSpPr>
        <p:grpSpPr>
          <a:xfrm>
            <a:off x="167640" y="181209"/>
            <a:ext cx="8193773" cy="825419"/>
            <a:chOff x="167640" y="-66441"/>
            <a:chExt cx="8193773" cy="825419"/>
          </a:xfrm>
        </p:grpSpPr>
        <p:sp>
          <p:nvSpPr>
            <p:cNvPr id="47" name="矩形 46"/>
            <p:cNvSpPr/>
            <p:nvPr/>
          </p:nvSpPr>
          <p:spPr>
            <a:xfrm>
              <a:off x="167640" y="203200"/>
              <a:ext cx="568960" cy="523240"/>
            </a:xfrm>
            <a:prstGeom prst="rect">
              <a:avLst/>
            </a:prstGeom>
            <a:gradFill>
              <a:gsLst>
                <a:gs pos="0">
                  <a:schemeClr val="accent1"/>
                </a:gs>
                <a:gs pos="100000">
                  <a:schemeClr val="tx1">
                    <a:lumMod val="95000"/>
                    <a:lumOff val="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33333"/>
                </a:solidFill>
                <a:cs typeface="+mn-ea"/>
                <a:sym typeface="+mn-lt"/>
              </a:endParaRPr>
            </a:p>
          </p:txBody>
        </p:sp>
        <p:sp>
          <p:nvSpPr>
            <p:cNvPr id="48" name="矩形 47"/>
            <p:cNvSpPr/>
            <p:nvPr/>
          </p:nvSpPr>
          <p:spPr>
            <a:xfrm>
              <a:off x="812800" y="203200"/>
              <a:ext cx="259080" cy="523240"/>
            </a:xfrm>
            <a:prstGeom prst="rect">
              <a:avLst/>
            </a:prstGeom>
            <a:gradFill>
              <a:gsLst>
                <a:gs pos="0">
                  <a:schemeClr val="accent1"/>
                </a:gs>
                <a:gs pos="100000">
                  <a:schemeClr val="tx1">
                    <a:lumMod val="95000"/>
                    <a:lumOff val="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33333"/>
                </a:solidFill>
                <a:cs typeface="+mn-ea"/>
                <a:sym typeface="+mn-lt"/>
              </a:endParaRPr>
            </a:p>
          </p:txBody>
        </p:sp>
        <p:sp>
          <p:nvSpPr>
            <p:cNvPr id="49" name="Rectangle 6"/>
            <p:cNvSpPr>
              <a:spLocks noChangeArrowheads="1"/>
            </p:cNvSpPr>
            <p:nvPr/>
          </p:nvSpPr>
          <p:spPr bwMode="auto">
            <a:xfrm>
              <a:off x="1148080" y="-66441"/>
              <a:ext cx="7213333" cy="8254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150000"/>
                </a:lnSpc>
                <a:defRPr/>
              </a:pPr>
              <a:r>
                <a:rPr lang="zh-CN" altLang="en-US" sz="3600" b="1" noProof="1">
                  <a:solidFill>
                    <a:schemeClr val="tx1">
                      <a:lumMod val="85000"/>
                      <a:lumOff val="15000"/>
                    </a:schemeClr>
                  </a:solidFill>
                  <a:cs typeface="+mn-ea"/>
                  <a:sym typeface="+mn-lt"/>
                </a:rPr>
                <a:t>团队评估</a:t>
              </a:r>
              <a:endParaRPr lang="zh-CN" altLang="en-US" sz="3600" b="1" noProof="1">
                <a:solidFill>
                  <a:schemeClr val="tx1">
                    <a:lumMod val="85000"/>
                    <a:lumOff val="15000"/>
                  </a:schemeClr>
                </a:solidFill>
                <a:cs typeface="+mn-ea"/>
                <a:sym typeface="+mn-lt"/>
              </a:endParaRPr>
            </a:p>
          </p:txBody>
        </p:sp>
      </p:grpSp>
    </p:spTree>
  </p:cSld>
  <p:clrMapOvr>
    <a:masterClrMapping/>
  </p:clrMapOvr>
  <mc:AlternateContent xmlns:mc="http://schemas.openxmlformats.org/markup-compatibility/2006">
    <mc:Choice xmlns:p14="http://schemas.microsoft.com/office/powerpoint/2010/main" Requires="p14">
      <p:transition spd="slow" p14:dur="3400" advTm="0">
        <p14:reveal/>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p:cTn id="7" dur="500" fill="hold"/>
                                        <p:tgtEl>
                                          <p:spTgt spid="42"/>
                                        </p:tgtEl>
                                        <p:attrNameLst>
                                          <p:attrName>ppt_w</p:attrName>
                                        </p:attrNameLst>
                                      </p:cBhvr>
                                      <p:tavLst>
                                        <p:tav tm="0">
                                          <p:val>
                                            <p:fltVal val="0"/>
                                          </p:val>
                                        </p:tav>
                                        <p:tav tm="100000">
                                          <p:val>
                                            <p:strVal val="#ppt_w"/>
                                          </p:val>
                                        </p:tav>
                                      </p:tavLst>
                                    </p:anim>
                                    <p:anim calcmode="lin" valueType="num">
                                      <p:cBhvr>
                                        <p:cTn id="8" dur="500" fill="hold"/>
                                        <p:tgtEl>
                                          <p:spTgt spid="42"/>
                                        </p:tgtEl>
                                        <p:attrNameLst>
                                          <p:attrName>ppt_h</p:attrName>
                                        </p:attrNameLst>
                                      </p:cBhvr>
                                      <p:tavLst>
                                        <p:tav tm="0">
                                          <p:val>
                                            <p:fltVal val="0"/>
                                          </p:val>
                                        </p:tav>
                                        <p:tav tm="100000">
                                          <p:val>
                                            <p:strVal val="#ppt_h"/>
                                          </p:val>
                                        </p:tav>
                                      </p:tavLst>
                                    </p:anim>
                                    <p:animEffect transition="in" filter="fade">
                                      <p:cBhvr>
                                        <p:cTn id="9" dur="500"/>
                                        <p:tgtEl>
                                          <p:spTgt spid="42"/>
                                        </p:tgtEl>
                                      </p:cBhvr>
                                    </p:animEffect>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1000"/>
                                        <p:tgtEl>
                                          <p:spTgt spid="16"/>
                                        </p:tgtEl>
                                      </p:cBhvr>
                                    </p:animEffect>
                                    <p:anim calcmode="lin" valueType="num">
                                      <p:cBhvr>
                                        <p:cTn id="14" dur="1000" fill="hold"/>
                                        <p:tgtEl>
                                          <p:spTgt spid="16"/>
                                        </p:tgtEl>
                                        <p:attrNameLst>
                                          <p:attrName>ppt_x</p:attrName>
                                        </p:attrNameLst>
                                      </p:cBhvr>
                                      <p:tavLst>
                                        <p:tav tm="0">
                                          <p:val>
                                            <p:strVal val="#ppt_x"/>
                                          </p:val>
                                        </p:tav>
                                        <p:tav tm="100000">
                                          <p:val>
                                            <p:strVal val="#ppt_x"/>
                                          </p:val>
                                        </p:tav>
                                      </p:tavLst>
                                    </p:anim>
                                    <p:anim calcmode="lin" valueType="num">
                                      <p:cBhvr>
                                        <p:cTn id="15" dur="1000" fill="hold"/>
                                        <p:tgtEl>
                                          <p:spTgt spid="16"/>
                                        </p:tgtEl>
                                        <p:attrNameLst>
                                          <p:attrName>ppt_y</p:attrName>
                                        </p:attrNameLst>
                                      </p:cBhvr>
                                      <p:tavLst>
                                        <p:tav tm="0">
                                          <p:val>
                                            <p:strVal val="#ppt_y+.1"/>
                                          </p:val>
                                        </p:tav>
                                        <p:tav tm="100000">
                                          <p:val>
                                            <p:strVal val="#ppt_y"/>
                                          </p:val>
                                        </p:tav>
                                      </p:tavLst>
                                    </p:anim>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down)">
                                      <p:cBhvr>
                                        <p:cTn id="19" dur="500"/>
                                        <p:tgtEl>
                                          <p:spTgt spid="10"/>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20"/>
                                        </p:tgtEl>
                                        <p:attrNameLst>
                                          <p:attrName>style.visibility</p:attrName>
                                        </p:attrNameLst>
                                      </p:cBhvr>
                                      <p:to>
                                        <p:strVal val="visible"/>
                                      </p:to>
                                    </p:set>
                                    <p:anim calcmode="lin" valueType="num">
                                      <p:cBhvr>
                                        <p:cTn id="29" dur="500" fill="hold"/>
                                        <p:tgtEl>
                                          <p:spTgt spid="20"/>
                                        </p:tgtEl>
                                        <p:attrNameLst>
                                          <p:attrName>ppt_w</p:attrName>
                                        </p:attrNameLst>
                                      </p:cBhvr>
                                      <p:tavLst>
                                        <p:tav tm="0">
                                          <p:val>
                                            <p:fltVal val="0"/>
                                          </p:val>
                                        </p:tav>
                                        <p:tav tm="100000">
                                          <p:val>
                                            <p:strVal val="#ppt_w"/>
                                          </p:val>
                                        </p:tav>
                                      </p:tavLst>
                                    </p:anim>
                                    <p:anim calcmode="lin" valueType="num">
                                      <p:cBhvr>
                                        <p:cTn id="30" dur="500" fill="hold"/>
                                        <p:tgtEl>
                                          <p:spTgt spid="20"/>
                                        </p:tgtEl>
                                        <p:attrNameLst>
                                          <p:attrName>ppt_h</p:attrName>
                                        </p:attrNameLst>
                                      </p:cBhvr>
                                      <p:tavLst>
                                        <p:tav tm="0">
                                          <p:val>
                                            <p:fltVal val="0"/>
                                          </p:val>
                                        </p:tav>
                                        <p:tav tm="100000">
                                          <p:val>
                                            <p:strVal val="#ppt_h"/>
                                          </p:val>
                                        </p:tav>
                                      </p:tavLst>
                                    </p:anim>
                                    <p:animEffect transition="in" filter="fade">
                                      <p:cBhvr>
                                        <p:cTn id="31" dur="500"/>
                                        <p:tgtEl>
                                          <p:spTgt spid="20"/>
                                        </p:tgtEl>
                                      </p:cBhvr>
                                    </p:animEffect>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23"/>
                                        </p:tgtEl>
                                        <p:attrNameLst>
                                          <p:attrName>style.visibility</p:attrName>
                                        </p:attrNameLst>
                                      </p:cBhvr>
                                      <p:to>
                                        <p:strVal val="visible"/>
                                      </p:to>
                                    </p:set>
                                    <p:anim calcmode="lin" valueType="num">
                                      <p:cBhvr>
                                        <p:cTn id="35" dur="500" fill="hold"/>
                                        <p:tgtEl>
                                          <p:spTgt spid="23"/>
                                        </p:tgtEl>
                                        <p:attrNameLst>
                                          <p:attrName>ppt_w</p:attrName>
                                        </p:attrNameLst>
                                      </p:cBhvr>
                                      <p:tavLst>
                                        <p:tav tm="0">
                                          <p:val>
                                            <p:fltVal val="0"/>
                                          </p:val>
                                        </p:tav>
                                        <p:tav tm="100000">
                                          <p:val>
                                            <p:strVal val="#ppt_w"/>
                                          </p:val>
                                        </p:tav>
                                      </p:tavLst>
                                    </p:anim>
                                    <p:anim calcmode="lin" valueType="num">
                                      <p:cBhvr>
                                        <p:cTn id="36" dur="500" fill="hold"/>
                                        <p:tgtEl>
                                          <p:spTgt spid="23"/>
                                        </p:tgtEl>
                                        <p:attrNameLst>
                                          <p:attrName>ppt_h</p:attrName>
                                        </p:attrNameLst>
                                      </p:cBhvr>
                                      <p:tavLst>
                                        <p:tav tm="0">
                                          <p:val>
                                            <p:fltVal val="0"/>
                                          </p:val>
                                        </p:tav>
                                        <p:tav tm="100000">
                                          <p:val>
                                            <p:strVal val="#ppt_h"/>
                                          </p:val>
                                        </p:tav>
                                      </p:tavLst>
                                    </p:anim>
                                    <p:animEffect transition="in" filter="fade">
                                      <p:cBhvr>
                                        <p:cTn id="37" dur="500"/>
                                        <p:tgtEl>
                                          <p:spTgt spid="23"/>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p:cTn id="41" dur="500" fill="hold"/>
                                        <p:tgtEl>
                                          <p:spTgt spid="26"/>
                                        </p:tgtEl>
                                        <p:attrNameLst>
                                          <p:attrName>ppt_w</p:attrName>
                                        </p:attrNameLst>
                                      </p:cBhvr>
                                      <p:tavLst>
                                        <p:tav tm="0">
                                          <p:val>
                                            <p:fltVal val="0"/>
                                          </p:val>
                                        </p:tav>
                                        <p:tav tm="100000">
                                          <p:val>
                                            <p:strVal val="#ppt_w"/>
                                          </p:val>
                                        </p:tav>
                                      </p:tavLst>
                                    </p:anim>
                                    <p:anim calcmode="lin" valueType="num">
                                      <p:cBhvr>
                                        <p:cTn id="42" dur="500" fill="hold"/>
                                        <p:tgtEl>
                                          <p:spTgt spid="26"/>
                                        </p:tgtEl>
                                        <p:attrNameLst>
                                          <p:attrName>ppt_h</p:attrName>
                                        </p:attrNameLst>
                                      </p:cBhvr>
                                      <p:tavLst>
                                        <p:tav tm="0">
                                          <p:val>
                                            <p:fltVal val="0"/>
                                          </p:val>
                                        </p:tav>
                                        <p:tav tm="100000">
                                          <p:val>
                                            <p:strVal val="#ppt_h"/>
                                          </p:val>
                                        </p:tav>
                                      </p:tavLst>
                                    </p:anim>
                                    <p:animEffect transition="in" filter="fade">
                                      <p:cBhvr>
                                        <p:cTn id="43" dur="500"/>
                                        <p:tgtEl>
                                          <p:spTgt spid="26"/>
                                        </p:tgtEl>
                                      </p:cBhvr>
                                    </p:animEffect>
                                  </p:childTnLst>
                                </p:cTn>
                              </p:par>
                            </p:childTnLst>
                          </p:cTn>
                        </p:par>
                        <p:par>
                          <p:cTn id="44" fill="hold">
                            <p:stCondLst>
                              <p:cond delay="4000"/>
                            </p:stCondLst>
                            <p:childTnLst>
                              <p:par>
                                <p:cTn id="45" presetID="53" presetClass="entr" presetSubtype="16" fill="hold" nodeType="afterEffect">
                                  <p:stCondLst>
                                    <p:cond delay="0"/>
                                  </p:stCondLst>
                                  <p:childTnLst>
                                    <p:set>
                                      <p:cBhvr>
                                        <p:cTn id="46" dur="1" fill="hold">
                                          <p:stCondLst>
                                            <p:cond delay="0"/>
                                          </p:stCondLst>
                                        </p:cTn>
                                        <p:tgtEl>
                                          <p:spTgt spid="29"/>
                                        </p:tgtEl>
                                        <p:attrNameLst>
                                          <p:attrName>style.visibility</p:attrName>
                                        </p:attrNameLst>
                                      </p:cBhvr>
                                      <p:to>
                                        <p:strVal val="visible"/>
                                      </p:to>
                                    </p:set>
                                    <p:anim calcmode="lin" valueType="num">
                                      <p:cBhvr>
                                        <p:cTn id="47" dur="500" fill="hold"/>
                                        <p:tgtEl>
                                          <p:spTgt spid="29"/>
                                        </p:tgtEl>
                                        <p:attrNameLst>
                                          <p:attrName>ppt_w</p:attrName>
                                        </p:attrNameLst>
                                      </p:cBhvr>
                                      <p:tavLst>
                                        <p:tav tm="0">
                                          <p:val>
                                            <p:fltVal val="0"/>
                                          </p:val>
                                        </p:tav>
                                        <p:tav tm="100000">
                                          <p:val>
                                            <p:strVal val="#ppt_w"/>
                                          </p:val>
                                        </p:tav>
                                      </p:tavLst>
                                    </p:anim>
                                    <p:anim calcmode="lin" valueType="num">
                                      <p:cBhvr>
                                        <p:cTn id="48" dur="500" fill="hold"/>
                                        <p:tgtEl>
                                          <p:spTgt spid="29"/>
                                        </p:tgtEl>
                                        <p:attrNameLst>
                                          <p:attrName>ppt_h</p:attrName>
                                        </p:attrNameLst>
                                      </p:cBhvr>
                                      <p:tavLst>
                                        <p:tav tm="0">
                                          <p:val>
                                            <p:fltVal val="0"/>
                                          </p:val>
                                        </p:tav>
                                        <p:tav tm="100000">
                                          <p:val>
                                            <p:strVal val="#ppt_h"/>
                                          </p:val>
                                        </p:tav>
                                      </p:tavLst>
                                    </p:anim>
                                    <p:animEffect transition="in" filter="fade">
                                      <p:cBhvr>
                                        <p:cTn id="49" dur="500"/>
                                        <p:tgtEl>
                                          <p:spTgt spid="29"/>
                                        </p:tgtEl>
                                      </p:cBhvr>
                                    </p:animEffect>
                                  </p:childTnLst>
                                </p:cTn>
                              </p:par>
                            </p:childTnLst>
                          </p:cTn>
                        </p:par>
                        <p:par>
                          <p:cTn id="50" fill="hold">
                            <p:stCondLst>
                              <p:cond delay="4500"/>
                            </p:stCondLst>
                            <p:childTnLst>
                              <p:par>
                                <p:cTn id="51" presetID="16" presetClass="entr" presetSubtype="21"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barn(inVertical)">
                                      <p:cBhvr>
                                        <p:cTn id="53" dur="500"/>
                                        <p:tgtEl>
                                          <p:spTgt spid="32"/>
                                        </p:tgtEl>
                                      </p:cBhvr>
                                    </p:animEffect>
                                  </p:childTnLst>
                                </p:cTn>
                              </p:par>
                              <p:par>
                                <p:cTn id="54" presetID="16" presetClass="entr" presetSubtype="21" fill="hold" grpId="0" nodeType="withEffect">
                                  <p:stCondLst>
                                    <p:cond delay="0"/>
                                  </p:stCondLst>
                                  <p:childTnLst>
                                    <p:set>
                                      <p:cBhvr>
                                        <p:cTn id="55" dur="1" fill="hold">
                                          <p:stCondLst>
                                            <p:cond delay="0"/>
                                          </p:stCondLst>
                                        </p:cTn>
                                        <p:tgtEl>
                                          <p:spTgt spid="33"/>
                                        </p:tgtEl>
                                        <p:attrNameLst>
                                          <p:attrName>style.visibility</p:attrName>
                                        </p:attrNameLst>
                                      </p:cBhvr>
                                      <p:to>
                                        <p:strVal val="visible"/>
                                      </p:to>
                                    </p:set>
                                    <p:animEffect transition="in" filter="barn(inVertical)">
                                      <p:cBhvr>
                                        <p:cTn id="56" dur="500"/>
                                        <p:tgtEl>
                                          <p:spTgt spid="33"/>
                                        </p:tgtEl>
                                      </p:cBhvr>
                                    </p:animEffect>
                                  </p:childTnLst>
                                </p:cTn>
                              </p:par>
                              <p:par>
                                <p:cTn id="57" presetID="16" presetClass="entr" presetSubtype="21" fill="hold" grpId="0" nodeType="withEffect">
                                  <p:stCondLst>
                                    <p:cond delay="0"/>
                                  </p:stCondLst>
                                  <p:childTnLst>
                                    <p:set>
                                      <p:cBhvr>
                                        <p:cTn id="58" dur="1" fill="hold">
                                          <p:stCondLst>
                                            <p:cond delay="0"/>
                                          </p:stCondLst>
                                        </p:cTn>
                                        <p:tgtEl>
                                          <p:spTgt spid="34"/>
                                        </p:tgtEl>
                                        <p:attrNameLst>
                                          <p:attrName>style.visibility</p:attrName>
                                        </p:attrNameLst>
                                      </p:cBhvr>
                                      <p:to>
                                        <p:strVal val="visible"/>
                                      </p:to>
                                    </p:set>
                                    <p:animEffect transition="in" filter="barn(inVertical)">
                                      <p:cBhvr>
                                        <p:cTn id="59" dur="500"/>
                                        <p:tgtEl>
                                          <p:spTgt spid="34"/>
                                        </p:tgtEl>
                                      </p:cBhvr>
                                    </p:animEffect>
                                  </p:childTnLst>
                                </p:cTn>
                              </p:par>
                              <p:par>
                                <p:cTn id="60" presetID="16" presetClass="entr" presetSubtype="21" fill="hold" grpId="0" nodeType="withEffect">
                                  <p:stCondLst>
                                    <p:cond delay="0"/>
                                  </p:stCondLst>
                                  <p:childTnLst>
                                    <p:set>
                                      <p:cBhvr>
                                        <p:cTn id="61" dur="1" fill="hold">
                                          <p:stCondLst>
                                            <p:cond delay="0"/>
                                          </p:stCondLst>
                                        </p:cTn>
                                        <p:tgtEl>
                                          <p:spTgt spid="35"/>
                                        </p:tgtEl>
                                        <p:attrNameLst>
                                          <p:attrName>style.visibility</p:attrName>
                                        </p:attrNameLst>
                                      </p:cBhvr>
                                      <p:to>
                                        <p:strVal val="visible"/>
                                      </p:to>
                                    </p:set>
                                    <p:animEffect transition="in" filter="barn(inVertical)">
                                      <p:cBhvr>
                                        <p:cTn id="62" dur="500"/>
                                        <p:tgtEl>
                                          <p:spTgt spid="35"/>
                                        </p:tgtEl>
                                      </p:cBhvr>
                                    </p:animEffect>
                                  </p:childTnLst>
                                </p:cTn>
                              </p:par>
                              <p:par>
                                <p:cTn id="63" presetID="16" presetClass="entr" presetSubtype="21" fill="hold" grpId="0" nodeType="with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barn(inVertical)">
                                      <p:cBhvr>
                                        <p:cTn id="65" dur="500"/>
                                        <p:tgtEl>
                                          <p:spTgt spid="36"/>
                                        </p:tgtEl>
                                      </p:cBhvr>
                                    </p:animEffect>
                                  </p:childTnLst>
                                </p:cTn>
                              </p:par>
                            </p:childTnLst>
                          </p:cTn>
                        </p:par>
                        <p:par>
                          <p:cTn id="66" fill="hold">
                            <p:stCondLst>
                              <p:cond delay="5000"/>
                            </p:stCondLst>
                            <p:childTnLst>
                              <p:par>
                                <p:cTn id="67" presetID="22" presetClass="entr" presetSubtype="8" fill="hold" grpId="0" nodeType="afterEffect">
                                  <p:stCondLst>
                                    <p:cond delay="0"/>
                                  </p:stCondLst>
                                  <p:childTnLst>
                                    <p:set>
                                      <p:cBhvr>
                                        <p:cTn id="68" dur="1" fill="hold">
                                          <p:stCondLst>
                                            <p:cond delay="0"/>
                                          </p:stCondLst>
                                        </p:cTn>
                                        <p:tgtEl>
                                          <p:spTgt spid="37"/>
                                        </p:tgtEl>
                                        <p:attrNameLst>
                                          <p:attrName>style.visibility</p:attrName>
                                        </p:attrNameLst>
                                      </p:cBhvr>
                                      <p:to>
                                        <p:strVal val="visible"/>
                                      </p:to>
                                    </p:set>
                                    <p:animEffect transition="in" filter="wipe(left)">
                                      <p:cBhvr>
                                        <p:cTn id="69" dur="500"/>
                                        <p:tgtEl>
                                          <p:spTgt spid="37"/>
                                        </p:tgtEl>
                                      </p:cBhvr>
                                    </p:animEffect>
                                  </p:childTnLst>
                                </p:cTn>
                              </p:par>
                            </p:childTnLst>
                          </p:cTn>
                        </p:par>
                        <p:par>
                          <p:cTn id="70" fill="hold">
                            <p:stCondLst>
                              <p:cond delay="5500"/>
                            </p:stCondLst>
                            <p:childTnLst>
                              <p:par>
                                <p:cTn id="71" presetID="22" presetClass="entr" presetSubtype="8" fill="hold" grpId="0" nodeType="afterEffect">
                                  <p:stCondLst>
                                    <p:cond delay="0"/>
                                  </p:stCondLst>
                                  <p:childTnLst>
                                    <p:set>
                                      <p:cBhvr>
                                        <p:cTn id="72" dur="1" fill="hold">
                                          <p:stCondLst>
                                            <p:cond delay="0"/>
                                          </p:stCondLst>
                                        </p:cTn>
                                        <p:tgtEl>
                                          <p:spTgt spid="38"/>
                                        </p:tgtEl>
                                        <p:attrNameLst>
                                          <p:attrName>style.visibility</p:attrName>
                                        </p:attrNameLst>
                                      </p:cBhvr>
                                      <p:to>
                                        <p:strVal val="visible"/>
                                      </p:to>
                                    </p:set>
                                    <p:animEffect transition="in" filter="wipe(left)">
                                      <p:cBhvr>
                                        <p:cTn id="73" dur="500"/>
                                        <p:tgtEl>
                                          <p:spTgt spid="38"/>
                                        </p:tgtEl>
                                      </p:cBhvr>
                                    </p:animEffect>
                                  </p:childTnLst>
                                </p:cTn>
                              </p:par>
                            </p:childTnLst>
                          </p:cTn>
                        </p:par>
                        <p:par>
                          <p:cTn id="74" fill="hold">
                            <p:stCondLst>
                              <p:cond delay="6000"/>
                            </p:stCondLst>
                            <p:childTnLst>
                              <p:par>
                                <p:cTn id="75" presetID="22" presetClass="entr" presetSubtype="8"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Effect transition="in" filter="wipe(left)">
                                      <p:cBhvr>
                                        <p:cTn id="77" dur="500"/>
                                        <p:tgtEl>
                                          <p:spTgt spid="39"/>
                                        </p:tgtEl>
                                      </p:cBhvr>
                                    </p:animEffect>
                                  </p:childTnLst>
                                </p:cTn>
                              </p:par>
                            </p:childTnLst>
                          </p:cTn>
                        </p:par>
                        <p:par>
                          <p:cTn id="78" fill="hold">
                            <p:stCondLst>
                              <p:cond delay="6500"/>
                            </p:stCondLst>
                            <p:childTnLst>
                              <p:par>
                                <p:cTn id="79" presetID="22" presetClass="entr" presetSubtype="8" fill="hold" grpId="0" nodeType="afterEffect">
                                  <p:stCondLst>
                                    <p:cond delay="0"/>
                                  </p:stCondLst>
                                  <p:childTnLst>
                                    <p:set>
                                      <p:cBhvr>
                                        <p:cTn id="80" dur="1" fill="hold">
                                          <p:stCondLst>
                                            <p:cond delay="0"/>
                                          </p:stCondLst>
                                        </p:cTn>
                                        <p:tgtEl>
                                          <p:spTgt spid="40"/>
                                        </p:tgtEl>
                                        <p:attrNameLst>
                                          <p:attrName>style.visibility</p:attrName>
                                        </p:attrNameLst>
                                      </p:cBhvr>
                                      <p:to>
                                        <p:strVal val="visible"/>
                                      </p:to>
                                    </p:set>
                                    <p:animEffect transition="in" filter="wipe(left)">
                                      <p:cBhvr>
                                        <p:cTn id="81" dur="500"/>
                                        <p:tgtEl>
                                          <p:spTgt spid="40"/>
                                        </p:tgtEl>
                                      </p:cBhvr>
                                    </p:animEffect>
                                  </p:childTnLst>
                                </p:cTn>
                              </p:par>
                            </p:childTnLst>
                          </p:cTn>
                        </p:par>
                        <p:par>
                          <p:cTn id="82" fill="hold">
                            <p:stCondLst>
                              <p:cond delay="7000"/>
                            </p:stCondLst>
                            <p:childTnLst>
                              <p:par>
                                <p:cTn id="83" presetID="22" presetClass="entr" presetSubtype="8" fill="hold" grpId="0" nodeType="afterEffect">
                                  <p:stCondLst>
                                    <p:cond delay="0"/>
                                  </p:stCondLst>
                                  <p:childTnLst>
                                    <p:set>
                                      <p:cBhvr>
                                        <p:cTn id="84" dur="1" fill="hold">
                                          <p:stCondLst>
                                            <p:cond delay="0"/>
                                          </p:stCondLst>
                                        </p:cTn>
                                        <p:tgtEl>
                                          <p:spTgt spid="41"/>
                                        </p:tgtEl>
                                        <p:attrNameLst>
                                          <p:attrName>style.visibility</p:attrName>
                                        </p:attrNameLst>
                                      </p:cBhvr>
                                      <p:to>
                                        <p:strVal val="visible"/>
                                      </p:to>
                                    </p:set>
                                    <p:animEffect transition="in" filter="wipe(left)">
                                      <p:cBhvr>
                                        <p:cTn id="85"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p:bldP spid="34" grpId="0"/>
      <p:bldP spid="35" grpId="0"/>
      <p:bldP spid="36" grpId="0"/>
      <p:bldP spid="37" grpId="0"/>
      <p:bldP spid="38" grpId="0"/>
      <p:bldP spid="39" grpId="0"/>
      <p:bldP spid="40" grpId="0"/>
      <p:bldP spid="41"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noChangeArrowheads="1"/>
          </p:cNvPicPr>
          <p:nvPr/>
        </p:nvPicPr>
        <p:blipFill>
          <a:blip r:embed="rId1"/>
          <a:srcRect/>
          <a:stretch>
            <a:fillRect/>
          </a:stretch>
        </p:blipFill>
        <p:spPr bwMode="auto">
          <a:xfrm>
            <a:off x="7613434" y="755850"/>
            <a:ext cx="4176713" cy="5200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 name="组合 10"/>
          <p:cNvGrpSpPr/>
          <p:nvPr/>
        </p:nvGrpSpPr>
        <p:grpSpPr bwMode="auto">
          <a:xfrm>
            <a:off x="1485928" y="1350148"/>
            <a:ext cx="5400675" cy="633413"/>
            <a:chOff x="6402758" y="1340767"/>
            <a:chExt cx="3522804" cy="756855"/>
          </a:xfrm>
        </p:grpSpPr>
        <p:sp>
          <p:nvSpPr>
            <p:cNvPr id="12" name="圆角矩形 11"/>
            <p:cNvSpPr/>
            <p:nvPr/>
          </p:nvSpPr>
          <p:spPr>
            <a:xfrm>
              <a:off x="6402758" y="1340767"/>
              <a:ext cx="3522804" cy="756855"/>
            </a:xfrm>
            <a:prstGeom prst="roundRect">
              <a:avLst/>
            </a:prstGeom>
            <a:gradFill flip="none" rotWithShape="1">
              <a:gsLst>
                <a:gs pos="0">
                  <a:schemeClr val="accent1"/>
                </a:gs>
                <a:gs pos="100000">
                  <a:schemeClr val="tx1">
                    <a:lumMod val="95000"/>
                    <a:lumOff val="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noProof="1">
                <a:cs typeface="+mn-ea"/>
                <a:sym typeface="+mn-lt"/>
              </a:endParaRPr>
            </a:p>
          </p:txBody>
        </p:sp>
        <p:sp>
          <p:nvSpPr>
            <p:cNvPr id="13" name="圆角矩形 12"/>
            <p:cNvSpPr/>
            <p:nvPr/>
          </p:nvSpPr>
          <p:spPr>
            <a:xfrm>
              <a:off x="6496990" y="1445096"/>
              <a:ext cx="3334341" cy="555785"/>
            </a:xfrm>
            <a:prstGeom prst="roundRect">
              <a:avLst/>
            </a:prstGeom>
            <a:gradFill flip="none" rotWithShape="1">
              <a:gsLst>
                <a:gs pos="0">
                  <a:schemeClr val="accent1"/>
                </a:gs>
                <a:gs pos="100000">
                  <a:schemeClr val="tx1">
                    <a:lumMod val="95000"/>
                    <a:lumOff val="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noProof="1">
                <a:cs typeface="+mn-ea"/>
                <a:sym typeface="+mn-lt"/>
              </a:endParaRPr>
            </a:p>
          </p:txBody>
        </p:sp>
        <p:sp>
          <p:nvSpPr>
            <p:cNvPr id="14" name="文本框 13"/>
            <p:cNvSpPr txBox="1"/>
            <p:nvPr/>
          </p:nvSpPr>
          <p:spPr>
            <a:xfrm flipH="1">
              <a:off x="6465924" y="1386292"/>
              <a:ext cx="3237003" cy="665805"/>
            </a:xfrm>
            <a:prstGeom prst="rect">
              <a:avLst/>
            </a:prstGeom>
            <a:gradFill flip="none" rotWithShape="1">
              <a:gsLst>
                <a:gs pos="0">
                  <a:schemeClr val="accent1"/>
                </a:gs>
                <a:gs pos="100000">
                  <a:schemeClr val="tx1">
                    <a:lumMod val="95000"/>
                    <a:lumOff val="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zh-CN" altLang="en-US" noProof="1">
                  <a:cs typeface="+mn-ea"/>
                  <a:sym typeface="+mn-lt"/>
                </a:rPr>
                <a:t>共享领导权</a:t>
              </a:r>
              <a:endParaRPr lang="zh-CN" altLang="en-US" noProof="1">
                <a:cs typeface="+mn-ea"/>
                <a:sym typeface="+mn-lt"/>
              </a:endParaRPr>
            </a:p>
          </p:txBody>
        </p:sp>
      </p:grpSp>
      <p:sp>
        <p:nvSpPr>
          <p:cNvPr id="15" name="矩形 14"/>
          <p:cNvSpPr>
            <a:spLocks noChangeArrowheads="1"/>
          </p:cNvSpPr>
          <p:nvPr/>
        </p:nvSpPr>
        <p:spPr bwMode="auto">
          <a:xfrm>
            <a:off x="1148080" y="2778163"/>
            <a:ext cx="7000875" cy="332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chemeClr val="tx1"/>
                </a:solidFill>
                <a:latin typeface="Tahoma" panose="020B0604030504040204" pitchFamily="34" charset="0"/>
                <a:ea typeface="宋体" panose="02010600030101010101" pitchFamily="2" charset="-122"/>
              </a:defRPr>
            </a:lvl1pPr>
            <a:lvl2pPr marL="342900" indent="-342900">
              <a:defRPr sz="2800" b="1">
                <a:solidFill>
                  <a:schemeClr val="tx1"/>
                </a:solidFill>
                <a:latin typeface="Tahoma" panose="020B0604030504040204" pitchFamily="34" charset="0"/>
                <a:ea typeface="宋体" panose="02010600030101010101" pitchFamily="2" charset="-122"/>
              </a:defRPr>
            </a:lvl2pPr>
            <a:lvl3pPr>
              <a:defRPr sz="2800" b="1">
                <a:solidFill>
                  <a:schemeClr val="tx1"/>
                </a:solidFill>
                <a:latin typeface="Tahoma" panose="020B0604030504040204" pitchFamily="34" charset="0"/>
                <a:ea typeface="宋体" panose="02010600030101010101" pitchFamily="2" charset="-122"/>
              </a:defRPr>
            </a:lvl3pPr>
            <a:lvl4pPr>
              <a:defRPr sz="2800" b="1">
                <a:solidFill>
                  <a:schemeClr val="tx1"/>
                </a:solidFill>
                <a:latin typeface="Tahoma" panose="020B0604030504040204" pitchFamily="34" charset="0"/>
                <a:ea typeface="宋体" panose="02010600030101010101" pitchFamily="2" charset="-122"/>
              </a:defRPr>
            </a:lvl4pPr>
            <a:lvl5pPr>
              <a:defRPr sz="2800" b="1">
                <a:solidFill>
                  <a:schemeClr val="tx1"/>
                </a:solidFill>
                <a:latin typeface="Tahoma" panose="020B0604030504040204" pitchFamily="34" charset="0"/>
                <a:ea typeface="宋体" panose="02010600030101010101" pitchFamily="2" charset="-122"/>
              </a:defRPr>
            </a:lvl5pPr>
            <a:lvl6pPr fontAlgn="base">
              <a:spcBef>
                <a:spcPct val="0"/>
              </a:spcBef>
              <a:spcAft>
                <a:spcPct val="0"/>
              </a:spcAft>
              <a:defRPr sz="2800" b="1">
                <a:solidFill>
                  <a:schemeClr val="tx1"/>
                </a:solidFill>
                <a:latin typeface="Tahoma" panose="020B0604030504040204" pitchFamily="34" charset="0"/>
                <a:ea typeface="宋体" panose="02010600030101010101" pitchFamily="2" charset="-122"/>
              </a:defRPr>
            </a:lvl6pPr>
            <a:lvl7pPr fontAlgn="base">
              <a:spcBef>
                <a:spcPct val="0"/>
              </a:spcBef>
              <a:spcAft>
                <a:spcPct val="0"/>
              </a:spcAft>
              <a:defRPr sz="2800" b="1">
                <a:solidFill>
                  <a:schemeClr val="tx1"/>
                </a:solidFill>
                <a:latin typeface="Tahoma" panose="020B0604030504040204" pitchFamily="34" charset="0"/>
                <a:ea typeface="宋体" panose="02010600030101010101" pitchFamily="2" charset="-122"/>
              </a:defRPr>
            </a:lvl7pPr>
            <a:lvl8pPr fontAlgn="base">
              <a:spcBef>
                <a:spcPct val="0"/>
              </a:spcBef>
              <a:spcAft>
                <a:spcPct val="0"/>
              </a:spcAft>
              <a:defRPr sz="2800" b="1">
                <a:solidFill>
                  <a:schemeClr val="tx1"/>
                </a:solidFill>
                <a:latin typeface="Tahoma" panose="020B0604030504040204" pitchFamily="34" charset="0"/>
                <a:ea typeface="宋体" panose="02010600030101010101" pitchFamily="2" charset="-122"/>
              </a:defRPr>
            </a:lvl8pPr>
            <a:lvl9pPr fontAlgn="base">
              <a:spcBef>
                <a:spcPct val="0"/>
              </a:spcBef>
              <a:spcAft>
                <a:spcPct val="0"/>
              </a:spcAft>
              <a:defRPr sz="2800" b="1">
                <a:solidFill>
                  <a:schemeClr val="tx1"/>
                </a:solidFill>
                <a:latin typeface="Tahoma" panose="020B0604030504040204" pitchFamily="34" charset="0"/>
                <a:ea typeface="宋体" panose="02010600030101010101" pitchFamily="2" charset="-122"/>
              </a:defRPr>
            </a:lvl9pPr>
          </a:lstStyle>
          <a:p>
            <a:pPr lvl="1" eaLnBrk="1" hangingPunct="1">
              <a:lnSpc>
                <a:spcPct val="150000"/>
              </a:lnSpc>
              <a:buClr>
                <a:srgbClr val="FF2E24"/>
              </a:buClr>
              <a:buFont typeface="Wingdings" panose="05000000000000000000" pitchFamily="2" charset="2"/>
              <a:buChar char="Ø"/>
              <a:defRPr/>
            </a:pPr>
            <a:r>
              <a:rPr lang="zh-CN" altLang="en-US" sz="2000" b="0" dirty="0">
                <a:latin typeface="+mn-lt"/>
                <a:ea typeface="+mn-ea"/>
                <a:cs typeface="+mn-ea"/>
                <a:sym typeface="+mn-lt"/>
              </a:rPr>
              <a:t>我们进行重要的团队决策</a:t>
            </a:r>
            <a:endParaRPr lang="en-US" altLang="zh-CN" sz="2000" b="0" dirty="0">
              <a:latin typeface="+mn-lt"/>
              <a:ea typeface="+mn-ea"/>
              <a:cs typeface="+mn-ea"/>
              <a:sym typeface="+mn-lt"/>
            </a:endParaRPr>
          </a:p>
          <a:p>
            <a:pPr lvl="1" eaLnBrk="1" hangingPunct="1">
              <a:lnSpc>
                <a:spcPct val="150000"/>
              </a:lnSpc>
              <a:buClr>
                <a:srgbClr val="FF2E24"/>
              </a:buClr>
              <a:buFont typeface="Wingdings" panose="05000000000000000000" pitchFamily="2" charset="2"/>
              <a:buChar char="Ø"/>
              <a:defRPr/>
            </a:pPr>
            <a:r>
              <a:rPr lang="zh-CN" altLang="en-US" sz="2000" b="0" dirty="0">
                <a:latin typeface="+mn-lt"/>
                <a:ea typeface="+mn-ea"/>
                <a:cs typeface="+mn-ea"/>
                <a:sym typeface="+mn-lt"/>
              </a:rPr>
              <a:t>我们共享团队的领导权</a:t>
            </a:r>
            <a:endParaRPr lang="en-US" altLang="zh-CN" sz="2000" b="0" dirty="0">
              <a:latin typeface="+mn-lt"/>
              <a:ea typeface="+mn-ea"/>
              <a:cs typeface="+mn-ea"/>
              <a:sym typeface="+mn-lt"/>
            </a:endParaRPr>
          </a:p>
          <a:p>
            <a:pPr lvl="1" eaLnBrk="1" hangingPunct="1">
              <a:lnSpc>
                <a:spcPct val="150000"/>
              </a:lnSpc>
              <a:buClr>
                <a:srgbClr val="FF2E24"/>
              </a:buClr>
              <a:buFont typeface="Wingdings" panose="05000000000000000000" pitchFamily="2" charset="2"/>
              <a:buChar char="Ø"/>
              <a:defRPr/>
            </a:pPr>
            <a:r>
              <a:rPr lang="zh-CN" altLang="en-US" sz="2000" b="0" dirty="0">
                <a:latin typeface="+mn-lt"/>
                <a:ea typeface="+mn-ea"/>
                <a:cs typeface="+mn-ea"/>
                <a:sym typeface="+mn-lt"/>
              </a:rPr>
              <a:t>我们相互鼓励</a:t>
            </a:r>
            <a:endParaRPr lang="en-US" altLang="zh-CN" sz="2000" b="0" dirty="0">
              <a:latin typeface="+mn-lt"/>
              <a:ea typeface="+mn-ea"/>
              <a:cs typeface="+mn-ea"/>
              <a:sym typeface="+mn-lt"/>
            </a:endParaRPr>
          </a:p>
          <a:p>
            <a:pPr lvl="1" eaLnBrk="1" hangingPunct="1">
              <a:lnSpc>
                <a:spcPct val="150000"/>
              </a:lnSpc>
              <a:buClr>
                <a:srgbClr val="FF2E24"/>
              </a:buClr>
              <a:buFont typeface="Wingdings" panose="05000000000000000000" pitchFamily="2" charset="2"/>
              <a:buChar char="Ø"/>
              <a:defRPr/>
            </a:pPr>
            <a:r>
              <a:rPr lang="zh-CN" altLang="en-US" sz="2000" b="0" dirty="0">
                <a:latin typeface="+mn-lt"/>
                <a:ea typeface="+mn-ea"/>
                <a:cs typeface="+mn-ea"/>
                <a:sym typeface="+mn-lt"/>
              </a:rPr>
              <a:t>我们对整个团队提供不断的支持和鼓励，并且庆祝个人和团队取得的成就</a:t>
            </a:r>
            <a:endParaRPr lang="en-US" altLang="zh-CN" sz="2000" b="0" dirty="0">
              <a:latin typeface="+mn-lt"/>
              <a:ea typeface="+mn-ea"/>
              <a:cs typeface="+mn-ea"/>
              <a:sym typeface="+mn-lt"/>
            </a:endParaRPr>
          </a:p>
          <a:p>
            <a:pPr lvl="1" eaLnBrk="1" hangingPunct="1">
              <a:lnSpc>
                <a:spcPct val="150000"/>
              </a:lnSpc>
              <a:buClr>
                <a:srgbClr val="FF2E24"/>
              </a:buClr>
              <a:buFont typeface="Wingdings" panose="05000000000000000000" pitchFamily="2" charset="2"/>
              <a:buChar char="Ø"/>
              <a:defRPr/>
            </a:pPr>
            <a:r>
              <a:rPr lang="zh-CN" altLang="en-US" sz="2000" b="0" dirty="0">
                <a:latin typeface="+mn-lt"/>
                <a:ea typeface="+mn-ea"/>
                <a:cs typeface="+mn-ea"/>
                <a:sym typeface="+mn-lt"/>
              </a:rPr>
              <a:t>团队成员要从“我们”来考虑问题，而不要以“我”来考虑问题</a:t>
            </a:r>
            <a:endParaRPr lang="zh-CN" altLang="en-US" sz="2000" b="0" dirty="0">
              <a:latin typeface="+mn-lt"/>
              <a:ea typeface="+mn-ea"/>
              <a:cs typeface="+mn-ea"/>
              <a:sym typeface="+mn-lt"/>
            </a:endParaRPr>
          </a:p>
        </p:txBody>
      </p:sp>
      <p:grpSp>
        <p:nvGrpSpPr>
          <p:cNvPr id="16" name="组合 15"/>
          <p:cNvGrpSpPr/>
          <p:nvPr/>
        </p:nvGrpSpPr>
        <p:grpSpPr>
          <a:xfrm>
            <a:off x="167640" y="181209"/>
            <a:ext cx="8193773" cy="825419"/>
            <a:chOff x="167640" y="-66441"/>
            <a:chExt cx="8193773" cy="825419"/>
          </a:xfrm>
        </p:grpSpPr>
        <p:sp>
          <p:nvSpPr>
            <p:cNvPr id="17" name="矩形 16"/>
            <p:cNvSpPr/>
            <p:nvPr/>
          </p:nvSpPr>
          <p:spPr>
            <a:xfrm>
              <a:off x="167640" y="203200"/>
              <a:ext cx="568960" cy="523240"/>
            </a:xfrm>
            <a:prstGeom prst="rect">
              <a:avLst/>
            </a:prstGeom>
            <a:gradFill>
              <a:gsLst>
                <a:gs pos="0">
                  <a:schemeClr val="accent1"/>
                </a:gs>
                <a:gs pos="100000">
                  <a:schemeClr val="tx1">
                    <a:lumMod val="95000"/>
                    <a:lumOff val="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33333"/>
                </a:solidFill>
                <a:cs typeface="+mn-ea"/>
                <a:sym typeface="+mn-lt"/>
              </a:endParaRPr>
            </a:p>
          </p:txBody>
        </p:sp>
        <p:sp>
          <p:nvSpPr>
            <p:cNvPr id="18" name="矩形 17"/>
            <p:cNvSpPr/>
            <p:nvPr/>
          </p:nvSpPr>
          <p:spPr>
            <a:xfrm>
              <a:off x="812800" y="203200"/>
              <a:ext cx="259080" cy="523240"/>
            </a:xfrm>
            <a:prstGeom prst="rect">
              <a:avLst/>
            </a:prstGeom>
            <a:gradFill>
              <a:gsLst>
                <a:gs pos="0">
                  <a:schemeClr val="accent1"/>
                </a:gs>
                <a:gs pos="100000">
                  <a:schemeClr val="tx1">
                    <a:lumMod val="95000"/>
                    <a:lumOff val="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33333"/>
                </a:solidFill>
                <a:cs typeface="+mn-ea"/>
                <a:sym typeface="+mn-lt"/>
              </a:endParaRPr>
            </a:p>
          </p:txBody>
        </p:sp>
        <p:sp>
          <p:nvSpPr>
            <p:cNvPr id="19" name="Rectangle 6"/>
            <p:cNvSpPr>
              <a:spLocks noChangeArrowheads="1"/>
            </p:cNvSpPr>
            <p:nvPr/>
          </p:nvSpPr>
          <p:spPr bwMode="auto">
            <a:xfrm>
              <a:off x="1148080" y="-66441"/>
              <a:ext cx="7213333" cy="8254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150000"/>
                </a:lnSpc>
                <a:defRPr/>
              </a:pPr>
              <a:r>
                <a:rPr lang="zh-CN" altLang="en-US" sz="3600" b="1" noProof="1">
                  <a:solidFill>
                    <a:schemeClr val="tx1">
                      <a:lumMod val="85000"/>
                      <a:lumOff val="15000"/>
                    </a:schemeClr>
                  </a:solidFill>
                  <a:cs typeface="+mn-ea"/>
                  <a:sym typeface="+mn-lt"/>
                </a:rPr>
                <a:t>团队评估</a:t>
              </a:r>
              <a:endParaRPr lang="zh-CN" altLang="en-US" sz="3600" b="1" noProof="1">
                <a:solidFill>
                  <a:schemeClr val="tx1">
                    <a:lumMod val="85000"/>
                    <a:lumOff val="15000"/>
                  </a:schemeClr>
                </a:solidFill>
                <a:cs typeface="+mn-ea"/>
                <a:sym typeface="+mn-lt"/>
              </a:endParaRPr>
            </a:p>
          </p:txBody>
        </p:sp>
      </p:grpSp>
    </p:spTree>
  </p:cSld>
  <p:clrMapOvr>
    <a:masterClrMapping/>
  </p:clrMapOvr>
  <mc:AlternateContent xmlns:mc="http://schemas.openxmlformats.org/markup-compatibility/2006">
    <mc:Choice xmlns:p14="http://schemas.microsoft.com/office/powerpoint/2010/main" Requires="p14">
      <p:transition spd="slow" p14:dur="3400" advTm="0">
        <p14:reveal/>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up)">
                                      <p:cBhvr>
                                        <p:cTn id="17" dur="1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noChangeArrowheads="1"/>
          </p:cNvPicPr>
          <p:nvPr/>
        </p:nvPicPr>
        <p:blipFill>
          <a:blip r:embed="rId1" cstate="screen"/>
          <a:srcRect/>
          <a:stretch>
            <a:fillRect/>
          </a:stretch>
        </p:blipFill>
        <p:spPr bwMode="auto">
          <a:xfrm>
            <a:off x="-894775" y="1407138"/>
            <a:ext cx="6734175" cy="48985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 name="组合 10"/>
          <p:cNvGrpSpPr/>
          <p:nvPr/>
        </p:nvGrpSpPr>
        <p:grpSpPr bwMode="auto">
          <a:xfrm>
            <a:off x="5532235" y="1660038"/>
            <a:ext cx="5400675" cy="633413"/>
            <a:chOff x="6402758" y="1340767"/>
            <a:chExt cx="3522804" cy="756855"/>
          </a:xfrm>
        </p:grpSpPr>
        <p:sp>
          <p:nvSpPr>
            <p:cNvPr id="12" name="圆角矩形 11"/>
            <p:cNvSpPr/>
            <p:nvPr/>
          </p:nvSpPr>
          <p:spPr>
            <a:xfrm>
              <a:off x="6402758" y="1340767"/>
              <a:ext cx="3522804" cy="756855"/>
            </a:xfrm>
            <a:prstGeom prst="roundRect">
              <a:avLst/>
            </a:prstGeom>
            <a:gradFill>
              <a:gsLst>
                <a:gs pos="0">
                  <a:schemeClr val="accent1"/>
                </a:gs>
                <a:gs pos="100000">
                  <a:schemeClr val="tx1">
                    <a:lumMod val="95000"/>
                    <a:lumOff val="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noProof="1">
                <a:cs typeface="+mn-ea"/>
                <a:sym typeface="+mn-lt"/>
              </a:endParaRPr>
            </a:p>
          </p:txBody>
        </p:sp>
        <p:sp>
          <p:nvSpPr>
            <p:cNvPr id="13" name="圆角矩形 12"/>
            <p:cNvSpPr/>
            <p:nvPr/>
          </p:nvSpPr>
          <p:spPr>
            <a:xfrm>
              <a:off x="6496989" y="1445096"/>
              <a:ext cx="3334341" cy="555785"/>
            </a:xfrm>
            <a:prstGeom prst="roundRect">
              <a:avLst/>
            </a:prstGeom>
            <a:gradFill>
              <a:gsLst>
                <a:gs pos="0">
                  <a:schemeClr val="accent1"/>
                </a:gs>
                <a:gs pos="100000">
                  <a:schemeClr val="tx1">
                    <a:lumMod val="95000"/>
                    <a:lumOff val="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noProof="1">
                <a:cs typeface="+mn-ea"/>
                <a:sym typeface="+mn-lt"/>
              </a:endParaRPr>
            </a:p>
          </p:txBody>
        </p:sp>
        <p:sp>
          <p:nvSpPr>
            <p:cNvPr id="14" name="文本框 13"/>
            <p:cNvSpPr txBox="1"/>
            <p:nvPr/>
          </p:nvSpPr>
          <p:spPr>
            <a:xfrm flipH="1">
              <a:off x="6465924" y="1386292"/>
              <a:ext cx="3237003" cy="665805"/>
            </a:xfrm>
            <a:prstGeom prst="rect">
              <a:avLst/>
            </a:prstGeom>
            <a:gradFill>
              <a:gsLst>
                <a:gs pos="0">
                  <a:schemeClr val="accent1"/>
                </a:gs>
                <a:gs pos="100000">
                  <a:schemeClr val="tx1">
                    <a:lumMod val="95000"/>
                    <a:lumOff val="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zh-CN" altLang="en-US" noProof="1">
                  <a:cs typeface="+mn-ea"/>
                  <a:sym typeface="+mn-lt"/>
                </a:rPr>
                <a:t>有效的工作程序</a:t>
              </a:r>
              <a:endParaRPr lang="zh-CN" altLang="en-US" noProof="1">
                <a:cs typeface="+mn-ea"/>
                <a:sym typeface="+mn-lt"/>
              </a:endParaRPr>
            </a:p>
          </p:txBody>
        </p:sp>
      </p:grpSp>
      <p:sp>
        <p:nvSpPr>
          <p:cNvPr id="15" name="矩形 14"/>
          <p:cNvSpPr>
            <a:spLocks noChangeArrowheads="1"/>
          </p:cNvSpPr>
          <p:nvPr/>
        </p:nvSpPr>
        <p:spPr bwMode="auto">
          <a:xfrm>
            <a:off x="5230151" y="2872032"/>
            <a:ext cx="6734175"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chemeClr val="tx1"/>
                </a:solidFill>
                <a:latin typeface="Tahoma" panose="020B0604030504040204" pitchFamily="34" charset="0"/>
                <a:ea typeface="宋体" panose="02010600030101010101" pitchFamily="2" charset="-122"/>
              </a:defRPr>
            </a:lvl1pPr>
            <a:lvl2pPr marL="342900" indent="-342900">
              <a:defRPr sz="2800" b="1">
                <a:solidFill>
                  <a:schemeClr val="tx1"/>
                </a:solidFill>
                <a:latin typeface="Tahoma" panose="020B0604030504040204" pitchFamily="34" charset="0"/>
                <a:ea typeface="宋体" panose="02010600030101010101" pitchFamily="2" charset="-122"/>
              </a:defRPr>
            </a:lvl2pPr>
            <a:lvl3pPr>
              <a:defRPr sz="2800" b="1">
                <a:solidFill>
                  <a:schemeClr val="tx1"/>
                </a:solidFill>
                <a:latin typeface="Tahoma" panose="020B0604030504040204" pitchFamily="34" charset="0"/>
                <a:ea typeface="宋体" panose="02010600030101010101" pitchFamily="2" charset="-122"/>
              </a:defRPr>
            </a:lvl3pPr>
            <a:lvl4pPr>
              <a:defRPr sz="2800" b="1">
                <a:solidFill>
                  <a:schemeClr val="tx1"/>
                </a:solidFill>
                <a:latin typeface="Tahoma" panose="020B0604030504040204" pitchFamily="34" charset="0"/>
                <a:ea typeface="宋体" panose="02010600030101010101" pitchFamily="2" charset="-122"/>
              </a:defRPr>
            </a:lvl4pPr>
            <a:lvl5pPr>
              <a:defRPr sz="2800" b="1">
                <a:solidFill>
                  <a:schemeClr val="tx1"/>
                </a:solidFill>
                <a:latin typeface="Tahoma" panose="020B0604030504040204" pitchFamily="34" charset="0"/>
                <a:ea typeface="宋体" panose="02010600030101010101" pitchFamily="2" charset="-122"/>
              </a:defRPr>
            </a:lvl5pPr>
            <a:lvl6pPr fontAlgn="base">
              <a:spcBef>
                <a:spcPct val="0"/>
              </a:spcBef>
              <a:spcAft>
                <a:spcPct val="0"/>
              </a:spcAft>
              <a:defRPr sz="2800" b="1">
                <a:solidFill>
                  <a:schemeClr val="tx1"/>
                </a:solidFill>
                <a:latin typeface="Tahoma" panose="020B0604030504040204" pitchFamily="34" charset="0"/>
                <a:ea typeface="宋体" panose="02010600030101010101" pitchFamily="2" charset="-122"/>
              </a:defRPr>
            </a:lvl6pPr>
            <a:lvl7pPr fontAlgn="base">
              <a:spcBef>
                <a:spcPct val="0"/>
              </a:spcBef>
              <a:spcAft>
                <a:spcPct val="0"/>
              </a:spcAft>
              <a:defRPr sz="2800" b="1">
                <a:solidFill>
                  <a:schemeClr val="tx1"/>
                </a:solidFill>
                <a:latin typeface="Tahoma" panose="020B0604030504040204" pitchFamily="34" charset="0"/>
                <a:ea typeface="宋体" panose="02010600030101010101" pitchFamily="2" charset="-122"/>
              </a:defRPr>
            </a:lvl7pPr>
            <a:lvl8pPr fontAlgn="base">
              <a:spcBef>
                <a:spcPct val="0"/>
              </a:spcBef>
              <a:spcAft>
                <a:spcPct val="0"/>
              </a:spcAft>
              <a:defRPr sz="2800" b="1">
                <a:solidFill>
                  <a:schemeClr val="tx1"/>
                </a:solidFill>
                <a:latin typeface="Tahoma" panose="020B0604030504040204" pitchFamily="34" charset="0"/>
                <a:ea typeface="宋体" panose="02010600030101010101" pitchFamily="2" charset="-122"/>
              </a:defRPr>
            </a:lvl8pPr>
            <a:lvl9pPr fontAlgn="base">
              <a:spcBef>
                <a:spcPct val="0"/>
              </a:spcBef>
              <a:spcAft>
                <a:spcPct val="0"/>
              </a:spcAft>
              <a:defRPr sz="2800" b="1">
                <a:solidFill>
                  <a:schemeClr val="tx1"/>
                </a:solidFill>
                <a:latin typeface="Tahoma" panose="020B0604030504040204" pitchFamily="34" charset="0"/>
                <a:ea typeface="宋体" panose="02010600030101010101" pitchFamily="2" charset="-122"/>
              </a:defRPr>
            </a:lvl9pPr>
          </a:lstStyle>
          <a:p>
            <a:pPr lvl="1" eaLnBrk="1" hangingPunct="1">
              <a:lnSpc>
                <a:spcPct val="150000"/>
              </a:lnSpc>
              <a:buClr>
                <a:srgbClr val="FF2E24"/>
              </a:buClr>
              <a:buFont typeface="Wingdings" panose="05000000000000000000" pitchFamily="2" charset="2"/>
              <a:buChar char="u"/>
              <a:defRPr/>
            </a:pPr>
            <a:r>
              <a:rPr lang="zh-CN" altLang="en-US" sz="2000" b="0" dirty="0">
                <a:latin typeface="+mn-lt"/>
                <a:ea typeface="+mn-ea"/>
                <a:cs typeface="+mn-ea"/>
                <a:sym typeface="+mn-lt"/>
              </a:rPr>
              <a:t>我们鼓励创造和创新</a:t>
            </a:r>
            <a:endParaRPr lang="en-US" altLang="zh-CN" sz="2000" b="0" dirty="0">
              <a:latin typeface="+mn-lt"/>
              <a:ea typeface="+mn-ea"/>
              <a:cs typeface="+mn-ea"/>
              <a:sym typeface="+mn-lt"/>
            </a:endParaRPr>
          </a:p>
          <a:p>
            <a:pPr lvl="1" eaLnBrk="1" hangingPunct="1">
              <a:lnSpc>
                <a:spcPct val="150000"/>
              </a:lnSpc>
              <a:buClr>
                <a:srgbClr val="FF2E24"/>
              </a:buClr>
              <a:buFont typeface="Wingdings" panose="05000000000000000000" pitchFamily="2" charset="2"/>
              <a:buChar char="u"/>
              <a:defRPr/>
            </a:pPr>
            <a:r>
              <a:rPr lang="zh-CN" altLang="en-US" sz="2000" b="0" dirty="0">
                <a:latin typeface="+mn-lt"/>
                <a:ea typeface="+mn-ea"/>
                <a:cs typeface="+mn-ea"/>
                <a:sym typeface="+mn-lt"/>
              </a:rPr>
              <a:t>我们使用有效的程序来安排和跟踪任务与项目</a:t>
            </a:r>
            <a:endParaRPr lang="en-US" altLang="zh-CN" sz="2000" b="0" dirty="0">
              <a:latin typeface="+mn-lt"/>
              <a:ea typeface="+mn-ea"/>
              <a:cs typeface="+mn-ea"/>
              <a:sym typeface="+mn-lt"/>
            </a:endParaRPr>
          </a:p>
          <a:p>
            <a:pPr lvl="1" eaLnBrk="1" hangingPunct="1">
              <a:lnSpc>
                <a:spcPct val="150000"/>
              </a:lnSpc>
              <a:buClr>
                <a:srgbClr val="FF2E24"/>
              </a:buClr>
              <a:buFont typeface="Wingdings" panose="05000000000000000000" pitchFamily="2" charset="2"/>
              <a:buChar char="u"/>
              <a:defRPr/>
            </a:pPr>
            <a:r>
              <a:rPr lang="zh-CN" altLang="en-US" sz="2000" b="0" dirty="0">
                <a:latin typeface="+mn-lt"/>
                <a:ea typeface="+mn-ea"/>
                <a:cs typeface="+mn-ea"/>
                <a:sym typeface="+mn-lt"/>
              </a:rPr>
              <a:t>我们的政策，规定和原则是帮助团队成员更有效和容易的工作</a:t>
            </a:r>
            <a:endParaRPr lang="en-US" altLang="zh-CN" sz="2000" b="0" dirty="0">
              <a:latin typeface="+mn-lt"/>
              <a:ea typeface="+mn-ea"/>
              <a:cs typeface="+mn-ea"/>
              <a:sym typeface="+mn-lt"/>
            </a:endParaRPr>
          </a:p>
          <a:p>
            <a:pPr lvl="1" eaLnBrk="1" hangingPunct="1">
              <a:lnSpc>
                <a:spcPct val="150000"/>
              </a:lnSpc>
              <a:buClr>
                <a:srgbClr val="FF2E24"/>
              </a:buClr>
              <a:buFont typeface="Wingdings" panose="05000000000000000000" pitchFamily="2" charset="2"/>
              <a:buChar char="u"/>
              <a:defRPr/>
            </a:pPr>
            <a:r>
              <a:rPr lang="zh-CN" altLang="en-US" sz="2000" b="0" dirty="0">
                <a:latin typeface="+mn-lt"/>
                <a:ea typeface="+mn-ea"/>
                <a:cs typeface="+mn-ea"/>
                <a:sym typeface="+mn-lt"/>
              </a:rPr>
              <a:t>我们的团队有所需的资源去做我们的工作</a:t>
            </a:r>
            <a:endParaRPr lang="en-US" altLang="zh-CN" sz="2000" b="0" dirty="0">
              <a:latin typeface="+mn-lt"/>
              <a:ea typeface="+mn-ea"/>
              <a:cs typeface="+mn-ea"/>
              <a:sym typeface="+mn-lt"/>
            </a:endParaRPr>
          </a:p>
          <a:p>
            <a:pPr lvl="1" eaLnBrk="1" hangingPunct="1">
              <a:lnSpc>
                <a:spcPct val="150000"/>
              </a:lnSpc>
              <a:buClr>
                <a:srgbClr val="FF2E24"/>
              </a:buClr>
              <a:buFont typeface="Wingdings" panose="05000000000000000000" pitchFamily="2" charset="2"/>
              <a:buChar char="u"/>
              <a:defRPr/>
            </a:pPr>
            <a:r>
              <a:rPr lang="zh-CN" altLang="en-US" sz="2000" b="0" dirty="0">
                <a:latin typeface="+mn-lt"/>
                <a:ea typeface="+mn-ea"/>
                <a:cs typeface="+mn-ea"/>
                <a:sym typeface="+mn-lt"/>
              </a:rPr>
              <a:t>确定团队成员的变革需求并且对这些需求作出反应</a:t>
            </a:r>
            <a:endParaRPr lang="zh-CN" altLang="en-US" sz="2000" b="0" dirty="0">
              <a:latin typeface="+mn-lt"/>
              <a:ea typeface="+mn-ea"/>
              <a:cs typeface="+mn-ea"/>
              <a:sym typeface="+mn-lt"/>
            </a:endParaRPr>
          </a:p>
        </p:txBody>
      </p:sp>
      <p:grpSp>
        <p:nvGrpSpPr>
          <p:cNvPr id="16" name="组合 15"/>
          <p:cNvGrpSpPr/>
          <p:nvPr/>
        </p:nvGrpSpPr>
        <p:grpSpPr>
          <a:xfrm>
            <a:off x="167640" y="181209"/>
            <a:ext cx="8193773" cy="825419"/>
            <a:chOff x="167640" y="-66441"/>
            <a:chExt cx="8193773" cy="825419"/>
          </a:xfrm>
        </p:grpSpPr>
        <p:sp>
          <p:nvSpPr>
            <p:cNvPr id="17" name="矩形 16"/>
            <p:cNvSpPr/>
            <p:nvPr/>
          </p:nvSpPr>
          <p:spPr>
            <a:xfrm>
              <a:off x="167640" y="203200"/>
              <a:ext cx="568960" cy="523240"/>
            </a:xfrm>
            <a:prstGeom prst="rect">
              <a:avLst/>
            </a:prstGeom>
            <a:gradFill>
              <a:gsLst>
                <a:gs pos="0">
                  <a:schemeClr val="accent1"/>
                </a:gs>
                <a:gs pos="100000">
                  <a:schemeClr val="tx1">
                    <a:lumMod val="95000"/>
                    <a:lumOff val="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33333"/>
                </a:solidFill>
                <a:cs typeface="+mn-ea"/>
                <a:sym typeface="+mn-lt"/>
              </a:endParaRPr>
            </a:p>
          </p:txBody>
        </p:sp>
        <p:sp>
          <p:nvSpPr>
            <p:cNvPr id="18" name="矩形 17"/>
            <p:cNvSpPr/>
            <p:nvPr/>
          </p:nvSpPr>
          <p:spPr>
            <a:xfrm>
              <a:off x="812800" y="203200"/>
              <a:ext cx="259080" cy="523240"/>
            </a:xfrm>
            <a:prstGeom prst="rect">
              <a:avLst/>
            </a:prstGeom>
            <a:gradFill>
              <a:gsLst>
                <a:gs pos="0">
                  <a:schemeClr val="accent1"/>
                </a:gs>
                <a:gs pos="100000">
                  <a:schemeClr val="tx1">
                    <a:lumMod val="95000"/>
                    <a:lumOff val="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33333"/>
                </a:solidFill>
                <a:cs typeface="+mn-ea"/>
                <a:sym typeface="+mn-lt"/>
              </a:endParaRPr>
            </a:p>
          </p:txBody>
        </p:sp>
        <p:sp>
          <p:nvSpPr>
            <p:cNvPr id="19" name="Rectangle 6"/>
            <p:cNvSpPr>
              <a:spLocks noChangeArrowheads="1"/>
            </p:cNvSpPr>
            <p:nvPr/>
          </p:nvSpPr>
          <p:spPr bwMode="auto">
            <a:xfrm>
              <a:off x="1148080" y="-66441"/>
              <a:ext cx="7213333" cy="8254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150000"/>
                </a:lnSpc>
                <a:defRPr/>
              </a:pPr>
              <a:r>
                <a:rPr lang="zh-CN" altLang="en-US" sz="3600" b="1" noProof="1">
                  <a:solidFill>
                    <a:schemeClr val="tx1">
                      <a:lumMod val="85000"/>
                      <a:lumOff val="15000"/>
                    </a:schemeClr>
                  </a:solidFill>
                  <a:cs typeface="+mn-ea"/>
                  <a:sym typeface="+mn-lt"/>
                </a:rPr>
                <a:t>团队评估</a:t>
              </a:r>
              <a:endParaRPr lang="zh-CN" altLang="en-US" sz="3600" b="1" noProof="1">
                <a:solidFill>
                  <a:schemeClr val="tx1">
                    <a:lumMod val="85000"/>
                    <a:lumOff val="15000"/>
                  </a:schemeClr>
                </a:solidFill>
                <a:cs typeface="+mn-ea"/>
                <a:sym typeface="+mn-lt"/>
              </a:endParaRPr>
            </a:p>
          </p:txBody>
        </p:sp>
      </p:grpSp>
    </p:spTree>
  </p:cSld>
  <p:clrMapOvr>
    <a:masterClrMapping/>
  </p:clrMapOvr>
  <mc:AlternateContent xmlns:mc="http://schemas.openxmlformats.org/markup-compatibility/2006">
    <mc:Choice xmlns:p14="http://schemas.microsoft.com/office/powerpoint/2010/main" Requires="p14">
      <p:transition spd="slow" p14:dur="3400" advTm="0">
        <p14:reveal/>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up)">
                                      <p:cBhvr>
                                        <p:cTn id="17" dur="1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noChangeArrowheads="1"/>
          </p:cNvPicPr>
          <p:nvPr/>
        </p:nvPicPr>
        <p:blipFill>
          <a:blip r:embed="rId1" cstate="screen"/>
          <a:srcRect/>
          <a:stretch>
            <a:fillRect/>
          </a:stretch>
        </p:blipFill>
        <p:spPr bwMode="auto">
          <a:xfrm>
            <a:off x="7165521" y="1136056"/>
            <a:ext cx="4537710" cy="567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 name="组合 10"/>
          <p:cNvGrpSpPr/>
          <p:nvPr/>
        </p:nvGrpSpPr>
        <p:grpSpPr bwMode="auto">
          <a:xfrm>
            <a:off x="1861684" y="1456612"/>
            <a:ext cx="5400675" cy="633413"/>
            <a:chOff x="6402758" y="1340767"/>
            <a:chExt cx="3522804" cy="756855"/>
          </a:xfrm>
        </p:grpSpPr>
        <p:sp>
          <p:nvSpPr>
            <p:cNvPr id="12" name="圆角矩形 11"/>
            <p:cNvSpPr/>
            <p:nvPr/>
          </p:nvSpPr>
          <p:spPr>
            <a:xfrm>
              <a:off x="6402758" y="1340767"/>
              <a:ext cx="3522804" cy="756855"/>
            </a:xfrm>
            <a:prstGeom prst="roundRect">
              <a:avLst/>
            </a:prstGeom>
            <a:gradFill flip="none" rotWithShape="1">
              <a:gsLst>
                <a:gs pos="0">
                  <a:schemeClr val="accent1"/>
                </a:gs>
                <a:gs pos="100000">
                  <a:schemeClr val="tx1">
                    <a:lumMod val="95000"/>
                    <a:lumOff val="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noProof="1">
                <a:cs typeface="+mn-ea"/>
                <a:sym typeface="+mn-lt"/>
              </a:endParaRPr>
            </a:p>
          </p:txBody>
        </p:sp>
        <p:sp>
          <p:nvSpPr>
            <p:cNvPr id="13" name="圆角矩形 12"/>
            <p:cNvSpPr/>
            <p:nvPr/>
          </p:nvSpPr>
          <p:spPr>
            <a:xfrm>
              <a:off x="6496989" y="1445096"/>
              <a:ext cx="3334341" cy="555785"/>
            </a:xfrm>
            <a:prstGeom prst="roundRect">
              <a:avLst/>
            </a:prstGeom>
            <a:gradFill flip="none" rotWithShape="1">
              <a:gsLst>
                <a:gs pos="0">
                  <a:schemeClr val="accent1"/>
                </a:gs>
                <a:gs pos="100000">
                  <a:schemeClr val="tx1">
                    <a:lumMod val="95000"/>
                    <a:lumOff val="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noProof="1">
                <a:cs typeface="+mn-ea"/>
                <a:sym typeface="+mn-lt"/>
              </a:endParaRPr>
            </a:p>
          </p:txBody>
        </p:sp>
        <p:sp>
          <p:nvSpPr>
            <p:cNvPr id="14" name="文本框 13"/>
            <p:cNvSpPr txBox="1"/>
            <p:nvPr/>
          </p:nvSpPr>
          <p:spPr>
            <a:xfrm flipH="1">
              <a:off x="6465924" y="1386292"/>
              <a:ext cx="3237003" cy="665805"/>
            </a:xfrm>
            <a:prstGeom prst="rect">
              <a:avLst/>
            </a:prstGeom>
            <a:gradFill flip="none" rotWithShape="1">
              <a:gsLst>
                <a:gs pos="0">
                  <a:schemeClr val="accent1"/>
                </a:gs>
                <a:gs pos="100000">
                  <a:schemeClr val="tx1">
                    <a:lumMod val="95000"/>
                    <a:lumOff val="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zh-CN" altLang="en-US" noProof="1">
                  <a:cs typeface="+mn-ea"/>
                  <a:sym typeface="+mn-lt"/>
                </a:rPr>
                <a:t>团队成长</a:t>
              </a:r>
              <a:endParaRPr lang="zh-CN" altLang="en-US" noProof="1">
                <a:cs typeface="+mn-ea"/>
                <a:sym typeface="+mn-lt"/>
              </a:endParaRPr>
            </a:p>
          </p:txBody>
        </p:sp>
      </p:grpSp>
      <p:sp>
        <p:nvSpPr>
          <p:cNvPr id="15" name="矩形 14"/>
          <p:cNvSpPr>
            <a:spLocks noChangeArrowheads="1"/>
          </p:cNvSpPr>
          <p:nvPr/>
        </p:nvSpPr>
        <p:spPr bwMode="auto">
          <a:xfrm>
            <a:off x="918482" y="2569107"/>
            <a:ext cx="6446838"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chemeClr val="tx1"/>
                </a:solidFill>
                <a:latin typeface="Tahoma" panose="020B0604030504040204" pitchFamily="34" charset="0"/>
                <a:ea typeface="宋体" panose="02010600030101010101" pitchFamily="2" charset="-122"/>
              </a:defRPr>
            </a:lvl1pPr>
            <a:lvl2pPr marL="342900" indent="-342900">
              <a:defRPr sz="2800" b="1">
                <a:solidFill>
                  <a:schemeClr val="tx1"/>
                </a:solidFill>
                <a:latin typeface="Tahoma" panose="020B0604030504040204" pitchFamily="34" charset="0"/>
                <a:ea typeface="宋体" panose="02010600030101010101" pitchFamily="2" charset="-122"/>
              </a:defRPr>
            </a:lvl2pPr>
            <a:lvl3pPr>
              <a:defRPr sz="2800" b="1">
                <a:solidFill>
                  <a:schemeClr val="tx1"/>
                </a:solidFill>
                <a:latin typeface="Tahoma" panose="020B0604030504040204" pitchFamily="34" charset="0"/>
                <a:ea typeface="宋体" panose="02010600030101010101" pitchFamily="2" charset="-122"/>
              </a:defRPr>
            </a:lvl3pPr>
            <a:lvl4pPr>
              <a:defRPr sz="2800" b="1">
                <a:solidFill>
                  <a:schemeClr val="tx1"/>
                </a:solidFill>
                <a:latin typeface="Tahoma" panose="020B0604030504040204" pitchFamily="34" charset="0"/>
                <a:ea typeface="宋体" panose="02010600030101010101" pitchFamily="2" charset="-122"/>
              </a:defRPr>
            </a:lvl4pPr>
            <a:lvl5pPr>
              <a:defRPr sz="2800" b="1">
                <a:solidFill>
                  <a:schemeClr val="tx1"/>
                </a:solidFill>
                <a:latin typeface="Tahoma" panose="020B0604030504040204" pitchFamily="34" charset="0"/>
                <a:ea typeface="宋体" panose="02010600030101010101" pitchFamily="2" charset="-122"/>
              </a:defRPr>
            </a:lvl5pPr>
            <a:lvl6pPr fontAlgn="base">
              <a:spcBef>
                <a:spcPct val="0"/>
              </a:spcBef>
              <a:spcAft>
                <a:spcPct val="0"/>
              </a:spcAft>
              <a:defRPr sz="2800" b="1">
                <a:solidFill>
                  <a:schemeClr val="tx1"/>
                </a:solidFill>
                <a:latin typeface="Tahoma" panose="020B0604030504040204" pitchFamily="34" charset="0"/>
                <a:ea typeface="宋体" panose="02010600030101010101" pitchFamily="2" charset="-122"/>
              </a:defRPr>
            </a:lvl6pPr>
            <a:lvl7pPr fontAlgn="base">
              <a:spcBef>
                <a:spcPct val="0"/>
              </a:spcBef>
              <a:spcAft>
                <a:spcPct val="0"/>
              </a:spcAft>
              <a:defRPr sz="2800" b="1">
                <a:solidFill>
                  <a:schemeClr val="tx1"/>
                </a:solidFill>
                <a:latin typeface="Tahoma" panose="020B0604030504040204" pitchFamily="34" charset="0"/>
                <a:ea typeface="宋体" panose="02010600030101010101" pitchFamily="2" charset="-122"/>
              </a:defRPr>
            </a:lvl7pPr>
            <a:lvl8pPr fontAlgn="base">
              <a:spcBef>
                <a:spcPct val="0"/>
              </a:spcBef>
              <a:spcAft>
                <a:spcPct val="0"/>
              </a:spcAft>
              <a:defRPr sz="2800" b="1">
                <a:solidFill>
                  <a:schemeClr val="tx1"/>
                </a:solidFill>
                <a:latin typeface="Tahoma" panose="020B0604030504040204" pitchFamily="34" charset="0"/>
                <a:ea typeface="宋体" panose="02010600030101010101" pitchFamily="2" charset="-122"/>
              </a:defRPr>
            </a:lvl8pPr>
            <a:lvl9pPr fontAlgn="base">
              <a:spcBef>
                <a:spcPct val="0"/>
              </a:spcBef>
              <a:spcAft>
                <a:spcPct val="0"/>
              </a:spcAft>
              <a:defRPr sz="2800" b="1">
                <a:solidFill>
                  <a:schemeClr val="tx1"/>
                </a:solidFill>
                <a:latin typeface="Tahoma" panose="020B0604030504040204" pitchFamily="34" charset="0"/>
                <a:ea typeface="宋体" panose="02010600030101010101" pitchFamily="2" charset="-122"/>
              </a:defRPr>
            </a:lvl9pPr>
          </a:lstStyle>
          <a:p>
            <a:pPr lvl="1" eaLnBrk="1" hangingPunct="1">
              <a:lnSpc>
                <a:spcPct val="150000"/>
              </a:lnSpc>
              <a:buClr>
                <a:srgbClr val="C00000"/>
              </a:buClr>
              <a:buFont typeface="Wingdings" panose="05000000000000000000" pitchFamily="2" charset="2"/>
              <a:buChar char="n"/>
              <a:defRPr/>
            </a:pPr>
            <a:r>
              <a:rPr lang="zh-CN" altLang="en-US" sz="2000" b="0" dirty="0">
                <a:latin typeface="+mn-lt"/>
                <a:ea typeface="+mn-ea"/>
                <a:cs typeface="+mn-ea"/>
                <a:sym typeface="+mn-lt"/>
              </a:rPr>
              <a:t>我们认可并充分利用每个成员的不同技能、知识和力量</a:t>
            </a:r>
            <a:endParaRPr lang="en-US" altLang="zh-CN" sz="2000" b="0" dirty="0">
              <a:latin typeface="+mn-lt"/>
              <a:ea typeface="+mn-ea"/>
              <a:cs typeface="+mn-ea"/>
              <a:sym typeface="+mn-lt"/>
            </a:endParaRPr>
          </a:p>
          <a:p>
            <a:pPr lvl="1" eaLnBrk="1" hangingPunct="1">
              <a:lnSpc>
                <a:spcPct val="150000"/>
              </a:lnSpc>
              <a:buClr>
                <a:srgbClr val="C00000"/>
              </a:buClr>
              <a:buFont typeface="Wingdings" panose="05000000000000000000" pitchFamily="2" charset="2"/>
              <a:buChar char="n"/>
              <a:defRPr/>
            </a:pPr>
            <a:r>
              <a:rPr lang="zh-CN" altLang="en-US" sz="2000" b="0" dirty="0">
                <a:latin typeface="+mn-lt"/>
                <a:ea typeface="+mn-ea"/>
                <a:cs typeface="+mn-ea"/>
                <a:sym typeface="+mn-lt"/>
              </a:rPr>
              <a:t>我们快速研究不同的价值和方法</a:t>
            </a:r>
            <a:endParaRPr lang="en-US" altLang="zh-CN" sz="2000" b="0" dirty="0">
              <a:latin typeface="+mn-lt"/>
              <a:ea typeface="+mn-ea"/>
              <a:cs typeface="+mn-ea"/>
              <a:sym typeface="+mn-lt"/>
            </a:endParaRPr>
          </a:p>
          <a:p>
            <a:pPr lvl="1" eaLnBrk="1" hangingPunct="1">
              <a:lnSpc>
                <a:spcPct val="150000"/>
              </a:lnSpc>
              <a:buClr>
                <a:srgbClr val="C00000"/>
              </a:buClr>
              <a:buFont typeface="Wingdings" panose="05000000000000000000" pitchFamily="2" charset="2"/>
              <a:buChar char="n"/>
              <a:defRPr/>
            </a:pPr>
            <a:r>
              <a:rPr lang="zh-CN" altLang="en-US" sz="2000" b="0" dirty="0">
                <a:latin typeface="+mn-lt"/>
                <a:ea typeface="+mn-ea"/>
                <a:cs typeface="+mn-ea"/>
                <a:sym typeface="+mn-lt"/>
              </a:rPr>
              <a:t>我们要努力避免“一言堂”团队</a:t>
            </a:r>
            <a:endParaRPr lang="en-US" altLang="zh-CN" sz="2000" b="0" dirty="0">
              <a:latin typeface="+mn-lt"/>
              <a:ea typeface="+mn-ea"/>
              <a:cs typeface="+mn-ea"/>
              <a:sym typeface="+mn-lt"/>
            </a:endParaRPr>
          </a:p>
          <a:p>
            <a:pPr lvl="1" eaLnBrk="1" hangingPunct="1">
              <a:lnSpc>
                <a:spcPct val="150000"/>
              </a:lnSpc>
              <a:buClr>
                <a:srgbClr val="C00000"/>
              </a:buClr>
              <a:buFont typeface="Wingdings" panose="05000000000000000000" pitchFamily="2" charset="2"/>
              <a:buChar char="n"/>
              <a:defRPr/>
            </a:pPr>
            <a:r>
              <a:rPr lang="zh-CN" altLang="en-US" sz="2000" b="0" dirty="0">
                <a:latin typeface="+mn-lt"/>
                <a:ea typeface="+mn-ea"/>
                <a:cs typeface="+mn-ea"/>
                <a:sym typeface="+mn-lt"/>
              </a:rPr>
              <a:t>我们选择新的团队成员</a:t>
            </a:r>
            <a:endParaRPr lang="en-US" altLang="zh-CN" sz="2000" b="0" dirty="0">
              <a:latin typeface="+mn-lt"/>
              <a:ea typeface="+mn-ea"/>
              <a:cs typeface="+mn-ea"/>
              <a:sym typeface="+mn-lt"/>
            </a:endParaRPr>
          </a:p>
          <a:p>
            <a:pPr lvl="1" eaLnBrk="1" hangingPunct="1">
              <a:lnSpc>
                <a:spcPct val="150000"/>
              </a:lnSpc>
              <a:buClr>
                <a:srgbClr val="C00000"/>
              </a:buClr>
              <a:buFont typeface="Wingdings" panose="05000000000000000000" pitchFamily="2" charset="2"/>
              <a:buChar char="n"/>
              <a:defRPr/>
            </a:pPr>
            <a:r>
              <a:rPr lang="zh-CN" altLang="en-US" sz="2000" b="0" dirty="0">
                <a:latin typeface="+mn-lt"/>
                <a:ea typeface="+mn-ea"/>
                <a:cs typeface="+mn-ea"/>
                <a:sym typeface="+mn-lt"/>
              </a:rPr>
              <a:t>我们从客户方寻求信息，观点和意见</a:t>
            </a:r>
            <a:endParaRPr lang="zh-CN" altLang="en-US" sz="2000" b="0" dirty="0">
              <a:latin typeface="+mn-lt"/>
              <a:ea typeface="+mn-ea"/>
              <a:cs typeface="+mn-ea"/>
              <a:sym typeface="+mn-lt"/>
            </a:endParaRPr>
          </a:p>
        </p:txBody>
      </p:sp>
      <p:grpSp>
        <p:nvGrpSpPr>
          <p:cNvPr id="20" name="组合 19"/>
          <p:cNvGrpSpPr/>
          <p:nvPr/>
        </p:nvGrpSpPr>
        <p:grpSpPr>
          <a:xfrm>
            <a:off x="167640" y="181209"/>
            <a:ext cx="8193773" cy="825419"/>
            <a:chOff x="167640" y="-66441"/>
            <a:chExt cx="8193773" cy="825419"/>
          </a:xfrm>
        </p:grpSpPr>
        <p:sp>
          <p:nvSpPr>
            <p:cNvPr id="21" name="矩形 20"/>
            <p:cNvSpPr/>
            <p:nvPr/>
          </p:nvSpPr>
          <p:spPr>
            <a:xfrm>
              <a:off x="167640" y="203200"/>
              <a:ext cx="568960" cy="523240"/>
            </a:xfrm>
            <a:prstGeom prst="rect">
              <a:avLst/>
            </a:prstGeom>
            <a:gradFill>
              <a:gsLst>
                <a:gs pos="0">
                  <a:schemeClr val="accent1"/>
                </a:gs>
                <a:gs pos="100000">
                  <a:schemeClr val="tx1">
                    <a:lumMod val="95000"/>
                    <a:lumOff val="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33333"/>
                </a:solidFill>
                <a:cs typeface="+mn-ea"/>
                <a:sym typeface="+mn-lt"/>
              </a:endParaRPr>
            </a:p>
          </p:txBody>
        </p:sp>
        <p:sp>
          <p:nvSpPr>
            <p:cNvPr id="22" name="矩形 21"/>
            <p:cNvSpPr/>
            <p:nvPr/>
          </p:nvSpPr>
          <p:spPr>
            <a:xfrm>
              <a:off x="812800" y="203200"/>
              <a:ext cx="259080" cy="523240"/>
            </a:xfrm>
            <a:prstGeom prst="rect">
              <a:avLst/>
            </a:prstGeom>
            <a:gradFill>
              <a:gsLst>
                <a:gs pos="0">
                  <a:schemeClr val="accent1"/>
                </a:gs>
                <a:gs pos="100000">
                  <a:schemeClr val="tx1">
                    <a:lumMod val="95000"/>
                    <a:lumOff val="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33333"/>
                </a:solidFill>
                <a:cs typeface="+mn-ea"/>
                <a:sym typeface="+mn-lt"/>
              </a:endParaRPr>
            </a:p>
          </p:txBody>
        </p:sp>
        <p:sp>
          <p:nvSpPr>
            <p:cNvPr id="23" name="Rectangle 6"/>
            <p:cNvSpPr>
              <a:spLocks noChangeArrowheads="1"/>
            </p:cNvSpPr>
            <p:nvPr/>
          </p:nvSpPr>
          <p:spPr bwMode="auto">
            <a:xfrm>
              <a:off x="1148080" y="-66441"/>
              <a:ext cx="7213333" cy="8254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150000"/>
                </a:lnSpc>
                <a:defRPr/>
              </a:pPr>
              <a:r>
                <a:rPr lang="zh-CN" altLang="en-US" sz="3600" b="1" noProof="1">
                  <a:solidFill>
                    <a:schemeClr val="tx1">
                      <a:lumMod val="85000"/>
                      <a:lumOff val="15000"/>
                    </a:schemeClr>
                  </a:solidFill>
                  <a:cs typeface="+mn-ea"/>
                  <a:sym typeface="+mn-lt"/>
                </a:rPr>
                <a:t>团队评估</a:t>
              </a:r>
              <a:endParaRPr lang="zh-CN" altLang="en-US" sz="3600" b="1" noProof="1">
                <a:solidFill>
                  <a:schemeClr val="tx1">
                    <a:lumMod val="85000"/>
                    <a:lumOff val="15000"/>
                  </a:schemeClr>
                </a:solidFill>
                <a:cs typeface="+mn-ea"/>
                <a:sym typeface="+mn-lt"/>
              </a:endParaRPr>
            </a:p>
          </p:txBody>
        </p:sp>
      </p:grpSp>
    </p:spTree>
  </p:cSld>
  <p:clrMapOvr>
    <a:masterClrMapping/>
  </p:clrMapOvr>
  <mc:AlternateContent xmlns:mc="http://schemas.openxmlformats.org/markup-compatibility/2006">
    <mc:Choice xmlns:p14="http://schemas.microsoft.com/office/powerpoint/2010/main" Requires="p14">
      <p:transition spd="slow" p14:dur="3400" advTm="0">
        <p14:reveal/>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up)">
                                      <p:cBhvr>
                                        <p:cTn id="17" dur="1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p:cNvGrpSpPr/>
          <p:nvPr/>
        </p:nvGrpSpPr>
        <p:grpSpPr>
          <a:xfrm>
            <a:off x="167640" y="377160"/>
            <a:ext cx="6715760" cy="646331"/>
            <a:chOff x="167640" y="129510"/>
            <a:chExt cx="6715760" cy="646331"/>
          </a:xfrm>
        </p:grpSpPr>
        <p:sp>
          <p:nvSpPr>
            <p:cNvPr id="13" name="矩形 12"/>
            <p:cNvSpPr/>
            <p:nvPr/>
          </p:nvSpPr>
          <p:spPr>
            <a:xfrm>
              <a:off x="167640" y="203200"/>
              <a:ext cx="568960" cy="523240"/>
            </a:xfrm>
            <a:prstGeom prst="rect">
              <a:avLst/>
            </a:prstGeom>
            <a:gradFill>
              <a:gsLst>
                <a:gs pos="0">
                  <a:schemeClr val="accent1"/>
                </a:gs>
                <a:gs pos="100000">
                  <a:schemeClr val="tx1">
                    <a:lumMod val="95000"/>
                    <a:lumOff val="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33333"/>
                </a:solidFill>
                <a:cs typeface="+mn-ea"/>
                <a:sym typeface="+mn-lt"/>
              </a:endParaRPr>
            </a:p>
          </p:txBody>
        </p:sp>
        <p:sp>
          <p:nvSpPr>
            <p:cNvPr id="14" name="矩形 13"/>
            <p:cNvSpPr/>
            <p:nvPr/>
          </p:nvSpPr>
          <p:spPr>
            <a:xfrm>
              <a:off x="812800" y="203200"/>
              <a:ext cx="259080" cy="523240"/>
            </a:xfrm>
            <a:prstGeom prst="rect">
              <a:avLst/>
            </a:prstGeom>
            <a:gradFill>
              <a:gsLst>
                <a:gs pos="0">
                  <a:schemeClr val="accent1"/>
                </a:gs>
                <a:gs pos="100000">
                  <a:schemeClr val="tx1">
                    <a:lumMod val="95000"/>
                    <a:lumOff val="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33333"/>
                </a:solidFill>
                <a:cs typeface="+mn-ea"/>
                <a:sym typeface="+mn-lt"/>
              </a:endParaRPr>
            </a:p>
          </p:txBody>
        </p:sp>
        <p:sp>
          <p:nvSpPr>
            <p:cNvPr id="15" name="Rectangle 6"/>
            <p:cNvSpPr>
              <a:spLocks noChangeArrowheads="1"/>
            </p:cNvSpPr>
            <p:nvPr/>
          </p:nvSpPr>
          <p:spPr bwMode="auto">
            <a:xfrm>
              <a:off x="1112520" y="129510"/>
              <a:ext cx="577088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zh-CN" altLang="en-US" sz="3600" b="1" dirty="0">
                  <a:solidFill>
                    <a:schemeClr val="tx1">
                      <a:lumMod val="85000"/>
                      <a:lumOff val="15000"/>
                    </a:schemeClr>
                  </a:solidFill>
                  <a:cs typeface="+mn-ea"/>
                  <a:sym typeface="+mn-lt"/>
                </a:rPr>
                <a:t>团队与群体的区别 </a:t>
              </a:r>
              <a:endParaRPr lang="zh-CN" altLang="en-US" sz="3600" b="1" dirty="0">
                <a:solidFill>
                  <a:schemeClr val="tx1">
                    <a:lumMod val="85000"/>
                    <a:lumOff val="15000"/>
                  </a:schemeClr>
                </a:solidFill>
                <a:cs typeface="+mn-ea"/>
                <a:sym typeface="+mn-lt"/>
              </a:endParaRPr>
            </a:p>
          </p:txBody>
        </p:sp>
      </p:grpSp>
      <p:graphicFrame>
        <p:nvGraphicFramePr>
          <p:cNvPr id="10" name="表格 15"/>
          <p:cNvGraphicFramePr>
            <a:graphicFrameLocks noGrp="1"/>
          </p:cNvGraphicFramePr>
          <p:nvPr/>
        </p:nvGraphicFramePr>
        <p:xfrm>
          <a:off x="2045903" y="1289785"/>
          <a:ext cx="8100194" cy="5191055"/>
        </p:xfrm>
        <a:graphic>
          <a:graphicData uri="http://schemas.openxmlformats.org/drawingml/2006/table">
            <a:tbl>
              <a:tblPr>
                <a:tableStyleId>{5C22544A-7EE6-4342-B048-85BDC9FD1C3A}</a:tableStyleId>
              </a:tblPr>
              <a:tblGrid>
                <a:gridCol w="1472666"/>
                <a:gridCol w="6627528"/>
              </a:tblGrid>
              <a:tr h="370135">
                <a:tc rowSpan="7">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1" lang="zh-CN" altLang="en-US" sz="2400" b="1" i="0" u="none" strike="noStrike" cap="none" normalizeH="0" baseline="0" dirty="0">
                          <a:ln>
                            <a:noFill/>
                          </a:ln>
                          <a:solidFill>
                            <a:schemeClr val="bg1"/>
                          </a:solidFill>
                          <a:effectLst/>
                          <a:latin typeface="+mn-lt"/>
                          <a:ea typeface="+mn-ea"/>
                          <a:cs typeface="+mn-ea"/>
                          <a:sym typeface="+mn-lt"/>
                        </a:rPr>
                        <a:t>群体</a:t>
                      </a:r>
                      <a:endParaRPr kumimoji="1" lang="zh-CN" altLang="en-US" sz="2400" b="1" i="0" u="none" strike="noStrike" cap="none" normalizeH="0" baseline="0" dirty="0">
                        <a:ln>
                          <a:noFill/>
                        </a:ln>
                        <a:solidFill>
                          <a:schemeClr val="bg1"/>
                        </a:solidFill>
                        <a:effectLst/>
                        <a:latin typeface="+mn-lt"/>
                        <a:ea typeface="+mn-ea"/>
                        <a:cs typeface="+mn-ea"/>
                        <a:sym typeface="+mn-lt"/>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gradFill>
                      <a:gsLst>
                        <a:gs pos="0">
                          <a:schemeClr val="accent1"/>
                        </a:gs>
                        <a:gs pos="100000">
                          <a:schemeClr val="tx1">
                            <a:lumMod val="95000"/>
                            <a:lumOff val="5000"/>
                          </a:schemeClr>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r>
                        <a:rPr kumimoji="1" lang="zh-CN" altLang="en-US" sz="1800" b="0" i="0" u="none" strike="noStrike" cap="none" normalizeH="0" baseline="0" dirty="0">
                          <a:ln>
                            <a:noFill/>
                          </a:ln>
                          <a:solidFill>
                            <a:schemeClr val="tx1"/>
                          </a:solidFill>
                          <a:effectLst/>
                          <a:latin typeface="+mn-lt"/>
                          <a:ea typeface="+mn-ea"/>
                          <a:cs typeface="+mn-ea"/>
                          <a:sym typeface="+mn-lt"/>
                        </a:rPr>
                        <a:t>强有力的目标，明确的领导人</a:t>
                      </a:r>
                      <a:endParaRPr kumimoji="1" lang="zh-CN" altLang="en-US" sz="1800" b="0" i="0" u="none" strike="noStrike" cap="none" normalizeH="0" baseline="0" dirty="0">
                        <a:ln>
                          <a:noFill/>
                        </a:ln>
                        <a:solidFill>
                          <a:schemeClr val="tx1"/>
                        </a:solidFill>
                        <a:effectLst/>
                        <a:latin typeface="+mn-lt"/>
                        <a:ea typeface="+mn-ea"/>
                        <a:cs typeface="+mn-ea"/>
                        <a:sym typeface="+mn-lt"/>
                      </a:endParaRPr>
                    </a:p>
                  </a:txBody>
                  <a:tcPr marL="91447" marR="91447" horzOverflow="overflow">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70840">
                <a:tc vMerge="1">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r>
                        <a:rPr kumimoji="1" lang="zh-CN" altLang="en-US" sz="1800" b="0" i="0" u="none" strike="noStrike" cap="none" normalizeH="0" baseline="0" dirty="0">
                          <a:ln>
                            <a:noFill/>
                          </a:ln>
                          <a:solidFill>
                            <a:schemeClr val="tx1"/>
                          </a:solidFill>
                          <a:effectLst/>
                          <a:latin typeface="+mn-lt"/>
                          <a:ea typeface="+mn-ea"/>
                          <a:cs typeface="+mn-ea"/>
                          <a:sym typeface="+mn-lt"/>
                        </a:rPr>
                        <a:t>个人负责制</a:t>
                      </a:r>
                      <a:endParaRPr kumimoji="1" lang="zh-CN" altLang="en-US" sz="1800" b="0" i="0" u="none" strike="noStrike" cap="none" normalizeH="0" baseline="0" dirty="0">
                        <a:ln>
                          <a:noFill/>
                        </a:ln>
                        <a:solidFill>
                          <a:schemeClr val="tx1"/>
                        </a:solidFill>
                        <a:effectLst/>
                        <a:latin typeface="+mn-lt"/>
                        <a:ea typeface="+mn-ea"/>
                        <a:cs typeface="+mn-ea"/>
                        <a:sym typeface="+mn-lt"/>
                      </a:endParaRPr>
                    </a:p>
                  </a:txBody>
                  <a:tcPr marL="91447" marR="91447" horzOverflow="overflow">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70840">
                <a:tc vMerge="1">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r>
                        <a:rPr kumimoji="1" lang="zh-CN" altLang="en-US" sz="1800" b="0" i="0" u="none" strike="noStrike" cap="none" normalizeH="0" baseline="0" dirty="0">
                          <a:ln>
                            <a:noFill/>
                          </a:ln>
                          <a:solidFill>
                            <a:schemeClr val="tx1"/>
                          </a:solidFill>
                          <a:effectLst/>
                          <a:latin typeface="+mn-lt"/>
                          <a:ea typeface="+mn-ea"/>
                          <a:cs typeface="+mn-ea"/>
                          <a:sym typeface="+mn-lt"/>
                        </a:rPr>
                        <a:t>群体的目的与更广的组织任务一致</a:t>
                      </a:r>
                      <a:endParaRPr kumimoji="1" lang="zh-CN" altLang="en-US" sz="1800" b="0" i="0" u="none" strike="noStrike" cap="none" normalizeH="0" baseline="0" dirty="0">
                        <a:ln>
                          <a:noFill/>
                        </a:ln>
                        <a:solidFill>
                          <a:schemeClr val="tx1"/>
                        </a:solidFill>
                        <a:effectLst/>
                        <a:latin typeface="+mn-lt"/>
                        <a:ea typeface="+mn-ea"/>
                        <a:cs typeface="+mn-ea"/>
                        <a:sym typeface="+mn-lt"/>
                      </a:endParaRPr>
                    </a:p>
                  </a:txBody>
                  <a:tcPr marL="91447" marR="91447" horzOverflow="overflow">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70840">
                <a:tc vMerge="1">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r>
                        <a:rPr kumimoji="1" lang="zh-CN" altLang="en-US" sz="1800" b="0" i="0" u="none" strike="noStrike" cap="none" normalizeH="0" baseline="0" dirty="0">
                          <a:ln>
                            <a:noFill/>
                          </a:ln>
                          <a:solidFill>
                            <a:schemeClr val="tx1"/>
                          </a:solidFill>
                          <a:effectLst/>
                          <a:latin typeface="+mn-lt"/>
                          <a:ea typeface="+mn-ea"/>
                          <a:cs typeface="+mn-ea"/>
                          <a:sym typeface="+mn-lt"/>
                        </a:rPr>
                        <a:t>个人的工作产品</a:t>
                      </a:r>
                      <a:endParaRPr kumimoji="1" lang="zh-CN" altLang="en-US" sz="1800" b="0" i="0" u="none" strike="noStrike" cap="none" normalizeH="0" baseline="0" dirty="0">
                        <a:ln>
                          <a:noFill/>
                        </a:ln>
                        <a:solidFill>
                          <a:schemeClr val="tx1"/>
                        </a:solidFill>
                        <a:effectLst/>
                        <a:latin typeface="+mn-lt"/>
                        <a:ea typeface="+mn-ea"/>
                        <a:cs typeface="+mn-ea"/>
                        <a:sym typeface="+mn-lt"/>
                      </a:endParaRPr>
                    </a:p>
                  </a:txBody>
                  <a:tcPr marL="91447" marR="91447" horzOverflow="overflow">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70840">
                <a:tc vMerge="1">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r>
                        <a:rPr kumimoji="1" lang="zh-CN" altLang="en-US" sz="1800" b="0" i="0" u="none" strike="noStrike" cap="none" normalizeH="0" baseline="0" dirty="0">
                          <a:ln>
                            <a:noFill/>
                          </a:ln>
                          <a:solidFill>
                            <a:schemeClr val="tx1"/>
                          </a:solidFill>
                          <a:effectLst/>
                          <a:latin typeface="+mn-lt"/>
                          <a:ea typeface="+mn-ea"/>
                          <a:cs typeface="+mn-ea"/>
                          <a:sym typeface="+mn-lt"/>
                        </a:rPr>
                        <a:t>通过有效的会议进行</a:t>
                      </a:r>
                      <a:endParaRPr kumimoji="1" lang="zh-CN" altLang="en-US" sz="1800" b="0" i="0" u="none" strike="noStrike" cap="none" normalizeH="0" baseline="0" dirty="0">
                        <a:ln>
                          <a:noFill/>
                        </a:ln>
                        <a:solidFill>
                          <a:schemeClr val="tx1"/>
                        </a:solidFill>
                        <a:effectLst/>
                        <a:latin typeface="+mn-lt"/>
                        <a:ea typeface="+mn-ea"/>
                        <a:cs typeface="+mn-ea"/>
                        <a:sym typeface="+mn-lt"/>
                      </a:endParaRPr>
                    </a:p>
                  </a:txBody>
                  <a:tcPr marL="91447" marR="91447" horzOverflow="overflow">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70840">
                <a:tc vMerge="1">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r>
                        <a:rPr kumimoji="1" lang="zh-CN" altLang="en-US" sz="1800" b="0" i="0" u="none" strike="noStrike" cap="none" normalizeH="0" baseline="0" dirty="0">
                          <a:ln>
                            <a:noFill/>
                          </a:ln>
                          <a:solidFill>
                            <a:schemeClr val="tx1"/>
                          </a:solidFill>
                          <a:effectLst/>
                          <a:latin typeface="+mn-lt"/>
                          <a:ea typeface="+mn-ea"/>
                          <a:cs typeface="+mn-ea"/>
                          <a:sym typeface="+mn-lt"/>
                        </a:rPr>
                        <a:t>通过群体对他人的间接影响来评定其效果</a:t>
                      </a:r>
                      <a:endParaRPr kumimoji="1" lang="zh-CN" altLang="en-US" sz="1800" b="0" i="0" u="none" strike="noStrike" cap="none" normalizeH="0" baseline="0" dirty="0">
                        <a:ln>
                          <a:noFill/>
                        </a:ln>
                        <a:solidFill>
                          <a:schemeClr val="tx1"/>
                        </a:solidFill>
                        <a:effectLst/>
                        <a:latin typeface="+mn-lt"/>
                        <a:ea typeface="+mn-ea"/>
                        <a:cs typeface="+mn-ea"/>
                        <a:sym typeface="+mn-lt"/>
                      </a:endParaRPr>
                    </a:p>
                  </a:txBody>
                  <a:tcPr marL="91447" marR="91447" horzOverflow="overflow">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70840">
                <a:tc vMerge="1">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r>
                        <a:rPr kumimoji="1" lang="zh-CN" altLang="en-US" sz="1800" b="0" i="0" u="none" strike="noStrike" cap="none" normalizeH="0" baseline="0" dirty="0">
                          <a:ln>
                            <a:noFill/>
                          </a:ln>
                          <a:solidFill>
                            <a:schemeClr val="tx1"/>
                          </a:solidFill>
                          <a:effectLst/>
                          <a:latin typeface="+mn-lt"/>
                          <a:ea typeface="+mn-ea"/>
                          <a:cs typeface="+mn-ea"/>
                          <a:sym typeface="+mn-lt"/>
                        </a:rPr>
                        <a:t>讨论，决策和代表作用</a:t>
                      </a:r>
                      <a:endParaRPr kumimoji="1" lang="zh-CN" altLang="en-US" sz="1800" b="0" i="0" u="none" strike="noStrike" cap="none" normalizeH="0" baseline="0" dirty="0">
                        <a:ln>
                          <a:noFill/>
                        </a:ln>
                        <a:solidFill>
                          <a:schemeClr val="tx1"/>
                        </a:solidFill>
                        <a:effectLst/>
                        <a:latin typeface="+mn-lt"/>
                        <a:ea typeface="+mn-ea"/>
                        <a:cs typeface="+mn-ea"/>
                        <a:sym typeface="+mn-lt"/>
                      </a:endParaRPr>
                    </a:p>
                  </a:txBody>
                  <a:tcPr marL="91447" marR="91447" horzOverflow="overflow">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70840">
                <a:tc rowSpan="7">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1" lang="zh-CN" altLang="en-US" sz="2400" b="1" i="0" u="none" strike="noStrike" cap="none" normalizeH="0" baseline="0" dirty="0">
                          <a:ln>
                            <a:noFill/>
                          </a:ln>
                          <a:solidFill>
                            <a:schemeClr val="bg1"/>
                          </a:solidFill>
                          <a:effectLst/>
                          <a:latin typeface="+mn-lt"/>
                          <a:ea typeface="+mn-ea"/>
                          <a:cs typeface="+mn-ea"/>
                          <a:sym typeface="+mn-lt"/>
                        </a:rPr>
                        <a:t>团队</a:t>
                      </a:r>
                      <a:endParaRPr kumimoji="1" lang="zh-CN" altLang="en-US" sz="2400" b="1" i="0" u="none" strike="noStrike" cap="none" normalizeH="0" baseline="0" dirty="0">
                        <a:ln>
                          <a:noFill/>
                        </a:ln>
                        <a:solidFill>
                          <a:schemeClr val="bg1"/>
                        </a:solidFill>
                        <a:effectLst/>
                        <a:latin typeface="+mn-lt"/>
                        <a:ea typeface="+mn-ea"/>
                        <a:cs typeface="+mn-ea"/>
                        <a:sym typeface="+mn-lt"/>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gradFill>
                      <a:gsLst>
                        <a:gs pos="0">
                          <a:schemeClr val="accent1"/>
                        </a:gs>
                        <a:gs pos="100000">
                          <a:schemeClr val="tx1">
                            <a:lumMod val="95000"/>
                            <a:lumOff val="5000"/>
                          </a:schemeClr>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r>
                        <a:rPr kumimoji="1" lang="zh-CN" altLang="en-US" sz="1800" b="0" i="0" u="none" strike="noStrike" cap="none" normalizeH="0" baseline="0" dirty="0">
                          <a:ln>
                            <a:noFill/>
                          </a:ln>
                          <a:solidFill>
                            <a:schemeClr val="tx1"/>
                          </a:solidFill>
                          <a:effectLst/>
                          <a:latin typeface="+mn-lt"/>
                          <a:ea typeface="+mn-ea"/>
                          <a:cs typeface="+mn-ea"/>
                          <a:sym typeface="+mn-lt"/>
                        </a:rPr>
                        <a:t>团队成员分担领导作用</a:t>
                      </a:r>
                      <a:endParaRPr kumimoji="1" lang="zh-CN" altLang="en-US" sz="1800" b="0" i="0" u="none" strike="noStrike" cap="none" normalizeH="0" baseline="0" dirty="0">
                        <a:ln>
                          <a:noFill/>
                        </a:ln>
                        <a:solidFill>
                          <a:schemeClr val="tx1"/>
                        </a:solidFill>
                        <a:effectLst/>
                        <a:latin typeface="+mn-lt"/>
                        <a:ea typeface="+mn-ea"/>
                        <a:cs typeface="+mn-ea"/>
                        <a:sym typeface="+mn-lt"/>
                      </a:endParaRPr>
                    </a:p>
                  </a:txBody>
                  <a:tcPr marL="91447" marR="91447" horzOverflow="overflow">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70840">
                <a:tc vMerge="1">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r>
                        <a:rPr kumimoji="1" lang="zh-CN" altLang="en-US" sz="1800" b="0" i="0" u="none" strike="noStrike" cap="none" normalizeH="0" baseline="0" dirty="0">
                          <a:ln>
                            <a:noFill/>
                          </a:ln>
                          <a:solidFill>
                            <a:schemeClr val="tx1"/>
                          </a:solidFill>
                          <a:effectLst/>
                          <a:latin typeface="+mn-lt"/>
                          <a:ea typeface="+mn-ea"/>
                          <a:cs typeface="+mn-ea"/>
                          <a:sym typeface="+mn-lt"/>
                        </a:rPr>
                        <a:t>个人负责和相互负责相结合</a:t>
                      </a:r>
                      <a:endParaRPr kumimoji="1" lang="zh-CN" altLang="en-US" sz="1800" b="0" i="0" u="none" strike="noStrike" cap="none" normalizeH="0" baseline="0" dirty="0">
                        <a:ln>
                          <a:noFill/>
                        </a:ln>
                        <a:solidFill>
                          <a:schemeClr val="tx1"/>
                        </a:solidFill>
                        <a:effectLst/>
                        <a:latin typeface="+mn-lt"/>
                        <a:ea typeface="+mn-ea"/>
                        <a:cs typeface="+mn-ea"/>
                        <a:sym typeface="+mn-lt"/>
                      </a:endParaRPr>
                    </a:p>
                  </a:txBody>
                  <a:tcPr marL="91447" marR="91447" horzOverflow="overflow">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70840">
                <a:tc vMerge="1">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r>
                        <a:rPr kumimoji="1" lang="zh-CN" altLang="en-US" sz="1800" b="0" i="0" u="none" strike="noStrike" cap="none" normalizeH="0" baseline="0" dirty="0">
                          <a:ln>
                            <a:noFill/>
                          </a:ln>
                          <a:solidFill>
                            <a:schemeClr val="tx1"/>
                          </a:solidFill>
                          <a:effectLst/>
                          <a:latin typeface="+mn-lt"/>
                          <a:ea typeface="+mn-ea"/>
                          <a:cs typeface="+mn-ea"/>
                          <a:sym typeface="+mn-lt"/>
                        </a:rPr>
                        <a:t>团体自己产生具体的目的</a:t>
                      </a:r>
                      <a:endParaRPr kumimoji="1" lang="zh-CN" altLang="en-US" sz="1800" b="0" i="0" u="none" strike="noStrike" cap="none" normalizeH="0" baseline="0" dirty="0">
                        <a:ln>
                          <a:noFill/>
                        </a:ln>
                        <a:solidFill>
                          <a:schemeClr val="tx1"/>
                        </a:solidFill>
                        <a:effectLst/>
                        <a:latin typeface="+mn-lt"/>
                        <a:ea typeface="+mn-ea"/>
                        <a:cs typeface="+mn-ea"/>
                        <a:sym typeface="+mn-lt"/>
                      </a:endParaRPr>
                    </a:p>
                  </a:txBody>
                  <a:tcPr marL="91447" marR="91447" horzOverflow="overflow">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70840">
                <a:tc vMerge="1">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r>
                        <a:rPr kumimoji="1" lang="zh-CN" altLang="en-US" sz="1800" b="0" i="0" u="none" strike="noStrike" cap="none" normalizeH="0" baseline="0" dirty="0">
                          <a:ln>
                            <a:noFill/>
                          </a:ln>
                          <a:solidFill>
                            <a:schemeClr val="tx1"/>
                          </a:solidFill>
                          <a:effectLst/>
                          <a:latin typeface="+mn-lt"/>
                          <a:ea typeface="+mn-ea"/>
                          <a:cs typeface="+mn-ea"/>
                          <a:sym typeface="+mn-lt"/>
                        </a:rPr>
                        <a:t>集体的工作产品</a:t>
                      </a:r>
                      <a:endParaRPr kumimoji="1" lang="zh-CN" altLang="en-US" sz="1800" b="0" i="0" u="none" strike="noStrike" cap="none" normalizeH="0" baseline="0" dirty="0">
                        <a:ln>
                          <a:noFill/>
                        </a:ln>
                        <a:solidFill>
                          <a:schemeClr val="tx1"/>
                        </a:solidFill>
                        <a:effectLst/>
                        <a:latin typeface="+mn-lt"/>
                        <a:ea typeface="+mn-ea"/>
                        <a:cs typeface="+mn-ea"/>
                        <a:sym typeface="+mn-lt"/>
                      </a:endParaRPr>
                    </a:p>
                  </a:txBody>
                  <a:tcPr marL="91447" marR="91447" horzOverflow="overflow">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70840">
                <a:tc vMerge="1">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r>
                        <a:rPr kumimoji="1" lang="zh-CN" altLang="en-US" sz="1800" b="0" i="0" u="none" strike="noStrike" cap="none" normalizeH="0" baseline="0" dirty="0">
                          <a:ln>
                            <a:noFill/>
                          </a:ln>
                          <a:solidFill>
                            <a:schemeClr val="tx1"/>
                          </a:solidFill>
                          <a:effectLst/>
                          <a:latin typeface="+mn-lt"/>
                          <a:ea typeface="+mn-ea"/>
                          <a:cs typeface="+mn-ea"/>
                          <a:sym typeface="+mn-lt"/>
                        </a:rPr>
                        <a:t>鼓励进行不限人员参加的讨论和积极地解决问题会议</a:t>
                      </a:r>
                      <a:endParaRPr kumimoji="1" lang="zh-CN" altLang="en-US" sz="1800" b="0" i="0" u="none" strike="noStrike" cap="none" normalizeH="0" baseline="0" dirty="0">
                        <a:ln>
                          <a:noFill/>
                        </a:ln>
                        <a:solidFill>
                          <a:schemeClr val="tx1"/>
                        </a:solidFill>
                        <a:effectLst/>
                        <a:latin typeface="+mn-lt"/>
                        <a:ea typeface="+mn-ea"/>
                        <a:cs typeface="+mn-ea"/>
                        <a:sym typeface="+mn-lt"/>
                      </a:endParaRPr>
                    </a:p>
                  </a:txBody>
                  <a:tcPr marL="91447" marR="91447" horzOverflow="overflow">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70840">
                <a:tc vMerge="1">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r>
                        <a:rPr kumimoji="1" lang="zh-CN" altLang="en-US" sz="1800" b="0" i="0" u="none" strike="noStrike" cap="none" normalizeH="0" baseline="0" dirty="0">
                          <a:ln>
                            <a:noFill/>
                          </a:ln>
                          <a:solidFill>
                            <a:schemeClr val="tx1"/>
                          </a:solidFill>
                          <a:effectLst/>
                          <a:latin typeface="+mn-lt"/>
                          <a:ea typeface="+mn-ea"/>
                          <a:cs typeface="+mn-ea"/>
                          <a:sym typeface="+mn-lt"/>
                        </a:rPr>
                        <a:t>通过评定集体的工作产品直接评定业绩</a:t>
                      </a:r>
                      <a:endParaRPr kumimoji="1" lang="zh-CN" altLang="en-US" sz="1800" b="0" i="0" u="none" strike="noStrike" cap="none" normalizeH="0" baseline="0" dirty="0">
                        <a:ln>
                          <a:noFill/>
                        </a:ln>
                        <a:solidFill>
                          <a:schemeClr val="tx1"/>
                        </a:solidFill>
                        <a:effectLst/>
                        <a:latin typeface="+mn-lt"/>
                        <a:ea typeface="+mn-ea"/>
                        <a:cs typeface="+mn-ea"/>
                        <a:sym typeface="+mn-lt"/>
                      </a:endParaRPr>
                    </a:p>
                  </a:txBody>
                  <a:tcPr marL="91447" marR="91447" horzOverflow="overflow">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70840">
                <a:tc vMerge="1">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r>
                        <a:rPr kumimoji="1" lang="zh-CN" altLang="en-US" sz="1800" b="0" i="0" u="none" strike="noStrike" cap="none" normalizeH="0" baseline="0" dirty="0">
                          <a:ln>
                            <a:noFill/>
                          </a:ln>
                          <a:solidFill>
                            <a:schemeClr val="tx1"/>
                          </a:solidFill>
                          <a:effectLst/>
                          <a:latin typeface="+mn-lt"/>
                          <a:ea typeface="+mn-ea"/>
                          <a:cs typeface="+mn-ea"/>
                          <a:sym typeface="+mn-lt"/>
                        </a:rPr>
                        <a:t>共同讨论，共同决策，共同做实事</a:t>
                      </a:r>
                      <a:endParaRPr kumimoji="1" lang="zh-CN" altLang="en-US" sz="1800" b="0" i="0" u="none" strike="noStrike" cap="none" normalizeH="0" baseline="0" dirty="0">
                        <a:ln>
                          <a:noFill/>
                        </a:ln>
                        <a:solidFill>
                          <a:schemeClr val="tx1"/>
                        </a:solidFill>
                        <a:effectLst/>
                        <a:latin typeface="+mn-lt"/>
                        <a:ea typeface="+mn-ea"/>
                        <a:cs typeface="+mn-ea"/>
                        <a:sym typeface="+mn-lt"/>
                      </a:endParaRPr>
                    </a:p>
                  </a:txBody>
                  <a:tcPr marL="91447" marR="91447" horzOverflow="overflow">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cxnSp>
        <p:nvCxnSpPr>
          <p:cNvPr id="18" name="直接连接符 17"/>
          <p:cNvCxnSpPr>
            <a:endCxn id="10" idx="3"/>
          </p:cNvCxnSpPr>
          <p:nvPr/>
        </p:nvCxnSpPr>
        <p:spPr>
          <a:xfrm>
            <a:off x="2045903" y="3878981"/>
            <a:ext cx="8100194" cy="6331"/>
          </a:xfrm>
          <a:prstGeom prst="line">
            <a:avLst/>
          </a:prstGeom>
          <a:ln w="50800">
            <a:gradFill>
              <a:gsLst>
                <a:gs pos="0">
                  <a:schemeClr val="accent1">
                    <a:lumMod val="60000"/>
                    <a:lumOff val="40000"/>
                  </a:schemeClr>
                </a:gs>
                <a:gs pos="74000">
                  <a:schemeClr val="accent1">
                    <a:lumMod val="75000"/>
                  </a:schemeClr>
                </a:gs>
                <a:gs pos="83000">
                  <a:schemeClr val="accent1">
                    <a:lumMod val="50000"/>
                  </a:schemeClr>
                </a:gs>
                <a:gs pos="100000">
                  <a:schemeClr val="accent1">
                    <a:lumMod val="30000"/>
                    <a:lumOff val="7000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a:off x="2045903" y="1283454"/>
            <a:ext cx="8100194" cy="6331"/>
          </a:xfrm>
          <a:prstGeom prst="line">
            <a:avLst/>
          </a:prstGeom>
          <a:ln w="25400">
            <a:gradFill>
              <a:gsLst>
                <a:gs pos="0">
                  <a:schemeClr val="accent1">
                    <a:lumMod val="60000"/>
                    <a:lumOff val="40000"/>
                  </a:schemeClr>
                </a:gs>
                <a:gs pos="74000">
                  <a:schemeClr val="accent1">
                    <a:lumMod val="75000"/>
                  </a:schemeClr>
                </a:gs>
                <a:gs pos="83000">
                  <a:schemeClr val="accent1">
                    <a:lumMod val="50000"/>
                  </a:schemeClr>
                </a:gs>
                <a:gs pos="100000">
                  <a:schemeClr val="accent1">
                    <a:lumMod val="30000"/>
                    <a:lumOff val="7000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a:off x="2045903" y="6474508"/>
            <a:ext cx="8100194" cy="6331"/>
          </a:xfrm>
          <a:prstGeom prst="line">
            <a:avLst/>
          </a:prstGeom>
          <a:ln w="25400">
            <a:gradFill>
              <a:gsLst>
                <a:gs pos="0">
                  <a:schemeClr val="accent1">
                    <a:lumMod val="60000"/>
                    <a:lumOff val="40000"/>
                  </a:schemeClr>
                </a:gs>
                <a:gs pos="74000">
                  <a:schemeClr val="accent1">
                    <a:lumMod val="75000"/>
                  </a:schemeClr>
                </a:gs>
                <a:gs pos="83000">
                  <a:schemeClr val="accent1">
                    <a:lumMod val="50000"/>
                  </a:schemeClr>
                </a:gs>
                <a:gs pos="100000">
                  <a:schemeClr val="accent1">
                    <a:lumMod val="30000"/>
                    <a:lumOff val="7000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a:off x="10146097" y="1296116"/>
            <a:ext cx="0" cy="5191054"/>
          </a:xfrm>
          <a:prstGeom prst="line">
            <a:avLst/>
          </a:prstGeom>
          <a:ln w="25400">
            <a:gradFill>
              <a:gsLst>
                <a:gs pos="0">
                  <a:schemeClr val="accent1">
                    <a:lumMod val="60000"/>
                    <a:lumOff val="40000"/>
                  </a:schemeClr>
                </a:gs>
                <a:gs pos="74000">
                  <a:schemeClr val="accent1">
                    <a:lumMod val="75000"/>
                  </a:schemeClr>
                </a:gs>
                <a:gs pos="83000">
                  <a:schemeClr val="accent1">
                    <a:lumMod val="50000"/>
                  </a:schemeClr>
                </a:gs>
                <a:gs pos="100000">
                  <a:schemeClr val="accent1">
                    <a:lumMod val="30000"/>
                    <a:lumOff val="70000"/>
                  </a:schemeClr>
                </a:gs>
              </a:gsLst>
              <a:lin ang="5400000" scaled="1"/>
            </a:gra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3400" advTm="0">
        <p14:reveal/>
      </p:transition>
    </mc:Choice>
    <mc:Fallback>
      <p:transition spd="slow" advTm="0">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noChangeArrowheads="1"/>
          </p:cNvPicPr>
          <p:nvPr/>
        </p:nvPicPr>
        <p:blipFill>
          <a:blip r:embed="rId1" cstate="screen"/>
          <a:srcRect/>
          <a:stretch>
            <a:fillRect/>
          </a:stretch>
        </p:blipFill>
        <p:spPr bwMode="auto">
          <a:xfrm>
            <a:off x="360704" y="1372954"/>
            <a:ext cx="5303837" cy="530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 name="组合 10"/>
          <p:cNvGrpSpPr/>
          <p:nvPr/>
        </p:nvGrpSpPr>
        <p:grpSpPr bwMode="auto">
          <a:xfrm>
            <a:off x="4596671" y="1604278"/>
            <a:ext cx="5400675" cy="633413"/>
            <a:chOff x="6402758" y="1340767"/>
            <a:chExt cx="3522804" cy="756855"/>
          </a:xfrm>
        </p:grpSpPr>
        <p:sp>
          <p:nvSpPr>
            <p:cNvPr id="12" name="圆角矩形 11"/>
            <p:cNvSpPr/>
            <p:nvPr/>
          </p:nvSpPr>
          <p:spPr>
            <a:xfrm>
              <a:off x="6402758" y="1340767"/>
              <a:ext cx="3522804" cy="756855"/>
            </a:xfrm>
            <a:prstGeom prst="roundRect">
              <a:avLst/>
            </a:prstGeom>
            <a:gradFill flip="none" rotWithShape="1">
              <a:gsLst>
                <a:gs pos="0">
                  <a:schemeClr val="accent1"/>
                </a:gs>
                <a:gs pos="100000">
                  <a:schemeClr val="tx1">
                    <a:lumMod val="95000"/>
                    <a:lumOff val="5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noProof="1">
                <a:cs typeface="+mn-ea"/>
                <a:sym typeface="+mn-lt"/>
              </a:endParaRPr>
            </a:p>
          </p:txBody>
        </p:sp>
        <p:sp>
          <p:nvSpPr>
            <p:cNvPr id="13" name="圆角矩形 12"/>
            <p:cNvSpPr/>
            <p:nvPr/>
          </p:nvSpPr>
          <p:spPr>
            <a:xfrm>
              <a:off x="6496990" y="1445096"/>
              <a:ext cx="3334341" cy="555785"/>
            </a:xfrm>
            <a:prstGeom prst="roundRect">
              <a:avLst/>
            </a:prstGeom>
            <a:gradFill flip="none" rotWithShape="1">
              <a:gsLst>
                <a:gs pos="0">
                  <a:schemeClr val="accent1"/>
                </a:gs>
                <a:gs pos="100000">
                  <a:schemeClr val="tx1">
                    <a:lumMod val="95000"/>
                    <a:lumOff val="5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noProof="1">
                <a:cs typeface="+mn-ea"/>
                <a:sym typeface="+mn-lt"/>
              </a:endParaRPr>
            </a:p>
          </p:txBody>
        </p:sp>
        <p:sp>
          <p:nvSpPr>
            <p:cNvPr id="14" name="文本框 13"/>
            <p:cNvSpPr txBox="1"/>
            <p:nvPr/>
          </p:nvSpPr>
          <p:spPr>
            <a:xfrm flipH="1">
              <a:off x="6465924" y="1386292"/>
              <a:ext cx="3237003" cy="6658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zh-CN" altLang="en-US" noProof="1">
                  <a:cs typeface="+mn-ea"/>
                  <a:sym typeface="+mn-lt"/>
                </a:rPr>
                <a:t>变革适应性</a:t>
              </a:r>
              <a:endParaRPr lang="zh-CN" altLang="en-US" noProof="1">
                <a:cs typeface="+mn-ea"/>
                <a:sym typeface="+mn-lt"/>
              </a:endParaRPr>
            </a:p>
          </p:txBody>
        </p:sp>
      </p:grpSp>
      <p:sp>
        <p:nvSpPr>
          <p:cNvPr id="15" name="矩形 14"/>
          <p:cNvSpPr>
            <a:spLocks noChangeArrowheads="1"/>
          </p:cNvSpPr>
          <p:nvPr/>
        </p:nvSpPr>
        <p:spPr bwMode="auto">
          <a:xfrm>
            <a:off x="5451928" y="3102428"/>
            <a:ext cx="8137525"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chemeClr val="tx1"/>
                </a:solidFill>
                <a:latin typeface="Tahoma" panose="020B0604030504040204" pitchFamily="34" charset="0"/>
                <a:ea typeface="宋体" panose="02010600030101010101" pitchFamily="2" charset="-122"/>
              </a:defRPr>
            </a:lvl1pPr>
            <a:lvl2pPr marL="342900" indent="-342900">
              <a:defRPr sz="2800" b="1">
                <a:solidFill>
                  <a:schemeClr val="tx1"/>
                </a:solidFill>
                <a:latin typeface="Tahoma" panose="020B0604030504040204" pitchFamily="34" charset="0"/>
                <a:ea typeface="宋体" panose="02010600030101010101" pitchFamily="2" charset="-122"/>
              </a:defRPr>
            </a:lvl2pPr>
            <a:lvl3pPr>
              <a:defRPr sz="2800" b="1">
                <a:solidFill>
                  <a:schemeClr val="tx1"/>
                </a:solidFill>
                <a:latin typeface="Tahoma" panose="020B0604030504040204" pitchFamily="34" charset="0"/>
                <a:ea typeface="宋体" panose="02010600030101010101" pitchFamily="2" charset="-122"/>
              </a:defRPr>
            </a:lvl3pPr>
            <a:lvl4pPr>
              <a:defRPr sz="2800" b="1">
                <a:solidFill>
                  <a:schemeClr val="tx1"/>
                </a:solidFill>
                <a:latin typeface="Tahoma" panose="020B0604030504040204" pitchFamily="34" charset="0"/>
                <a:ea typeface="宋体" panose="02010600030101010101" pitchFamily="2" charset="-122"/>
              </a:defRPr>
            </a:lvl4pPr>
            <a:lvl5pPr>
              <a:defRPr sz="2800" b="1">
                <a:solidFill>
                  <a:schemeClr val="tx1"/>
                </a:solidFill>
                <a:latin typeface="Tahoma" panose="020B0604030504040204" pitchFamily="34" charset="0"/>
                <a:ea typeface="宋体" panose="02010600030101010101" pitchFamily="2" charset="-122"/>
              </a:defRPr>
            </a:lvl5pPr>
            <a:lvl6pPr fontAlgn="base">
              <a:spcBef>
                <a:spcPct val="0"/>
              </a:spcBef>
              <a:spcAft>
                <a:spcPct val="0"/>
              </a:spcAft>
              <a:defRPr sz="2800" b="1">
                <a:solidFill>
                  <a:schemeClr val="tx1"/>
                </a:solidFill>
                <a:latin typeface="Tahoma" panose="020B0604030504040204" pitchFamily="34" charset="0"/>
                <a:ea typeface="宋体" panose="02010600030101010101" pitchFamily="2" charset="-122"/>
              </a:defRPr>
            </a:lvl6pPr>
            <a:lvl7pPr fontAlgn="base">
              <a:spcBef>
                <a:spcPct val="0"/>
              </a:spcBef>
              <a:spcAft>
                <a:spcPct val="0"/>
              </a:spcAft>
              <a:defRPr sz="2800" b="1">
                <a:solidFill>
                  <a:schemeClr val="tx1"/>
                </a:solidFill>
                <a:latin typeface="Tahoma" panose="020B0604030504040204" pitchFamily="34" charset="0"/>
                <a:ea typeface="宋体" panose="02010600030101010101" pitchFamily="2" charset="-122"/>
              </a:defRPr>
            </a:lvl7pPr>
            <a:lvl8pPr fontAlgn="base">
              <a:spcBef>
                <a:spcPct val="0"/>
              </a:spcBef>
              <a:spcAft>
                <a:spcPct val="0"/>
              </a:spcAft>
              <a:defRPr sz="2800" b="1">
                <a:solidFill>
                  <a:schemeClr val="tx1"/>
                </a:solidFill>
                <a:latin typeface="Tahoma" panose="020B0604030504040204" pitchFamily="34" charset="0"/>
                <a:ea typeface="宋体" panose="02010600030101010101" pitchFamily="2" charset="-122"/>
              </a:defRPr>
            </a:lvl8pPr>
            <a:lvl9pPr fontAlgn="base">
              <a:spcBef>
                <a:spcPct val="0"/>
              </a:spcBef>
              <a:spcAft>
                <a:spcPct val="0"/>
              </a:spcAft>
              <a:defRPr sz="2800" b="1">
                <a:solidFill>
                  <a:schemeClr val="tx1"/>
                </a:solidFill>
                <a:latin typeface="Tahoma" panose="020B0604030504040204" pitchFamily="34" charset="0"/>
                <a:ea typeface="宋体" panose="02010600030101010101" pitchFamily="2" charset="-122"/>
              </a:defRPr>
            </a:lvl9pPr>
          </a:lstStyle>
          <a:p>
            <a:pPr lvl="1" eaLnBrk="1" hangingPunct="1">
              <a:lnSpc>
                <a:spcPct val="150000"/>
              </a:lnSpc>
              <a:buClr>
                <a:srgbClr val="C00000"/>
              </a:buClr>
              <a:buFont typeface="Wingdings" panose="05000000000000000000" pitchFamily="2" charset="2"/>
              <a:buChar char="ü"/>
              <a:defRPr/>
            </a:pPr>
            <a:r>
              <a:rPr lang="zh-CN" altLang="en-US" sz="2000" b="0" dirty="0">
                <a:latin typeface="+mn-lt"/>
                <a:ea typeface="+mn-ea"/>
                <a:cs typeface="+mn-ea"/>
                <a:sym typeface="+mn-lt"/>
              </a:rPr>
              <a:t>我们向得到公认的流程挑战</a:t>
            </a:r>
            <a:endParaRPr lang="en-US" altLang="zh-CN" sz="2000" b="0" dirty="0">
              <a:latin typeface="+mn-lt"/>
              <a:ea typeface="+mn-ea"/>
              <a:cs typeface="+mn-ea"/>
              <a:sym typeface="+mn-lt"/>
            </a:endParaRPr>
          </a:p>
          <a:p>
            <a:pPr lvl="1" eaLnBrk="1" hangingPunct="1">
              <a:lnSpc>
                <a:spcPct val="150000"/>
              </a:lnSpc>
              <a:buClr>
                <a:srgbClr val="C00000"/>
              </a:buClr>
              <a:buFont typeface="Wingdings" panose="05000000000000000000" pitchFamily="2" charset="2"/>
              <a:buChar char="ü"/>
              <a:defRPr/>
            </a:pPr>
            <a:r>
              <a:rPr lang="zh-CN" altLang="en-US" sz="2000" b="0" dirty="0">
                <a:latin typeface="+mn-lt"/>
                <a:ea typeface="+mn-ea"/>
                <a:cs typeface="+mn-ea"/>
                <a:sym typeface="+mn-lt"/>
              </a:rPr>
              <a:t>对变化我们能作出及时的灵活的反应</a:t>
            </a:r>
            <a:endParaRPr lang="en-US" altLang="zh-CN" sz="2000" b="0" dirty="0">
              <a:latin typeface="+mn-lt"/>
              <a:ea typeface="+mn-ea"/>
              <a:cs typeface="+mn-ea"/>
              <a:sym typeface="+mn-lt"/>
            </a:endParaRPr>
          </a:p>
          <a:p>
            <a:pPr lvl="1" eaLnBrk="1" hangingPunct="1">
              <a:lnSpc>
                <a:spcPct val="150000"/>
              </a:lnSpc>
              <a:buClr>
                <a:srgbClr val="C00000"/>
              </a:buClr>
              <a:buFont typeface="Wingdings" panose="05000000000000000000" pitchFamily="2" charset="2"/>
              <a:buChar char="ü"/>
              <a:defRPr/>
            </a:pPr>
            <a:r>
              <a:rPr lang="zh-CN" altLang="en-US" sz="2000" b="0" dirty="0">
                <a:latin typeface="+mn-lt"/>
                <a:ea typeface="+mn-ea"/>
                <a:cs typeface="+mn-ea"/>
                <a:sym typeface="+mn-lt"/>
              </a:rPr>
              <a:t>确定团队成员的变革需求并且对这些需求作出反应</a:t>
            </a:r>
            <a:endParaRPr lang="en-US" altLang="zh-CN" sz="2000" b="0" dirty="0">
              <a:latin typeface="+mn-lt"/>
              <a:ea typeface="+mn-ea"/>
              <a:cs typeface="+mn-ea"/>
              <a:sym typeface="+mn-lt"/>
            </a:endParaRPr>
          </a:p>
          <a:p>
            <a:pPr lvl="1" eaLnBrk="1" hangingPunct="1">
              <a:lnSpc>
                <a:spcPct val="150000"/>
              </a:lnSpc>
              <a:buClr>
                <a:srgbClr val="C00000"/>
              </a:buClr>
              <a:buFont typeface="Wingdings" panose="05000000000000000000" pitchFamily="2" charset="2"/>
              <a:buChar char="ü"/>
              <a:defRPr/>
            </a:pPr>
            <a:r>
              <a:rPr lang="zh-CN" altLang="en-US" sz="2000" b="0" dirty="0">
                <a:latin typeface="+mn-lt"/>
                <a:ea typeface="+mn-ea"/>
                <a:cs typeface="+mn-ea"/>
                <a:sym typeface="+mn-lt"/>
              </a:rPr>
              <a:t>我们把变革当作是成长和提高的机会</a:t>
            </a:r>
            <a:endParaRPr lang="zh-CN" altLang="en-US" sz="2000" b="0" dirty="0">
              <a:latin typeface="+mn-lt"/>
              <a:ea typeface="+mn-ea"/>
              <a:cs typeface="+mn-ea"/>
              <a:sym typeface="+mn-lt"/>
            </a:endParaRPr>
          </a:p>
        </p:txBody>
      </p:sp>
      <p:grpSp>
        <p:nvGrpSpPr>
          <p:cNvPr id="20" name="组合 19"/>
          <p:cNvGrpSpPr/>
          <p:nvPr/>
        </p:nvGrpSpPr>
        <p:grpSpPr>
          <a:xfrm>
            <a:off x="167640" y="181209"/>
            <a:ext cx="8193773" cy="825419"/>
            <a:chOff x="167640" y="-66441"/>
            <a:chExt cx="8193773" cy="825419"/>
          </a:xfrm>
        </p:grpSpPr>
        <p:sp>
          <p:nvSpPr>
            <p:cNvPr id="21" name="矩形 20"/>
            <p:cNvSpPr/>
            <p:nvPr/>
          </p:nvSpPr>
          <p:spPr>
            <a:xfrm>
              <a:off x="167640" y="203200"/>
              <a:ext cx="568960" cy="523240"/>
            </a:xfrm>
            <a:prstGeom prst="rect">
              <a:avLst/>
            </a:prstGeom>
            <a:gradFill>
              <a:gsLst>
                <a:gs pos="0">
                  <a:schemeClr val="accent1"/>
                </a:gs>
                <a:gs pos="100000">
                  <a:schemeClr val="tx1">
                    <a:lumMod val="95000"/>
                    <a:lumOff val="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33333"/>
                </a:solidFill>
                <a:cs typeface="+mn-ea"/>
                <a:sym typeface="+mn-lt"/>
              </a:endParaRPr>
            </a:p>
          </p:txBody>
        </p:sp>
        <p:sp>
          <p:nvSpPr>
            <p:cNvPr id="22" name="矩形 21"/>
            <p:cNvSpPr/>
            <p:nvPr/>
          </p:nvSpPr>
          <p:spPr>
            <a:xfrm>
              <a:off x="812800" y="203200"/>
              <a:ext cx="259080" cy="523240"/>
            </a:xfrm>
            <a:prstGeom prst="rect">
              <a:avLst/>
            </a:prstGeom>
            <a:gradFill>
              <a:gsLst>
                <a:gs pos="0">
                  <a:schemeClr val="accent1"/>
                </a:gs>
                <a:gs pos="100000">
                  <a:schemeClr val="tx1">
                    <a:lumMod val="95000"/>
                    <a:lumOff val="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33333"/>
                </a:solidFill>
                <a:cs typeface="+mn-ea"/>
                <a:sym typeface="+mn-lt"/>
              </a:endParaRPr>
            </a:p>
          </p:txBody>
        </p:sp>
        <p:sp>
          <p:nvSpPr>
            <p:cNvPr id="23" name="Rectangle 6"/>
            <p:cNvSpPr>
              <a:spLocks noChangeArrowheads="1"/>
            </p:cNvSpPr>
            <p:nvPr/>
          </p:nvSpPr>
          <p:spPr bwMode="auto">
            <a:xfrm>
              <a:off x="1148080" y="-66441"/>
              <a:ext cx="7213333" cy="8254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150000"/>
                </a:lnSpc>
                <a:defRPr/>
              </a:pPr>
              <a:r>
                <a:rPr lang="zh-CN" altLang="en-US" sz="3600" b="1" noProof="1">
                  <a:solidFill>
                    <a:schemeClr val="tx1">
                      <a:lumMod val="85000"/>
                      <a:lumOff val="15000"/>
                    </a:schemeClr>
                  </a:solidFill>
                  <a:cs typeface="+mn-ea"/>
                  <a:sym typeface="+mn-lt"/>
                </a:rPr>
                <a:t>团队评估</a:t>
              </a:r>
              <a:endParaRPr lang="zh-CN" altLang="en-US" sz="3600" b="1" noProof="1">
                <a:solidFill>
                  <a:schemeClr val="tx1">
                    <a:lumMod val="85000"/>
                    <a:lumOff val="15000"/>
                  </a:schemeClr>
                </a:solidFill>
                <a:cs typeface="+mn-ea"/>
                <a:sym typeface="+mn-lt"/>
              </a:endParaRPr>
            </a:p>
          </p:txBody>
        </p:sp>
      </p:grpSp>
    </p:spTree>
  </p:cSld>
  <p:clrMapOvr>
    <a:masterClrMapping/>
  </p:clrMapOvr>
  <mc:AlternateContent xmlns:mc="http://schemas.openxmlformats.org/markup-compatibility/2006">
    <mc:Choice xmlns:p14="http://schemas.microsoft.com/office/powerpoint/2010/main" Requires="p14">
      <p:transition spd="slow" p14:dur="3400" advTm="0">
        <p14:reveal/>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up)">
                                      <p:cBhvr>
                                        <p:cTn id="17" dur="1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p:cNvGrpSpPr/>
          <p:nvPr/>
        </p:nvGrpSpPr>
        <p:grpSpPr bwMode="auto">
          <a:xfrm>
            <a:off x="2328245" y="2119662"/>
            <a:ext cx="4151085" cy="633413"/>
            <a:chOff x="6402758" y="1340767"/>
            <a:chExt cx="3522804" cy="756855"/>
          </a:xfrm>
        </p:grpSpPr>
        <p:sp>
          <p:nvSpPr>
            <p:cNvPr id="12" name="圆角矩形 11"/>
            <p:cNvSpPr/>
            <p:nvPr/>
          </p:nvSpPr>
          <p:spPr>
            <a:xfrm>
              <a:off x="6402758" y="1340767"/>
              <a:ext cx="3522804" cy="756855"/>
            </a:xfrm>
            <a:prstGeom prst="roundRect">
              <a:avLst/>
            </a:prstGeom>
            <a:gradFill flip="none" rotWithShape="1">
              <a:gsLst>
                <a:gs pos="0">
                  <a:schemeClr val="accent1"/>
                </a:gs>
                <a:gs pos="100000">
                  <a:schemeClr val="tx1">
                    <a:lumMod val="95000"/>
                    <a:lumOff val="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noProof="1">
                <a:cs typeface="+mn-ea"/>
                <a:sym typeface="+mn-lt"/>
              </a:endParaRPr>
            </a:p>
          </p:txBody>
        </p:sp>
        <p:sp>
          <p:nvSpPr>
            <p:cNvPr id="13" name="圆角矩形 12"/>
            <p:cNvSpPr/>
            <p:nvPr/>
          </p:nvSpPr>
          <p:spPr>
            <a:xfrm>
              <a:off x="6496990" y="1445096"/>
              <a:ext cx="3334341" cy="555785"/>
            </a:xfrm>
            <a:prstGeom prst="roundRect">
              <a:avLst/>
            </a:prstGeom>
            <a:gradFill flip="none" rotWithShape="1">
              <a:gsLst>
                <a:gs pos="0">
                  <a:schemeClr val="accent1"/>
                </a:gs>
                <a:gs pos="100000">
                  <a:schemeClr val="tx1">
                    <a:lumMod val="95000"/>
                    <a:lumOff val="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noProof="1">
                <a:cs typeface="+mn-ea"/>
                <a:sym typeface="+mn-lt"/>
              </a:endParaRPr>
            </a:p>
          </p:txBody>
        </p:sp>
        <p:sp>
          <p:nvSpPr>
            <p:cNvPr id="14" name="文本框 13"/>
            <p:cNvSpPr txBox="1"/>
            <p:nvPr/>
          </p:nvSpPr>
          <p:spPr>
            <a:xfrm flipH="1">
              <a:off x="6465924" y="1386292"/>
              <a:ext cx="3237003" cy="665805"/>
            </a:xfrm>
            <a:prstGeom prst="rect">
              <a:avLst/>
            </a:prstGeom>
            <a:gradFill flip="none" rotWithShape="1">
              <a:gsLst>
                <a:gs pos="0">
                  <a:schemeClr val="accent1"/>
                </a:gs>
                <a:gs pos="100000">
                  <a:schemeClr val="tx1">
                    <a:lumMod val="95000"/>
                    <a:lumOff val="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zh-CN" altLang="en-US" noProof="1">
                  <a:cs typeface="+mn-ea"/>
                  <a:sym typeface="+mn-lt"/>
                </a:rPr>
                <a:t>持续改进</a:t>
              </a:r>
              <a:endParaRPr lang="zh-CN" altLang="en-US" noProof="1">
                <a:cs typeface="+mn-ea"/>
                <a:sym typeface="+mn-lt"/>
              </a:endParaRPr>
            </a:p>
          </p:txBody>
        </p:sp>
      </p:grpSp>
      <p:sp>
        <p:nvSpPr>
          <p:cNvPr id="15" name="矩形 14"/>
          <p:cNvSpPr>
            <a:spLocks noChangeArrowheads="1"/>
          </p:cNvSpPr>
          <p:nvPr/>
        </p:nvSpPr>
        <p:spPr bwMode="auto">
          <a:xfrm>
            <a:off x="1891285" y="3038472"/>
            <a:ext cx="8135938" cy="2400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chemeClr val="tx1"/>
                </a:solidFill>
                <a:latin typeface="Tahoma" panose="020B0604030504040204" pitchFamily="34" charset="0"/>
                <a:ea typeface="宋体" panose="02010600030101010101" pitchFamily="2" charset="-122"/>
              </a:defRPr>
            </a:lvl1pPr>
            <a:lvl2pPr marL="342900" indent="-342900">
              <a:defRPr sz="2800" b="1">
                <a:solidFill>
                  <a:schemeClr val="tx1"/>
                </a:solidFill>
                <a:latin typeface="Tahoma" panose="020B0604030504040204" pitchFamily="34" charset="0"/>
                <a:ea typeface="宋体" panose="02010600030101010101" pitchFamily="2" charset="-122"/>
              </a:defRPr>
            </a:lvl2pPr>
            <a:lvl3pPr>
              <a:defRPr sz="2800" b="1">
                <a:solidFill>
                  <a:schemeClr val="tx1"/>
                </a:solidFill>
                <a:latin typeface="Tahoma" panose="020B0604030504040204" pitchFamily="34" charset="0"/>
                <a:ea typeface="宋体" panose="02010600030101010101" pitchFamily="2" charset="-122"/>
              </a:defRPr>
            </a:lvl3pPr>
            <a:lvl4pPr>
              <a:defRPr sz="2800" b="1">
                <a:solidFill>
                  <a:schemeClr val="tx1"/>
                </a:solidFill>
                <a:latin typeface="Tahoma" panose="020B0604030504040204" pitchFamily="34" charset="0"/>
                <a:ea typeface="宋体" panose="02010600030101010101" pitchFamily="2" charset="-122"/>
              </a:defRPr>
            </a:lvl4pPr>
            <a:lvl5pPr>
              <a:defRPr sz="2800" b="1">
                <a:solidFill>
                  <a:schemeClr val="tx1"/>
                </a:solidFill>
                <a:latin typeface="Tahoma" panose="020B0604030504040204" pitchFamily="34" charset="0"/>
                <a:ea typeface="宋体" panose="02010600030101010101" pitchFamily="2" charset="-122"/>
              </a:defRPr>
            </a:lvl5pPr>
            <a:lvl6pPr fontAlgn="base">
              <a:spcBef>
                <a:spcPct val="0"/>
              </a:spcBef>
              <a:spcAft>
                <a:spcPct val="0"/>
              </a:spcAft>
              <a:defRPr sz="2800" b="1">
                <a:solidFill>
                  <a:schemeClr val="tx1"/>
                </a:solidFill>
                <a:latin typeface="Tahoma" panose="020B0604030504040204" pitchFamily="34" charset="0"/>
                <a:ea typeface="宋体" panose="02010600030101010101" pitchFamily="2" charset="-122"/>
              </a:defRPr>
            </a:lvl6pPr>
            <a:lvl7pPr fontAlgn="base">
              <a:spcBef>
                <a:spcPct val="0"/>
              </a:spcBef>
              <a:spcAft>
                <a:spcPct val="0"/>
              </a:spcAft>
              <a:defRPr sz="2800" b="1">
                <a:solidFill>
                  <a:schemeClr val="tx1"/>
                </a:solidFill>
                <a:latin typeface="Tahoma" panose="020B0604030504040204" pitchFamily="34" charset="0"/>
                <a:ea typeface="宋体" panose="02010600030101010101" pitchFamily="2" charset="-122"/>
              </a:defRPr>
            </a:lvl7pPr>
            <a:lvl8pPr fontAlgn="base">
              <a:spcBef>
                <a:spcPct val="0"/>
              </a:spcBef>
              <a:spcAft>
                <a:spcPct val="0"/>
              </a:spcAft>
              <a:defRPr sz="2800" b="1">
                <a:solidFill>
                  <a:schemeClr val="tx1"/>
                </a:solidFill>
                <a:latin typeface="Tahoma" panose="020B0604030504040204" pitchFamily="34" charset="0"/>
                <a:ea typeface="宋体" panose="02010600030101010101" pitchFamily="2" charset="-122"/>
              </a:defRPr>
            </a:lvl8pPr>
            <a:lvl9pPr fontAlgn="base">
              <a:spcBef>
                <a:spcPct val="0"/>
              </a:spcBef>
              <a:spcAft>
                <a:spcPct val="0"/>
              </a:spcAft>
              <a:defRPr sz="2800" b="1">
                <a:solidFill>
                  <a:schemeClr val="tx1"/>
                </a:solidFill>
                <a:latin typeface="Tahoma" panose="020B0604030504040204" pitchFamily="34" charset="0"/>
                <a:ea typeface="宋体" panose="02010600030101010101" pitchFamily="2" charset="-122"/>
              </a:defRPr>
            </a:lvl9pPr>
          </a:lstStyle>
          <a:p>
            <a:pPr lvl="1" eaLnBrk="1" hangingPunct="1">
              <a:lnSpc>
                <a:spcPct val="150000"/>
              </a:lnSpc>
              <a:buClr>
                <a:srgbClr val="C00000"/>
              </a:buClr>
              <a:buFont typeface="Wingdings" panose="05000000000000000000" pitchFamily="2" charset="2"/>
              <a:buChar char="l"/>
              <a:defRPr/>
            </a:pPr>
            <a:r>
              <a:rPr lang="zh-CN" altLang="en-US" sz="2000" b="0" dirty="0">
                <a:latin typeface="+mn-lt"/>
                <a:ea typeface="+mn-ea"/>
                <a:cs typeface="+mn-ea"/>
                <a:sym typeface="+mn-lt"/>
              </a:rPr>
              <a:t>我们易于承认错误，并从错误中吸取教训</a:t>
            </a:r>
            <a:endParaRPr lang="en-US" altLang="zh-CN" sz="2000" b="0" dirty="0">
              <a:latin typeface="+mn-lt"/>
              <a:ea typeface="+mn-ea"/>
              <a:cs typeface="+mn-ea"/>
              <a:sym typeface="+mn-lt"/>
            </a:endParaRPr>
          </a:p>
          <a:p>
            <a:pPr lvl="1" eaLnBrk="1" hangingPunct="1">
              <a:lnSpc>
                <a:spcPct val="150000"/>
              </a:lnSpc>
              <a:buClr>
                <a:srgbClr val="C00000"/>
              </a:buClr>
              <a:buFont typeface="Wingdings" panose="05000000000000000000" pitchFamily="2" charset="2"/>
              <a:buChar char="l"/>
              <a:defRPr/>
            </a:pPr>
            <a:r>
              <a:rPr lang="zh-CN" altLang="en-US" sz="2000" b="0" dirty="0">
                <a:latin typeface="+mn-lt"/>
                <a:ea typeface="+mn-ea"/>
                <a:cs typeface="+mn-ea"/>
                <a:sym typeface="+mn-lt"/>
              </a:rPr>
              <a:t>我们三思而后行</a:t>
            </a:r>
            <a:endParaRPr lang="en-US" altLang="zh-CN" sz="2000" b="0" dirty="0">
              <a:latin typeface="+mn-lt"/>
              <a:ea typeface="+mn-ea"/>
              <a:cs typeface="+mn-ea"/>
              <a:sym typeface="+mn-lt"/>
            </a:endParaRPr>
          </a:p>
          <a:p>
            <a:pPr lvl="1" eaLnBrk="1" hangingPunct="1">
              <a:lnSpc>
                <a:spcPct val="150000"/>
              </a:lnSpc>
              <a:buClr>
                <a:srgbClr val="C00000"/>
              </a:buClr>
              <a:buFont typeface="Wingdings" panose="05000000000000000000" pitchFamily="2" charset="2"/>
              <a:buChar char="l"/>
              <a:defRPr/>
            </a:pPr>
            <a:r>
              <a:rPr lang="zh-CN" altLang="en-US" sz="2000" b="0" dirty="0">
                <a:latin typeface="+mn-lt"/>
                <a:ea typeface="+mn-ea"/>
                <a:cs typeface="+mn-ea"/>
                <a:sym typeface="+mn-lt"/>
              </a:rPr>
              <a:t>我们有能力做工作</a:t>
            </a:r>
            <a:endParaRPr lang="en-US" altLang="zh-CN" sz="2000" b="0" dirty="0">
              <a:latin typeface="+mn-lt"/>
              <a:ea typeface="+mn-ea"/>
              <a:cs typeface="+mn-ea"/>
              <a:sym typeface="+mn-lt"/>
            </a:endParaRPr>
          </a:p>
          <a:p>
            <a:pPr lvl="1" eaLnBrk="1" hangingPunct="1">
              <a:lnSpc>
                <a:spcPct val="150000"/>
              </a:lnSpc>
              <a:buClr>
                <a:srgbClr val="C00000"/>
              </a:buClr>
              <a:buFont typeface="Wingdings" panose="05000000000000000000" pitchFamily="2" charset="2"/>
              <a:buChar char="l"/>
              <a:defRPr/>
            </a:pPr>
            <a:r>
              <a:rPr lang="zh-CN" altLang="en-US" sz="2000" b="0" dirty="0">
                <a:latin typeface="+mn-lt"/>
                <a:ea typeface="+mn-ea"/>
                <a:cs typeface="+mn-ea"/>
                <a:sym typeface="+mn-lt"/>
              </a:rPr>
              <a:t>我们关注自己与团队的相互关系</a:t>
            </a:r>
            <a:endParaRPr lang="en-US" altLang="zh-CN" sz="2000" b="0" dirty="0">
              <a:latin typeface="+mn-lt"/>
              <a:ea typeface="+mn-ea"/>
              <a:cs typeface="+mn-ea"/>
              <a:sym typeface="+mn-lt"/>
            </a:endParaRPr>
          </a:p>
          <a:p>
            <a:pPr lvl="1" eaLnBrk="1" hangingPunct="1">
              <a:lnSpc>
                <a:spcPct val="150000"/>
              </a:lnSpc>
              <a:buClr>
                <a:srgbClr val="C00000"/>
              </a:buClr>
              <a:buFont typeface="Wingdings" panose="05000000000000000000" pitchFamily="2" charset="2"/>
              <a:buChar char="l"/>
              <a:defRPr/>
            </a:pPr>
            <a:r>
              <a:rPr lang="zh-CN" altLang="en-US" sz="2000" b="0" dirty="0">
                <a:latin typeface="+mn-lt"/>
                <a:ea typeface="+mn-ea"/>
                <a:cs typeface="+mn-ea"/>
                <a:sym typeface="+mn-lt"/>
              </a:rPr>
              <a:t>我们听取个人和团队的意见并相互学习</a:t>
            </a:r>
            <a:endParaRPr lang="zh-CN" altLang="en-US" sz="2000" b="0" dirty="0">
              <a:latin typeface="+mn-lt"/>
              <a:ea typeface="+mn-ea"/>
              <a:cs typeface="+mn-ea"/>
              <a:sym typeface="+mn-lt"/>
            </a:endParaRPr>
          </a:p>
        </p:txBody>
      </p:sp>
      <p:sp>
        <p:nvSpPr>
          <p:cNvPr id="16" name="椭圆 15"/>
          <p:cNvSpPr/>
          <p:nvPr/>
        </p:nvSpPr>
        <p:spPr>
          <a:xfrm>
            <a:off x="7936973" y="2324886"/>
            <a:ext cx="3256969" cy="3212814"/>
          </a:xfrm>
          <a:prstGeom prst="ellipse">
            <a:avLst/>
          </a:prstGeom>
          <a:blipFill>
            <a:blip r:embed="rId1"/>
            <a:stretch>
              <a:fillRect/>
            </a:stretch>
          </a:blip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nvGrpSpPr>
          <p:cNvPr id="21" name="组合 20"/>
          <p:cNvGrpSpPr/>
          <p:nvPr/>
        </p:nvGrpSpPr>
        <p:grpSpPr>
          <a:xfrm>
            <a:off x="167640" y="181209"/>
            <a:ext cx="8193773" cy="825419"/>
            <a:chOff x="167640" y="-66441"/>
            <a:chExt cx="8193773" cy="825419"/>
          </a:xfrm>
        </p:grpSpPr>
        <p:sp>
          <p:nvSpPr>
            <p:cNvPr id="22" name="矩形 21"/>
            <p:cNvSpPr/>
            <p:nvPr/>
          </p:nvSpPr>
          <p:spPr>
            <a:xfrm>
              <a:off x="167640" y="203200"/>
              <a:ext cx="568960" cy="523240"/>
            </a:xfrm>
            <a:prstGeom prst="rect">
              <a:avLst/>
            </a:prstGeom>
            <a:gradFill>
              <a:gsLst>
                <a:gs pos="0">
                  <a:schemeClr val="accent1"/>
                </a:gs>
                <a:gs pos="100000">
                  <a:schemeClr val="tx1">
                    <a:lumMod val="95000"/>
                    <a:lumOff val="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33333"/>
                </a:solidFill>
                <a:cs typeface="+mn-ea"/>
                <a:sym typeface="+mn-lt"/>
              </a:endParaRPr>
            </a:p>
          </p:txBody>
        </p:sp>
        <p:sp>
          <p:nvSpPr>
            <p:cNvPr id="23" name="矩形 22"/>
            <p:cNvSpPr/>
            <p:nvPr/>
          </p:nvSpPr>
          <p:spPr>
            <a:xfrm>
              <a:off x="812800" y="203200"/>
              <a:ext cx="259080" cy="523240"/>
            </a:xfrm>
            <a:prstGeom prst="rect">
              <a:avLst/>
            </a:prstGeom>
            <a:gradFill>
              <a:gsLst>
                <a:gs pos="0">
                  <a:schemeClr val="accent1"/>
                </a:gs>
                <a:gs pos="100000">
                  <a:schemeClr val="tx1">
                    <a:lumMod val="95000"/>
                    <a:lumOff val="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33333"/>
                </a:solidFill>
                <a:cs typeface="+mn-ea"/>
                <a:sym typeface="+mn-lt"/>
              </a:endParaRPr>
            </a:p>
          </p:txBody>
        </p:sp>
        <p:sp>
          <p:nvSpPr>
            <p:cNvPr id="24" name="Rectangle 6"/>
            <p:cNvSpPr>
              <a:spLocks noChangeArrowheads="1"/>
            </p:cNvSpPr>
            <p:nvPr/>
          </p:nvSpPr>
          <p:spPr bwMode="auto">
            <a:xfrm>
              <a:off x="1148080" y="-66441"/>
              <a:ext cx="7213333" cy="8254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150000"/>
                </a:lnSpc>
                <a:defRPr/>
              </a:pPr>
              <a:r>
                <a:rPr lang="zh-CN" altLang="en-US" sz="3600" b="1" noProof="1">
                  <a:solidFill>
                    <a:schemeClr val="tx1">
                      <a:lumMod val="85000"/>
                      <a:lumOff val="15000"/>
                    </a:schemeClr>
                  </a:solidFill>
                  <a:cs typeface="+mn-ea"/>
                  <a:sym typeface="+mn-lt"/>
                </a:rPr>
                <a:t>团队评估</a:t>
              </a:r>
              <a:endParaRPr lang="zh-CN" altLang="en-US" sz="3600" b="1" noProof="1">
                <a:solidFill>
                  <a:schemeClr val="tx1">
                    <a:lumMod val="85000"/>
                    <a:lumOff val="15000"/>
                  </a:schemeClr>
                </a:solidFill>
                <a:cs typeface="+mn-ea"/>
                <a:sym typeface="+mn-lt"/>
              </a:endParaRPr>
            </a:p>
          </p:txBody>
        </p:sp>
      </p:grpSp>
    </p:spTree>
  </p:cSld>
  <p:clrMapOvr>
    <a:masterClrMapping/>
  </p:clrMapOvr>
  <mc:AlternateContent xmlns:mc="http://schemas.openxmlformats.org/markup-compatibility/2006">
    <mc:Choice xmlns:p14="http://schemas.microsoft.com/office/powerpoint/2010/main" Requires="p14">
      <p:transition spd="slow" p14:dur="3400" advTm="0">
        <p14:reveal/>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circle(in)">
                                      <p:cBhvr>
                                        <p:cTn id="7" dur="2000"/>
                                        <p:tgtEl>
                                          <p:spTgt spid="16"/>
                                        </p:tgtEl>
                                      </p:cBhvr>
                                    </p:animEffect>
                                  </p:childTnLst>
                                </p:cTn>
                              </p:par>
                            </p:childTnLst>
                          </p:cTn>
                        </p:par>
                        <p:par>
                          <p:cTn id="8" fill="hold">
                            <p:stCondLst>
                              <p:cond delay="2000"/>
                            </p:stCondLst>
                            <p:childTnLst>
                              <p:par>
                                <p:cTn id="9" presetID="53" presetClass="entr" presetSubtype="16"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2500"/>
                            </p:stCondLst>
                            <p:childTnLst>
                              <p:par>
                                <p:cTn id="15" presetID="22" presetClass="entr" presetSubtype="1"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up)">
                                      <p:cBhvr>
                                        <p:cTn id="17" dur="1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任意多边形: 形状 7"/>
          <p:cNvSpPr/>
          <p:nvPr/>
        </p:nvSpPr>
        <p:spPr>
          <a:xfrm>
            <a:off x="-25400" y="4360333"/>
            <a:ext cx="12217400" cy="2497667"/>
          </a:xfrm>
          <a:custGeom>
            <a:avLst/>
            <a:gdLst>
              <a:gd name="connsiteX0" fmla="*/ 8898467 w 12217400"/>
              <a:gd name="connsiteY0" fmla="*/ 0 h 2497667"/>
              <a:gd name="connsiteX1" fmla="*/ 12217400 w 12217400"/>
              <a:gd name="connsiteY1" fmla="*/ 0 h 2497667"/>
              <a:gd name="connsiteX2" fmla="*/ 12217400 w 12217400"/>
              <a:gd name="connsiteY2" fmla="*/ 2497667 h 2497667"/>
              <a:gd name="connsiteX3" fmla="*/ 0 w 12217400"/>
              <a:gd name="connsiteY3" fmla="*/ 2497667 h 2497667"/>
              <a:gd name="connsiteX4" fmla="*/ 0 w 12217400"/>
              <a:gd name="connsiteY4" fmla="*/ 2108200 h 2497667"/>
              <a:gd name="connsiteX5" fmla="*/ 7958667 w 12217400"/>
              <a:gd name="connsiteY5" fmla="*/ 2108200 h 2497667"/>
              <a:gd name="connsiteX6" fmla="*/ 8898467 w 12217400"/>
              <a:gd name="connsiteY6" fmla="*/ 0 h 2497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17400" h="2497667">
                <a:moveTo>
                  <a:pt x="8898467" y="0"/>
                </a:moveTo>
                <a:lnTo>
                  <a:pt x="12217400" y="0"/>
                </a:lnTo>
                <a:lnTo>
                  <a:pt x="12217400" y="2497667"/>
                </a:lnTo>
                <a:lnTo>
                  <a:pt x="0" y="2497667"/>
                </a:lnTo>
                <a:lnTo>
                  <a:pt x="0" y="2108200"/>
                </a:lnTo>
                <a:lnTo>
                  <a:pt x="7958667" y="2108200"/>
                </a:lnTo>
                <a:lnTo>
                  <a:pt x="8898467" y="0"/>
                </a:lnTo>
                <a:close/>
              </a:path>
            </a:pathLst>
          </a:custGeom>
          <a:solidFill>
            <a:srgbClr val="333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 name="任意多边形: 形状 8"/>
          <p:cNvSpPr/>
          <p:nvPr/>
        </p:nvSpPr>
        <p:spPr>
          <a:xfrm>
            <a:off x="7520517" y="-16933"/>
            <a:ext cx="4265083" cy="6485466"/>
          </a:xfrm>
          <a:custGeom>
            <a:avLst/>
            <a:gdLst>
              <a:gd name="connsiteX0" fmla="*/ 2954866 w 4233333"/>
              <a:gd name="connsiteY0" fmla="*/ 8466 h 6485466"/>
              <a:gd name="connsiteX1" fmla="*/ 0 w 4233333"/>
              <a:gd name="connsiteY1" fmla="*/ 6485466 h 6485466"/>
              <a:gd name="connsiteX2" fmla="*/ 381000 w 4233333"/>
              <a:gd name="connsiteY2" fmla="*/ 6485466 h 6485466"/>
              <a:gd name="connsiteX3" fmla="*/ 1295400 w 4233333"/>
              <a:gd name="connsiteY3" fmla="*/ 4385733 h 6485466"/>
              <a:gd name="connsiteX4" fmla="*/ 2277533 w 4233333"/>
              <a:gd name="connsiteY4" fmla="*/ 4377266 h 6485466"/>
              <a:gd name="connsiteX5" fmla="*/ 4233333 w 4233333"/>
              <a:gd name="connsiteY5" fmla="*/ 0 h 6485466"/>
              <a:gd name="connsiteX6" fmla="*/ 2954866 w 4233333"/>
              <a:gd name="connsiteY6" fmla="*/ 8466 h 6485466"/>
              <a:gd name="connsiteX0-1" fmla="*/ 2923116 w 4233333"/>
              <a:gd name="connsiteY0-2" fmla="*/ 8466 h 6485466"/>
              <a:gd name="connsiteX1-3" fmla="*/ 0 w 4233333"/>
              <a:gd name="connsiteY1-4" fmla="*/ 6485466 h 6485466"/>
              <a:gd name="connsiteX2-5" fmla="*/ 381000 w 4233333"/>
              <a:gd name="connsiteY2-6" fmla="*/ 6485466 h 6485466"/>
              <a:gd name="connsiteX3-7" fmla="*/ 1295400 w 4233333"/>
              <a:gd name="connsiteY3-8" fmla="*/ 4385733 h 6485466"/>
              <a:gd name="connsiteX4-9" fmla="*/ 2277533 w 4233333"/>
              <a:gd name="connsiteY4-10" fmla="*/ 4377266 h 6485466"/>
              <a:gd name="connsiteX5-11" fmla="*/ 4233333 w 4233333"/>
              <a:gd name="connsiteY5-12" fmla="*/ 0 h 6485466"/>
              <a:gd name="connsiteX6-13" fmla="*/ 2923116 w 4233333"/>
              <a:gd name="connsiteY6-14" fmla="*/ 8466 h 6485466"/>
              <a:gd name="connsiteX0-15" fmla="*/ 2954866 w 4265083"/>
              <a:gd name="connsiteY0-16" fmla="*/ 8466 h 6485466"/>
              <a:gd name="connsiteX1-17" fmla="*/ 0 w 4265083"/>
              <a:gd name="connsiteY1-18" fmla="*/ 6485466 h 6485466"/>
              <a:gd name="connsiteX2-19" fmla="*/ 412750 w 4265083"/>
              <a:gd name="connsiteY2-20" fmla="*/ 6485466 h 6485466"/>
              <a:gd name="connsiteX3-21" fmla="*/ 1327150 w 4265083"/>
              <a:gd name="connsiteY3-22" fmla="*/ 4385733 h 6485466"/>
              <a:gd name="connsiteX4-23" fmla="*/ 2309283 w 4265083"/>
              <a:gd name="connsiteY4-24" fmla="*/ 4377266 h 6485466"/>
              <a:gd name="connsiteX5-25" fmla="*/ 4265083 w 4265083"/>
              <a:gd name="connsiteY5-26" fmla="*/ 0 h 6485466"/>
              <a:gd name="connsiteX6-27" fmla="*/ 2954866 w 4265083"/>
              <a:gd name="connsiteY6-28" fmla="*/ 8466 h 6485466"/>
              <a:gd name="connsiteX0-29" fmla="*/ 2954866 w 4265083"/>
              <a:gd name="connsiteY0-30" fmla="*/ 8466 h 6485466"/>
              <a:gd name="connsiteX1-31" fmla="*/ 0 w 4265083"/>
              <a:gd name="connsiteY1-32" fmla="*/ 6485466 h 6485466"/>
              <a:gd name="connsiteX2-33" fmla="*/ 412750 w 4265083"/>
              <a:gd name="connsiteY2-34" fmla="*/ 6485466 h 6485466"/>
              <a:gd name="connsiteX3-35" fmla="*/ 1352550 w 4265083"/>
              <a:gd name="connsiteY3-36" fmla="*/ 4411133 h 6485466"/>
              <a:gd name="connsiteX4-37" fmla="*/ 2309283 w 4265083"/>
              <a:gd name="connsiteY4-38" fmla="*/ 4377266 h 6485466"/>
              <a:gd name="connsiteX5-39" fmla="*/ 4265083 w 4265083"/>
              <a:gd name="connsiteY5-40" fmla="*/ 0 h 6485466"/>
              <a:gd name="connsiteX6-41" fmla="*/ 2954866 w 4265083"/>
              <a:gd name="connsiteY6-42" fmla="*/ 8466 h 648546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4265083" h="6485466">
                <a:moveTo>
                  <a:pt x="2954866" y="8466"/>
                </a:moveTo>
                <a:lnTo>
                  <a:pt x="0" y="6485466"/>
                </a:lnTo>
                <a:lnTo>
                  <a:pt x="412750" y="6485466"/>
                </a:lnTo>
                <a:lnTo>
                  <a:pt x="1352550" y="4411133"/>
                </a:lnTo>
                <a:lnTo>
                  <a:pt x="2309283" y="4377266"/>
                </a:lnTo>
                <a:lnTo>
                  <a:pt x="4265083" y="0"/>
                </a:lnTo>
                <a:lnTo>
                  <a:pt x="2954866" y="8466"/>
                </a:lnTo>
                <a:close/>
              </a:path>
            </a:pathLst>
          </a:custGeom>
          <a:gradFill>
            <a:gsLst>
              <a:gs pos="0">
                <a:schemeClr val="accent1"/>
              </a:gs>
              <a:gs pos="100000">
                <a:schemeClr val="tx1">
                  <a:lumMod val="95000"/>
                  <a:lumOff val="5000"/>
                </a:schemeClr>
              </a:gs>
            </a:gsLst>
            <a:lin ang="189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 name="任意多边形: 形状 9"/>
          <p:cNvSpPr/>
          <p:nvPr/>
        </p:nvSpPr>
        <p:spPr>
          <a:xfrm>
            <a:off x="3786717" y="-10160"/>
            <a:ext cx="6703483" cy="6477000"/>
          </a:xfrm>
          <a:custGeom>
            <a:avLst/>
            <a:gdLst>
              <a:gd name="connsiteX0" fmla="*/ 1955800 w 6697133"/>
              <a:gd name="connsiteY0" fmla="*/ 2091267 h 6477000"/>
              <a:gd name="connsiteX1" fmla="*/ 2963333 w 6697133"/>
              <a:gd name="connsiteY1" fmla="*/ 8467 h 6477000"/>
              <a:gd name="connsiteX2" fmla="*/ 6697133 w 6697133"/>
              <a:gd name="connsiteY2" fmla="*/ 0 h 6477000"/>
              <a:gd name="connsiteX3" fmla="*/ 3742266 w 6697133"/>
              <a:gd name="connsiteY3" fmla="*/ 6477000 h 6477000"/>
              <a:gd name="connsiteX4" fmla="*/ 0 w 6697133"/>
              <a:gd name="connsiteY4" fmla="*/ 6451600 h 6477000"/>
              <a:gd name="connsiteX5" fmla="*/ 1134533 w 6697133"/>
              <a:gd name="connsiteY5" fmla="*/ 3928533 h 6477000"/>
              <a:gd name="connsiteX6" fmla="*/ 2836333 w 6697133"/>
              <a:gd name="connsiteY6" fmla="*/ 3920067 h 6477000"/>
              <a:gd name="connsiteX7" fmla="*/ 3666066 w 6697133"/>
              <a:gd name="connsiteY7" fmla="*/ 2108200 h 6477000"/>
              <a:gd name="connsiteX8" fmla="*/ 1955800 w 6697133"/>
              <a:gd name="connsiteY8" fmla="*/ 2091267 h 6477000"/>
              <a:gd name="connsiteX0-1" fmla="*/ 1962150 w 6703483"/>
              <a:gd name="connsiteY0-2" fmla="*/ 2091267 h 6477000"/>
              <a:gd name="connsiteX1-3" fmla="*/ 2969683 w 6703483"/>
              <a:gd name="connsiteY1-4" fmla="*/ 8467 h 6477000"/>
              <a:gd name="connsiteX2-5" fmla="*/ 6703483 w 6703483"/>
              <a:gd name="connsiteY2-6" fmla="*/ 0 h 6477000"/>
              <a:gd name="connsiteX3-7" fmla="*/ 3748616 w 6703483"/>
              <a:gd name="connsiteY3-8" fmla="*/ 6477000 h 6477000"/>
              <a:gd name="connsiteX4-9" fmla="*/ 0 w 6703483"/>
              <a:gd name="connsiteY4-10" fmla="*/ 6477000 h 6477000"/>
              <a:gd name="connsiteX5-11" fmla="*/ 1140883 w 6703483"/>
              <a:gd name="connsiteY5-12" fmla="*/ 3928533 h 6477000"/>
              <a:gd name="connsiteX6-13" fmla="*/ 2842683 w 6703483"/>
              <a:gd name="connsiteY6-14" fmla="*/ 3920067 h 6477000"/>
              <a:gd name="connsiteX7-15" fmla="*/ 3672416 w 6703483"/>
              <a:gd name="connsiteY7-16" fmla="*/ 2108200 h 6477000"/>
              <a:gd name="connsiteX8-17" fmla="*/ 1962150 w 6703483"/>
              <a:gd name="connsiteY8-18" fmla="*/ 2091267 h 6477000"/>
              <a:gd name="connsiteX0-19" fmla="*/ 1962150 w 6703483"/>
              <a:gd name="connsiteY0-20" fmla="*/ 2091267 h 6477000"/>
              <a:gd name="connsiteX1-21" fmla="*/ 2969683 w 6703483"/>
              <a:gd name="connsiteY1-22" fmla="*/ 8467 h 6477000"/>
              <a:gd name="connsiteX2-23" fmla="*/ 6703483 w 6703483"/>
              <a:gd name="connsiteY2-24" fmla="*/ 0 h 6477000"/>
              <a:gd name="connsiteX3-25" fmla="*/ 3748616 w 6703483"/>
              <a:gd name="connsiteY3-26" fmla="*/ 6477000 h 6477000"/>
              <a:gd name="connsiteX4-27" fmla="*/ 0 w 6703483"/>
              <a:gd name="connsiteY4-28" fmla="*/ 6477000 h 6477000"/>
              <a:gd name="connsiteX5-29" fmla="*/ 1159933 w 6703483"/>
              <a:gd name="connsiteY5-30" fmla="*/ 3890433 h 6477000"/>
              <a:gd name="connsiteX6-31" fmla="*/ 2842683 w 6703483"/>
              <a:gd name="connsiteY6-32" fmla="*/ 3920067 h 6477000"/>
              <a:gd name="connsiteX7-33" fmla="*/ 3672416 w 6703483"/>
              <a:gd name="connsiteY7-34" fmla="*/ 2108200 h 6477000"/>
              <a:gd name="connsiteX8-35" fmla="*/ 1962150 w 6703483"/>
              <a:gd name="connsiteY8-36" fmla="*/ 2091267 h 6477000"/>
              <a:gd name="connsiteX0-37" fmla="*/ 1962150 w 6703483"/>
              <a:gd name="connsiteY0-38" fmla="*/ 2091267 h 6477000"/>
              <a:gd name="connsiteX1-39" fmla="*/ 2969683 w 6703483"/>
              <a:gd name="connsiteY1-40" fmla="*/ 8467 h 6477000"/>
              <a:gd name="connsiteX2-41" fmla="*/ 6703483 w 6703483"/>
              <a:gd name="connsiteY2-42" fmla="*/ 0 h 6477000"/>
              <a:gd name="connsiteX3-43" fmla="*/ 3748616 w 6703483"/>
              <a:gd name="connsiteY3-44" fmla="*/ 6477000 h 6477000"/>
              <a:gd name="connsiteX4-45" fmla="*/ 0 w 6703483"/>
              <a:gd name="connsiteY4-46" fmla="*/ 6477000 h 6477000"/>
              <a:gd name="connsiteX5-47" fmla="*/ 1159933 w 6703483"/>
              <a:gd name="connsiteY5-48" fmla="*/ 3890433 h 6477000"/>
              <a:gd name="connsiteX6-49" fmla="*/ 2829983 w 6703483"/>
              <a:gd name="connsiteY6-50" fmla="*/ 3920067 h 6477000"/>
              <a:gd name="connsiteX7-51" fmla="*/ 3672416 w 6703483"/>
              <a:gd name="connsiteY7-52" fmla="*/ 2108200 h 6477000"/>
              <a:gd name="connsiteX8-53" fmla="*/ 1962150 w 6703483"/>
              <a:gd name="connsiteY8-54" fmla="*/ 2091267 h 6477000"/>
              <a:gd name="connsiteX0-55" fmla="*/ 1962150 w 6703483"/>
              <a:gd name="connsiteY0-56" fmla="*/ 2091267 h 6477000"/>
              <a:gd name="connsiteX1-57" fmla="*/ 2969683 w 6703483"/>
              <a:gd name="connsiteY1-58" fmla="*/ 8467 h 6477000"/>
              <a:gd name="connsiteX2-59" fmla="*/ 6703483 w 6703483"/>
              <a:gd name="connsiteY2-60" fmla="*/ 0 h 6477000"/>
              <a:gd name="connsiteX3-61" fmla="*/ 3748616 w 6703483"/>
              <a:gd name="connsiteY3-62" fmla="*/ 6477000 h 6477000"/>
              <a:gd name="connsiteX4-63" fmla="*/ 0 w 6703483"/>
              <a:gd name="connsiteY4-64" fmla="*/ 6477000 h 6477000"/>
              <a:gd name="connsiteX5-65" fmla="*/ 1159933 w 6703483"/>
              <a:gd name="connsiteY5-66" fmla="*/ 3890433 h 6477000"/>
              <a:gd name="connsiteX6-67" fmla="*/ 2829983 w 6703483"/>
              <a:gd name="connsiteY6-68" fmla="*/ 3920067 h 6477000"/>
              <a:gd name="connsiteX7-69" fmla="*/ 3640666 w 6703483"/>
              <a:gd name="connsiteY7-70" fmla="*/ 2108200 h 6477000"/>
              <a:gd name="connsiteX8-71" fmla="*/ 1962150 w 6703483"/>
              <a:gd name="connsiteY8-72" fmla="*/ 2091267 h 64770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6703483" h="6477000">
                <a:moveTo>
                  <a:pt x="1962150" y="2091267"/>
                </a:moveTo>
                <a:lnTo>
                  <a:pt x="2969683" y="8467"/>
                </a:lnTo>
                <a:lnTo>
                  <a:pt x="6703483" y="0"/>
                </a:lnTo>
                <a:lnTo>
                  <a:pt x="3748616" y="6477000"/>
                </a:lnTo>
                <a:lnTo>
                  <a:pt x="0" y="6477000"/>
                </a:lnTo>
                <a:lnTo>
                  <a:pt x="1159933" y="3890433"/>
                </a:lnTo>
                <a:lnTo>
                  <a:pt x="2829983" y="3920067"/>
                </a:lnTo>
                <a:lnTo>
                  <a:pt x="3640666" y="2108200"/>
                </a:lnTo>
                <a:lnTo>
                  <a:pt x="1962150" y="2091267"/>
                </a:lnTo>
                <a:close/>
              </a:path>
            </a:pathLst>
          </a:custGeom>
          <a:blipFill dpi="0" rotWithShape="1">
            <a:blip r:embed="rId1"/>
            <a:srcRect/>
            <a:stretch>
              <a:fillRect/>
            </a:stretch>
          </a:blip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 name="任意多边形: 形状 10"/>
          <p:cNvSpPr/>
          <p:nvPr/>
        </p:nvSpPr>
        <p:spPr>
          <a:xfrm>
            <a:off x="2751667" y="3911600"/>
            <a:ext cx="2241550" cy="2563283"/>
          </a:xfrm>
          <a:custGeom>
            <a:avLst/>
            <a:gdLst>
              <a:gd name="connsiteX0" fmla="*/ 1134533 w 2133600"/>
              <a:gd name="connsiteY0" fmla="*/ 0 h 2548467"/>
              <a:gd name="connsiteX1" fmla="*/ 0 w 2133600"/>
              <a:gd name="connsiteY1" fmla="*/ 2531533 h 2548467"/>
              <a:gd name="connsiteX2" fmla="*/ 999066 w 2133600"/>
              <a:gd name="connsiteY2" fmla="*/ 2548467 h 2548467"/>
              <a:gd name="connsiteX3" fmla="*/ 2133600 w 2133600"/>
              <a:gd name="connsiteY3" fmla="*/ 25400 h 2548467"/>
              <a:gd name="connsiteX4" fmla="*/ 1134533 w 2133600"/>
              <a:gd name="connsiteY4" fmla="*/ 0 h 2548467"/>
              <a:gd name="connsiteX0-1" fmla="*/ 1134533 w 2190750"/>
              <a:gd name="connsiteY0-2" fmla="*/ 0 h 2548467"/>
              <a:gd name="connsiteX1-3" fmla="*/ 0 w 2190750"/>
              <a:gd name="connsiteY1-4" fmla="*/ 2531533 h 2548467"/>
              <a:gd name="connsiteX2-5" fmla="*/ 999066 w 2190750"/>
              <a:gd name="connsiteY2-6" fmla="*/ 2548467 h 2548467"/>
              <a:gd name="connsiteX3-7" fmla="*/ 2190750 w 2190750"/>
              <a:gd name="connsiteY3-8" fmla="*/ 12700 h 2548467"/>
              <a:gd name="connsiteX4-9" fmla="*/ 1134533 w 2190750"/>
              <a:gd name="connsiteY4-10" fmla="*/ 0 h 2548467"/>
              <a:gd name="connsiteX0-11" fmla="*/ 1134533 w 2190750"/>
              <a:gd name="connsiteY0-12" fmla="*/ 0 h 2554817"/>
              <a:gd name="connsiteX1-13" fmla="*/ 0 w 2190750"/>
              <a:gd name="connsiteY1-14" fmla="*/ 2531533 h 2554817"/>
              <a:gd name="connsiteX2-15" fmla="*/ 1024466 w 2190750"/>
              <a:gd name="connsiteY2-16" fmla="*/ 2554817 h 2554817"/>
              <a:gd name="connsiteX3-17" fmla="*/ 2190750 w 2190750"/>
              <a:gd name="connsiteY3-18" fmla="*/ 12700 h 2554817"/>
              <a:gd name="connsiteX4-19" fmla="*/ 1134533 w 2190750"/>
              <a:gd name="connsiteY4-20" fmla="*/ 0 h 2554817"/>
              <a:gd name="connsiteX0-21" fmla="*/ 1159933 w 2216150"/>
              <a:gd name="connsiteY0-22" fmla="*/ 0 h 2563283"/>
              <a:gd name="connsiteX1-23" fmla="*/ 0 w 2216150"/>
              <a:gd name="connsiteY1-24" fmla="*/ 2563283 h 2563283"/>
              <a:gd name="connsiteX2-25" fmla="*/ 1049866 w 2216150"/>
              <a:gd name="connsiteY2-26" fmla="*/ 2554817 h 2563283"/>
              <a:gd name="connsiteX3-27" fmla="*/ 2216150 w 2216150"/>
              <a:gd name="connsiteY3-28" fmla="*/ 12700 h 2563283"/>
              <a:gd name="connsiteX4-29" fmla="*/ 1159933 w 2216150"/>
              <a:gd name="connsiteY4-30" fmla="*/ 0 h 2563283"/>
              <a:gd name="connsiteX0-31" fmla="*/ 1159933 w 2241550"/>
              <a:gd name="connsiteY0-32" fmla="*/ 0 h 2563283"/>
              <a:gd name="connsiteX1-33" fmla="*/ 0 w 2241550"/>
              <a:gd name="connsiteY1-34" fmla="*/ 2563283 h 2563283"/>
              <a:gd name="connsiteX2-35" fmla="*/ 1049866 w 2241550"/>
              <a:gd name="connsiteY2-36" fmla="*/ 2554817 h 2563283"/>
              <a:gd name="connsiteX3-37" fmla="*/ 2241550 w 2241550"/>
              <a:gd name="connsiteY3-38" fmla="*/ 0 h 2563283"/>
              <a:gd name="connsiteX4-39" fmla="*/ 1159933 w 2241550"/>
              <a:gd name="connsiteY4-40" fmla="*/ 0 h 256328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241550" h="2563283">
                <a:moveTo>
                  <a:pt x="1159933" y="0"/>
                </a:moveTo>
                <a:lnTo>
                  <a:pt x="0" y="2563283"/>
                </a:lnTo>
                <a:lnTo>
                  <a:pt x="1049866" y="2554817"/>
                </a:lnTo>
                <a:lnTo>
                  <a:pt x="2241550" y="0"/>
                </a:lnTo>
                <a:lnTo>
                  <a:pt x="1159933" y="0"/>
                </a:lnTo>
                <a:close/>
              </a:path>
            </a:pathLst>
          </a:custGeom>
          <a:gradFill>
            <a:gsLst>
              <a:gs pos="0">
                <a:schemeClr val="accent1"/>
              </a:gs>
              <a:gs pos="100000">
                <a:schemeClr val="tx1">
                  <a:lumMod val="95000"/>
                  <a:lumOff val="5000"/>
                </a:schemeClr>
              </a:gs>
            </a:gsLst>
            <a:lin ang="189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 name="任意多边形: 形状 11"/>
          <p:cNvSpPr/>
          <p:nvPr/>
        </p:nvSpPr>
        <p:spPr>
          <a:xfrm>
            <a:off x="812800" y="2068407"/>
            <a:ext cx="6725819" cy="1841500"/>
          </a:xfrm>
          <a:custGeom>
            <a:avLst/>
            <a:gdLst>
              <a:gd name="connsiteX0" fmla="*/ 0 w 6256866"/>
              <a:gd name="connsiteY0" fmla="*/ 0 h 1828800"/>
              <a:gd name="connsiteX1" fmla="*/ 0 w 6256866"/>
              <a:gd name="connsiteY1" fmla="*/ 1828800 h 1828800"/>
              <a:gd name="connsiteX2" fmla="*/ 5452533 w 6256866"/>
              <a:gd name="connsiteY2" fmla="*/ 1828800 h 1828800"/>
              <a:gd name="connsiteX3" fmla="*/ 6256866 w 6256866"/>
              <a:gd name="connsiteY3" fmla="*/ 8466 h 1828800"/>
              <a:gd name="connsiteX4" fmla="*/ 0 w 6256866"/>
              <a:gd name="connsiteY4" fmla="*/ 0 h 1828800"/>
              <a:gd name="connsiteX0-1" fmla="*/ 0 w 6256866"/>
              <a:gd name="connsiteY0-2" fmla="*/ 0 h 1835150"/>
              <a:gd name="connsiteX1-3" fmla="*/ 0 w 6256866"/>
              <a:gd name="connsiteY1-4" fmla="*/ 1828800 h 1835150"/>
              <a:gd name="connsiteX2-5" fmla="*/ 5458883 w 6256866"/>
              <a:gd name="connsiteY2-6" fmla="*/ 1835150 h 1835150"/>
              <a:gd name="connsiteX3-7" fmla="*/ 6256866 w 6256866"/>
              <a:gd name="connsiteY3-8" fmla="*/ 8466 h 1835150"/>
              <a:gd name="connsiteX4-9" fmla="*/ 0 w 6256866"/>
              <a:gd name="connsiteY4-10" fmla="*/ 0 h 183515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256866" h="1835150">
                <a:moveTo>
                  <a:pt x="0" y="0"/>
                </a:moveTo>
                <a:lnTo>
                  <a:pt x="0" y="1828800"/>
                </a:lnTo>
                <a:lnTo>
                  <a:pt x="5458883" y="1835150"/>
                </a:lnTo>
                <a:lnTo>
                  <a:pt x="6256866" y="8466"/>
                </a:lnTo>
                <a:lnTo>
                  <a:pt x="0" y="0"/>
                </a:lnTo>
                <a:close/>
              </a:path>
            </a:pathLst>
          </a:custGeom>
          <a:solidFill>
            <a:srgbClr val="333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0" name="文本框 19"/>
          <p:cNvSpPr txBox="1"/>
          <p:nvPr/>
        </p:nvSpPr>
        <p:spPr>
          <a:xfrm>
            <a:off x="1151466" y="2417842"/>
            <a:ext cx="5528733" cy="1107996"/>
          </a:xfrm>
          <a:prstGeom prst="rect">
            <a:avLst/>
          </a:prstGeom>
          <a:noFill/>
        </p:spPr>
        <p:txBody>
          <a:bodyPr wrap="square" rtlCol="0">
            <a:spAutoFit/>
          </a:bodyPr>
          <a:lstStyle/>
          <a:p>
            <a:r>
              <a:rPr lang="zh-CN" altLang="en-US" sz="6600" b="1" spc="300" dirty="0">
                <a:solidFill>
                  <a:schemeClr val="bg1"/>
                </a:solidFill>
                <a:cs typeface="+mn-ea"/>
                <a:sym typeface="+mn-lt"/>
              </a:rPr>
              <a:t>谢谢您的聆听</a:t>
            </a:r>
            <a:endParaRPr lang="zh-CN" altLang="en-US" sz="6600" b="1" spc="300" dirty="0">
              <a:solidFill>
                <a:schemeClr val="bg1"/>
              </a:solidFill>
              <a:cs typeface="+mn-ea"/>
              <a:sym typeface="+mn-lt"/>
            </a:endParaRPr>
          </a:p>
        </p:txBody>
      </p:sp>
      <p:sp>
        <p:nvSpPr>
          <p:cNvPr id="21" name="文本框 20"/>
          <p:cNvSpPr txBox="1"/>
          <p:nvPr/>
        </p:nvSpPr>
        <p:spPr>
          <a:xfrm>
            <a:off x="9131829" y="5193241"/>
            <a:ext cx="2653771" cy="923330"/>
          </a:xfrm>
          <a:prstGeom prst="rect">
            <a:avLst/>
          </a:prstGeom>
          <a:noFill/>
        </p:spPr>
        <p:txBody>
          <a:bodyPr wrap="square" rtlCol="0">
            <a:spAutoFit/>
          </a:bodyPr>
          <a:lstStyle/>
          <a:p>
            <a:pPr algn="ctr"/>
            <a:r>
              <a:rPr lang="en-US" altLang="zh-CN" sz="5400" dirty="0">
                <a:solidFill>
                  <a:schemeClr val="bg1"/>
                </a:solidFill>
                <a:cs typeface="+mn-ea"/>
                <a:sym typeface="+mn-lt"/>
              </a:rPr>
              <a:t>LOGO</a:t>
            </a:r>
            <a:endParaRPr lang="zh-CN" altLang="en-US" sz="5400" dirty="0">
              <a:solidFill>
                <a:schemeClr val="bg1"/>
              </a:solidFill>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250" advTm="7000">
        <p14:switch dir="r"/>
      </p:transition>
    </mc:Choice>
    <mc:Fallback>
      <p:transition spd="slow" advTm="7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300" fill="hold"/>
                                        <p:tgtEl>
                                          <p:spTgt spid="10"/>
                                        </p:tgtEl>
                                        <p:attrNameLst>
                                          <p:attrName>ppt_x</p:attrName>
                                        </p:attrNameLst>
                                      </p:cBhvr>
                                      <p:tavLst>
                                        <p:tav tm="0">
                                          <p:val>
                                            <p:strVal val="#ppt_x"/>
                                          </p:val>
                                        </p:tav>
                                        <p:tav tm="100000">
                                          <p:val>
                                            <p:strVal val="#ppt_x"/>
                                          </p:val>
                                        </p:tav>
                                      </p:tavLst>
                                    </p:anim>
                                    <p:anim calcmode="lin" valueType="num">
                                      <p:cBhvr additive="base">
                                        <p:cTn id="8" dur="300" fill="hold"/>
                                        <p:tgtEl>
                                          <p:spTgt spid="10"/>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1"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300" fill="hold"/>
                                        <p:tgtEl>
                                          <p:spTgt spid="9"/>
                                        </p:tgtEl>
                                        <p:attrNameLst>
                                          <p:attrName>ppt_x</p:attrName>
                                        </p:attrNameLst>
                                      </p:cBhvr>
                                      <p:tavLst>
                                        <p:tav tm="0">
                                          <p:val>
                                            <p:strVal val="#ppt_x"/>
                                          </p:val>
                                        </p:tav>
                                        <p:tav tm="100000">
                                          <p:val>
                                            <p:strVal val="#ppt_x"/>
                                          </p:val>
                                        </p:tav>
                                      </p:tavLst>
                                    </p:anim>
                                    <p:anim calcmode="lin" valueType="num">
                                      <p:cBhvr additive="base">
                                        <p:cTn id="13" dur="300" fill="hold"/>
                                        <p:tgtEl>
                                          <p:spTgt spid="9"/>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300" fill="hold"/>
                                        <p:tgtEl>
                                          <p:spTgt spid="12"/>
                                        </p:tgtEl>
                                        <p:attrNameLst>
                                          <p:attrName>ppt_x</p:attrName>
                                        </p:attrNameLst>
                                      </p:cBhvr>
                                      <p:tavLst>
                                        <p:tav tm="0">
                                          <p:val>
                                            <p:strVal val="0-#ppt_w/2"/>
                                          </p:val>
                                        </p:tav>
                                        <p:tav tm="100000">
                                          <p:val>
                                            <p:strVal val="#ppt_x"/>
                                          </p:val>
                                        </p:tav>
                                      </p:tavLst>
                                    </p:anim>
                                    <p:anim calcmode="lin" valueType="num">
                                      <p:cBhvr additive="base">
                                        <p:cTn id="18" dur="300" fill="hold"/>
                                        <p:tgtEl>
                                          <p:spTgt spid="12"/>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1"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additive="base">
                                        <p:cTn id="22" dur="300" fill="hold"/>
                                        <p:tgtEl>
                                          <p:spTgt spid="11"/>
                                        </p:tgtEl>
                                        <p:attrNameLst>
                                          <p:attrName>ppt_x</p:attrName>
                                        </p:attrNameLst>
                                      </p:cBhvr>
                                      <p:tavLst>
                                        <p:tav tm="0">
                                          <p:val>
                                            <p:strVal val="#ppt_x"/>
                                          </p:val>
                                        </p:tav>
                                        <p:tav tm="100000">
                                          <p:val>
                                            <p:strVal val="#ppt_x"/>
                                          </p:val>
                                        </p:tav>
                                      </p:tavLst>
                                    </p:anim>
                                    <p:anim calcmode="lin" valueType="num">
                                      <p:cBhvr additive="base">
                                        <p:cTn id="23" dur="300" fill="hold"/>
                                        <p:tgtEl>
                                          <p:spTgt spid="11"/>
                                        </p:tgtEl>
                                        <p:attrNameLst>
                                          <p:attrName>ppt_y</p:attrName>
                                        </p:attrNameLst>
                                      </p:cBhvr>
                                      <p:tavLst>
                                        <p:tav tm="0">
                                          <p:val>
                                            <p:strVal val="0-#ppt_h/2"/>
                                          </p:val>
                                        </p:tav>
                                        <p:tav tm="100000">
                                          <p:val>
                                            <p:strVal val="#ppt_y"/>
                                          </p:val>
                                        </p:tav>
                                      </p:tavLst>
                                    </p:anim>
                                  </p:childTnLst>
                                </p:cTn>
                              </p:par>
                            </p:childTnLst>
                          </p:cTn>
                        </p:par>
                        <p:par>
                          <p:cTn id="24" fill="hold">
                            <p:stCondLst>
                              <p:cond delay="2000"/>
                            </p:stCondLst>
                            <p:childTnLst>
                              <p:par>
                                <p:cTn id="25" presetID="22" presetClass="entr" presetSubtype="2"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right)">
                                      <p:cBhvr>
                                        <p:cTn id="27" dur="500"/>
                                        <p:tgtEl>
                                          <p:spTgt spid="8"/>
                                        </p:tgtEl>
                                      </p:cBhvr>
                                    </p:animEffect>
                                  </p:childTnLst>
                                </p:cTn>
                              </p:par>
                            </p:childTnLst>
                          </p:cTn>
                        </p:par>
                        <p:par>
                          <p:cTn id="28" fill="hold">
                            <p:stCondLst>
                              <p:cond delay="2500"/>
                            </p:stCondLst>
                            <p:childTnLst>
                              <p:par>
                                <p:cTn id="29" presetID="42" presetClass="entr" presetSubtype="0" fill="hold" grpId="0" nodeType="afterEffect">
                                  <p:stCondLst>
                                    <p:cond delay="0"/>
                                  </p:stCondLst>
                                  <p:iterate type="lt">
                                    <p:tmPct val="20000"/>
                                  </p:iterate>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1000" fill="hold"/>
                                        <p:tgtEl>
                                          <p:spTgt spid="20"/>
                                        </p:tgtEl>
                                        <p:attrNameLst>
                                          <p:attrName>ppt_y</p:attrName>
                                        </p:attrNameLst>
                                      </p:cBhvr>
                                      <p:tavLst>
                                        <p:tav tm="0">
                                          <p:val>
                                            <p:strVal val="#ppt_y+.1"/>
                                          </p:val>
                                        </p:tav>
                                        <p:tav tm="100000">
                                          <p:val>
                                            <p:strVal val="#ppt_y"/>
                                          </p:val>
                                        </p:tav>
                                      </p:tavLst>
                                    </p:anim>
                                  </p:childTnLst>
                                </p:cTn>
                              </p:par>
                              <p:par>
                                <p:cTn id="34" presetID="10" presetClass="entr" presetSubtype="0" fill="hold" grpId="0" nodeType="with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fade">
                                      <p:cBhvr>
                                        <p:cTn id="36" dur="500"/>
                                        <p:tgtEl>
                                          <p:spTgt spid="21"/>
                                        </p:tgtEl>
                                      </p:cBhvr>
                                    </p:animEffect>
                                  </p:childTnLst>
                                </p:cTn>
                              </p:par>
                              <p:par>
                                <p:cTn id="37" presetID="26" presetClass="emph" presetSubtype="0" fill="hold" grpId="1" nodeType="withEffect">
                                  <p:stCondLst>
                                    <p:cond delay="0"/>
                                  </p:stCondLst>
                                  <p:childTnLst>
                                    <p:animEffect transition="out" filter="fade">
                                      <p:cBhvr>
                                        <p:cTn id="38" dur="500" tmFilter="0, 0; .2, .5; .8, .5; 1, 0"/>
                                        <p:tgtEl>
                                          <p:spTgt spid="21"/>
                                        </p:tgtEl>
                                      </p:cBhvr>
                                    </p:animEffect>
                                    <p:animScale>
                                      <p:cBhvr>
                                        <p:cTn id="39" dur="250" autoRev="1" fill="hold"/>
                                        <p:tgtEl>
                                          <p:spTgt spid="21"/>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20" grpId="0"/>
      <p:bldP spid="21" grpId="0"/>
      <p:bldP spid="21" grpId="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矩形 2"/>
          <p:cNvSpPr/>
          <p:nvPr/>
        </p:nvSpPr>
        <p:spPr>
          <a:xfrm>
            <a:off x="9525" y="-36195"/>
            <a:ext cx="12182475" cy="68941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 name="矩形 6"/>
          <p:cNvSpPr/>
          <p:nvPr/>
        </p:nvSpPr>
        <p:spPr>
          <a:xfrm>
            <a:off x="635" y="2586990"/>
            <a:ext cx="12191365" cy="123761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80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10000+套</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精品</a:t>
            </a:r>
            <a:r>
              <a:rPr kumimoji="0" lang="en-US" altLang="zh-CN"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PPT</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模板</a:t>
            </a:r>
            <a:r>
              <a:rPr kumimoji="0" lang="zh-CN" altLang="en-US" sz="2780" b="1" i="0" u="none" strike="noStrike" kern="1200" cap="none" spc="200" normalizeH="0" baseline="0" noProof="1" dirty="0">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全部免费</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下载</a:t>
            </a:r>
            <a:endParaRPr kumimoji="0" lang="en-US" altLang="zh-CN"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endParaRPr>
          </a:p>
        </p:txBody>
      </p:sp>
      <p:pic>
        <p:nvPicPr>
          <p:cNvPr id="4" name="图片 3" descr="logo"/>
          <p:cNvPicPr>
            <a:picLocks noChangeAspect="1"/>
          </p:cNvPicPr>
          <p:nvPr/>
        </p:nvPicPr>
        <p:blipFill>
          <a:blip r:embed="rId1"/>
          <a:stretch>
            <a:fillRect/>
          </a:stretch>
        </p:blipFill>
        <p:spPr>
          <a:xfrm>
            <a:off x="4843145" y="1400175"/>
            <a:ext cx="2505075" cy="762000"/>
          </a:xfrm>
          <a:prstGeom prst="rect">
            <a:avLst/>
          </a:prstGeom>
        </p:spPr>
      </p:pic>
      <p:sp>
        <p:nvSpPr>
          <p:cNvPr id="5" name="文本框 4"/>
          <p:cNvSpPr txBox="1"/>
          <p:nvPr/>
        </p:nvSpPr>
        <p:spPr>
          <a:xfrm>
            <a:off x="4200525" y="4134485"/>
            <a:ext cx="3800475" cy="1076325"/>
          </a:xfrm>
          <a:prstGeom prst="rect">
            <a:avLst/>
          </a:prstGeom>
          <a:noFill/>
        </p:spPr>
        <p:txBody>
          <a:bodyPr wrap="square" rtlCol="0">
            <a:spAutoFit/>
          </a:bodyPr>
          <a:p>
            <a:pPr algn="ctr"/>
            <a:r>
              <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PPT</a:t>
            </a:r>
            <a:r>
              <a:rPr lang="zh-CN" altLang="en-US"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营</a:t>
            </a:r>
            <a:endParaRPr lang="zh-CN" altLang="en-US"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a:p>
            <a:pPr algn="ctr"/>
            <a:r>
              <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www.pptying.com</a:t>
            </a:r>
            <a:endPar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p:txBody>
      </p:sp>
    </p:spTree>
  </p:cSld>
  <p:clrMapOvr>
    <a:masterClrMapping/>
  </p:clrMapOvr>
  <p:transition spd="med" advClick="0" advTm="0">
    <p:push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bwMode="auto">
          <a:xfrm>
            <a:off x="3652838" y="1254125"/>
            <a:ext cx="5400675" cy="635000"/>
            <a:chOff x="6402758" y="1340767"/>
            <a:chExt cx="3522804" cy="756855"/>
          </a:xfrm>
        </p:grpSpPr>
        <p:sp>
          <p:nvSpPr>
            <p:cNvPr id="11" name="圆角矩形 10"/>
            <p:cNvSpPr/>
            <p:nvPr/>
          </p:nvSpPr>
          <p:spPr>
            <a:xfrm>
              <a:off x="6402758" y="1340767"/>
              <a:ext cx="3522804" cy="756855"/>
            </a:xfrm>
            <a:prstGeom prst="roundRect">
              <a:avLst/>
            </a:prstGeom>
            <a:gradFill>
              <a:gsLst>
                <a:gs pos="0">
                  <a:schemeClr val="accent1"/>
                </a:gs>
                <a:gs pos="100000">
                  <a:schemeClr val="tx1">
                    <a:lumMod val="95000"/>
                    <a:lumOff val="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noProof="1">
                <a:cs typeface="+mn-ea"/>
                <a:sym typeface="+mn-lt"/>
              </a:endParaRPr>
            </a:p>
          </p:txBody>
        </p:sp>
        <p:sp>
          <p:nvSpPr>
            <p:cNvPr id="12" name="圆角矩形 11"/>
            <p:cNvSpPr/>
            <p:nvPr/>
          </p:nvSpPr>
          <p:spPr>
            <a:xfrm>
              <a:off x="6496989" y="1444835"/>
              <a:ext cx="3334341" cy="556288"/>
            </a:xfrm>
            <a:prstGeom prst="roundRect">
              <a:avLst/>
            </a:prstGeom>
            <a:gradFill>
              <a:gsLst>
                <a:gs pos="0">
                  <a:schemeClr val="accent1"/>
                </a:gs>
                <a:gs pos="100000">
                  <a:schemeClr val="tx1">
                    <a:lumMod val="95000"/>
                    <a:lumOff val="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noProof="1">
                <a:cs typeface="+mn-ea"/>
                <a:sym typeface="+mn-lt"/>
              </a:endParaRPr>
            </a:p>
          </p:txBody>
        </p:sp>
        <p:sp>
          <p:nvSpPr>
            <p:cNvPr id="13" name="文本框 12"/>
            <p:cNvSpPr txBox="1"/>
            <p:nvPr/>
          </p:nvSpPr>
          <p:spPr>
            <a:xfrm flipH="1">
              <a:off x="6465924" y="1387721"/>
              <a:ext cx="3237003" cy="662950"/>
            </a:xfrm>
            <a:prstGeom prst="rect">
              <a:avLst/>
            </a:prstGeom>
            <a:gradFill>
              <a:gsLst>
                <a:gs pos="0">
                  <a:schemeClr val="accent1"/>
                </a:gs>
                <a:gs pos="100000">
                  <a:schemeClr val="tx1">
                    <a:lumMod val="95000"/>
                    <a:lumOff val="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zh-CN" altLang="en-US" noProof="1">
                  <a:cs typeface="+mn-ea"/>
                  <a:sym typeface="+mn-lt"/>
                </a:rPr>
                <a:t>工作群体 </a:t>
              </a:r>
              <a:r>
                <a:rPr lang="en-US" altLang="zh-CN" noProof="1">
                  <a:cs typeface="+mn-ea"/>
                  <a:sym typeface="+mn-lt"/>
                </a:rPr>
                <a:t>vs </a:t>
              </a:r>
              <a:r>
                <a:rPr lang="zh-CN" altLang="en-US" noProof="1">
                  <a:cs typeface="+mn-ea"/>
                  <a:sym typeface="+mn-lt"/>
                </a:rPr>
                <a:t>工作团队</a:t>
              </a:r>
              <a:endParaRPr lang="zh-CN" altLang="en-US" noProof="1">
                <a:cs typeface="+mn-ea"/>
                <a:sym typeface="+mn-lt"/>
              </a:endParaRPr>
            </a:p>
          </p:txBody>
        </p:sp>
      </p:grpSp>
      <p:grpSp>
        <p:nvGrpSpPr>
          <p:cNvPr id="14" name="组合 1"/>
          <p:cNvGrpSpPr>
            <a:grpSpLocks noChangeAspect="1"/>
          </p:cNvGrpSpPr>
          <p:nvPr/>
        </p:nvGrpSpPr>
        <p:grpSpPr bwMode="auto">
          <a:xfrm>
            <a:off x="603126" y="3533062"/>
            <a:ext cx="2314575" cy="692150"/>
            <a:chOff x="955236" y="1261745"/>
            <a:chExt cx="2081765" cy="2030441"/>
          </a:xfrm>
        </p:grpSpPr>
        <p:sp>
          <p:nvSpPr>
            <p:cNvPr id="15" name="Freeform 6"/>
            <p:cNvSpPr/>
            <p:nvPr/>
          </p:nvSpPr>
          <p:spPr bwMode="auto">
            <a:xfrm>
              <a:off x="955236" y="1261745"/>
              <a:ext cx="2081765" cy="2030441"/>
            </a:xfrm>
            <a:prstGeom prst="roundRect">
              <a:avLst/>
            </a:prstGeom>
            <a:gradFill>
              <a:gsLst>
                <a:gs pos="0">
                  <a:schemeClr val="accent1"/>
                </a:gs>
                <a:gs pos="100000">
                  <a:schemeClr val="tx1">
                    <a:lumMod val="95000"/>
                    <a:lumOff val="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noProof="1">
                <a:solidFill>
                  <a:schemeClr val="lt1"/>
                </a:solidFill>
                <a:cs typeface="+mn-ea"/>
                <a:sym typeface="+mn-lt"/>
              </a:endParaRPr>
            </a:p>
          </p:txBody>
        </p:sp>
        <p:sp>
          <p:nvSpPr>
            <p:cNvPr id="16" name="椭圆 23"/>
            <p:cNvSpPr/>
            <p:nvPr/>
          </p:nvSpPr>
          <p:spPr>
            <a:xfrm>
              <a:off x="1084975" y="1479740"/>
              <a:ext cx="1822286" cy="1594450"/>
            </a:xfrm>
            <a:prstGeom prst="roundRect">
              <a:avLst/>
            </a:prstGeom>
            <a:gradFill>
              <a:gsLst>
                <a:gs pos="0">
                  <a:schemeClr val="accent1"/>
                </a:gs>
                <a:gs pos="100000">
                  <a:schemeClr val="tx1">
                    <a:lumMod val="95000"/>
                    <a:lumOff val="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noProof="1">
                <a:solidFill>
                  <a:schemeClr val="lt1"/>
                </a:solidFill>
                <a:cs typeface="+mn-ea"/>
                <a:sym typeface="+mn-lt"/>
              </a:endParaRPr>
            </a:p>
          </p:txBody>
        </p:sp>
        <p:sp>
          <p:nvSpPr>
            <p:cNvPr id="17" name="文本框 53"/>
            <p:cNvSpPr>
              <a:spLocks noChangeArrowheads="1"/>
            </p:cNvSpPr>
            <p:nvPr/>
          </p:nvSpPr>
          <p:spPr bwMode="auto">
            <a:xfrm>
              <a:off x="1084976" y="1526644"/>
              <a:ext cx="1798137" cy="1499185"/>
            </a:xfrm>
            <a:prstGeom prst="roundRect">
              <a:avLst>
                <a:gd name="adj" fmla="val 16667"/>
              </a:avLst>
            </a:prstGeom>
            <a:gradFill>
              <a:gsLst>
                <a:gs pos="0">
                  <a:schemeClr val="accent1"/>
                </a:gs>
                <a:gs pos="100000">
                  <a:schemeClr val="tx1">
                    <a:lumMod val="95000"/>
                    <a:lumOff val="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a:solidFill>
                    <a:schemeClr val="lt1"/>
                  </a:solidFill>
                  <a:cs typeface="+mn-ea"/>
                  <a:sym typeface="+mn-lt"/>
                </a:rPr>
                <a:t>目标的实现 </a:t>
              </a:r>
              <a:endParaRPr lang="zh-CN" altLang="en-US">
                <a:solidFill>
                  <a:schemeClr val="lt1"/>
                </a:solidFill>
                <a:cs typeface="+mn-ea"/>
                <a:sym typeface="+mn-lt"/>
              </a:endParaRPr>
            </a:p>
          </p:txBody>
        </p:sp>
      </p:grpSp>
      <p:grpSp>
        <p:nvGrpSpPr>
          <p:cNvPr id="18" name="组合 1"/>
          <p:cNvGrpSpPr>
            <a:grpSpLocks noChangeAspect="1"/>
          </p:cNvGrpSpPr>
          <p:nvPr/>
        </p:nvGrpSpPr>
        <p:grpSpPr bwMode="auto">
          <a:xfrm>
            <a:off x="3292158" y="3524509"/>
            <a:ext cx="2314575" cy="692150"/>
            <a:chOff x="955236" y="1261745"/>
            <a:chExt cx="2081765" cy="2030441"/>
          </a:xfrm>
        </p:grpSpPr>
        <p:sp>
          <p:nvSpPr>
            <p:cNvPr id="19" name="Freeform 6"/>
            <p:cNvSpPr/>
            <p:nvPr/>
          </p:nvSpPr>
          <p:spPr bwMode="auto">
            <a:xfrm>
              <a:off x="955236" y="1261745"/>
              <a:ext cx="2081765" cy="2030441"/>
            </a:xfrm>
            <a:prstGeom prst="roundRect">
              <a:avLst/>
            </a:prstGeom>
            <a:gradFill>
              <a:gsLst>
                <a:gs pos="0">
                  <a:schemeClr val="accent1"/>
                </a:gs>
                <a:gs pos="100000">
                  <a:schemeClr val="tx1">
                    <a:lumMod val="95000"/>
                    <a:lumOff val="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noProof="1">
                <a:solidFill>
                  <a:schemeClr val="lt1"/>
                </a:solidFill>
                <a:cs typeface="+mn-ea"/>
                <a:sym typeface="+mn-lt"/>
              </a:endParaRPr>
            </a:p>
          </p:txBody>
        </p:sp>
        <p:sp>
          <p:nvSpPr>
            <p:cNvPr id="20" name="椭圆 23"/>
            <p:cNvSpPr/>
            <p:nvPr/>
          </p:nvSpPr>
          <p:spPr>
            <a:xfrm>
              <a:off x="1084975" y="1479740"/>
              <a:ext cx="1822286" cy="1594450"/>
            </a:xfrm>
            <a:prstGeom prst="roundRect">
              <a:avLst/>
            </a:prstGeom>
            <a:gradFill>
              <a:gsLst>
                <a:gs pos="0">
                  <a:schemeClr val="accent1"/>
                </a:gs>
                <a:gs pos="100000">
                  <a:schemeClr val="tx1">
                    <a:lumMod val="95000"/>
                    <a:lumOff val="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noProof="1">
                <a:solidFill>
                  <a:schemeClr val="lt1"/>
                </a:solidFill>
                <a:cs typeface="+mn-ea"/>
                <a:sym typeface="+mn-lt"/>
              </a:endParaRPr>
            </a:p>
          </p:txBody>
        </p:sp>
        <p:sp>
          <p:nvSpPr>
            <p:cNvPr id="21" name="文本框 53"/>
            <p:cNvSpPr>
              <a:spLocks noChangeArrowheads="1"/>
            </p:cNvSpPr>
            <p:nvPr/>
          </p:nvSpPr>
          <p:spPr bwMode="auto">
            <a:xfrm>
              <a:off x="1215178" y="1526644"/>
              <a:ext cx="1561880" cy="1499185"/>
            </a:xfrm>
            <a:prstGeom prst="roundRect">
              <a:avLst>
                <a:gd name="adj" fmla="val 16667"/>
              </a:avLst>
            </a:prstGeom>
            <a:gradFill>
              <a:gsLst>
                <a:gs pos="0">
                  <a:schemeClr val="accent1"/>
                </a:gs>
                <a:gs pos="100000">
                  <a:schemeClr val="tx1">
                    <a:lumMod val="95000"/>
                    <a:lumOff val="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a:solidFill>
                    <a:schemeClr val="lt1"/>
                  </a:solidFill>
                  <a:cs typeface="+mn-ea"/>
                  <a:sym typeface="+mn-lt"/>
                </a:rPr>
                <a:t>合作性</a:t>
              </a:r>
              <a:endParaRPr lang="zh-CN" altLang="en-US">
                <a:solidFill>
                  <a:schemeClr val="lt1"/>
                </a:solidFill>
                <a:cs typeface="+mn-ea"/>
                <a:sym typeface="+mn-lt"/>
              </a:endParaRPr>
            </a:p>
          </p:txBody>
        </p:sp>
      </p:grpSp>
      <p:grpSp>
        <p:nvGrpSpPr>
          <p:cNvPr id="22" name="组合 1"/>
          <p:cNvGrpSpPr>
            <a:grpSpLocks noChangeAspect="1"/>
          </p:cNvGrpSpPr>
          <p:nvPr/>
        </p:nvGrpSpPr>
        <p:grpSpPr bwMode="auto">
          <a:xfrm>
            <a:off x="5981611" y="3515290"/>
            <a:ext cx="2314575" cy="690562"/>
            <a:chOff x="955236" y="1261745"/>
            <a:chExt cx="2081765" cy="2030441"/>
          </a:xfrm>
        </p:grpSpPr>
        <p:sp>
          <p:nvSpPr>
            <p:cNvPr id="23" name="Freeform 6"/>
            <p:cNvSpPr/>
            <p:nvPr/>
          </p:nvSpPr>
          <p:spPr bwMode="auto">
            <a:xfrm>
              <a:off x="955236" y="1261745"/>
              <a:ext cx="2081765" cy="2030441"/>
            </a:xfrm>
            <a:prstGeom prst="roundRect">
              <a:avLst/>
            </a:prstGeom>
            <a:gradFill>
              <a:gsLst>
                <a:gs pos="0">
                  <a:schemeClr val="accent1"/>
                </a:gs>
                <a:gs pos="100000">
                  <a:schemeClr val="tx1">
                    <a:lumMod val="95000"/>
                    <a:lumOff val="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noProof="1">
                <a:solidFill>
                  <a:schemeClr val="lt1"/>
                </a:solidFill>
                <a:cs typeface="+mn-ea"/>
                <a:sym typeface="+mn-lt"/>
              </a:endParaRPr>
            </a:p>
          </p:txBody>
        </p:sp>
        <p:sp>
          <p:nvSpPr>
            <p:cNvPr id="24" name="椭圆 23"/>
            <p:cNvSpPr/>
            <p:nvPr/>
          </p:nvSpPr>
          <p:spPr>
            <a:xfrm>
              <a:off x="1084975" y="1479740"/>
              <a:ext cx="1822286" cy="1594450"/>
            </a:xfrm>
            <a:prstGeom prst="roundRect">
              <a:avLst/>
            </a:prstGeom>
            <a:gradFill>
              <a:gsLst>
                <a:gs pos="0">
                  <a:schemeClr val="accent1"/>
                </a:gs>
                <a:gs pos="100000">
                  <a:schemeClr val="tx1">
                    <a:lumMod val="95000"/>
                    <a:lumOff val="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noProof="1">
                <a:solidFill>
                  <a:schemeClr val="lt1"/>
                </a:solidFill>
                <a:cs typeface="+mn-ea"/>
                <a:sym typeface="+mn-lt"/>
              </a:endParaRPr>
            </a:p>
          </p:txBody>
        </p:sp>
        <p:sp>
          <p:nvSpPr>
            <p:cNvPr id="25" name="文本框 53"/>
            <p:cNvSpPr>
              <a:spLocks noChangeArrowheads="1"/>
            </p:cNvSpPr>
            <p:nvPr/>
          </p:nvSpPr>
          <p:spPr bwMode="auto">
            <a:xfrm>
              <a:off x="1215178" y="1526644"/>
              <a:ext cx="1561880" cy="1499185"/>
            </a:xfrm>
            <a:prstGeom prst="roundRect">
              <a:avLst>
                <a:gd name="adj" fmla="val 16667"/>
              </a:avLst>
            </a:prstGeom>
            <a:gradFill>
              <a:gsLst>
                <a:gs pos="0">
                  <a:schemeClr val="accent1"/>
                </a:gs>
                <a:gs pos="100000">
                  <a:schemeClr val="tx1">
                    <a:lumMod val="95000"/>
                    <a:lumOff val="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a:solidFill>
                    <a:schemeClr val="lt1"/>
                  </a:solidFill>
                  <a:cs typeface="+mn-ea"/>
                  <a:sym typeface="+mn-lt"/>
                </a:rPr>
                <a:t>责任性</a:t>
              </a:r>
              <a:endParaRPr lang="zh-CN" altLang="en-US">
                <a:solidFill>
                  <a:schemeClr val="lt1"/>
                </a:solidFill>
                <a:cs typeface="+mn-ea"/>
                <a:sym typeface="+mn-lt"/>
              </a:endParaRPr>
            </a:p>
          </p:txBody>
        </p:sp>
      </p:grpSp>
      <p:grpSp>
        <p:nvGrpSpPr>
          <p:cNvPr id="26" name="组合 1"/>
          <p:cNvGrpSpPr>
            <a:grpSpLocks noChangeAspect="1"/>
          </p:cNvGrpSpPr>
          <p:nvPr/>
        </p:nvGrpSpPr>
        <p:grpSpPr bwMode="auto">
          <a:xfrm>
            <a:off x="8671064" y="3524261"/>
            <a:ext cx="2314575" cy="692150"/>
            <a:chOff x="955236" y="1261745"/>
            <a:chExt cx="2081765" cy="2030441"/>
          </a:xfrm>
        </p:grpSpPr>
        <p:sp>
          <p:nvSpPr>
            <p:cNvPr id="27" name="Freeform 6"/>
            <p:cNvSpPr/>
            <p:nvPr/>
          </p:nvSpPr>
          <p:spPr bwMode="auto">
            <a:xfrm>
              <a:off x="955236" y="1261745"/>
              <a:ext cx="2081765" cy="2030441"/>
            </a:xfrm>
            <a:prstGeom prst="roundRect">
              <a:avLst/>
            </a:prstGeom>
            <a:gradFill>
              <a:gsLst>
                <a:gs pos="0">
                  <a:schemeClr val="accent1"/>
                </a:gs>
                <a:gs pos="100000">
                  <a:schemeClr val="tx1">
                    <a:lumMod val="95000"/>
                    <a:lumOff val="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noProof="1">
                <a:solidFill>
                  <a:schemeClr val="lt1"/>
                </a:solidFill>
                <a:cs typeface="+mn-ea"/>
                <a:sym typeface="+mn-lt"/>
              </a:endParaRPr>
            </a:p>
          </p:txBody>
        </p:sp>
        <p:sp>
          <p:nvSpPr>
            <p:cNvPr id="28" name="椭圆 23"/>
            <p:cNvSpPr/>
            <p:nvPr/>
          </p:nvSpPr>
          <p:spPr>
            <a:xfrm>
              <a:off x="1084975" y="1479740"/>
              <a:ext cx="1822286" cy="1594450"/>
            </a:xfrm>
            <a:prstGeom prst="roundRect">
              <a:avLst/>
            </a:prstGeom>
            <a:gradFill>
              <a:gsLst>
                <a:gs pos="0">
                  <a:schemeClr val="accent1"/>
                </a:gs>
                <a:gs pos="100000">
                  <a:schemeClr val="tx1">
                    <a:lumMod val="95000"/>
                    <a:lumOff val="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noProof="1">
                <a:solidFill>
                  <a:schemeClr val="lt1"/>
                </a:solidFill>
                <a:cs typeface="+mn-ea"/>
                <a:sym typeface="+mn-lt"/>
              </a:endParaRPr>
            </a:p>
          </p:txBody>
        </p:sp>
        <p:sp>
          <p:nvSpPr>
            <p:cNvPr id="29" name="文本框 53"/>
            <p:cNvSpPr>
              <a:spLocks noChangeArrowheads="1"/>
            </p:cNvSpPr>
            <p:nvPr/>
          </p:nvSpPr>
          <p:spPr bwMode="auto">
            <a:xfrm>
              <a:off x="1215178" y="1526644"/>
              <a:ext cx="1561880" cy="1499185"/>
            </a:xfrm>
            <a:prstGeom prst="roundRect">
              <a:avLst>
                <a:gd name="adj" fmla="val 16667"/>
              </a:avLst>
            </a:prstGeom>
            <a:gradFill>
              <a:gsLst>
                <a:gs pos="0">
                  <a:schemeClr val="accent1"/>
                </a:gs>
                <a:gs pos="100000">
                  <a:schemeClr val="tx1">
                    <a:lumMod val="95000"/>
                    <a:lumOff val="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a:solidFill>
                    <a:schemeClr val="lt1"/>
                  </a:solidFill>
                  <a:cs typeface="+mn-ea"/>
                  <a:sym typeface="+mn-lt"/>
                </a:rPr>
                <a:t>技能</a:t>
              </a:r>
              <a:endParaRPr lang="zh-CN" altLang="en-US">
                <a:solidFill>
                  <a:schemeClr val="lt1"/>
                </a:solidFill>
                <a:cs typeface="+mn-ea"/>
                <a:sym typeface="+mn-lt"/>
              </a:endParaRPr>
            </a:p>
          </p:txBody>
        </p:sp>
      </p:grpSp>
      <p:sp>
        <p:nvSpPr>
          <p:cNvPr id="30" name="左箭头 29"/>
          <p:cNvSpPr/>
          <p:nvPr/>
        </p:nvSpPr>
        <p:spPr>
          <a:xfrm rot="5560963">
            <a:off x="1558228" y="2990041"/>
            <a:ext cx="552929" cy="347176"/>
          </a:xfrm>
          <a:prstGeom prst="leftArrow">
            <a:avLst/>
          </a:prstGeom>
          <a:gradFill>
            <a:gsLst>
              <a:gs pos="0">
                <a:schemeClr val="accent1"/>
              </a:gs>
              <a:gs pos="100000">
                <a:schemeClr val="tx1">
                  <a:lumMod val="95000"/>
                  <a:lumOff val="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noProof="1">
              <a:solidFill>
                <a:schemeClr val="lt1"/>
              </a:solidFill>
              <a:cs typeface="+mn-ea"/>
              <a:sym typeface="+mn-lt"/>
            </a:endParaRPr>
          </a:p>
        </p:txBody>
      </p:sp>
      <p:sp>
        <p:nvSpPr>
          <p:cNvPr id="31" name="左箭头 30"/>
          <p:cNvSpPr/>
          <p:nvPr/>
        </p:nvSpPr>
        <p:spPr>
          <a:xfrm rot="16200000">
            <a:off x="1457773" y="4445870"/>
            <a:ext cx="552929" cy="347176"/>
          </a:xfrm>
          <a:prstGeom prst="leftArrow">
            <a:avLst/>
          </a:prstGeom>
          <a:gradFill>
            <a:gsLst>
              <a:gs pos="0">
                <a:schemeClr val="accent1"/>
              </a:gs>
              <a:gs pos="100000">
                <a:schemeClr val="tx1">
                  <a:lumMod val="95000"/>
                  <a:lumOff val="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noProof="1">
              <a:solidFill>
                <a:schemeClr val="lt1"/>
              </a:solidFill>
              <a:cs typeface="+mn-ea"/>
              <a:sym typeface="+mn-lt"/>
            </a:endParaRPr>
          </a:p>
        </p:txBody>
      </p:sp>
      <p:sp>
        <p:nvSpPr>
          <p:cNvPr id="32" name="矩形 31"/>
          <p:cNvSpPr>
            <a:spLocks noChangeArrowheads="1"/>
          </p:cNvSpPr>
          <p:nvPr/>
        </p:nvSpPr>
        <p:spPr bwMode="auto">
          <a:xfrm>
            <a:off x="1523746" y="2406680"/>
            <a:ext cx="76815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2000" dirty="0">
                <a:solidFill>
                  <a:schemeClr val="tx1">
                    <a:lumMod val="85000"/>
                    <a:lumOff val="15000"/>
                  </a:schemeClr>
                </a:solidFill>
                <a:cs typeface="+mn-ea"/>
                <a:sym typeface="+mn-lt"/>
              </a:rPr>
              <a:t>个人 </a:t>
            </a:r>
            <a:endParaRPr lang="zh-CN" altLang="en-US" sz="2000" dirty="0">
              <a:solidFill>
                <a:schemeClr val="tx1">
                  <a:lumMod val="85000"/>
                  <a:lumOff val="15000"/>
                </a:schemeClr>
              </a:solidFill>
              <a:cs typeface="+mn-ea"/>
              <a:sym typeface="+mn-lt"/>
            </a:endParaRPr>
          </a:p>
        </p:txBody>
      </p:sp>
      <p:sp>
        <p:nvSpPr>
          <p:cNvPr id="33" name="矩形 32"/>
          <p:cNvSpPr>
            <a:spLocks noChangeArrowheads="1"/>
          </p:cNvSpPr>
          <p:nvPr/>
        </p:nvSpPr>
        <p:spPr bwMode="auto">
          <a:xfrm>
            <a:off x="1112520" y="5133937"/>
            <a:ext cx="12105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2000" dirty="0">
                <a:solidFill>
                  <a:schemeClr val="tx1">
                    <a:lumMod val="85000"/>
                    <a:lumOff val="15000"/>
                  </a:schemeClr>
                </a:solidFill>
                <a:cs typeface="+mn-ea"/>
                <a:sym typeface="+mn-lt"/>
              </a:rPr>
              <a:t>整体业绩</a:t>
            </a:r>
            <a:endParaRPr lang="zh-CN" altLang="en-US" sz="2000" dirty="0">
              <a:solidFill>
                <a:schemeClr val="tx1">
                  <a:lumMod val="85000"/>
                  <a:lumOff val="15000"/>
                </a:schemeClr>
              </a:solidFill>
              <a:cs typeface="+mn-ea"/>
              <a:sym typeface="+mn-lt"/>
            </a:endParaRPr>
          </a:p>
        </p:txBody>
      </p:sp>
      <p:sp>
        <p:nvSpPr>
          <p:cNvPr id="34" name="左箭头 33"/>
          <p:cNvSpPr/>
          <p:nvPr/>
        </p:nvSpPr>
        <p:spPr>
          <a:xfrm rot="5400000">
            <a:off x="4242074" y="2977176"/>
            <a:ext cx="552929" cy="347176"/>
          </a:xfrm>
          <a:prstGeom prst="leftArrow">
            <a:avLst/>
          </a:prstGeom>
          <a:gradFill>
            <a:gsLst>
              <a:gs pos="0">
                <a:schemeClr val="accent1"/>
              </a:gs>
              <a:gs pos="100000">
                <a:schemeClr val="tx1">
                  <a:lumMod val="95000"/>
                  <a:lumOff val="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noProof="1">
              <a:solidFill>
                <a:schemeClr val="lt1"/>
              </a:solidFill>
              <a:cs typeface="+mn-ea"/>
              <a:sym typeface="+mn-lt"/>
            </a:endParaRPr>
          </a:p>
        </p:txBody>
      </p:sp>
      <p:sp>
        <p:nvSpPr>
          <p:cNvPr id="35" name="左箭头 34"/>
          <p:cNvSpPr/>
          <p:nvPr/>
        </p:nvSpPr>
        <p:spPr>
          <a:xfrm rot="16200000">
            <a:off x="4242075" y="4448242"/>
            <a:ext cx="552929" cy="347176"/>
          </a:xfrm>
          <a:prstGeom prst="leftArrow">
            <a:avLst/>
          </a:prstGeom>
          <a:gradFill>
            <a:gsLst>
              <a:gs pos="0">
                <a:schemeClr val="accent1"/>
              </a:gs>
              <a:gs pos="100000">
                <a:schemeClr val="tx1">
                  <a:lumMod val="95000"/>
                  <a:lumOff val="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noProof="1">
              <a:solidFill>
                <a:schemeClr val="lt1"/>
              </a:solidFill>
              <a:cs typeface="+mn-ea"/>
              <a:sym typeface="+mn-lt"/>
            </a:endParaRPr>
          </a:p>
        </p:txBody>
      </p:sp>
      <p:sp>
        <p:nvSpPr>
          <p:cNvPr id="36" name="矩形 35"/>
          <p:cNvSpPr>
            <a:spLocks noChangeArrowheads="1"/>
          </p:cNvSpPr>
          <p:nvPr/>
        </p:nvSpPr>
        <p:spPr bwMode="auto">
          <a:xfrm>
            <a:off x="4197842" y="2345483"/>
            <a:ext cx="69762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2000" dirty="0">
                <a:solidFill>
                  <a:schemeClr val="tx1">
                    <a:lumMod val="85000"/>
                    <a:lumOff val="15000"/>
                  </a:schemeClr>
                </a:solidFill>
                <a:cs typeface="+mn-ea"/>
                <a:sym typeface="+mn-lt"/>
              </a:rPr>
              <a:t>中性</a:t>
            </a:r>
            <a:endParaRPr lang="zh-CN" altLang="en-US" sz="2000" dirty="0">
              <a:solidFill>
                <a:schemeClr val="tx1">
                  <a:lumMod val="85000"/>
                  <a:lumOff val="15000"/>
                </a:schemeClr>
              </a:solidFill>
              <a:cs typeface="+mn-ea"/>
              <a:sym typeface="+mn-lt"/>
            </a:endParaRPr>
          </a:p>
        </p:txBody>
      </p:sp>
      <p:sp>
        <p:nvSpPr>
          <p:cNvPr id="37" name="矩形 36"/>
          <p:cNvSpPr>
            <a:spLocks noChangeArrowheads="1"/>
          </p:cNvSpPr>
          <p:nvPr/>
        </p:nvSpPr>
        <p:spPr bwMode="auto">
          <a:xfrm>
            <a:off x="3906096" y="5133937"/>
            <a:ext cx="128112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2000" dirty="0">
                <a:solidFill>
                  <a:schemeClr val="tx1">
                    <a:lumMod val="85000"/>
                    <a:lumOff val="15000"/>
                  </a:schemeClr>
                </a:solidFill>
                <a:cs typeface="+mn-ea"/>
                <a:sym typeface="+mn-lt"/>
              </a:rPr>
              <a:t>积极主动 </a:t>
            </a:r>
            <a:endParaRPr lang="zh-CN" altLang="en-US" sz="2000" dirty="0">
              <a:solidFill>
                <a:schemeClr val="tx1">
                  <a:lumMod val="85000"/>
                  <a:lumOff val="15000"/>
                </a:schemeClr>
              </a:solidFill>
              <a:cs typeface="+mn-ea"/>
              <a:sym typeface="+mn-lt"/>
            </a:endParaRPr>
          </a:p>
        </p:txBody>
      </p:sp>
      <p:sp>
        <p:nvSpPr>
          <p:cNvPr id="38" name="左箭头 37"/>
          <p:cNvSpPr/>
          <p:nvPr/>
        </p:nvSpPr>
        <p:spPr>
          <a:xfrm rot="5400000">
            <a:off x="6862433" y="2977175"/>
            <a:ext cx="552929" cy="347176"/>
          </a:xfrm>
          <a:prstGeom prst="leftArrow">
            <a:avLst/>
          </a:prstGeom>
          <a:gradFill>
            <a:gsLst>
              <a:gs pos="0">
                <a:schemeClr val="accent1"/>
              </a:gs>
              <a:gs pos="100000">
                <a:schemeClr val="tx1">
                  <a:lumMod val="95000"/>
                  <a:lumOff val="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noProof="1">
              <a:solidFill>
                <a:schemeClr val="lt1"/>
              </a:solidFill>
              <a:cs typeface="+mn-ea"/>
              <a:sym typeface="+mn-lt"/>
            </a:endParaRPr>
          </a:p>
        </p:txBody>
      </p:sp>
      <p:sp>
        <p:nvSpPr>
          <p:cNvPr id="39" name="左箭头 38"/>
          <p:cNvSpPr/>
          <p:nvPr/>
        </p:nvSpPr>
        <p:spPr>
          <a:xfrm rot="16200000">
            <a:off x="6862433" y="4445869"/>
            <a:ext cx="552929" cy="347176"/>
          </a:xfrm>
          <a:prstGeom prst="leftArrow">
            <a:avLst/>
          </a:prstGeom>
          <a:gradFill>
            <a:gsLst>
              <a:gs pos="0">
                <a:schemeClr val="accent1"/>
              </a:gs>
              <a:gs pos="100000">
                <a:schemeClr val="tx1">
                  <a:lumMod val="95000"/>
                  <a:lumOff val="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noProof="1">
              <a:solidFill>
                <a:schemeClr val="lt1"/>
              </a:solidFill>
              <a:cs typeface="+mn-ea"/>
              <a:sym typeface="+mn-lt"/>
            </a:endParaRPr>
          </a:p>
        </p:txBody>
      </p:sp>
      <p:sp>
        <p:nvSpPr>
          <p:cNvPr id="40" name="左箭头 39"/>
          <p:cNvSpPr/>
          <p:nvPr/>
        </p:nvSpPr>
        <p:spPr>
          <a:xfrm rot="5400000">
            <a:off x="9487081" y="2977174"/>
            <a:ext cx="552929" cy="347176"/>
          </a:xfrm>
          <a:prstGeom prst="leftArrow">
            <a:avLst/>
          </a:prstGeom>
          <a:gradFill>
            <a:gsLst>
              <a:gs pos="0">
                <a:schemeClr val="accent1"/>
              </a:gs>
              <a:gs pos="100000">
                <a:schemeClr val="tx1">
                  <a:lumMod val="95000"/>
                  <a:lumOff val="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noProof="1">
              <a:solidFill>
                <a:schemeClr val="lt1"/>
              </a:solidFill>
              <a:cs typeface="+mn-ea"/>
              <a:sym typeface="+mn-lt"/>
            </a:endParaRPr>
          </a:p>
        </p:txBody>
      </p:sp>
      <p:sp>
        <p:nvSpPr>
          <p:cNvPr id="41" name="左箭头 40"/>
          <p:cNvSpPr/>
          <p:nvPr/>
        </p:nvSpPr>
        <p:spPr>
          <a:xfrm rot="16200000">
            <a:off x="9482791" y="4450053"/>
            <a:ext cx="552929" cy="347176"/>
          </a:xfrm>
          <a:prstGeom prst="leftArrow">
            <a:avLst/>
          </a:prstGeom>
          <a:gradFill>
            <a:gsLst>
              <a:gs pos="0">
                <a:schemeClr val="accent1"/>
              </a:gs>
              <a:gs pos="100000">
                <a:schemeClr val="tx1">
                  <a:lumMod val="95000"/>
                  <a:lumOff val="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noProof="1">
              <a:solidFill>
                <a:schemeClr val="lt1"/>
              </a:solidFill>
              <a:cs typeface="+mn-ea"/>
              <a:sym typeface="+mn-lt"/>
            </a:endParaRPr>
          </a:p>
        </p:txBody>
      </p:sp>
      <p:sp>
        <p:nvSpPr>
          <p:cNvPr id="42" name="矩形 41"/>
          <p:cNvSpPr>
            <a:spLocks noChangeArrowheads="1"/>
          </p:cNvSpPr>
          <p:nvPr/>
        </p:nvSpPr>
        <p:spPr bwMode="auto">
          <a:xfrm>
            <a:off x="6790083" y="2350065"/>
            <a:ext cx="69762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2000" dirty="0">
                <a:solidFill>
                  <a:schemeClr val="tx1">
                    <a:lumMod val="85000"/>
                    <a:lumOff val="15000"/>
                  </a:schemeClr>
                </a:solidFill>
                <a:cs typeface="+mn-ea"/>
                <a:sym typeface="+mn-lt"/>
              </a:rPr>
              <a:t>个人</a:t>
            </a:r>
            <a:endParaRPr lang="zh-CN" altLang="en-US" sz="2000" dirty="0">
              <a:solidFill>
                <a:schemeClr val="tx1">
                  <a:lumMod val="85000"/>
                  <a:lumOff val="15000"/>
                </a:schemeClr>
              </a:solidFill>
              <a:cs typeface="+mn-ea"/>
              <a:sym typeface="+mn-lt"/>
            </a:endParaRPr>
          </a:p>
        </p:txBody>
      </p:sp>
      <p:sp>
        <p:nvSpPr>
          <p:cNvPr id="43" name="矩形 42"/>
          <p:cNvSpPr>
            <a:spLocks noChangeArrowheads="1"/>
          </p:cNvSpPr>
          <p:nvPr/>
        </p:nvSpPr>
        <p:spPr bwMode="auto">
          <a:xfrm>
            <a:off x="6423797" y="5133937"/>
            <a:ext cx="147668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2000" dirty="0">
                <a:solidFill>
                  <a:schemeClr val="tx1">
                    <a:lumMod val="85000"/>
                    <a:lumOff val="15000"/>
                  </a:schemeClr>
                </a:solidFill>
                <a:cs typeface="+mn-ea"/>
                <a:sym typeface="+mn-lt"/>
              </a:rPr>
              <a:t>个人</a:t>
            </a:r>
            <a:r>
              <a:rPr lang="en-US" altLang="zh-CN" sz="2000" dirty="0">
                <a:solidFill>
                  <a:schemeClr val="tx1">
                    <a:lumMod val="85000"/>
                    <a:lumOff val="15000"/>
                  </a:schemeClr>
                </a:solidFill>
                <a:cs typeface="+mn-ea"/>
                <a:sym typeface="+mn-lt"/>
              </a:rPr>
              <a:t>+ </a:t>
            </a:r>
            <a:r>
              <a:rPr lang="zh-CN" altLang="en-US" sz="2000" dirty="0">
                <a:solidFill>
                  <a:schemeClr val="tx1">
                    <a:lumMod val="85000"/>
                    <a:lumOff val="15000"/>
                  </a:schemeClr>
                </a:solidFill>
                <a:cs typeface="+mn-ea"/>
                <a:sym typeface="+mn-lt"/>
              </a:rPr>
              <a:t>集体</a:t>
            </a:r>
            <a:endParaRPr lang="zh-CN" altLang="en-US" sz="2000" dirty="0">
              <a:solidFill>
                <a:schemeClr val="tx1">
                  <a:lumMod val="85000"/>
                  <a:lumOff val="15000"/>
                </a:schemeClr>
              </a:solidFill>
              <a:cs typeface="+mn-ea"/>
              <a:sym typeface="+mn-lt"/>
            </a:endParaRPr>
          </a:p>
        </p:txBody>
      </p:sp>
      <p:sp>
        <p:nvSpPr>
          <p:cNvPr id="44" name="矩形 43"/>
          <p:cNvSpPr>
            <a:spLocks noChangeArrowheads="1"/>
          </p:cNvSpPr>
          <p:nvPr/>
        </p:nvSpPr>
        <p:spPr bwMode="auto">
          <a:xfrm>
            <a:off x="9120465" y="2343422"/>
            <a:ext cx="141577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2000" dirty="0">
                <a:solidFill>
                  <a:schemeClr val="tx1">
                    <a:lumMod val="85000"/>
                    <a:lumOff val="15000"/>
                  </a:schemeClr>
                </a:solidFill>
                <a:cs typeface="+mn-ea"/>
                <a:sym typeface="+mn-lt"/>
              </a:rPr>
              <a:t>随机</a:t>
            </a:r>
            <a:r>
              <a:rPr lang="en-US" altLang="zh-CN" sz="2000" dirty="0">
                <a:solidFill>
                  <a:schemeClr val="tx1">
                    <a:lumMod val="85000"/>
                    <a:lumOff val="15000"/>
                  </a:schemeClr>
                </a:solidFill>
                <a:cs typeface="+mn-ea"/>
                <a:sym typeface="+mn-lt"/>
              </a:rPr>
              <a:t>/</a:t>
            </a:r>
            <a:r>
              <a:rPr lang="zh-CN" altLang="en-US" sz="2000" dirty="0">
                <a:solidFill>
                  <a:schemeClr val="tx1">
                    <a:lumMod val="85000"/>
                    <a:lumOff val="15000"/>
                  </a:schemeClr>
                </a:solidFill>
                <a:cs typeface="+mn-ea"/>
                <a:sym typeface="+mn-lt"/>
              </a:rPr>
              <a:t>不同 </a:t>
            </a:r>
            <a:endParaRPr lang="zh-CN" altLang="en-US" sz="2000" dirty="0">
              <a:solidFill>
                <a:schemeClr val="tx1">
                  <a:lumMod val="85000"/>
                  <a:lumOff val="15000"/>
                </a:schemeClr>
              </a:solidFill>
              <a:cs typeface="+mn-ea"/>
              <a:sym typeface="+mn-lt"/>
            </a:endParaRPr>
          </a:p>
        </p:txBody>
      </p:sp>
      <p:sp>
        <p:nvSpPr>
          <p:cNvPr id="45" name="矩形 44"/>
          <p:cNvSpPr>
            <a:spLocks noChangeArrowheads="1"/>
          </p:cNvSpPr>
          <p:nvPr/>
        </p:nvSpPr>
        <p:spPr bwMode="auto">
          <a:xfrm>
            <a:off x="9316173" y="5133937"/>
            <a:ext cx="102463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2000" dirty="0">
                <a:solidFill>
                  <a:schemeClr val="tx1">
                    <a:lumMod val="85000"/>
                    <a:lumOff val="15000"/>
                  </a:schemeClr>
                </a:solidFill>
                <a:cs typeface="+mn-ea"/>
                <a:sym typeface="+mn-lt"/>
              </a:rPr>
              <a:t>互补型 </a:t>
            </a:r>
            <a:endParaRPr lang="zh-CN" altLang="en-US" sz="2000" dirty="0">
              <a:solidFill>
                <a:schemeClr val="tx1">
                  <a:lumMod val="85000"/>
                  <a:lumOff val="15000"/>
                </a:schemeClr>
              </a:solidFill>
              <a:cs typeface="+mn-ea"/>
              <a:sym typeface="+mn-lt"/>
            </a:endParaRPr>
          </a:p>
        </p:txBody>
      </p:sp>
      <p:grpSp>
        <p:nvGrpSpPr>
          <p:cNvPr id="46" name="组合 45"/>
          <p:cNvGrpSpPr/>
          <p:nvPr/>
        </p:nvGrpSpPr>
        <p:grpSpPr>
          <a:xfrm>
            <a:off x="167640" y="377160"/>
            <a:ext cx="6715760" cy="646331"/>
            <a:chOff x="167640" y="129510"/>
            <a:chExt cx="6715760" cy="646331"/>
          </a:xfrm>
        </p:grpSpPr>
        <p:sp>
          <p:nvSpPr>
            <p:cNvPr id="47" name="矩形 46"/>
            <p:cNvSpPr/>
            <p:nvPr/>
          </p:nvSpPr>
          <p:spPr>
            <a:xfrm>
              <a:off x="167640" y="203200"/>
              <a:ext cx="568960" cy="523240"/>
            </a:xfrm>
            <a:prstGeom prst="rect">
              <a:avLst/>
            </a:prstGeom>
            <a:gradFill>
              <a:gsLst>
                <a:gs pos="0">
                  <a:schemeClr val="accent1"/>
                </a:gs>
                <a:gs pos="100000">
                  <a:schemeClr val="tx1">
                    <a:lumMod val="95000"/>
                    <a:lumOff val="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33333"/>
                </a:solidFill>
                <a:cs typeface="+mn-ea"/>
                <a:sym typeface="+mn-lt"/>
              </a:endParaRPr>
            </a:p>
          </p:txBody>
        </p:sp>
        <p:sp>
          <p:nvSpPr>
            <p:cNvPr id="48" name="矩形 47"/>
            <p:cNvSpPr/>
            <p:nvPr/>
          </p:nvSpPr>
          <p:spPr>
            <a:xfrm>
              <a:off x="812800" y="203200"/>
              <a:ext cx="259080" cy="523240"/>
            </a:xfrm>
            <a:prstGeom prst="rect">
              <a:avLst/>
            </a:prstGeom>
            <a:gradFill>
              <a:gsLst>
                <a:gs pos="0">
                  <a:schemeClr val="accent1"/>
                </a:gs>
                <a:gs pos="100000">
                  <a:schemeClr val="tx1">
                    <a:lumMod val="95000"/>
                    <a:lumOff val="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33333"/>
                </a:solidFill>
                <a:cs typeface="+mn-ea"/>
                <a:sym typeface="+mn-lt"/>
              </a:endParaRPr>
            </a:p>
          </p:txBody>
        </p:sp>
        <p:sp>
          <p:nvSpPr>
            <p:cNvPr id="49" name="Rectangle 6"/>
            <p:cNvSpPr>
              <a:spLocks noChangeArrowheads="1"/>
            </p:cNvSpPr>
            <p:nvPr/>
          </p:nvSpPr>
          <p:spPr bwMode="auto">
            <a:xfrm>
              <a:off x="1112520" y="129510"/>
              <a:ext cx="577088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zh-CN" altLang="en-US" sz="3600" b="1" dirty="0">
                  <a:solidFill>
                    <a:schemeClr val="tx1">
                      <a:lumMod val="85000"/>
                      <a:lumOff val="15000"/>
                    </a:schemeClr>
                  </a:solidFill>
                  <a:cs typeface="+mn-ea"/>
                  <a:sym typeface="+mn-lt"/>
                </a:rPr>
                <a:t>团队与群体的区别 </a:t>
              </a:r>
              <a:endParaRPr lang="zh-CN" altLang="en-US" sz="3600" b="1" dirty="0">
                <a:solidFill>
                  <a:schemeClr val="tx1">
                    <a:lumMod val="85000"/>
                    <a:lumOff val="15000"/>
                  </a:schemeClr>
                </a:solidFill>
                <a:cs typeface="+mn-ea"/>
                <a:sym typeface="+mn-lt"/>
              </a:endParaRPr>
            </a:p>
          </p:txBody>
        </p:sp>
      </p:grpSp>
      <p:sp>
        <p:nvSpPr>
          <p:cNvPr id="51" name="TextBox 50"/>
          <p:cNvSpPr txBox="1"/>
          <p:nvPr/>
        </p:nvSpPr>
        <p:spPr>
          <a:xfrm>
            <a:off x="119452" y="6683338"/>
            <a:ext cx="1224136" cy="123111"/>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defRPr/>
            </a:pPr>
            <a:r>
              <a:rPr kumimoji="0" lang="en-US" altLang="zh-CN" sz="100" b="0" i="0" u="none" strike="noStrike" kern="0" cap="none" spc="0" normalizeH="0" baseline="0" noProof="0" dirty="0" smtClean="0">
                <a:ln>
                  <a:noFill/>
                </a:ln>
                <a:solidFill>
                  <a:schemeClr val="bg1">
                    <a:lumMod val="85000"/>
                  </a:schemeClr>
                </a:solidFill>
                <a:effectLst/>
                <a:uLnTx/>
                <a:uFillTx/>
              </a:rPr>
              <a:t>PPT</a:t>
            </a:r>
            <a:r>
              <a:rPr kumimoji="0" lang="zh-CN" altLang="en-US" sz="100" b="0" i="0" u="none" strike="noStrike" kern="0" cap="none" spc="0" normalizeH="0" baseline="0" noProof="0" dirty="0" smtClean="0">
                <a:ln>
                  <a:noFill/>
                </a:ln>
                <a:solidFill>
                  <a:schemeClr val="bg1">
                    <a:lumMod val="85000"/>
                  </a:schemeClr>
                </a:solidFill>
                <a:effectLst/>
                <a:uLnTx/>
                <a:uFillTx/>
              </a:rPr>
              <a:t>下载 </a:t>
            </a:r>
            <a:r>
              <a:rPr kumimoji="0" lang="en-US" altLang="zh-CN" sz="100" b="0" i="0" u="none" strike="noStrike" kern="0" cap="none" spc="0" normalizeH="0" baseline="0" noProof="0" dirty="0" smtClean="0">
                <a:ln>
                  <a:noFill/>
                </a:ln>
                <a:solidFill>
                  <a:schemeClr val="bg1">
                    <a:lumMod val="85000"/>
                  </a:schemeClr>
                </a:solidFill>
                <a:effectLst/>
                <a:uLnTx/>
                <a:uFillTx/>
              </a:rPr>
              <a:t>http://www.1ppt.com/xiazai/</a:t>
            </a:r>
            <a:endParaRPr kumimoji="0" lang="en-US" altLang="zh-CN" sz="100" b="0" i="0" u="none" strike="noStrike" kern="0" cap="none" spc="0" normalizeH="0" baseline="0" noProof="0" dirty="0" smtClean="0">
              <a:ln>
                <a:noFill/>
              </a:ln>
              <a:solidFill>
                <a:schemeClr val="bg1">
                  <a:lumMod val="85000"/>
                </a:schemeClr>
              </a:solidFill>
              <a:effectLst/>
              <a:uLnTx/>
              <a:uFillTx/>
            </a:endParaRPr>
          </a:p>
        </p:txBody>
      </p:sp>
    </p:spTree>
  </p:cSld>
  <p:clrMapOvr>
    <a:masterClrMapping/>
  </p:clrMapOvr>
  <mc:AlternateContent xmlns:mc="http://schemas.openxmlformats.org/markup-compatibility/2006">
    <mc:Choice xmlns:p14="http://schemas.microsoft.com/office/powerpoint/2010/main" Requires="p14">
      <p:transition spd="slow" p14:dur="3400" advTm="0">
        <p14:reveal/>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p:cTn id="13" dur="500" fill="hold"/>
                                        <p:tgtEl>
                                          <p:spTgt spid="14"/>
                                        </p:tgtEl>
                                        <p:attrNameLst>
                                          <p:attrName>ppt_w</p:attrName>
                                        </p:attrNameLst>
                                      </p:cBhvr>
                                      <p:tavLst>
                                        <p:tav tm="0">
                                          <p:val>
                                            <p:fltVal val="0"/>
                                          </p:val>
                                        </p:tav>
                                        <p:tav tm="100000">
                                          <p:val>
                                            <p:strVal val="#ppt_w"/>
                                          </p:val>
                                        </p:tav>
                                      </p:tavLst>
                                    </p:anim>
                                    <p:anim calcmode="lin" valueType="num">
                                      <p:cBhvr>
                                        <p:cTn id="14" dur="500" fill="hold"/>
                                        <p:tgtEl>
                                          <p:spTgt spid="14"/>
                                        </p:tgtEl>
                                        <p:attrNameLst>
                                          <p:attrName>ppt_h</p:attrName>
                                        </p:attrNameLst>
                                      </p:cBhvr>
                                      <p:tavLst>
                                        <p:tav tm="0">
                                          <p:val>
                                            <p:fltVal val="0"/>
                                          </p:val>
                                        </p:tav>
                                        <p:tav tm="100000">
                                          <p:val>
                                            <p:strVal val="#ppt_h"/>
                                          </p:val>
                                        </p:tav>
                                      </p:tavLst>
                                    </p:anim>
                                    <p:animEffect transition="in" filter="fade">
                                      <p:cBhvr>
                                        <p:cTn id="15" dur="500"/>
                                        <p:tgtEl>
                                          <p:spTgt spid="14"/>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p:cTn id="25" dur="500" fill="hold"/>
                                        <p:tgtEl>
                                          <p:spTgt spid="22"/>
                                        </p:tgtEl>
                                        <p:attrNameLst>
                                          <p:attrName>ppt_w</p:attrName>
                                        </p:attrNameLst>
                                      </p:cBhvr>
                                      <p:tavLst>
                                        <p:tav tm="0">
                                          <p:val>
                                            <p:fltVal val="0"/>
                                          </p:val>
                                        </p:tav>
                                        <p:tav tm="100000">
                                          <p:val>
                                            <p:strVal val="#ppt_w"/>
                                          </p:val>
                                        </p:tav>
                                      </p:tavLst>
                                    </p:anim>
                                    <p:anim calcmode="lin" valueType="num">
                                      <p:cBhvr>
                                        <p:cTn id="26" dur="500" fill="hold"/>
                                        <p:tgtEl>
                                          <p:spTgt spid="22"/>
                                        </p:tgtEl>
                                        <p:attrNameLst>
                                          <p:attrName>ppt_h</p:attrName>
                                        </p:attrNameLst>
                                      </p:cBhvr>
                                      <p:tavLst>
                                        <p:tav tm="0">
                                          <p:val>
                                            <p:fltVal val="0"/>
                                          </p:val>
                                        </p:tav>
                                        <p:tav tm="100000">
                                          <p:val>
                                            <p:strVal val="#ppt_h"/>
                                          </p:val>
                                        </p:tav>
                                      </p:tavLst>
                                    </p:anim>
                                    <p:animEffect transition="in" filter="fade">
                                      <p:cBhvr>
                                        <p:cTn id="27" dur="500"/>
                                        <p:tgtEl>
                                          <p:spTgt spid="22"/>
                                        </p:tgtEl>
                                      </p:cBhvr>
                                    </p:animEffect>
                                  </p:childTnLst>
                                </p:cTn>
                              </p:par>
                            </p:childTnLst>
                          </p:cTn>
                        </p:par>
                        <p:par>
                          <p:cTn id="28" fill="hold">
                            <p:stCondLst>
                              <p:cond delay="2000"/>
                            </p:stCondLst>
                            <p:childTnLst>
                              <p:par>
                                <p:cTn id="29" presetID="53" presetClass="entr" presetSubtype="16" fill="hold" nodeType="afterEffect">
                                  <p:stCondLst>
                                    <p:cond delay="0"/>
                                  </p:stCondLst>
                                  <p:childTnLst>
                                    <p:set>
                                      <p:cBhvr>
                                        <p:cTn id="30" dur="1" fill="hold">
                                          <p:stCondLst>
                                            <p:cond delay="0"/>
                                          </p:stCondLst>
                                        </p:cTn>
                                        <p:tgtEl>
                                          <p:spTgt spid="26"/>
                                        </p:tgtEl>
                                        <p:attrNameLst>
                                          <p:attrName>style.visibility</p:attrName>
                                        </p:attrNameLst>
                                      </p:cBhvr>
                                      <p:to>
                                        <p:strVal val="visible"/>
                                      </p:to>
                                    </p:set>
                                    <p:anim calcmode="lin" valueType="num">
                                      <p:cBhvr>
                                        <p:cTn id="31" dur="500" fill="hold"/>
                                        <p:tgtEl>
                                          <p:spTgt spid="26"/>
                                        </p:tgtEl>
                                        <p:attrNameLst>
                                          <p:attrName>ppt_w</p:attrName>
                                        </p:attrNameLst>
                                      </p:cBhvr>
                                      <p:tavLst>
                                        <p:tav tm="0">
                                          <p:val>
                                            <p:fltVal val="0"/>
                                          </p:val>
                                        </p:tav>
                                        <p:tav tm="100000">
                                          <p:val>
                                            <p:strVal val="#ppt_w"/>
                                          </p:val>
                                        </p:tav>
                                      </p:tavLst>
                                    </p:anim>
                                    <p:anim calcmode="lin" valueType="num">
                                      <p:cBhvr>
                                        <p:cTn id="32" dur="500" fill="hold"/>
                                        <p:tgtEl>
                                          <p:spTgt spid="26"/>
                                        </p:tgtEl>
                                        <p:attrNameLst>
                                          <p:attrName>ppt_h</p:attrName>
                                        </p:attrNameLst>
                                      </p:cBhvr>
                                      <p:tavLst>
                                        <p:tav tm="0">
                                          <p:val>
                                            <p:fltVal val="0"/>
                                          </p:val>
                                        </p:tav>
                                        <p:tav tm="100000">
                                          <p:val>
                                            <p:strVal val="#ppt_h"/>
                                          </p:val>
                                        </p:tav>
                                      </p:tavLst>
                                    </p:anim>
                                    <p:animEffect transition="in" filter="fade">
                                      <p:cBhvr>
                                        <p:cTn id="33" dur="500"/>
                                        <p:tgtEl>
                                          <p:spTgt spid="26"/>
                                        </p:tgtEl>
                                      </p:cBhvr>
                                    </p:animEffect>
                                  </p:childTnLst>
                                </p:cTn>
                              </p:par>
                            </p:childTnLst>
                          </p:cTn>
                        </p:par>
                        <p:par>
                          <p:cTn id="34" fill="hold">
                            <p:stCondLst>
                              <p:cond delay="2500"/>
                            </p:stCondLst>
                            <p:childTnLst>
                              <p:par>
                                <p:cTn id="35" presetID="12" presetClass="entr" presetSubtype="8" fill="hold" grpId="0" nodeType="afterEffect">
                                  <p:stCondLst>
                                    <p:cond delay="0"/>
                                  </p:stCondLst>
                                  <p:childTnLst>
                                    <p:set>
                                      <p:cBhvr>
                                        <p:cTn id="36" dur="1" fill="hold">
                                          <p:stCondLst>
                                            <p:cond delay="0"/>
                                          </p:stCondLst>
                                        </p:cTn>
                                        <p:tgtEl>
                                          <p:spTgt spid="31"/>
                                        </p:tgtEl>
                                        <p:attrNameLst>
                                          <p:attrName>style.visibility</p:attrName>
                                        </p:attrNameLst>
                                      </p:cBhvr>
                                      <p:to>
                                        <p:strVal val="visible"/>
                                      </p:to>
                                    </p:set>
                                    <p:anim calcmode="lin" valueType="num">
                                      <p:cBhvr>
                                        <p:cTn id="37" dur="500"/>
                                        <p:tgtEl>
                                          <p:spTgt spid="31"/>
                                        </p:tgtEl>
                                        <p:attrNameLst>
                                          <p:attrName>ppt_x</p:attrName>
                                        </p:attrNameLst>
                                      </p:cBhvr>
                                      <p:tavLst>
                                        <p:tav tm="0">
                                          <p:val>
                                            <p:strVal val="#ppt_x-#ppt_w*1.125000"/>
                                          </p:val>
                                        </p:tav>
                                        <p:tav tm="100000">
                                          <p:val>
                                            <p:strVal val="#ppt_x"/>
                                          </p:val>
                                        </p:tav>
                                      </p:tavLst>
                                    </p:anim>
                                    <p:animEffect transition="in" filter="wipe(right)">
                                      <p:cBhvr>
                                        <p:cTn id="38" dur="500"/>
                                        <p:tgtEl>
                                          <p:spTgt spid="31"/>
                                        </p:tgtEl>
                                      </p:cBhvr>
                                    </p:animEffect>
                                  </p:childTnLst>
                                </p:cTn>
                              </p:par>
                              <p:par>
                                <p:cTn id="39" presetID="12" presetClass="entr" presetSubtype="8" fill="hold" grpId="0" nodeType="withEffect">
                                  <p:stCondLst>
                                    <p:cond delay="0"/>
                                  </p:stCondLst>
                                  <p:childTnLst>
                                    <p:set>
                                      <p:cBhvr>
                                        <p:cTn id="40" dur="1" fill="hold">
                                          <p:stCondLst>
                                            <p:cond delay="0"/>
                                          </p:stCondLst>
                                        </p:cTn>
                                        <p:tgtEl>
                                          <p:spTgt spid="35"/>
                                        </p:tgtEl>
                                        <p:attrNameLst>
                                          <p:attrName>style.visibility</p:attrName>
                                        </p:attrNameLst>
                                      </p:cBhvr>
                                      <p:to>
                                        <p:strVal val="visible"/>
                                      </p:to>
                                    </p:set>
                                    <p:anim calcmode="lin" valueType="num">
                                      <p:cBhvr>
                                        <p:cTn id="41" dur="500"/>
                                        <p:tgtEl>
                                          <p:spTgt spid="35"/>
                                        </p:tgtEl>
                                        <p:attrNameLst>
                                          <p:attrName>ppt_x</p:attrName>
                                        </p:attrNameLst>
                                      </p:cBhvr>
                                      <p:tavLst>
                                        <p:tav tm="0">
                                          <p:val>
                                            <p:strVal val="#ppt_x-#ppt_w*1.125000"/>
                                          </p:val>
                                        </p:tav>
                                        <p:tav tm="100000">
                                          <p:val>
                                            <p:strVal val="#ppt_x"/>
                                          </p:val>
                                        </p:tav>
                                      </p:tavLst>
                                    </p:anim>
                                    <p:animEffect transition="in" filter="wipe(right)">
                                      <p:cBhvr>
                                        <p:cTn id="42" dur="500"/>
                                        <p:tgtEl>
                                          <p:spTgt spid="35"/>
                                        </p:tgtEl>
                                      </p:cBhvr>
                                    </p:animEffect>
                                  </p:childTnLst>
                                </p:cTn>
                              </p:par>
                              <p:par>
                                <p:cTn id="43" presetID="12" presetClass="entr" presetSubtype="8"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p:cTn id="45" dur="500"/>
                                        <p:tgtEl>
                                          <p:spTgt spid="39"/>
                                        </p:tgtEl>
                                        <p:attrNameLst>
                                          <p:attrName>ppt_x</p:attrName>
                                        </p:attrNameLst>
                                      </p:cBhvr>
                                      <p:tavLst>
                                        <p:tav tm="0">
                                          <p:val>
                                            <p:strVal val="#ppt_x-#ppt_w*1.125000"/>
                                          </p:val>
                                        </p:tav>
                                        <p:tav tm="100000">
                                          <p:val>
                                            <p:strVal val="#ppt_x"/>
                                          </p:val>
                                        </p:tav>
                                      </p:tavLst>
                                    </p:anim>
                                    <p:animEffect transition="in" filter="wipe(right)">
                                      <p:cBhvr>
                                        <p:cTn id="46" dur="500"/>
                                        <p:tgtEl>
                                          <p:spTgt spid="39"/>
                                        </p:tgtEl>
                                      </p:cBhvr>
                                    </p:animEffect>
                                  </p:childTnLst>
                                </p:cTn>
                              </p:par>
                              <p:par>
                                <p:cTn id="47" presetID="12" presetClass="entr" presetSubtype="8" fill="hold" grpId="0" nodeType="withEffect">
                                  <p:stCondLst>
                                    <p:cond delay="0"/>
                                  </p:stCondLst>
                                  <p:childTnLst>
                                    <p:set>
                                      <p:cBhvr>
                                        <p:cTn id="48" dur="1" fill="hold">
                                          <p:stCondLst>
                                            <p:cond delay="0"/>
                                          </p:stCondLst>
                                        </p:cTn>
                                        <p:tgtEl>
                                          <p:spTgt spid="41"/>
                                        </p:tgtEl>
                                        <p:attrNameLst>
                                          <p:attrName>style.visibility</p:attrName>
                                        </p:attrNameLst>
                                      </p:cBhvr>
                                      <p:to>
                                        <p:strVal val="visible"/>
                                      </p:to>
                                    </p:set>
                                    <p:anim calcmode="lin" valueType="num">
                                      <p:cBhvr>
                                        <p:cTn id="49" dur="500"/>
                                        <p:tgtEl>
                                          <p:spTgt spid="41"/>
                                        </p:tgtEl>
                                        <p:attrNameLst>
                                          <p:attrName>ppt_x</p:attrName>
                                        </p:attrNameLst>
                                      </p:cBhvr>
                                      <p:tavLst>
                                        <p:tav tm="0">
                                          <p:val>
                                            <p:strVal val="#ppt_x-#ppt_w*1.125000"/>
                                          </p:val>
                                        </p:tav>
                                        <p:tav tm="100000">
                                          <p:val>
                                            <p:strVal val="#ppt_x"/>
                                          </p:val>
                                        </p:tav>
                                      </p:tavLst>
                                    </p:anim>
                                    <p:animEffect transition="in" filter="wipe(right)">
                                      <p:cBhvr>
                                        <p:cTn id="50" dur="500"/>
                                        <p:tgtEl>
                                          <p:spTgt spid="41"/>
                                        </p:tgtEl>
                                      </p:cBhvr>
                                    </p:animEffect>
                                  </p:childTnLst>
                                </p:cTn>
                              </p:par>
                              <p:par>
                                <p:cTn id="51" presetID="12" presetClass="entr" presetSubtype="2" fill="hold" grpId="0" nodeType="withEffect">
                                  <p:stCondLst>
                                    <p:cond delay="0"/>
                                  </p:stCondLst>
                                  <p:childTnLst>
                                    <p:set>
                                      <p:cBhvr>
                                        <p:cTn id="52" dur="1" fill="hold">
                                          <p:stCondLst>
                                            <p:cond delay="0"/>
                                          </p:stCondLst>
                                        </p:cTn>
                                        <p:tgtEl>
                                          <p:spTgt spid="30"/>
                                        </p:tgtEl>
                                        <p:attrNameLst>
                                          <p:attrName>style.visibility</p:attrName>
                                        </p:attrNameLst>
                                      </p:cBhvr>
                                      <p:to>
                                        <p:strVal val="visible"/>
                                      </p:to>
                                    </p:set>
                                    <p:anim calcmode="lin" valueType="num">
                                      <p:cBhvr>
                                        <p:cTn id="53" dur="500"/>
                                        <p:tgtEl>
                                          <p:spTgt spid="30"/>
                                        </p:tgtEl>
                                        <p:attrNameLst>
                                          <p:attrName>ppt_x</p:attrName>
                                        </p:attrNameLst>
                                      </p:cBhvr>
                                      <p:tavLst>
                                        <p:tav tm="0">
                                          <p:val>
                                            <p:strVal val="#ppt_x+#ppt_w*1.125000"/>
                                          </p:val>
                                        </p:tav>
                                        <p:tav tm="100000">
                                          <p:val>
                                            <p:strVal val="#ppt_x"/>
                                          </p:val>
                                        </p:tav>
                                      </p:tavLst>
                                    </p:anim>
                                    <p:animEffect transition="in" filter="wipe(left)">
                                      <p:cBhvr>
                                        <p:cTn id="54" dur="500"/>
                                        <p:tgtEl>
                                          <p:spTgt spid="30"/>
                                        </p:tgtEl>
                                      </p:cBhvr>
                                    </p:animEffect>
                                  </p:childTnLst>
                                </p:cTn>
                              </p:par>
                              <p:par>
                                <p:cTn id="55" presetID="12" presetClass="entr" presetSubtype="2" fill="hold" grpId="0" nodeType="withEffect">
                                  <p:stCondLst>
                                    <p:cond delay="0"/>
                                  </p:stCondLst>
                                  <p:childTnLst>
                                    <p:set>
                                      <p:cBhvr>
                                        <p:cTn id="56" dur="1" fill="hold">
                                          <p:stCondLst>
                                            <p:cond delay="0"/>
                                          </p:stCondLst>
                                        </p:cTn>
                                        <p:tgtEl>
                                          <p:spTgt spid="34"/>
                                        </p:tgtEl>
                                        <p:attrNameLst>
                                          <p:attrName>style.visibility</p:attrName>
                                        </p:attrNameLst>
                                      </p:cBhvr>
                                      <p:to>
                                        <p:strVal val="visible"/>
                                      </p:to>
                                    </p:set>
                                    <p:anim calcmode="lin" valueType="num">
                                      <p:cBhvr>
                                        <p:cTn id="57" dur="500"/>
                                        <p:tgtEl>
                                          <p:spTgt spid="34"/>
                                        </p:tgtEl>
                                        <p:attrNameLst>
                                          <p:attrName>ppt_x</p:attrName>
                                        </p:attrNameLst>
                                      </p:cBhvr>
                                      <p:tavLst>
                                        <p:tav tm="0">
                                          <p:val>
                                            <p:strVal val="#ppt_x+#ppt_w*1.125000"/>
                                          </p:val>
                                        </p:tav>
                                        <p:tav tm="100000">
                                          <p:val>
                                            <p:strVal val="#ppt_x"/>
                                          </p:val>
                                        </p:tav>
                                      </p:tavLst>
                                    </p:anim>
                                    <p:animEffect transition="in" filter="wipe(left)">
                                      <p:cBhvr>
                                        <p:cTn id="58" dur="500"/>
                                        <p:tgtEl>
                                          <p:spTgt spid="34"/>
                                        </p:tgtEl>
                                      </p:cBhvr>
                                    </p:animEffect>
                                  </p:childTnLst>
                                </p:cTn>
                              </p:par>
                              <p:par>
                                <p:cTn id="59" presetID="12" presetClass="entr" presetSubtype="2" fill="hold" grpId="0" nodeType="with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p:tgtEl>
                                          <p:spTgt spid="38"/>
                                        </p:tgtEl>
                                        <p:attrNameLst>
                                          <p:attrName>ppt_x</p:attrName>
                                        </p:attrNameLst>
                                      </p:cBhvr>
                                      <p:tavLst>
                                        <p:tav tm="0">
                                          <p:val>
                                            <p:strVal val="#ppt_x+#ppt_w*1.125000"/>
                                          </p:val>
                                        </p:tav>
                                        <p:tav tm="100000">
                                          <p:val>
                                            <p:strVal val="#ppt_x"/>
                                          </p:val>
                                        </p:tav>
                                      </p:tavLst>
                                    </p:anim>
                                    <p:animEffect transition="in" filter="wipe(left)">
                                      <p:cBhvr>
                                        <p:cTn id="62" dur="500"/>
                                        <p:tgtEl>
                                          <p:spTgt spid="38"/>
                                        </p:tgtEl>
                                      </p:cBhvr>
                                    </p:animEffect>
                                  </p:childTnLst>
                                </p:cTn>
                              </p:par>
                              <p:par>
                                <p:cTn id="63" presetID="12" presetClass="entr" presetSubtype="2" fill="hold" grpId="0" nodeType="with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p:tgtEl>
                                          <p:spTgt spid="40"/>
                                        </p:tgtEl>
                                        <p:attrNameLst>
                                          <p:attrName>ppt_x</p:attrName>
                                        </p:attrNameLst>
                                      </p:cBhvr>
                                      <p:tavLst>
                                        <p:tav tm="0">
                                          <p:val>
                                            <p:strVal val="#ppt_x+#ppt_w*1.125000"/>
                                          </p:val>
                                        </p:tav>
                                        <p:tav tm="100000">
                                          <p:val>
                                            <p:strVal val="#ppt_x"/>
                                          </p:val>
                                        </p:tav>
                                      </p:tavLst>
                                    </p:anim>
                                    <p:animEffect transition="in" filter="wipe(left)">
                                      <p:cBhvr>
                                        <p:cTn id="66" dur="500"/>
                                        <p:tgtEl>
                                          <p:spTgt spid="40"/>
                                        </p:tgtEl>
                                      </p:cBhvr>
                                    </p:animEffect>
                                  </p:childTnLst>
                                </p:cTn>
                              </p:par>
                            </p:childTnLst>
                          </p:cTn>
                        </p:par>
                        <p:par>
                          <p:cTn id="67" fill="hold">
                            <p:stCondLst>
                              <p:cond delay="3000"/>
                            </p:stCondLst>
                            <p:childTnLst>
                              <p:par>
                                <p:cTn id="68" presetID="22" presetClass="entr" presetSubtype="8" fill="hold" grpId="0" nodeType="afterEffect">
                                  <p:stCondLst>
                                    <p:cond delay="0"/>
                                  </p:stCondLst>
                                  <p:childTnLst>
                                    <p:set>
                                      <p:cBhvr>
                                        <p:cTn id="69" dur="1" fill="hold">
                                          <p:stCondLst>
                                            <p:cond delay="0"/>
                                          </p:stCondLst>
                                        </p:cTn>
                                        <p:tgtEl>
                                          <p:spTgt spid="33"/>
                                        </p:tgtEl>
                                        <p:attrNameLst>
                                          <p:attrName>style.visibility</p:attrName>
                                        </p:attrNameLst>
                                      </p:cBhvr>
                                      <p:to>
                                        <p:strVal val="visible"/>
                                      </p:to>
                                    </p:set>
                                    <p:animEffect transition="in" filter="wipe(left)">
                                      <p:cBhvr>
                                        <p:cTn id="70" dur="500"/>
                                        <p:tgtEl>
                                          <p:spTgt spid="33"/>
                                        </p:tgtEl>
                                      </p:cBhvr>
                                    </p:animEffect>
                                  </p:childTnLst>
                                </p:cTn>
                              </p:par>
                              <p:par>
                                <p:cTn id="71" presetID="22" presetClass="entr" presetSubtype="8" fill="hold" grpId="0" nodeType="withEffect">
                                  <p:stCondLst>
                                    <p:cond delay="0"/>
                                  </p:stCondLst>
                                  <p:childTnLst>
                                    <p:set>
                                      <p:cBhvr>
                                        <p:cTn id="72" dur="1" fill="hold">
                                          <p:stCondLst>
                                            <p:cond delay="0"/>
                                          </p:stCondLst>
                                        </p:cTn>
                                        <p:tgtEl>
                                          <p:spTgt spid="37"/>
                                        </p:tgtEl>
                                        <p:attrNameLst>
                                          <p:attrName>style.visibility</p:attrName>
                                        </p:attrNameLst>
                                      </p:cBhvr>
                                      <p:to>
                                        <p:strVal val="visible"/>
                                      </p:to>
                                    </p:set>
                                    <p:animEffect transition="in" filter="wipe(left)">
                                      <p:cBhvr>
                                        <p:cTn id="73" dur="500"/>
                                        <p:tgtEl>
                                          <p:spTgt spid="37"/>
                                        </p:tgtEl>
                                      </p:cBhvr>
                                    </p:animEffect>
                                  </p:childTnLst>
                                </p:cTn>
                              </p:par>
                              <p:par>
                                <p:cTn id="74" presetID="22" presetClass="entr" presetSubtype="8" fill="hold" grpId="0" nodeType="withEffect">
                                  <p:stCondLst>
                                    <p:cond delay="0"/>
                                  </p:stCondLst>
                                  <p:childTnLst>
                                    <p:set>
                                      <p:cBhvr>
                                        <p:cTn id="75" dur="1" fill="hold">
                                          <p:stCondLst>
                                            <p:cond delay="0"/>
                                          </p:stCondLst>
                                        </p:cTn>
                                        <p:tgtEl>
                                          <p:spTgt spid="43"/>
                                        </p:tgtEl>
                                        <p:attrNameLst>
                                          <p:attrName>style.visibility</p:attrName>
                                        </p:attrNameLst>
                                      </p:cBhvr>
                                      <p:to>
                                        <p:strVal val="visible"/>
                                      </p:to>
                                    </p:set>
                                    <p:animEffect transition="in" filter="wipe(left)">
                                      <p:cBhvr>
                                        <p:cTn id="76" dur="500"/>
                                        <p:tgtEl>
                                          <p:spTgt spid="43"/>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5"/>
                                        </p:tgtEl>
                                        <p:attrNameLst>
                                          <p:attrName>style.visibility</p:attrName>
                                        </p:attrNameLst>
                                      </p:cBhvr>
                                      <p:to>
                                        <p:strVal val="visible"/>
                                      </p:to>
                                    </p:set>
                                    <p:animEffect transition="in" filter="wipe(left)">
                                      <p:cBhvr>
                                        <p:cTn id="79" dur="500"/>
                                        <p:tgtEl>
                                          <p:spTgt spid="45"/>
                                        </p:tgtEl>
                                      </p:cBhvr>
                                    </p:animEffect>
                                  </p:childTnLst>
                                </p:cTn>
                              </p:par>
                              <p:par>
                                <p:cTn id="80" presetID="22" presetClass="entr" presetSubtype="2" fill="hold" grpId="0" nodeType="with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wipe(right)">
                                      <p:cBhvr>
                                        <p:cTn id="82" dur="500"/>
                                        <p:tgtEl>
                                          <p:spTgt spid="32"/>
                                        </p:tgtEl>
                                      </p:cBhvr>
                                    </p:animEffect>
                                  </p:childTnLst>
                                </p:cTn>
                              </p:par>
                              <p:par>
                                <p:cTn id="83" presetID="22" presetClass="entr" presetSubtype="2" fill="hold" grpId="0" nodeType="withEffect">
                                  <p:stCondLst>
                                    <p:cond delay="0"/>
                                  </p:stCondLst>
                                  <p:childTnLst>
                                    <p:set>
                                      <p:cBhvr>
                                        <p:cTn id="84" dur="1" fill="hold">
                                          <p:stCondLst>
                                            <p:cond delay="0"/>
                                          </p:stCondLst>
                                        </p:cTn>
                                        <p:tgtEl>
                                          <p:spTgt spid="36"/>
                                        </p:tgtEl>
                                        <p:attrNameLst>
                                          <p:attrName>style.visibility</p:attrName>
                                        </p:attrNameLst>
                                      </p:cBhvr>
                                      <p:to>
                                        <p:strVal val="visible"/>
                                      </p:to>
                                    </p:set>
                                    <p:animEffect transition="in" filter="wipe(right)">
                                      <p:cBhvr>
                                        <p:cTn id="85" dur="500"/>
                                        <p:tgtEl>
                                          <p:spTgt spid="36"/>
                                        </p:tgtEl>
                                      </p:cBhvr>
                                    </p:animEffect>
                                  </p:childTnLst>
                                </p:cTn>
                              </p:par>
                              <p:par>
                                <p:cTn id="86" presetID="22" presetClass="entr" presetSubtype="2" fill="hold" grpId="0" nodeType="with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wipe(right)">
                                      <p:cBhvr>
                                        <p:cTn id="88" dur="500"/>
                                        <p:tgtEl>
                                          <p:spTgt spid="42"/>
                                        </p:tgtEl>
                                      </p:cBhvr>
                                    </p:animEffect>
                                  </p:childTnLst>
                                </p:cTn>
                              </p:par>
                              <p:par>
                                <p:cTn id="89" presetID="22" presetClass="entr" presetSubtype="2" fill="hold" grpId="0" nodeType="withEffect">
                                  <p:stCondLst>
                                    <p:cond delay="0"/>
                                  </p:stCondLst>
                                  <p:childTnLst>
                                    <p:set>
                                      <p:cBhvr>
                                        <p:cTn id="90" dur="1" fill="hold">
                                          <p:stCondLst>
                                            <p:cond delay="0"/>
                                          </p:stCondLst>
                                        </p:cTn>
                                        <p:tgtEl>
                                          <p:spTgt spid="44"/>
                                        </p:tgtEl>
                                        <p:attrNameLst>
                                          <p:attrName>style.visibility</p:attrName>
                                        </p:attrNameLst>
                                      </p:cBhvr>
                                      <p:to>
                                        <p:strVal val="visible"/>
                                      </p:to>
                                    </p:set>
                                    <p:animEffect transition="in" filter="wipe(right)">
                                      <p:cBhvr>
                                        <p:cTn id="9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p:bldP spid="33" grpId="0"/>
      <p:bldP spid="34" grpId="0" animBg="1"/>
      <p:bldP spid="35" grpId="0" animBg="1"/>
      <p:bldP spid="36" grpId="0"/>
      <p:bldP spid="37" grpId="0"/>
      <p:bldP spid="38" grpId="0" animBg="1"/>
      <p:bldP spid="39" grpId="0" animBg="1"/>
      <p:bldP spid="40" grpId="0" animBg="1"/>
      <p:bldP spid="41" grpId="0" animBg="1"/>
      <p:bldP spid="42" grpId="0"/>
      <p:bldP spid="43" grpId="0"/>
      <p:bldP spid="44" grpId="0"/>
      <p:bldP spid="4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左箭头 9"/>
          <p:cNvSpPr/>
          <p:nvPr/>
        </p:nvSpPr>
        <p:spPr>
          <a:xfrm rot="5400000">
            <a:off x="10398035" y="2529045"/>
            <a:ext cx="552929" cy="347176"/>
          </a:xfrm>
          <a:prstGeom prst="leftArrow">
            <a:avLst/>
          </a:prstGeom>
          <a:gradFill>
            <a:gsLst>
              <a:gs pos="0">
                <a:schemeClr val="accent1"/>
              </a:gs>
              <a:gs pos="100000">
                <a:schemeClr val="tx1">
                  <a:lumMod val="95000"/>
                  <a:lumOff val="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noProof="1">
              <a:solidFill>
                <a:schemeClr val="lt1"/>
              </a:solidFill>
              <a:cs typeface="+mn-ea"/>
              <a:sym typeface="+mn-lt"/>
            </a:endParaRPr>
          </a:p>
        </p:txBody>
      </p:sp>
      <p:sp>
        <p:nvSpPr>
          <p:cNvPr id="11" name="左箭头 10"/>
          <p:cNvSpPr/>
          <p:nvPr/>
        </p:nvSpPr>
        <p:spPr>
          <a:xfrm rot="16200000">
            <a:off x="10432383" y="4405394"/>
            <a:ext cx="552929" cy="347176"/>
          </a:xfrm>
          <a:prstGeom prst="leftArrow">
            <a:avLst/>
          </a:prstGeom>
          <a:gradFill>
            <a:gsLst>
              <a:gs pos="0">
                <a:schemeClr val="accent1"/>
              </a:gs>
              <a:gs pos="100000">
                <a:schemeClr val="tx1">
                  <a:lumMod val="95000"/>
                  <a:lumOff val="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noProof="1">
              <a:solidFill>
                <a:schemeClr val="lt1"/>
              </a:solidFill>
              <a:cs typeface="+mn-ea"/>
              <a:sym typeface="+mn-lt"/>
            </a:endParaRPr>
          </a:p>
        </p:txBody>
      </p:sp>
      <p:sp>
        <p:nvSpPr>
          <p:cNvPr id="12" name="矩形 11"/>
          <p:cNvSpPr>
            <a:spLocks noChangeArrowheads="1"/>
          </p:cNvSpPr>
          <p:nvPr/>
        </p:nvSpPr>
        <p:spPr bwMode="auto">
          <a:xfrm>
            <a:off x="955519" y="1747754"/>
            <a:ext cx="76815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2000" dirty="0">
                <a:solidFill>
                  <a:schemeClr val="tx1">
                    <a:lumMod val="85000"/>
                    <a:lumOff val="15000"/>
                  </a:schemeClr>
                </a:solidFill>
                <a:cs typeface="+mn-ea"/>
                <a:sym typeface="+mn-lt"/>
              </a:rPr>
              <a:t>灵活 </a:t>
            </a:r>
            <a:endParaRPr lang="zh-CN" altLang="en-US" sz="2000" dirty="0">
              <a:solidFill>
                <a:schemeClr val="tx1">
                  <a:lumMod val="85000"/>
                  <a:lumOff val="15000"/>
                </a:schemeClr>
              </a:solidFill>
              <a:cs typeface="+mn-ea"/>
              <a:sym typeface="+mn-lt"/>
            </a:endParaRPr>
          </a:p>
        </p:txBody>
      </p:sp>
      <p:sp>
        <p:nvSpPr>
          <p:cNvPr id="13" name="矩形 12"/>
          <p:cNvSpPr>
            <a:spLocks noChangeArrowheads="1"/>
          </p:cNvSpPr>
          <p:nvPr/>
        </p:nvSpPr>
        <p:spPr bwMode="auto">
          <a:xfrm>
            <a:off x="990784" y="5059181"/>
            <a:ext cx="69762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2000" dirty="0">
                <a:solidFill>
                  <a:schemeClr val="tx1">
                    <a:lumMod val="85000"/>
                    <a:lumOff val="15000"/>
                  </a:schemeClr>
                </a:solidFill>
                <a:cs typeface="+mn-ea"/>
                <a:sym typeface="+mn-lt"/>
              </a:rPr>
              <a:t>稳定</a:t>
            </a:r>
            <a:endParaRPr lang="zh-CN" altLang="en-US" sz="2000" dirty="0">
              <a:solidFill>
                <a:schemeClr val="tx1">
                  <a:lumMod val="85000"/>
                  <a:lumOff val="15000"/>
                </a:schemeClr>
              </a:solidFill>
              <a:cs typeface="+mn-ea"/>
              <a:sym typeface="+mn-lt"/>
            </a:endParaRPr>
          </a:p>
        </p:txBody>
      </p:sp>
      <p:sp>
        <p:nvSpPr>
          <p:cNvPr id="14" name="左箭头 13"/>
          <p:cNvSpPr/>
          <p:nvPr/>
        </p:nvSpPr>
        <p:spPr>
          <a:xfrm rot="5400000">
            <a:off x="5746473" y="2529045"/>
            <a:ext cx="552929" cy="347176"/>
          </a:xfrm>
          <a:prstGeom prst="leftArrow">
            <a:avLst/>
          </a:prstGeom>
          <a:gradFill>
            <a:gsLst>
              <a:gs pos="0">
                <a:schemeClr val="accent1"/>
              </a:gs>
              <a:gs pos="100000">
                <a:schemeClr val="tx1">
                  <a:lumMod val="95000"/>
                  <a:lumOff val="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noProof="1">
              <a:solidFill>
                <a:schemeClr val="lt1"/>
              </a:solidFill>
              <a:cs typeface="+mn-ea"/>
              <a:sym typeface="+mn-lt"/>
            </a:endParaRPr>
          </a:p>
        </p:txBody>
      </p:sp>
      <p:sp>
        <p:nvSpPr>
          <p:cNvPr id="15" name="左箭头 14"/>
          <p:cNvSpPr/>
          <p:nvPr/>
        </p:nvSpPr>
        <p:spPr>
          <a:xfrm rot="16200000">
            <a:off x="8089429" y="4405394"/>
            <a:ext cx="552929" cy="347176"/>
          </a:xfrm>
          <a:prstGeom prst="leftArrow">
            <a:avLst/>
          </a:prstGeom>
          <a:gradFill>
            <a:gsLst>
              <a:gs pos="0">
                <a:schemeClr val="accent1"/>
              </a:gs>
              <a:gs pos="100000">
                <a:schemeClr val="tx1">
                  <a:lumMod val="95000"/>
                  <a:lumOff val="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noProof="1">
              <a:solidFill>
                <a:schemeClr val="lt1"/>
              </a:solidFill>
              <a:cs typeface="+mn-ea"/>
              <a:sym typeface="+mn-lt"/>
            </a:endParaRPr>
          </a:p>
        </p:txBody>
      </p:sp>
      <p:sp>
        <p:nvSpPr>
          <p:cNvPr id="16" name="矩形 15"/>
          <p:cNvSpPr>
            <a:spLocks noChangeArrowheads="1"/>
          </p:cNvSpPr>
          <p:nvPr/>
        </p:nvSpPr>
        <p:spPr bwMode="auto">
          <a:xfrm>
            <a:off x="2893993" y="1747754"/>
            <a:ext cx="136447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Bef>
                <a:spcPct val="20000"/>
              </a:spcBef>
              <a:buClr>
                <a:schemeClr val="folHlink"/>
              </a:buClr>
              <a:buSzPct val="60000"/>
            </a:pPr>
            <a:r>
              <a:rPr lang="zh-CN" altLang="en-US" sz="2000" dirty="0">
                <a:solidFill>
                  <a:schemeClr val="tx1">
                    <a:lumMod val="85000"/>
                    <a:lumOff val="15000"/>
                  </a:schemeClr>
                </a:solidFill>
                <a:cs typeface="+mn-ea"/>
                <a:sym typeface="+mn-lt"/>
              </a:rPr>
              <a:t>任命</a:t>
            </a:r>
            <a:r>
              <a:rPr lang="en-US" altLang="zh-CN" sz="2000" dirty="0">
                <a:solidFill>
                  <a:schemeClr val="tx1">
                    <a:lumMod val="85000"/>
                    <a:lumOff val="15000"/>
                  </a:schemeClr>
                </a:solidFill>
                <a:cs typeface="+mn-ea"/>
                <a:sym typeface="+mn-lt"/>
              </a:rPr>
              <a:t>/</a:t>
            </a:r>
            <a:r>
              <a:rPr lang="zh-CN" altLang="en-US" sz="2000" dirty="0">
                <a:solidFill>
                  <a:schemeClr val="tx1">
                    <a:lumMod val="85000"/>
                    <a:lumOff val="15000"/>
                  </a:schemeClr>
                </a:solidFill>
                <a:cs typeface="+mn-ea"/>
                <a:sym typeface="+mn-lt"/>
              </a:rPr>
              <a:t>选举</a:t>
            </a:r>
            <a:endParaRPr lang="zh-CN" altLang="en-US" sz="2000" dirty="0">
              <a:solidFill>
                <a:schemeClr val="tx1">
                  <a:lumMod val="85000"/>
                  <a:lumOff val="15000"/>
                </a:schemeClr>
              </a:solidFill>
              <a:cs typeface="+mn-ea"/>
              <a:sym typeface="+mn-lt"/>
            </a:endParaRPr>
          </a:p>
        </p:txBody>
      </p:sp>
      <p:sp>
        <p:nvSpPr>
          <p:cNvPr id="17" name="矩形 16"/>
          <p:cNvSpPr>
            <a:spLocks noChangeArrowheads="1"/>
          </p:cNvSpPr>
          <p:nvPr/>
        </p:nvSpPr>
        <p:spPr bwMode="auto">
          <a:xfrm>
            <a:off x="2809489" y="5059181"/>
            <a:ext cx="128112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2000" dirty="0">
                <a:solidFill>
                  <a:schemeClr val="tx1">
                    <a:lumMod val="85000"/>
                    <a:lumOff val="15000"/>
                  </a:schemeClr>
                </a:solidFill>
                <a:cs typeface="+mn-ea"/>
                <a:sym typeface="+mn-lt"/>
              </a:rPr>
              <a:t>积极主动 </a:t>
            </a:r>
            <a:endParaRPr lang="zh-CN" altLang="en-US" sz="2000" dirty="0">
              <a:solidFill>
                <a:schemeClr val="tx1">
                  <a:lumMod val="85000"/>
                  <a:lumOff val="15000"/>
                </a:schemeClr>
              </a:solidFill>
              <a:cs typeface="+mn-ea"/>
              <a:sym typeface="+mn-lt"/>
            </a:endParaRPr>
          </a:p>
        </p:txBody>
      </p:sp>
      <p:sp>
        <p:nvSpPr>
          <p:cNvPr id="18" name="左箭头 17"/>
          <p:cNvSpPr/>
          <p:nvPr/>
        </p:nvSpPr>
        <p:spPr>
          <a:xfrm rot="5400000">
            <a:off x="1063135" y="2529045"/>
            <a:ext cx="552929" cy="347176"/>
          </a:xfrm>
          <a:prstGeom prst="leftArrow">
            <a:avLst/>
          </a:prstGeom>
          <a:gradFill>
            <a:gsLst>
              <a:gs pos="0">
                <a:schemeClr val="accent1"/>
              </a:gs>
              <a:gs pos="100000">
                <a:schemeClr val="tx1">
                  <a:lumMod val="95000"/>
                  <a:lumOff val="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noProof="1">
              <a:solidFill>
                <a:schemeClr val="lt1"/>
              </a:solidFill>
              <a:cs typeface="+mn-ea"/>
              <a:sym typeface="+mn-lt"/>
            </a:endParaRPr>
          </a:p>
        </p:txBody>
      </p:sp>
      <p:sp>
        <p:nvSpPr>
          <p:cNvPr id="19" name="左箭头 18"/>
          <p:cNvSpPr/>
          <p:nvPr/>
        </p:nvSpPr>
        <p:spPr>
          <a:xfrm rot="16200000">
            <a:off x="3173585" y="4405394"/>
            <a:ext cx="552929" cy="347176"/>
          </a:xfrm>
          <a:prstGeom prst="leftArrow">
            <a:avLst/>
          </a:prstGeom>
          <a:gradFill>
            <a:gsLst>
              <a:gs pos="0">
                <a:schemeClr val="accent1"/>
              </a:gs>
              <a:gs pos="100000">
                <a:schemeClr val="tx1">
                  <a:lumMod val="95000"/>
                  <a:lumOff val="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noProof="1">
              <a:solidFill>
                <a:schemeClr val="lt1"/>
              </a:solidFill>
              <a:cs typeface="+mn-ea"/>
              <a:sym typeface="+mn-lt"/>
            </a:endParaRPr>
          </a:p>
        </p:txBody>
      </p:sp>
      <p:sp>
        <p:nvSpPr>
          <p:cNvPr id="20" name="左箭头 19"/>
          <p:cNvSpPr/>
          <p:nvPr/>
        </p:nvSpPr>
        <p:spPr>
          <a:xfrm rot="5400000">
            <a:off x="8089429" y="2529045"/>
            <a:ext cx="552929" cy="347176"/>
          </a:xfrm>
          <a:prstGeom prst="leftArrow">
            <a:avLst/>
          </a:prstGeom>
          <a:gradFill>
            <a:gsLst>
              <a:gs pos="0">
                <a:schemeClr val="accent1"/>
              </a:gs>
              <a:gs pos="100000">
                <a:schemeClr val="tx1">
                  <a:lumMod val="95000"/>
                  <a:lumOff val="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noProof="1">
              <a:solidFill>
                <a:schemeClr val="lt1"/>
              </a:solidFill>
              <a:cs typeface="+mn-ea"/>
              <a:sym typeface="+mn-lt"/>
            </a:endParaRPr>
          </a:p>
        </p:txBody>
      </p:sp>
      <p:sp>
        <p:nvSpPr>
          <p:cNvPr id="21" name="左箭头 20"/>
          <p:cNvSpPr/>
          <p:nvPr/>
        </p:nvSpPr>
        <p:spPr>
          <a:xfrm rot="16200000">
            <a:off x="1063136" y="4405394"/>
            <a:ext cx="552929" cy="347176"/>
          </a:xfrm>
          <a:prstGeom prst="leftArrow">
            <a:avLst/>
          </a:prstGeom>
          <a:gradFill>
            <a:gsLst>
              <a:gs pos="0">
                <a:schemeClr val="accent1"/>
              </a:gs>
              <a:gs pos="100000">
                <a:schemeClr val="tx1">
                  <a:lumMod val="95000"/>
                  <a:lumOff val="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noProof="1">
              <a:solidFill>
                <a:schemeClr val="lt1"/>
              </a:solidFill>
              <a:cs typeface="+mn-ea"/>
              <a:sym typeface="+mn-lt"/>
            </a:endParaRPr>
          </a:p>
        </p:txBody>
      </p:sp>
      <p:sp>
        <p:nvSpPr>
          <p:cNvPr id="22" name="矩形 21"/>
          <p:cNvSpPr>
            <a:spLocks noChangeArrowheads="1"/>
          </p:cNvSpPr>
          <p:nvPr/>
        </p:nvSpPr>
        <p:spPr bwMode="auto">
          <a:xfrm>
            <a:off x="4514232" y="1439978"/>
            <a:ext cx="331628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2000" dirty="0">
                <a:solidFill>
                  <a:schemeClr val="tx1">
                    <a:lumMod val="85000"/>
                    <a:lumOff val="15000"/>
                  </a:schemeClr>
                </a:solidFill>
                <a:cs typeface="+mn-ea"/>
                <a:sym typeface="+mn-lt"/>
              </a:rPr>
              <a:t>无权下命令</a:t>
            </a:r>
            <a:r>
              <a:rPr lang="en-US" altLang="zh-CN" sz="2000" dirty="0">
                <a:solidFill>
                  <a:schemeClr val="tx1">
                    <a:lumMod val="85000"/>
                    <a:lumOff val="15000"/>
                  </a:schemeClr>
                </a:solidFill>
                <a:cs typeface="+mn-ea"/>
                <a:sym typeface="+mn-lt"/>
              </a:rPr>
              <a:t>,</a:t>
            </a:r>
            <a:r>
              <a:rPr lang="zh-CN" altLang="en-US" sz="2000" dirty="0">
                <a:solidFill>
                  <a:schemeClr val="tx1">
                    <a:lumMod val="85000"/>
                    <a:lumOff val="15000"/>
                  </a:schemeClr>
                </a:solidFill>
                <a:cs typeface="+mn-ea"/>
                <a:sym typeface="+mn-lt"/>
              </a:rPr>
              <a:t>协调者，组织者</a:t>
            </a:r>
            <a:r>
              <a:rPr lang="en-US" altLang="zh-CN" sz="2000" dirty="0">
                <a:solidFill>
                  <a:schemeClr val="tx1">
                    <a:lumMod val="85000"/>
                    <a:lumOff val="15000"/>
                  </a:schemeClr>
                </a:solidFill>
                <a:cs typeface="+mn-ea"/>
                <a:sym typeface="+mn-lt"/>
              </a:rPr>
              <a:t>, </a:t>
            </a:r>
            <a:r>
              <a:rPr lang="zh-CN" altLang="en-US" sz="2000" dirty="0">
                <a:solidFill>
                  <a:schemeClr val="tx1">
                    <a:lumMod val="85000"/>
                    <a:lumOff val="15000"/>
                  </a:schemeClr>
                </a:solidFill>
                <a:cs typeface="+mn-ea"/>
                <a:sym typeface="+mn-lt"/>
              </a:rPr>
              <a:t>有自己的工作</a:t>
            </a:r>
            <a:endParaRPr lang="zh-CN" altLang="en-US" sz="2000" dirty="0">
              <a:solidFill>
                <a:schemeClr val="tx1">
                  <a:lumMod val="85000"/>
                  <a:lumOff val="15000"/>
                </a:schemeClr>
              </a:solidFill>
              <a:cs typeface="+mn-ea"/>
              <a:sym typeface="+mn-lt"/>
            </a:endParaRPr>
          </a:p>
        </p:txBody>
      </p:sp>
      <p:sp>
        <p:nvSpPr>
          <p:cNvPr id="23" name="矩形 22"/>
          <p:cNvSpPr>
            <a:spLocks noChangeArrowheads="1"/>
          </p:cNvSpPr>
          <p:nvPr/>
        </p:nvSpPr>
        <p:spPr bwMode="auto">
          <a:xfrm>
            <a:off x="5307837" y="5059181"/>
            <a:ext cx="147668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2000" dirty="0">
                <a:solidFill>
                  <a:schemeClr val="tx1">
                    <a:lumMod val="85000"/>
                    <a:lumOff val="15000"/>
                  </a:schemeClr>
                </a:solidFill>
                <a:cs typeface="+mn-ea"/>
                <a:sym typeface="+mn-lt"/>
              </a:rPr>
              <a:t>个人</a:t>
            </a:r>
            <a:r>
              <a:rPr lang="en-US" altLang="zh-CN" sz="2000" dirty="0">
                <a:solidFill>
                  <a:schemeClr val="tx1">
                    <a:lumMod val="85000"/>
                    <a:lumOff val="15000"/>
                  </a:schemeClr>
                </a:solidFill>
                <a:cs typeface="+mn-ea"/>
                <a:sym typeface="+mn-lt"/>
              </a:rPr>
              <a:t>+ </a:t>
            </a:r>
            <a:r>
              <a:rPr lang="zh-CN" altLang="en-US" sz="2000" dirty="0">
                <a:solidFill>
                  <a:schemeClr val="tx1">
                    <a:lumMod val="85000"/>
                    <a:lumOff val="15000"/>
                  </a:schemeClr>
                </a:solidFill>
                <a:cs typeface="+mn-ea"/>
                <a:sym typeface="+mn-lt"/>
              </a:rPr>
              <a:t>集体</a:t>
            </a:r>
            <a:endParaRPr lang="zh-CN" altLang="en-US" sz="2000" dirty="0">
              <a:solidFill>
                <a:schemeClr val="tx1">
                  <a:lumMod val="85000"/>
                  <a:lumOff val="15000"/>
                </a:schemeClr>
              </a:solidFill>
              <a:cs typeface="+mn-ea"/>
              <a:sym typeface="+mn-lt"/>
            </a:endParaRPr>
          </a:p>
        </p:txBody>
      </p:sp>
      <p:sp>
        <p:nvSpPr>
          <p:cNvPr id="24" name="矩形 23"/>
          <p:cNvSpPr>
            <a:spLocks noChangeArrowheads="1"/>
          </p:cNvSpPr>
          <p:nvPr/>
        </p:nvSpPr>
        <p:spPr bwMode="auto">
          <a:xfrm>
            <a:off x="8017079" y="1747754"/>
            <a:ext cx="69762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2000" dirty="0">
                <a:solidFill>
                  <a:schemeClr val="tx1">
                    <a:lumMod val="85000"/>
                    <a:lumOff val="15000"/>
                  </a:schemeClr>
                </a:solidFill>
                <a:cs typeface="+mn-ea"/>
                <a:sym typeface="+mn-lt"/>
              </a:rPr>
              <a:t>左右</a:t>
            </a:r>
            <a:endParaRPr lang="zh-CN" altLang="en-US" sz="2000" dirty="0">
              <a:solidFill>
                <a:schemeClr val="tx1">
                  <a:lumMod val="85000"/>
                  <a:lumOff val="15000"/>
                </a:schemeClr>
              </a:solidFill>
              <a:cs typeface="+mn-ea"/>
              <a:sym typeface="+mn-lt"/>
            </a:endParaRPr>
          </a:p>
        </p:txBody>
      </p:sp>
      <p:sp>
        <p:nvSpPr>
          <p:cNvPr id="25" name="矩形 24"/>
          <p:cNvSpPr>
            <a:spLocks noChangeArrowheads="1"/>
          </p:cNvSpPr>
          <p:nvPr/>
        </p:nvSpPr>
        <p:spPr bwMode="auto">
          <a:xfrm>
            <a:off x="8017079" y="5059181"/>
            <a:ext cx="69762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2000" dirty="0">
                <a:solidFill>
                  <a:schemeClr val="tx1">
                    <a:lumMod val="85000"/>
                    <a:lumOff val="15000"/>
                  </a:schemeClr>
                </a:solidFill>
                <a:cs typeface="+mn-ea"/>
                <a:sym typeface="+mn-lt"/>
              </a:rPr>
              <a:t>上下</a:t>
            </a:r>
            <a:endParaRPr lang="zh-CN" altLang="en-US" sz="2000" dirty="0">
              <a:solidFill>
                <a:schemeClr val="tx1">
                  <a:lumMod val="85000"/>
                  <a:lumOff val="15000"/>
                </a:schemeClr>
              </a:solidFill>
              <a:cs typeface="+mn-ea"/>
              <a:sym typeface="+mn-lt"/>
            </a:endParaRPr>
          </a:p>
        </p:txBody>
      </p:sp>
      <p:sp>
        <p:nvSpPr>
          <p:cNvPr id="26" name="圆角矩形 25"/>
          <p:cNvSpPr/>
          <p:nvPr/>
        </p:nvSpPr>
        <p:spPr>
          <a:xfrm>
            <a:off x="304397" y="3406540"/>
            <a:ext cx="2070407" cy="594020"/>
          </a:xfrm>
          <a:prstGeom prst="roundRect">
            <a:avLst>
              <a:gd name="adj" fmla="val 7594"/>
            </a:avLst>
          </a:prstGeom>
          <a:gradFill>
            <a:gsLst>
              <a:gs pos="0">
                <a:schemeClr val="accent1"/>
              </a:gs>
              <a:gs pos="100000">
                <a:schemeClr val="tx1">
                  <a:lumMod val="95000"/>
                  <a:lumOff val="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noProof="1">
                <a:cs typeface="+mn-ea"/>
                <a:sym typeface="+mn-lt"/>
              </a:rPr>
              <a:t>建立</a:t>
            </a:r>
            <a:r>
              <a:rPr lang="en-US" altLang="zh-CN" noProof="1">
                <a:cs typeface="+mn-ea"/>
                <a:sym typeface="+mn-lt"/>
              </a:rPr>
              <a:t>/</a:t>
            </a:r>
            <a:r>
              <a:rPr lang="zh-CN" altLang="en-US" noProof="1">
                <a:cs typeface="+mn-ea"/>
                <a:sym typeface="+mn-lt"/>
              </a:rPr>
              <a:t>撤消</a:t>
            </a:r>
            <a:endParaRPr lang="zh-CN" altLang="en-US" noProof="1">
              <a:cs typeface="+mn-ea"/>
              <a:sym typeface="+mn-lt"/>
            </a:endParaRPr>
          </a:p>
        </p:txBody>
      </p:sp>
      <p:sp>
        <p:nvSpPr>
          <p:cNvPr id="27" name="圆角矩形 26"/>
          <p:cNvSpPr/>
          <p:nvPr/>
        </p:nvSpPr>
        <p:spPr>
          <a:xfrm>
            <a:off x="2644780" y="3406540"/>
            <a:ext cx="2070407" cy="594020"/>
          </a:xfrm>
          <a:prstGeom prst="roundRect">
            <a:avLst>
              <a:gd name="adj" fmla="val 7594"/>
            </a:avLst>
          </a:prstGeom>
          <a:gradFill>
            <a:gsLst>
              <a:gs pos="0">
                <a:schemeClr val="accent1"/>
              </a:gs>
              <a:gs pos="100000">
                <a:schemeClr val="tx1">
                  <a:lumMod val="95000"/>
                  <a:lumOff val="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noProof="1">
                <a:cs typeface="+mn-ea"/>
                <a:sym typeface="+mn-lt"/>
              </a:rPr>
              <a:t>带头人</a:t>
            </a:r>
            <a:endParaRPr lang="zh-CN" altLang="en-US" noProof="1">
              <a:cs typeface="+mn-ea"/>
              <a:sym typeface="+mn-lt"/>
            </a:endParaRPr>
          </a:p>
        </p:txBody>
      </p:sp>
      <p:sp>
        <p:nvSpPr>
          <p:cNvPr id="28" name="圆角矩形 27"/>
          <p:cNvSpPr/>
          <p:nvPr/>
        </p:nvSpPr>
        <p:spPr>
          <a:xfrm>
            <a:off x="4987735" y="3406540"/>
            <a:ext cx="2070407" cy="594020"/>
          </a:xfrm>
          <a:prstGeom prst="roundRect">
            <a:avLst>
              <a:gd name="adj" fmla="val 7594"/>
            </a:avLst>
          </a:prstGeom>
          <a:gradFill>
            <a:gsLst>
              <a:gs pos="0">
                <a:schemeClr val="accent1"/>
              </a:gs>
              <a:gs pos="100000">
                <a:schemeClr val="tx1">
                  <a:lumMod val="95000"/>
                  <a:lumOff val="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noProof="1">
                <a:cs typeface="+mn-ea"/>
                <a:sym typeface="+mn-lt"/>
              </a:rPr>
              <a:t>权力</a:t>
            </a:r>
            <a:endParaRPr lang="zh-CN" altLang="en-US" noProof="1">
              <a:cs typeface="+mn-ea"/>
              <a:sym typeface="+mn-lt"/>
            </a:endParaRPr>
          </a:p>
        </p:txBody>
      </p:sp>
      <p:sp>
        <p:nvSpPr>
          <p:cNvPr id="29" name="圆角矩形 28"/>
          <p:cNvSpPr/>
          <p:nvPr/>
        </p:nvSpPr>
        <p:spPr>
          <a:xfrm>
            <a:off x="7330690" y="3406540"/>
            <a:ext cx="2070407" cy="594020"/>
          </a:xfrm>
          <a:prstGeom prst="roundRect">
            <a:avLst>
              <a:gd name="adj" fmla="val 7594"/>
            </a:avLst>
          </a:prstGeom>
          <a:gradFill>
            <a:gsLst>
              <a:gs pos="0">
                <a:schemeClr val="accent1"/>
              </a:gs>
              <a:gs pos="100000">
                <a:schemeClr val="tx1">
                  <a:lumMod val="95000"/>
                  <a:lumOff val="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noProof="1">
                <a:cs typeface="+mn-ea"/>
                <a:sym typeface="+mn-lt"/>
              </a:rPr>
              <a:t>信息的流动</a:t>
            </a:r>
            <a:endParaRPr lang="zh-CN" altLang="en-US" noProof="1">
              <a:cs typeface="+mn-ea"/>
              <a:sym typeface="+mn-lt"/>
            </a:endParaRPr>
          </a:p>
        </p:txBody>
      </p:sp>
      <p:sp>
        <p:nvSpPr>
          <p:cNvPr id="30" name="左箭头 29"/>
          <p:cNvSpPr/>
          <p:nvPr/>
        </p:nvSpPr>
        <p:spPr>
          <a:xfrm rot="5400000">
            <a:off x="3299767" y="2529045"/>
            <a:ext cx="552929" cy="347176"/>
          </a:xfrm>
          <a:prstGeom prst="leftArrow">
            <a:avLst/>
          </a:prstGeom>
          <a:gradFill>
            <a:gsLst>
              <a:gs pos="0">
                <a:schemeClr val="accent1"/>
              </a:gs>
              <a:gs pos="100000">
                <a:schemeClr val="tx1">
                  <a:lumMod val="95000"/>
                  <a:lumOff val="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noProof="1">
              <a:solidFill>
                <a:schemeClr val="lt1"/>
              </a:solidFill>
              <a:cs typeface="+mn-ea"/>
              <a:sym typeface="+mn-lt"/>
            </a:endParaRPr>
          </a:p>
        </p:txBody>
      </p:sp>
      <p:sp>
        <p:nvSpPr>
          <p:cNvPr id="31" name="左箭头 30"/>
          <p:cNvSpPr/>
          <p:nvPr/>
        </p:nvSpPr>
        <p:spPr>
          <a:xfrm rot="16200000">
            <a:off x="5746474" y="4405394"/>
            <a:ext cx="552929" cy="347176"/>
          </a:xfrm>
          <a:prstGeom prst="leftArrow">
            <a:avLst/>
          </a:prstGeom>
          <a:gradFill>
            <a:gsLst>
              <a:gs pos="0">
                <a:schemeClr val="accent1"/>
              </a:gs>
              <a:gs pos="100000">
                <a:schemeClr val="tx1">
                  <a:lumMod val="95000"/>
                  <a:lumOff val="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noProof="1">
              <a:solidFill>
                <a:schemeClr val="lt1"/>
              </a:solidFill>
              <a:cs typeface="+mn-ea"/>
              <a:sym typeface="+mn-lt"/>
            </a:endParaRPr>
          </a:p>
        </p:txBody>
      </p:sp>
      <p:sp>
        <p:nvSpPr>
          <p:cNvPr id="32" name="矩形 31"/>
          <p:cNvSpPr>
            <a:spLocks noChangeArrowheads="1"/>
          </p:cNvSpPr>
          <p:nvPr/>
        </p:nvSpPr>
        <p:spPr bwMode="auto">
          <a:xfrm>
            <a:off x="9590592" y="1747754"/>
            <a:ext cx="223651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2000" dirty="0">
                <a:solidFill>
                  <a:schemeClr val="tx1">
                    <a:lumMod val="85000"/>
                    <a:lumOff val="15000"/>
                  </a:schemeClr>
                </a:solidFill>
                <a:cs typeface="+mn-ea"/>
                <a:sym typeface="+mn-lt"/>
              </a:rPr>
              <a:t>角色和责任已明确</a:t>
            </a:r>
            <a:endParaRPr lang="zh-CN" altLang="en-US" sz="2000" dirty="0">
              <a:solidFill>
                <a:schemeClr val="tx1">
                  <a:lumMod val="85000"/>
                  <a:lumOff val="15000"/>
                </a:schemeClr>
              </a:solidFill>
              <a:cs typeface="+mn-ea"/>
              <a:sym typeface="+mn-lt"/>
            </a:endParaRPr>
          </a:p>
        </p:txBody>
      </p:sp>
      <p:sp>
        <p:nvSpPr>
          <p:cNvPr id="33" name="矩形 32"/>
          <p:cNvSpPr>
            <a:spLocks noChangeArrowheads="1"/>
          </p:cNvSpPr>
          <p:nvPr/>
        </p:nvSpPr>
        <p:spPr bwMode="auto">
          <a:xfrm>
            <a:off x="9205871" y="5059181"/>
            <a:ext cx="300595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Bef>
                <a:spcPct val="20000"/>
              </a:spcBef>
              <a:buClr>
                <a:schemeClr val="folHlink"/>
              </a:buClr>
              <a:buSzPct val="60000"/>
            </a:pPr>
            <a:r>
              <a:rPr lang="zh-CN" altLang="en-US" sz="2000" dirty="0">
                <a:solidFill>
                  <a:schemeClr val="tx1">
                    <a:lumMod val="85000"/>
                    <a:lumOff val="15000"/>
                  </a:schemeClr>
                </a:solidFill>
                <a:cs typeface="+mn-ea"/>
                <a:sym typeface="+mn-lt"/>
              </a:rPr>
              <a:t>经理可以安排临时性任务</a:t>
            </a:r>
            <a:endParaRPr lang="zh-CN" altLang="en-US" sz="2000" dirty="0">
              <a:solidFill>
                <a:schemeClr val="tx1">
                  <a:lumMod val="85000"/>
                  <a:lumOff val="15000"/>
                </a:schemeClr>
              </a:solidFill>
              <a:cs typeface="+mn-ea"/>
              <a:sym typeface="+mn-lt"/>
            </a:endParaRPr>
          </a:p>
        </p:txBody>
      </p:sp>
      <p:sp>
        <p:nvSpPr>
          <p:cNvPr id="34" name="圆角矩形 33"/>
          <p:cNvSpPr/>
          <p:nvPr/>
        </p:nvSpPr>
        <p:spPr>
          <a:xfrm>
            <a:off x="9673645" y="3406540"/>
            <a:ext cx="2070407" cy="594020"/>
          </a:xfrm>
          <a:prstGeom prst="roundRect">
            <a:avLst>
              <a:gd name="adj" fmla="val 7594"/>
            </a:avLst>
          </a:prstGeom>
          <a:gradFill>
            <a:gsLst>
              <a:gs pos="0">
                <a:schemeClr val="accent1"/>
              </a:gs>
              <a:gs pos="100000">
                <a:schemeClr val="tx1">
                  <a:lumMod val="95000"/>
                  <a:lumOff val="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noProof="1">
                <a:cs typeface="+mn-ea"/>
                <a:sym typeface="+mn-lt"/>
              </a:rPr>
              <a:t>任务</a:t>
            </a:r>
            <a:endParaRPr lang="zh-CN" altLang="en-US" noProof="1">
              <a:cs typeface="+mn-ea"/>
              <a:sym typeface="+mn-lt"/>
            </a:endParaRPr>
          </a:p>
        </p:txBody>
      </p:sp>
      <p:grpSp>
        <p:nvGrpSpPr>
          <p:cNvPr id="35" name="组合 34"/>
          <p:cNvGrpSpPr/>
          <p:nvPr/>
        </p:nvGrpSpPr>
        <p:grpSpPr>
          <a:xfrm>
            <a:off x="167640" y="377160"/>
            <a:ext cx="6715760" cy="646331"/>
            <a:chOff x="167640" y="129510"/>
            <a:chExt cx="6715760" cy="646331"/>
          </a:xfrm>
        </p:grpSpPr>
        <p:sp>
          <p:nvSpPr>
            <p:cNvPr id="36" name="矩形 35"/>
            <p:cNvSpPr/>
            <p:nvPr/>
          </p:nvSpPr>
          <p:spPr>
            <a:xfrm>
              <a:off x="167640" y="203200"/>
              <a:ext cx="568960" cy="523240"/>
            </a:xfrm>
            <a:prstGeom prst="rect">
              <a:avLst/>
            </a:prstGeom>
            <a:gradFill>
              <a:gsLst>
                <a:gs pos="0">
                  <a:schemeClr val="accent1"/>
                </a:gs>
                <a:gs pos="100000">
                  <a:schemeClr val="tx1">
                    <a:lumMod val="95000"/>
                    <a:lumOff val="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33333"/>
                </a:solidFill>
                <a:cs typeface="+mn-ea"/>
                <a:sym typeface="+mn-lt"/>
              </a:endParaRPr>
            </a:p>
          </p:txBody>
        </p:sp>
        <p:sp>
          <p:nvSpPr>
            <p:cNvPr id="37" name="矩形 36"/>
            <p:cNvSpPr/>
            <p:nvPr/>
          </p:nvSpPr>
          <p:spPr>
            <a:xfrm>
              <a:off x="812800" y="203200"/>
              <a:ext cx="259080" cy="523240"/>
            </a:xfrm>
            <a:prstGeom prst="rect">
              <a:avLst/>
            </a:prstGeom>
            <a:gradFill>
              <a:gsLst>
                <a:gs pos="0">
                  <a:schemeClr val="accent1"/>
                </a:gs>
                <a:gs pos="100000">
                  <a:schemeClr val="tx1">
                    <a:lumMod val="95000"/>
                    <a:lumOff val="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33333"/>
                </a:solidFill>
                <a:cs typeface="+mn-ea"/>
                <a:sym typeface="+mn-lt"/>
              </a:endParaRPr>
            </a:p>
          </p:txBody>
        </p:sp>
        <p:sp>
          <p:nvSpPr>
            <p:cNvPr id="38" name="Rectangle 6"/>
            <p:cNvSpPr>
              <a:spLocks noChangeArrowheads="1"/>
            </p:cNvSpPr>
            <p:nvPr/>
          </p:nvSpPr>
          <p:spPr bwMode="auto">
            <a:xfrm>
              <a:off x="1112520" y="129510"/>
              <a:ext cx="577088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zh-CN" altLang="en-US" sz="3600" b="1" dirty="0">
                  <a:solidFill>
                    <a:schemeClr val="tx1">
                      <a:lumMod val="85000"/>
                      <a:lumOff val="15000"/>
                    </a:schemeClr>
                  </a:solidFill>
                  <a:cs typeface="+mn-ea"/>
                  <a:sym typeface="+mn-lt"/>
                </a:rPr>
                <a:t>团队管理 </a:t>
              </a:r>
              <a:r>
                <a:rPr lang="en-US" altLang="zh-CN" sz="3600" b="1" dirty="0">
                  <a:solidFill>
                    <a:schemeClr val="tx1">
                      <a:lumMod val="85000"/>
                      <a:lumOff val="15000"/>
                    </a:schemeClr>
                  </a:solidFill>
                  <a:cs typeface="+mn-ea"/>
                  <a:sym typeface="+mn-lt"/>
                </a:rPr>
                <a:t>vs </a:t>
              </a:r>
              <a:r>
                <a:rPr lang="zh-CN" altLang="en-US" sz="3600" b="1" dirty="0">
                  <a:solidFill>
                    <a:schemeClr val="tx1">
                      <a:lumMod val="85000"/>
                      <a:lumOff val="15000"/>
                    </a:schemeClr>
                  </a:solidFill>
                  <a:cs typeface="+mn-ea"/>
                  <a:sym typeface="+mn-lt"/>
                </a:rPr>
                <a:t>部门管理</a:t>
              </a:r>
              <a:endParaRPr lang="zh-CN" altLang="en-US" sz="3600" b="1" dirty="0">
                <a:solidFill>
                  <a:schemeClr val="tx1">
                    <a:lumMod val="85000"/>
                    <a:lumOff val="15000"/>
                  </a:schemeClr>
                </a:solidFill>
                <a:cs typeface="+mn-ea"/>
                <a:sym typeface="+mn-lt"/>
              </a:endParaRPr>
            </a:p>
          </p:txBody>
        </p:sp>
      </p:grpSp>
    </p:spTree>
  </p:cSld>
  <p:clrMapOvr>
    <a:masterClrMapping/>
  </p:clrMapOvr>
  <mc:AlternateContent xmlns:mc="http://schemas.openxmlformats.org/markup-compatibility/2006">
    <mc:Choice xmlns:p14="http://schemas.microsoft.com/office/powerpoint/2010/main" Requires="p14">
      <p:transition spd="slow" p14:dur="3400" advTm="0">
        <p14:reveal/>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500" fill="hold"/>
                                        <p:tgtEl>
                                          <p:spTgt spid="26"/>
                                        </p:tgtEl>
                                        <p:attrNameLst>
                                          <p:attrName>ppt_w</p:attrName>
                                        </p:attrNameLst>
                                      </p:cBhvr>
                                      <p:tavLst>
                                        <p:tav tm="0">
                                          <p:val>
                                            <p:fltVal val="0"/>
                                          </p:val>
                                        </p:tav>
                                        <p:tav tm="100000">
                                          <p:val>
                                            <p:strVal val="#ppt_w"/>
                                          </p:val>
                                        </p:tav>
                                      </p:tavLst>
                                    </p:anim>
                                    <p:anim calcmode="lin" valueType="num">
                                      <p:cBhvr>
                                        <p:cTn id="8" dur="500" fill="hold"/>
                                        <p:tgtEl>
                                          <p:spTgt spid="26"/>
                                        </p:tgtEl>
                                        <p:attrNameLst>
                                          <p:attrName>ppt_h</p:attrName>
                                        </p:attrNameLst>
                                      </p:cBhvr>
                                      <p:tavLst>
                                        <p:tav tm="0">
                                          <p:val>
                                            <p:fltVal val="0"/>
                                          </p:val>
                                        </p:tav>
                                        <p:tav tm="100000">
                                          <p:val>
                                            <p:strVal val="#ppt_h"/>
                                          </p:val>
                                        </p:tav>
                                      </p:tavLst>
                                    </p:anim>
                                    <p:animEffect transition="in" filter="fade">
                                      <p:cBhvr>
                                        <p:cTn id="9" dur="500"/>
                                        <p:tgtEl>
                                          <p:spTgt spid="26"/>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p:cTn id="13" dur="500" fill="hold"/>
                                        <p:tgtEl>
                                          <p:spTgt spid="27"/>
                                        </p:tgtEl>
                                        <p:attrNameLst>
                                          <p:attrName>ppt_w</p:attrName>
                                        </p:attrNameLst>
                                      </p:cBhvr>
                                      <p:tavLst>
                                        <p:tav tm="0">
                                          <p:val>
                                            <p:fltVal val="0"/>
                                          </p:val>
                                        </p:tav>
                                        <p:tav tm="100000">
                                          <p:val>
                                            <p:strVal val="#ppt_w"/>
                                          </p:val>
                                        </p:tav>
                                      </p:tavLst>
                                    </p:anim>
                                    <p:anim calcmode="lin" valueType="num">
                                      <p:cBhvr>
                                        <p:cTn id="14" dur="500" fill="hold"/>
                                        <p:tgtEl>
                                          <p:spTgt spid="27"/>
                                        </p:tgtEl>
                                        <p:attrNameLst>
                                          <p:attrName>ppt_h</p:attrName>
                                        </p:attrNameLst>
                                      </p:cBhvr>
                                      <p:tavLst>
                                        <p:tav tm="0">
                                          <p:val>
                                            <p:fltVal val="0"/>
                                          </p:val>
                                        </p:tav>
                                        <p:tav tm="100000">
                                          <p:val>
                                            <p:strVal val="#ppt_h"/>
                                          </p:val>
                                        </p:tav>
                                      </p:tavLst>
                                    </p:anim>
                                    <p:animEffect transition="in" filter="fade">
                                      <p:cBhvr>
                                        <p:cTn id="15" dur="500"/>
                                        <p:tgtEl>
                                          <p:spTgt spid="27"/>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p:cTn id="19" dur="500" fill="hold"/>
                                        <p:tgtEl>
                                          <p:spTgt spid="28"/>
                                        </p:tgtEl>
                                        <p:attrNameLst>
                                          <p:attrName>ppt_w</p:attrName>
                                        </p:attrNameLst>
                                      </p:cBhvr>
                                      <p:tavLst>
                                        <p:tav tm="0">
                                          <p:val>
                                            <p:fltVal val="0"/>
                                          </p:val>
                                        </p:tav>
                                        <p:tav tm="100000">
                                          <p:val>
                                            <p:strVal val="#ppt_w"/>
                                          </p:val>
                                        </p:tav>
                                      </p:tavLst>
                                    </p:anim>
                                    <p:anim calcmode="lin" valueType="num">
                                      <p:cBhvr>
                                        <p:cTn id="20" dur="500" fill="hold"/>
                                        <p:tgtEl>
                                          <p:spTgt spid="28"/>
                                        </p:tgtEl>
                                        <p:attrNameLst>
                                          <p:attrName>ppt_h</p:attrName>
                                        </p:attrNameLst>
                                      </p:cBhvr>
                                      <p:tavLst>
                                        <p:tav tm="0">
                                          <p:val>
                                            <p:fltVal val="0"/>
                                          </p:val>
                                        </p:tav>
                                        <p:tav tm="100000">
                                          <p:val>
                                            <p:strVal val="#ppt_h"/>
                                          </p:val>
                                        </p:tav>
                                      </p:tavLst>
                                    </p:anim>
                                    <p:animEffect transition="in" filter="fade">
                                      <p:cBhvr>
                                        <p:cTn id="21" dur="500"/>
                                        <p:tgtEl>
                                          <p:spTgt spid="28"/>
                                        </p:tgtEl>
                                      </p:cBhvr>
                                    </p:animEffect>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29"/>
                                        </p:tgtEl>
                                        <p:attrNameLst>
                                          <p:attrName>style.visibility</p:attrName>
                                        </p:attrNameLst>
                                      </p:cBhvr>
                                      <p:to>
                                        <p:strVal val="visible"/>
                                      </p:to>
                                    </p:set>
                                    <p:anim calcmode="lin" valueType="num">
                                      <p:cBhvr>
                                        <p:cTn id="25" dur="500" fill="hold"/>
                                        <p:tgtEl>
                                          <p:spTgt spid="29"/>
                                        </p:tgtEl>
                                        <p:attrNameLst>
                                          <p:attrName>ppt_w</p:attrName>
                                        </p:attrNameLst>
                                      </p:cBhvr>
                                      <p:tavLst>
                                        <p:tav tm="0">
                                          <p:val>
                                            <p:fltVal val="0"/>
                                          </p:val>
                                        </p:tav>
                                        <p:tav tm="100000">
                                          <p:val>
                                            <p:strVal val="#ppt_w"/>
                                          </p:val>
                                        </p:tav>
                                      </p:tavLst>
                                    </p:anim>
                                    <p:anim calcmode="lin" valueType="num">
                                      <p:cBhvr>
                                        <p:cTn id="26" dur="500" fill="hold"/>
                                        <p:tgtEl>
                                          <p:spTgt spid="29"/>
                                        </p:tgtEl>
                                        <p:attrNameLst>
                                          <p:attrName>ppt_h</p:attrName>
                                        </p:attrNameLst>
                                      </p:cBhvr>
                                      <p:tavLst>
                                        <p:tav tm="0">
                                          <p:val>
                                            <p:fltVal val="0"/>
                                          </p:val>
                                        </p:tav>
                                        <p:tav tm="100000">
                                          <p:val>
                                            <p:strVal val="#ppt_h"/>
                                          </p:val>
                                        </p:tav>
                                      </p:tavLst>
                                    </p:anim>
                                    <p:animEffect transition="in" filter="fade">
                                      <p:cBhvr>
                                        <p:cTn id="27" dur="500"/>
                                        <p:tgtEl>
                                          <p:spTgt spid="29"/>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2500"/>
                            </p:stCondLst>
                            <p:childTnLst>
                              <p:par>
                                <p:cTn id="35" presetID="12" presetClass="entr" presetSubtype="8" fill="hold" grpId="0"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p:tgtEl>
                                          <p:spTgt spid="11"/>
                                        </p:tgtEl>
                                        <p:attrNameLst>
                                          <p:attrName>ppt_x</p:attrName>
                                        </p:attrNameLst>
                                      </p:cBhvr>
                                      <p:tavLst>
                                        <p:tav tm="0">
                                          <p:val>
                                            <p:strVal val="#ppt_x-#ppt_w*1.125000"/>
                                          </p:val>
                                        </p:tav>
                                        <p:tav tm="100000">
                                          <p:val>
                                            <p:strVal val="#ppt_x"/>
                                          </p:val>
                                        </p:tav>
                                      </p:tavLst>
                                    </p:anim>
                                    <p:animEffect transition="in" filter="wipe(right)">
                                      <p:cBhvr>
                                        <p:cTn id="38" dur="500"/>
                                        <p:tgtEl>
                                          <p:spTgt spid="11"/>
                                        </p:tgtEl>
                                      </p:cBhvr>
                                    </p:animEffect>
                                  </p:childTnLst>
                                </p:cTn>
                              </p:par>
                              <p:par>
                                <p:cTn id="39" presetID="12" presetClass="entr" presetSubtype="8" fill="hold" grpId="0" nodeType="with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p:tgtEl>
                                          <p:spTgt spid="15"/>
                                        </p:tgtEl>
                                        <p:attrNameLst>
                                          <p:attrName>ppt_x</p:attrName>
                                        </p:attrNameLst>
                                      </p:cBhvr>
                                      <p:tavLst>
                                        <p:tav tm="0">
                                          <p:val>
                                            <p:strVal val="#ppt_x-#ppt_w*1.125000"/>
                                          </p:val>
                                        </p:tav>
                                        <p:tav tm="100000">
                                          <p:val>
                                            <p:strVal val="#ppt_x"/>
                                          </p:val>
                                        </p:tav>
                                      </p:tavLst>
                                    </p:anim>
                                    <p:animEffect transition="in" filter="wipe(right)">
                                      <p:cBhvr>
                                        <p:cTn id="42" dur="500"/>
                                        <p:tgtEl>
                                          <p:spTgt spid="15"/>
                                        </p:tgtEl>
                                      </p:cBhvr>
                                    </p:animEffect>
                                  </p:childTnLst>
                                </p:cTn>
                              </p:par>
                              <p:par>
                                <p:cTn id="43" presetID="12" presetClass="entr" presetSubtype="8" fill="hold" grpId="0" nodeType="withEffect">
                                  <p:stCondLst>
                                    <p:cond delay="0"/>
                                  </p:stCondLst>
                                  <p:childTnLst>
                                    <p:set>
                                      <p:cBhvr>
                                        <p:cTn id="44" dur="1" fill="hold">
                                          <p:stCondLst>
                                            <p:cond delay="0"/>
                                          </p:stCondLst>
                                        </p:cTn>
                                        <p:tgtEl>
                                          <p:spTgt spid="19"/>
                                        </p:tgtEl>
                                        <p:attrNameLst>
                                          <p:attrName>style.visibility</p:attrName>
                                        </p:attrNameLst>
                                      </p:cBhvr>
                                      <p:to>
                                        <p:strVal val="visible"/>
                                      </p:to>
                                    </p:set>
                                    <p:anim calcmode="lin" valueType="num">
                                      <p:cBhvr>
                                        <p:cTn id="45" dur="500"/>
                                        <p:tgtEl>
                                          <p:spTgt spid="19"/>
                                        </p:tgtEl>
                                        <p:attrNameLst>
                                          <p:attrName>ppt_x</p:attrName>
                                        </p:attrNameLst>
                                      </p:cBhvr>
                                      <p:tavLst>
                                        <p:tav tm="0">
                                          <p:val>
                                            <p:strVal val="#ppt_x-#ppt_w*1.125000"/>
                                          </p:val>
                                        </p:tav>
                                        <p:tav tm="100000">
                                          <p:val>
                                            <p:strVal val="#ppt_x"/>
                                          </p:val>
                                        </p:tav>
                                      </p:tavLst>
                                    </p:anim>
                                    <p:animEffect transition="in" filter="wipe(right)">
                                      <p:cBhvr>
                                        <p:cTn id="46" dur="500"/>
                                        <p:tgtEl>
                                          <p:spTgt spid="19"/>
                                        </p:tgtEl>
                                      </p:cBhvr>
                                    </p:animEffect>
                                  </p:childTnLst>
                                </p:cTn>
                              </p:par>
                              <p:par>
                                <p:cTn id="47" presetID="12" presetClass="entr" presetSubtype="8" fill="hold" grpId="0" nodeType="withEffect">
                                  <p:stCondLst>
                                    <p:cond delay="0"/>
                                  </p:stCondLst>
                                  <p:childTnLst>
                                    <p:set>
                                      <p:cBhvr>
                                        <p:cTn id="48" dur="1" fill="hold">
                                          <p:stCondLst>
                                            <p:cond delay="0"/>
                                          </p:stCondLst>
                                        </p:cTn>
                                        <p:tgtEl>
                                          <p:spTgt spid="21"/>
                                        </p:tgtEl>
                                        <p:attrNameLst>
                                          <p:attrName>style.visibility</p:attrName>
                                        </p:attrNameLst>
                                      </p:cBhvr>
                                      <p:to>
                                        <p:strVal val="visible"/>
                                      </p:to>
                                    </p:set>
                                    <p:anim calcmode="lin" valueType="num">
                                      <p:cBhvr>
                                        <p:cTn id="49" dur="500"/>
                                        <p:tgtEl>
                                          <p:spTgt spid="21"/>
                                        </p:tgtEl>
                                        <p:attrNameLst>
                                          <p:attrName>ppt_x</p:attrName>
                                        </p:attrNameLst>
                                      </p:cBhvr>
                                      <p:tavLst>
                                        <p:tav tm="0">
                                          <p:val>
                                            <p:strVal val="#ppt_x-#ppt_w*1.125000"/>
                                          </p:val>
                                        </p:tav>
                                        <p:tav tm="100000">
                                          <p:val>
                                            <p:strVal val="#ppt_x"/>
                                          </p:val>
                                        </p:tav>
                                      </p:tavLst>
                                    </p:anim>
                                    <p:animEffect transition="in" filter="wipe(right)">
                                      <p:cBhvr>
                                        <p:cTn id="50" dur="500"/>
                                        <p:tgtEl>
                                          <p:spTgt spid="21"/>
                                        </p:tgtEl>
                                      </p:cBhvr>
                                    </p:animEffect>
                                  </p:childTnLst>
                                </p:cTn>
                              </p:par>
                              <p:par>
                                <p:cTn id="51" presetID="12" presetClass="entr" presetSubtype="8" fill="hold" grpId="0" nodeType="withEffect">
                                  <p:stCondLst>
                                    <p:cond delay="0"/>
                                  </p:stCondLst>
                                  <p:childTnLst>
                                    <p:set>
                                      <p:cBhvr>
                                        <p:cTn id="52" dur="1" fill="hold">
                                          <p:stCondLst>
                                            <p:cond delay="0"/>
                                          </p:stCondLst>
                                        </p:cTn>
                                        <p:tgtEl>
                                          <p:spTgt spid="31"/>
                                        </p:tgtEl>
                                        <p:attrNameLst>
                                          <p:attrName>style.visibility</p:attrName>
                                        </p:attrNameLst>
                                      </p:cBhvr>
                                      <p:to>
                                        <p:strVal val="visible"/>
                                      </p:to>
                                    </p:set>
                                    <p:anim calcmode="lin" valueType="num">
                                      <p:cBhvr>
                                        <p:cTn id="53" dur="500"/>
                                        <p:tgtEl>
                                          <p:spTgt spid="31"/>
                                        </p:tgtEl>
                                        <p:attrNameLst>
                                          <p:attrName>ppt_x</p:attrName>
                                        </p:attrNameLst>
                                      </p:cBhvr>
                                      <p:tavLst>
                                        <p:tav tm="0">
                                          <p:val>
                                            <p:strVal val="#ppt_x-#ppt_w*1.125000"/>
                                          </p:val>
                                        </p:tav>
                                        <p:tav tm="100000">
                                          <p:val>
                                            <p:strVal val="#ppt_x"/>
                                          </p:val>
                                        </p:tav>
                                      </p:tavLst>
                                    </p:anim>
                                    <p:animEffect transition="in" filter="wipe(right)">
                                      <p:cBhvr>
                                        <p:cTn id="54" dur="500"/>
                                        <p:tgtEl>
                                          <p:spTgt spid="31"/>
                                        </p:tgtEl>
                                      </p:cBhvr>
                                    </p:animEffect>
                                  </p:childTnLst>
                                </p:cTn>
                              </p:par>
                              <p:par>
                                <p:cTn id="55" presetID="12" presetClass="entr" presetSubtype="2" fill="hold" grpId="0" nodeType="withEffect">
                                  <p:stCondLst>
                                    <p:cond delay="0"/>
                                  </p:stCondLst>
                                  <p:childTnLst>
                                    <p:set>
                                      <p:cBhvr>
                                        <p:cTn id="56" dur="1" fill="hold">
                                          <p:stCondLst>
                                            <p:cond delay="0"/>
                                          </p:stCondLst>
                                        </p:cTn>
                                        <p:tgtEl>
                                          <p:spTgt spid="10"/>
                                        </p:tgtEl>
                                        <p:attrNameLst>
                                          <p:attrName>style.visibility</p:attrName>
                                        </p:attrNameLst>
                                      </p:cBhvr>
                                      <p:to>
                                        <p:strVal val="visible"/>
                                      </p:to>
                                    </p:set>
                                    <p:anim calcmode="lin" valueType="num">
                                      <p:cBhvr>
                                        <p:cTn id="57" dur="500"/>
                                        <p:tgtEl>
                                          <p:spTgt spid="10"/>
                                        </p:tgtEl>
                                        <p:attrNameLst>
                                          <p:attrName>ppt_x</p:attrName>
                                        </p:attrNameLst>
                                      </p:cBhvr>
                                      <p:tavLst>
                                        <p:tav tm="0">
                                          <p:val>
                                            <p:strVal val="#ppt_x+#ppt_w*1.125000"/>
                                          </p:val>
                                        </p:tav>
                                        <p:tav tm="100000">
                                          <p:val>
                                            <p:strVal val="#ppt_x"/>
                                          </p:val>
                                        </p:tav>
                                      </p:tavLst>
                                    </p:anim>
                                    <p:animEffect transition="in" filter="wipe(left)">
                                      <p:cBhvr>
                                        <p:cTn id="58" dur="500"/>
                                        <p:tgtEl>
                                          <p:spTgt spid="10"/>
                                        </p:tgtEl>
                                      </p:cBhvr>
                                    </p:animEffect>
                                  </p:childTnLst>
                                </p:cTn>
                              </p:par>
                              <p:par>
                                <p:cTn id="59" presetID="12" presetClass="entr" presetSubtype="2" fill="hold" grpId="0" nodeType="with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p:cTn id="61" dur="500"/>
                                        <p:tgtEl>
                                          <p:spTgt spid="14"/>
                                        </p:tgtEl>
                                        <p:attrNameLst>
                                          <p:attrName>ppt_x</p:attrName>
                                        </p:attrNameLst>
                                      </p:cBhvr>
                                      <p:tavLst>
                                        <p:tav tm="0">
                                          <p:val>
                                            <p:strVal val="#ppt_x+#ppt_w*1.125000"/>
                                          </p:val>
                                        </p:tav>
                                        <p:tav tm="100000">
                                          <p:val>
                                            <p:strVal val="#ppt_x"/>
                                          </p:val>
                                        </p:tav>
                                      </p:tavLst>
                                    </p:anim>
                                    <p:animEffect transition="in" filter="wipe(left)">
                                      <p:cBhvr>
                                        <p:cTn id="62" dur="500"/>
                                        <p:tgtEl>
                                          <p:spTgt spid="14"/>
                                        </p:tgtEl>
                                      </p:cBhvr>
                                    </p:animEffect>
                                  </p:childTnLst>
                                </p:cTn>
                              </p:par>
                              <p:par>
                                <p:cTn id="63" presetID="12" presetClass="entr" presetSubtype="2" fill="hold" grpId="0" nodeType="withEffect">
                                  <p:stCondLst>
                                    <p:cond delay="0"/>
                                  </p:stCondLst>
                                  <p:childTnLst>
                                    <p:set>
                                      <p:cBhvr>
                                        <p:cTn id="64" dur="1" fill="hold">
                                          <p:stCondLst>
                                            <p:cond delay="0"/>
                                          </p:stCondLst>
                                        </p:cTn>
                                        <p:tgtEl>
                                          <p:spTgt spid="18"/>
                                        </p:tgtEl>
                                        <p:attrNameLst>
                                          <p:attrName>style.visibility</p:attrName>
                                        </p:attrNameLst>
                                      </p:cBhvr>
                                      <p:to>
                                        <p:strVal val="visible"/>
                                      </p:to>
                                    </p:set>
                                    <p:anim calcmode="lin" valueType="num">
                                      <p:cBhvr>
                                        <p:cTn id="65" dur="500"/>
                                        <p:tgtEl>
                                          <p:spTgt spid="18"/>
                                        </p:tgtEl>
                                        <p:attrNameLst>
                                          <p:attrName>ppt_x</p:attrName>
                                        </p:attrNameLst>
                                      </p:cBhvr>
                                      <p:tavLst>
                                        <p:tav tm="0">
                                          <p:val>
                                            <p:strVal val="#ppt_x+#ppt_w*1.125000"/>
                                          </p:val>
                                        </p:tav>
                                        <p:tav tm="100000">
                                          <p:val>
                                            <p:strVal val="#ppt_x"/>
                                          </p:val>
                                        </p:tav>
                                      </p:tavLst>
                                    </p:anim>
                                    <p:animEffect transition="in" filter="wipe(left)">
                                      <p:cBhvr>
                                        <p:cTn id="66" dur="500"/>
                                        <p:tgtEl>
                                          <p:spTgt spid="18"/>
                                        </p:tgtEl>
                                      </p:cBhvr>
                                    </p:animEffect>
                                  </p:childTnLst>
                                </p:cTn>
                              </p:par>
                              <p:par>
                                <p:cTn id="67" presetID="12" presetClass="entr" presetSubtype="2" fill="hold" grpId="0" nodeType="withEffect">
                                  <p:stCondLst>
                                    <p:cond delay="0"/>
                                  </p:stCondLst>
                                  <p:childTnLst>
                                    <p:set>
                                      <p:cBhvr>
                                        <p:cTn id="68" dur="1" fill="hold">
                                          <p:stCondLst>
                                            <p:cond delay="0"/>
                                          </p:stCondLst>
                                        </p:cTn>
                                        <p:tgtEl>
                                          <p:spTgt spid="20"/>
                                        </p:tgtEl>
                                        <p:attrNameLst>
                                          <p:attrName>style.visibility</p:attrName>
                                        </p:attrNameLst>
                                      </p:cBhvr>
                                      <p:to>
                                        <p:strVal val="visible"/>
                                      </p:to>
                                    </p:set>
                                    <p:anim calcmode="lin" valueType="num">
                                      <p:cBhvr>
                                        <p:cTn id="69" dur="500"/>
                                        <p:tgtEl>
                                          <p:spTgt spid="20"/>
                                        </p:tgtEl>
                                        <p:attrNameLst>
                                          <p:attrName>ppt_x</p:attrName>
                                        </p:attrNameLst>
                                      </p:cBhvr>
                                      <p:tavLst>
                                        <p:tav tm="0">
                                          <p:val>
                                            <p:strVal val="#ppt_x+#ppt_w*1.125000"/>
                                          </p:val>
                                        </p:tav>
                                        <p:tav tm="100000">
                                          <p:val>
                                            <p:strVal val="#ppt_x"/>
                                          </p:val>
                                        </p:tav>
                                      </p:tavLst>
                                    </p:anim>
                                    <p:animEffect transition="in" filter="wipe(left)">
                                      <p:cBhvr>
                                        <p:cTn id="70" dur="500"/>
                                        <p:tgtEl>
                                          <p:spTgt spid="20"/>
                                        </p:tgtEl>
                                      </p:cBhvr>
                                    </p:animEffect>
                                  </p:childTnLst>
                                </p:cTn>
                              </p:par>
                              <p:par>
                                <p:cTn id="71" presetID="12" presetClass="entr" presetSubtype="2" fill="hold" grpId="0" nodeType="withEffect">
                                  <p:stCondLst>
                                    <p:cond delay="0"/>
                                  </p:stCondLst>
                                  <p:childTnLst>
                                    <p:set>
                                      <p:cBhvr>
                                        <p:cTn id="72" dur="1" fill="hold">
                                          <p:stCondLst>
                                            <p:cond delay="0"/>
                                          </p:stCondLst>
                                        </p:cTn>
                                        <p:tgtEl>
                                          <p:spTgt spid="30"/>
                                        </p:tgtEl>
                                        <p:attrNameLst>
                                          <p:attrName>style.visibility</p:attrName>
                                        </p:attrNameLst>
                                      </p:cBhvr>
                                      <p:to>
                                        <p:strVal val="visible"/>
                                      </p:to>
                                    </p:set>
                                    <p:anim calcmode="lin" valueType="num">
                                      <p:cBhvr>
                                        <p:cTn id="73" dur="500"/>
                                        <p:tgtEl>
                                          <p:spTgt spid="30"/>
                                        </p:tgtEl>
                                        <p:attrNameLst>
                                          <p:attrName>ppt_x</p:attrName>
                                        </p:attrNameLst>
                                      </p:cBhvr>
                                      <p:tavLst>
                                        <p:tav tm="0">
                                          <p:val>
                                            <p:strVal val="#ppt_x+#ppt_w*1.125000"/>
                                          </p:val>
                                        </p:tav>
                                        <p:tav tm="100000">
                                          <p:val>
                                            <p:strVal val="#ppt_x"/>
                                          </p:val>
                                        </p:tav>
                                      </p:tavLst>
                                    </p:anim>
                                    <p:animEffect transition="in" filter="wipe(left)">
                                      <p:cBhvr>
                                        <p:cTn id="74" dur="500"/>
                                        <p:tgtEl>
                                          <p:spTgt spid="30"/>
                                        </p:tgtEl>
                                      </p:cBhvr>
                                    </p:animEffect>
                                  </p:childTnLst>
                                </p:cTn>
                              </p:par>
                            </p:childTnLst>
                          </p:cTn>
                        </p:par>
                        <p:par>
                          <p:cTn id="75" fill="hold">
                            <p:stCondLst>
                              <p:cond delay="3000"/>
                            </p:stCondLst>
                            <p:childTnLst>
                              <p:par>
                                <p:cTn id="76" presetID="22" presetClass="entr" presetSubtype="8" fill="hold" grpId="0" nodeType="afterEffect">
                                  <p:stCondLst>
                                    <p:cond delay="0"/>
                                  </p:stCondLst>
                                  <p:childTnLst>
                                    <p:set>
                                      <p:cBhvr>
                                        <p:cTn id="77" dur="1" fill="hold">
                                          <p:stCondLst>
                                            <p:cond delay="0"/>
                                          </p:stCondLst>
                                        </p:cTn>
                                        <p:tgtEl>
                                          <p:spTgt spid="13"/>
                                        </p:tgtEl>
                                        <p:attrNameLst>
                                          <p:attrName>style.visibility</p:attrName>
                                        </p:attrNameLst>
                                      </p:cBhvr>
                                      <p:to>
                                        <p:strVal val="visible"/>
                                      </p:to>
                                    </p:set>
                                    <p:animEffect transition="in" filter="wipe(left)">
                                      <p:cBhvr>
                                        <p:cTn id="78" dur="500"/>
                                        <p:tgtEl>
                                          <p:spTgt spid="13"/>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17"/>
                                        </p:tgtEl>
                                        <p:attrNameLst>
                                          <p:attrName>style.visibility</p:attrName>
                                        </p:attrNameLst>
                                      </p:cBhvr>
                                      <p:to>
                                        <p:strVal val="visible"/>
                                      </p:to>
                                    </p:set>
                                    <p:animEffect transition="in" filter="wipe(left)">
                                      <p:cBhvr>
                                        <p:cTn id="81" dur="500"/>
                                        <p:tgtEl>
                                          <p:spTgt spid="17"/>
                                        </p:tgtEl>
                                      </p:cBhvr>
                                    </p:animEffect>
                                  </p:childTnLst>
                                </p:cTn>
                              </p:par>
                              <p:par>
                                <p:cTn id="82" presetID="22" presetClass="entr" presetSubtype="8" fill="hold" grpId="0" nodeType="withEffect">
                                  <p:stCondLst>
                                    <p:cond delay="0"/>
                                  </p:stCondLst>
                                  <p:childTnLst>
                                    <p:set>
                                      <p:cBhvr>
                                        <p:cTn id="83" dur="1" fill="hold">
                                          <p:stCondLst>
                                            <p:cond delay="0"/>
                                          </p:stCondLst>
                                        </p:cTn>
                                        <p:tgtEl>
                                          <p:spTgt spid="23"/>
                                        </p:tgtEl>
                                        <p:attrNameLst>
                                          <p:attrName>style.visibility</p:attrName>
                                        </p:attrNameLst>
                                      </p:cBhvr>
                                      <p:to>
                                        <p:strVal val="visible"/>
                                      </p:to>
                                    </p:set>
                                    <p:animEffect transition="in" filter="wipe(left)">
                                      <p:cBhvr>
                                        <p:cTn id="84" dur="500"/>
                                        <p:tgtEl>
                                          <p:spTgt spid="23"/>
                                        </p:tgtEl>
                                      </p:cBhvr>
                                    </p:animEffect>
                                  </p:childTnLst>
                                </p:cTn>
                              </p:par>
                              <p:par>
                                <p:cTn id="85" presetID="22" presetClass="entr" presetSubtype="8" fill="hold" grpId="0" nodeType="withEffect">
                                  <p:stCondLst>
                                    <p:cond delay="0"/>
                                  </p:stCondLst>
                                  <p:childTnLst>
                                    <p:set>
                                      <p:cBhvr>
                                        <p:cTn id="86" dur="1" fill="hold">
                                          <p:stCondLst>
                                            <p:cond delay="0"/>
                                          </p:stCondLst>
                                        </p:cTn>
                                        <p:tgtEl>
                                          <p:spTgt spid="25"/>
                                        </p:tgtEl>
                                        <p:attrNameLst>
                                          <p:attrName>style.visibility</p:attrName>
                                        </p:attrNameLst>
                                      </p:cBhvr>
                                      <p:to>
                                        <p:strVal val="visible"/>
                                      </p:to>
                                    </p:set>
                                    <p:animEffect transition="in" filter="wipe(left)">
                                      <p:cBhvr>
                                        <p:cTn id="87" dur="500"/>
                                        <p:tgtEl>
                                          <p:spTgt spid="25"/>
                                        </p:tgtEl>
                                      </p:cBhvr>
                                    </p:animEffect>
                                  </p:childTnLst>
                                </p:cTn>
                              </p:par>
                              <p:par>
                                <p:cTn id="88" presetID="22" presetClass="entr" presetSubtype="8" fill="hold" grpId="0" nodeType="withEffect">
                                  <p:stCondLst>
                                    <p:cond delay="0"/>
                                  </p:stCondLst>
                                  <p:childTnLst>
                                    <p:set>
                                      <p:cBhvr>
                                        <p:cTn id="89" dur="1" fill="hold">
                                          <p:stCondLst>
                                            <p:cond delay="0"/>
                                          </p:stCondLst>
                                        </p:cTn>
                                        <p:tgtEl>
                                          <p:spTgt spid="33"/>
                                        </p:tgtEl>
                                        <p:attrNameLst>
                                          <p:attrName>style.visibility</p:attrName>
                                        </p:attrNameLst>
                                      </p:cBhvr>
                                      <p:to>
                                        <p:strVal val="visible"/>
                                      </p:to>
                                    </p:set>
                                    <p:animEffect transition="in" filter="wipe(left)">
                                      <p:cBhvr>
                                        <p:cTn id="90" dur="500"/>
                                        <p:tgtEl>
                                          <p:spTgt spid="33"/>
                                        </p:tgtEl>
                                      </p:cBhvr>
                                    </p:animEffect>
                                  </p:childTnLst>
                                </p:cTn>
                              </p:par>
                              <p:par>
                                <p:cTn id="91" presetID="22" presetClass="entr" presetSubtype="8" fill="hold" grpId="0" nodeType="with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left)">
                                      <p:cBhvr>
                                        <p:cTn id="93" dur="500"/>
                                        <p:tgtEl>
                                          <p:spTgt spid="12"/>
                                        </p:tgtEl>
                                      </p:cBhvr>
                                    </p:animEffect>
                                  </p:childTnLst>
                                </p:cTn>
                              </p:par>
                              <p:par>
                                <p:cTn id="94" presetID="22" presetClass="entr" presetSubtype="8" fill="hold" grpId="0" nodeType="with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left)">
                                      <p:cBhvr>
                                        <p:cTn id="96" dur="500"/>
                                        <p:tgtEl>
                                          <p:spTgt spid="16"/>
                                        </p:tgtEl>
                                      </p:cBhvr>
                                    </p:animEffect>
                                  </p:childTnLst>
                                </p:cTn>
                              </p:par>
                              <p:par>
                                <p:cTn id="97" presetID="22" presetClass="entr" presetSubtype="8" fill="hold" grpId="0" nodeType="withEffect">
                                  <p:stCondLst>
                                    <p:cond delay="0"/>
                                  </p:stCondLst>
                                  <p:childTnLst>
                                    <p:set>
                                      <p:cBhvr>
                                        <p:cTn id="98" dur="1" fill="hold">
                                          <p:stCondLst>
                                            <p:cond delay="0"/>
                                          </p:stCondLst>
                                        </p:cTn>
                                        <p:tgtEl>
                                          <p:spTgt spid="22"/>
                                        </p:tgtEl>
                                        <p:attrNameLst>
                                          <p:attrName>style.visibility</p:attrName>
                                        </p:attrNameLst>
                                      </p:cBhvr>
                                      <p:to>
                                        <p:strVal val="visible"/>
                                      </p:to>
                                    </p:set>
                                    <p:animEffect transition="in" filter="wipe(left)">
                                      <p:cBhvr>
                                        <p:cTn id="99" dur="500"/>
                                        <p:tgtEl>
                                          <p:spTgt spid="22"/>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24"/>
                                        </p:tgtEl>
                                        <p:attrNameLst>
                                          <p:attrName>style.visibility</p:attrName>
                                        </p:attrNameLst>
                                      </p:cBhvr>
                                      <p:to>
                                        <p:strVal val="visible"/>
                                      </p:to>
                                    </p:set>
                                    <p:animEffect transition="in" filter="wipe(left)">
                                      <p:cBhvr>
                                        <p:cTn id="102" dur="500"/>
                                        <p:tgtEl>
                                          <p:spTgt spid="24"/>
                                        </p:tgtEl>
                                      </p:cBhvr>
                                    </p:animEffect>
                                  </p:childTnLst>
                                </p:cTn>
                              </p:par>
                              <p:par>
                                <p:cTn id="103" presetID="22" presetClass="entr" presetSubtype="8" fill="hold" grpId="0" nodeType="with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wipe(left)">
                                      <p:cBhvr>
                                        <p:cTn id="105"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p:bldP spid="13" grpId="0"/>
      <p:bldP spid="14" grpId="0" animBg="1"/>
      <p:bldP spid="15" grpId="0" animBg="1"/>
      <p:bldP spid="16" grpId="0"/>
      <p:bldP spid="17" grpId="0"/>
      <p:bldP spid="18" grpId="0" animBg="1"/>
      <p:bldP spid="19" grpId="0" animBg="1"/>
      <p:bldP spid="20" grpId="0" animBg="1"/>
      <p:bldP spid="21" grpId="0" animBg="1"/>
      <p:bldP spid="22" grpId="0"/>
      <p:bldP spid="23" grpId="0"/>
      <p:bldP spid="24" grpId="0"/>
      <p:bldP spid="25" grpId="0"/>
      <p:bldP spid="26" grpId="0" animBg="1"/>
      <p:bldP spid="27" grpId="0" animBg="1"/>
      <p:bldP spid="28" grpId="0" animBg="1"/>
      <p:bldP spid="29" grpId="0" animBg="1"/>
      <p:bldP spid="30" grpId="0" animBg="1"/>
      <p:bldP spid="31" grpId="0" animBg="1"/>
      <p:bldP spid="32" grpId="0"/>
      <p:bldP spid="33" grpId="0"/>
      <p:bldP spid="3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1454083" y="2673641"/>
            <a:ext cx="5087754" cy="1135054"/>
          </a:xfrm>
          <a:prstGeom prst="rect">
            <a:avLst/>
          </a:prstGeom>
        </p:spPr>
        <p:txBody>
          <a:bodyPr wrap="square">
            <a:spAutoFit/>
          </a:bodyPr>
          <a:lstStyle/>
          <a:p>
            <a:pPr algn="ctr">
              <a:lnSpc>
                <a:spcPct val="150000"/>
              </a:lnSpc>
            </a:pPr>
            <a:r>
              <a:rPr lang="zh-CN" altLang="en-US" sz="2400" b="1" noProof="1">
                <a:cs typeface="+mn-ea"/>
                <a:sym typeface="+mn-lt"/>
              </a:rPr>
              <a:t>当团队的队员有一个共同的目标时，这个团队便具备巨大的力量。</a:t>
            </a:r>
            <a:endParaRPr lang="zh-CN" altLang="en-US" sz="2400" b="1" noProof="1">
              <a:cs typeface="+mn-ea"/>
              <a:sym typeface="+mn-lt"/>
            </a:endParaRPr>
          </a:p>
        </p:txBody>
      </p:sp>
      <p:grpSp>
        <p:nvGrpSpPr>
          <p:cNvPr id="12" name="组合 11"/>
          <p:cNvGrpSpPr/>
          <p:nvPr/>
        </p:nvGrpSpPr>
        <p:grpSpPr>
          <a:xfrm>
            <a:off x="167640" y="377160"/>
            <a:ext cx="6715760" cy="646331"/>
            <a:chOff x="167640" y="129510"/>
            <a:chExt cx="6715760" cy="646331"/>
          </a:xfrm>
        </p:grpSpPr>
        <p:sp>
          <p:nvSpPr>
            <p:cNvPr id="13" name="矩形 12"/>
            <p:cNvSpPr/>
            <p:nvPr/>
          </p:nvSpPr>
          <p:spPr>
            <a:xfrm>
              <a:off x="167640" y="203200"/>
              <a:ext cx="568960" cy="523240"/>
            </a:xfrm>
            <a:prstGeom prst="rect">
              <a:avLst/>
            </a:prstGeom>
            <a:gradFill>
              <a:gsLst>
                <a:gs pos="0">
                  <a:schemeClr val="accent1"/>
                </a:gs>
                <a:gs pos="100000">
                  <a:schemeClr val="tx1">
                    <a:lumMod val="95000"/>
                    <a:lumOff val="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33333"/>
                </a:solidFill>
                <a:cs typeface="+mn-ea"/>
                <a:sym typeface="+mn-lt"/>
              </a:endParaRPr>
            </a:p>
          </p:txBody>
        </p:sp>
        <p:sp>
          <p:nvSpPr>
            <p:cNvPr id="14" name="矩形 13"/>
            <p:cNvSpPr/>
            <p:nvPr/>
          </p:nvSpPr>
          <p:spPr>
            <a:xfrm>
              <a:off x="812800" y="203200"/>
              <a:ext cx="259080" cy="523240"/>
            </a:xfrm>
            <a:prstGeom prst="rect">
              <a:avLst/>
            </a:prstGeom>
            <a:gradFill>
              <a:gsLst>
                <a:gs pos="0">
                  <a:schemeClr val="accent1"/>
                </a:gs>
                <a:gs pos="100000">
                  <a:schemeClr val="tx1">
                    <a:lumMod val="95000"/>
                    <a:lumOff val="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33333"/>
                </a:solidFill>
                <a:cs typeface="+mn-ea"/>
                <a:sym typeface="+mn-lt"/>
              </a:endParaRPr>
            </a:p>
          </p:txBody>
        </p:sp>
        <p:sp>
          <p:nvSpPr>
            <p:cNvPr id="15" name="Rectangle 6"/>
            <p:cNvSpPr>
              <a:spLocks noChangeArrowheads="1"/>
            </p:cNvSpPr>
            <p:nvPr/>
          </p:nvSpPr>
          <p:spPr bwMode="auto">
            <a:xfrm>
              <a:off x="1112520" y="129510"/>
              <a:ext cx="577088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zh-CN" altLang="en-US" sz="3600" b="1" dirty="0">
                  <a:solidFill>
                    <a:schemeClr val="tx1">
                      <a:lumMod val="85000"/>
                      <a:lumOff val="15000"/>
                    </a:schemeClr>
                  </a:solidFill>
                  <a:cs typeface="+mn-ea"/>
                  <a:sym typeface="+mn-lt"/>
                </a:rPr>
                <a:t>事例</a:t>
              </a:r>
              <a:endParaRPr lang="zh-CN" altLang="en-US" sz="3600" b="1" dirty="0">
                <a:solidFill>
                  <a:schemeClr val="tx1">
                    <a:lumMod val="85000"/>
                    <a:lumOff val="15000"/>
                  </a:schemeClr>
                </a:solidFill>
                <a:cs typeface="+mn-ea"/>
                <a:sym typeface="+mn-lt"/>
              </a:endParaRPr>
            </a:p>
          </p:txBody>
        </p:sp>
      </p:grpSp>
      <p:pic>
        <p:nvPicPr>
          <p:cNvPr id="17" name="图片 16"/>
          <p:cNvPicPr>
            <a:picLocks noChangeAspect="1"/>
          </p:cNvPicPr>
          <p:nvPr/>
        </p:nvPicPr>
        <p:blipFill>
          <a:blip r:embed="rId1"/>
          <a:stretch>
            <a:fillRect/>
          </a:stretch>
        </p:blipFill>
        <p:spPr>
          <a:xfrm>
            <a:off x="7376461" y="1472264"/>
            <a:ext cx="3714750" cy="49530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3400" advTm="0">
        <p14:reveal/>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tags/tag1.xml><?xml version="1.0" encoding="utf-8"?>
<p:tagLst xmlns:p="http://schemas.openxmlformats.org/presentationml/2006/main">
  <p:tag name="ISPRING_PRESENTATION_TITLE" val="PowerPoint 演示文稿"/>
  <p:tag name="commondata" val="eyJoZGlkIjoiYTQ3YTc2YjBlNWRhYjQ0NTA0MDBkN2E0YWM4YTZjZGMifQ=="/>
</p:tagLst>
</file>

<file path=ppt/theme/theme1.xml><?xml version="1.0" encoding="utf-8"?>
<a:theme xmlns:a="http://schemas.openxmlformats.org/drawingml/2006/main" name="www.pptying.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xt00mtwb">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6644</Words>
  <Application>WPS 演示</Application>
  <PresentationFormat>宽屏</PresentationFormat>
  <Paragraphs>1030</Paragraphs>
  <Slides>63</Slides>
  <Notes>11</Notes>
  <HiddenSlides>0</HiddenSlides>
  <MMClips>0</MMClips>
  <ScaleCrop>false</ScaleCrop>
  <HeadingPairs>
    <vt:vector size="6" baseType="variant">
      <vt:variant>
        <vt:lpstr>已用的字体</vt:lpstr>
      </vt:variant>
      <vt:variant>
        <vt:i4>17</vt:i4>
      </vt:variant>
      <vt:variant>
        <vt:lpstr>主题</vt:lpstr>
      </vt:variant>
      <vt:variant>
        <vt:i4>2</vt:i4>
      </vt:variant>
      <vt:variant>
        <vt:lpstr>幻灯片标题</vt:lpstr>
      </vt:variant>
      <vt:variant>
        <vt:i4>63</vt:i4>
      </vt:variant>
    </vt:vector>
  </HeadingPairs>
  <TitlesOfParts>
    <vt:vector size="82" baseType="lpstr">
      <vt:lpstr>Arial</vt:lpstr>
      <vt:lpstr>宋体</vt:lpstr>
      <vt:lpstr>Wingdings</vt:lpstr>
      <vt:lpstr>微软雅黑</vt:lpstr>
      <vt:lpstr>Lato Regular</vt:lpstr>
      <vt:lpstr>Segoe Print</vt:lpstr>
      <vt:lpstr>Tahoma</vt:lpstr>
      <vt:lpstr>Arial Unicode MS</vt:lpstr>
      <vt:lpstr>Calibri</vt:lpstr>
      <vt:lpstr>仿宋_GB2312</vt:lpstr>
      <vt:lpstr>仿宋</vt:lpstr>
      <vt:lpstr>Calibri Light</vt:lpstr>
      <vt:lpstr>Symbol</vt:lpstr>
      <vt:lpstr>等线</vt:lpstr>
      <vt:lpstr>Meiryo</vt:lpstr>
      <vt:lpstr>Yu Gothic UI</vt:lpstr>
      <vt:lpstr>Arial Narrow</vt:lpstr>
      <vt:lpstr>www.pptying.com</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https://www.ypppt.com/</dc:title>
  <dc:creator>优品PPT</dc:creator>
  <dc:subject>https://www.ypppt.com/</dc:subject>
  <cp:lastModifiedBy>Years later</cp:lastModifiedBy>
  <cp:revision>443</cp:revision>
  <dcterms:created xsi:type="dcterms:W3CDTF">2019-07-25T00:42:00Z</dcterms:created>
  <dcterms:modified xsi:type="dcterms:W3CDTF">2024-03-26T14:38:46Z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46466DC984D248F780B90C408044B2AA_13</vt:lpwstr>
  </property>
  <property fmtid="{D5CDD505-2E9C-101B-9397-08002B2CF9AE}" pid="3" name="KSOProductBuildVer">
    <vt:lpwstr>2052-12.1.0.16412</vt:lpwstr>
  </property>
</Properties>
</file>