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  <p:sldId id="260" r:id="rId5"/>
    <p:sldId id="317" r:id="rId6"/>
    <p:sldId id="318" r:id="rId7"/>
    <p:sldId id="322" r:id="rId8"/>
    <p:sldId id="323" r:id="rId9"/>
    <p:sldId id="324" r:id="rId10"/>
    <p:sldId id="327" r:id="rId11"/>
    <p:sldId id="325" r:id="rId12"/>
    <p:sldId id="329" r:id="rId13"/>
    <p:sldId id="33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7680" userDrawn="1">
          <p15:clr>
            <a:srgbClr val="A4A3A4"/>
          </p15:clr>
        </p15:guide>
        <p15:guide id="13" pos="461" userDrawn="1">
          <p15:clr>
            <a:srgbClr val="A4A3A4"/>
          </p15:clr>
        </p15:guide>
        <p15:guide id="14" orient="horz" pos="2183" userDrawn="1">
          <p15:clr>
            <a:srgbClr val="A4A3A4"/>
          </p15:clr>
        </p15:guide>
        <p15:guide id="15" orient="horz" pos="3952" userDrawn="1">
          <p15:clr>
            <a:srgbClr val="A4A3A4"/>
          </p15:clr>
        </p15:guide>
        <p15:guide id="16" orient="horz" pos="10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5"/>
    <a:srgbClr val="FFFFFF"/>
    <a:srgbClr val="404040"/>
    <a:srgbClr val="FDFDFD"/>
    <a:srgbClr val="595959"/>
    <a:srgbClr val="48DCA2"/>
    <a:srgbClr val="20A3FE"/>
    <a:srgbClr val="FBFBFB"/>
    <a:srgbClr val="F2CA17"/>
    <a:srgbClr val="017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9" autoAdjust="0"/>
    <p:restoredTop sz="91018" autoAdjust="0"/>
  </p:normalViewPr>
  <p:slideViewPr>
    <p:cSldViewPr snapToGrid="0" showGuides="1">
      <p:cViewPr varScale="1">
        <p:scale>
          <a:sx n="104" d="100"/>
          <a:sy n="104" d="100"/>
        </p:scale>
        <p:origin x="600" y="102"/>
      </p:cViewPr>
      <p:guideLst>
        <p:guide pos="7680"/>
        <p:guide pos="461"/>
        <p:guide orient="horz" pos="2183"/>
        <p:guide orient="horz" pos="3952"/>
        <p:guide orient="horz" pos="10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explosion val="0"/>
          <c:dPt>
            <c:idx val="0"/>
            <c:bubble3D val="0"/>
            <c:spPr>
              <a:solidFill>
                <a:srgbClr val="F3C91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explosion val="0"/>
          <c:dPt>
            <c:idx val="0"/>
            <c:bubble3D val="0"/>
            <c:spPr>
              <a:solidFill>
                <a:srgbClr val="F3C91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F3C91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20A3F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48DCA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冬青黑体简体中文 W3" panose="020B0300000000000000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89739-453E-400A-A8D8-79CFDF1780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tags" Target="../tags/tag10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_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6" t="20927" r="18895" b="27541"/>
          <a:stretch>
            <a:fillRect/>
          </a:stretch>
        </p:blipFill>
        <p:spPr>
          <a:xfrm>
            <a:off x="0" y="2028529"/>
            <a:ext cx="5849258" cy="3083966"/>
          </a:xfrm>
          <a:custGeom>
            <a:avLst/>
            <a:gdLst>
              <a:gd name="connsiteX0" fmla="*/ 5849258 w 5849258"/>
              <a:gd name="connsiteY0" fmla="*/ 3083802 h 3083966"/>
              <a:gd name="connsiteX1" fmla="*/ 5849258 w 5849258"/>
              <a:gd name="connsiteY1" fmla="*/ 3083966 h 3083966"/>
              <a:gd name="connsiteX2" fmla="*/ 5849181 w 5849258"/>
              <a:gd name="connsiteY2" fmla="*/ 3083966 h 3083966"/>
              <a:gd name="connsiteX3" fmla="*/ 0 w 5849258"/>
              <a:gd name="connsiteY3" fmla="*/ 0 h 3083966"/>
              <a:gd name="connsiteX4" fmla="*/ 5849258 w 5849258"/>
              <a:gd name="connsiteY4" fmla="*/ 0 h 3083966"/>
              <a:gd name="connsiteX5" fmla="*/ 5849258 w 5849258"/>
              <a:gd name="connsiteY5" fmla="*/ 161 h 3083966"/>
              <a:gd name="connsiteX6" fmla="*/ 4387512 w 5849258"/>
              <a:gd name="connsiteY6" fmla="*/ 3083966 h 3083966"/>
              <a:gd name="connsiteX7" fmla="*/ 0 w 5849258"/>
              <a:gd name="connsiteY7" fmla="*/ 3083966 h 308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9258" h="3083966">
                <a:moveTo>
                  <a:pt x="5849258" y="3083802"/>
                </a:moveTo>
                <a:lnTo>
                  <a:pt x="5849258" y="3083966"/>
                </a:lnTo>
                <a:lnTo>
                  <a:pt x="5849181" y="3083966"/>
                </a:lnTo>
                <a:close/>
                <a:moveTo>
                  <a:pt x="0" y="0"/>
                </a:moveTo>
                <a:lnTo>
                  <a:pt x="5849258" y="0"/>
                </a:lnTo>
                <a:lnTo>
                  <a:pt x="5849258" y="161"/>
                </a:lnTo>
                <a:lnTo>
                  <a:pt x="4387512" y="3083966"/>
                </a:lnTo>
                <a:lnTo>
                  <a:pt x="0" y="3083966"/>
                </a:lnTo>
                <a:close/>
              </a:path>
            </a:pathLst>
          </a:custGeom>
        </p:spPr>
      </p:pic>
      <p:sp>
        <p:nvSpPr>
          <p:cNvPr id="5" name="PA_矩形 4"/>
          <p:cNvSpPr/>
          <p:nvPr>
            <p:custDataLst>
              <p:tags r:id="rId3"/>
            </p:custDataLst>
          </p:nvPr>
        </p:nvSpPr>
        <p:spPr>
          <a:xfrm>
            <a:off x="3497943" y="2574471"/>
            <a:ext cx="8694057" cy="2115457"/>
          </a:xfrm>
          <a:custGeom>
            <a:avLst/>
            <a:gdLst>
              <a:gd name="connsiteX0" fmla="*/ 0 w 8563429"/>
              <a:gd name="connsiteY0" fmla="*/ 0 h 2115457"/>
              <a:gd name="connsiteX1" fmla="*/ 8563429 w 8563429"/>
              <a:gd name="connsiteY1" fmla="*/ 0 h 2115457"/>
              <a:gd name="connsiteX2" fmla="*/ 8563429 w 8563429"/>
              <a:gd name="connsiteY2" fmla="*/ 2115457 h 2115457"/>
              <a:gd name="connsiteX3" fmla="*/ 0 w 8563429"/>
              <a:gd name="connsiteY3" fmla="*/ 2115457 h 2115457"/>
              <a:gd name="connsiteX4" fmla="*/ 0 w 8563429"/>
              <a:gd name="connsiteY4" fmla="*/ 0 h 2115457"/>
              <a:gd name="connsiteX0-1" fmla="*/ 943429 w 8563429"/>
              <a:gd name="connsiteY0-2" fmla="*/ 0 h 2115457"/>
              <a:gd name="connsiteX1-3" fmla="*/ 8563429 w 8563429"/>
              <a:gd name="connsiteY1-4" fmla="*/ 0 h 2115457"/>
              <a:gd name="connsiteX2-5" fmla="*/ 8563429 w 8563429"/>
              <a:gd name="connsiteY2-6" fmla="*/ 2115457 h 2115457"/>
              <a:gd name="connsiteX3-7" fmla="*/ 0 w 8563429"/>
              <a:gd name="connsiteY3-8" fmla="*/ 2115457 h 2115457"/>
              <a:gd name="connsiteX4-9" fmla="*/ 943429 w 8563429"/>
              <a:gd name="connsiteY4-10" fmla="*/ 0 h 21154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563429" h="2115457">
                <a:moveTo>
                  <a:pt x="943429" y="0"/>
                </a:moveTo>
                <a:lnTo>
                  <a:pt x="8563429" y="0"/>
                </a:lnTo>
                <a:lnTo>
                  <a:pt x="8563429" y="2115457"/>
                </a:lnTo>
                <a:lnTo>
                  <a:pt x="0" y="2115457"/>
                </a:lnTo>
                <a:lnTo>
                  <a:pt x="943429" y="0"/>
                </a:lnTo>
                <a:close/>
              </a:path>
            </a:pathLst>
          </a:custGeom>
          <a:solidFill>
            <a:srgbClr val="F2CA1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PA_任意多边形: 形状 20"/>
          <p:cNvSpPr/>
          <p:nvPr>
            <p:custDataLst>
              <p:tags r:id="rId4"/>
            </p:custDataLst>
          </p:nvPr>
        </p:nvSpPr>
        <p:spPr>
          <a:xfrm>
            <a:off x="464457" y="479411"/>
            <a:ext cx="740118" cy="740118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2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6"/>
                  <a:pt x="386964" y="714592"/>
                  <a:pt x="379193" y="722532"/>
                </a:cubicBezTo>
                <a:cubicBezTo>
                  <a:pt x="371421" y="730471"/>
                  <a:pt x="354269" y="735312"/>
                  <a:pt x="327738" y="737056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9"/>
                </a:cubicBezTo>
                <a:cubicBezTo>
                  <a:pt x="439435" y="725051"/>
                  <a:pt x="433971" y="719201"/>
                  <a:pt x="430113" y="711558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5443989" y="3535110"/>
            <a:ext cx="6829425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BUSSINESS REPORT</a:t>
            </a:r>
            <a:endParaRPr lang="zh-CN" altLang="en-US" sz="5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PA_文本框 11"/>
          <p:cNvSpPr txBox="1"/>
          <p:nvPr>
            <p:custDataLst>
              <p:tags r:id="rId6"/>
            </p:custDataLst>
          </p:nvPr>
        </p:nvSpPr>
        <p:spPr>
          <a:xfrm>
            <a:off x="5443989" y="2727762"/>
            <a:ext cx="3719515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TEMPLATE</a:t>
            </a:r>
            <a:endParaRPr lang="zh-CN" altLang="en-US" sz="5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PA_文本框 12"/>
          <p:cNvSpPr txBox="1"/>
          <p:nvPr>
            <p:custDataLst>
              <p:tags r:id="rId7"/>
            </p:custDataLst>
          </p:nvPr>
        </p:nvSpPr>
        <p:spPr>
          <a:xfrm>
            <a:off x="1204575" y="649415"/>
            <a:ext cx="177147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YOUR LOGO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PA_椭圆 13"/>
          <p:cNvSpPr/>
          <p:nvPr>
            <p:custDataLst>
              <p:tags r:id="rId8"/>
            </p:custDataLst>
          </p:nvPr>
        </p:nvSpPr>
        <p:spPr>
          <a:xfrm>
            <a:off x="11325414" y="5944027"/>
            <a:ext cx="203200" cy="203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PA_椭圆 14"/>
          <p:cNvSpPr/>
          <p:nvPr>
            <p:custDataLst>
              <p:tags r:id="rId9"/>
            </p:custDataLst>
          </p:nvPr>
        </p:nvSpPr>
        <p:spPr>
          <a:xfrm>
            <a:off x="10968534" y="5944027"/>
            <a:ext cx="203200" cy="203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PA_椭圆 15"/>
          <p:cNvSpPr/>
          <p:nvPr>
            <p:custDataLst>
              <p:tags r:id="rId10"/>
            </p:custDataLst>
          </p:nvPr>
        </p:nvSpPr>
        <p:spPr>
          <a:xfrm>
            <a:off x="10611653" y="5944027"/>
            <a:ext cx="203200" cy="203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1" grpId="0"/>
          <p:bldP spid="12" grpId="0"/>
          <p:bldP spid="13" grpId="0"/>
          <p:bldP spid="14" grpId="0" animBg="1"/>
          <p:bldP spid="15" grpId="0" animBg="1"/>
          <p:bldP spid="1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1" grpId="0"/>
          <p:bldP spid="12" grpId="0"/>
          <p:bldP spid="13" grpId="0"/>
          <p:bldP spid="14" grpId="0" animBg="1"/>
          <p:bldP spid="15" grpId="0" animBg="1"/>
          <p:bldP spid="16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451278"/>
            <a:ext cx="234950" cy="711200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40442" y="577703"/>
            <a:ext cx="234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进展</a:t>
            </a:r>
            <a:endParaRPr lang="zh-CN" altLang="en-US" sz="3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45212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806731" y="2306521"/>
            <a:ext cx="155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直接购买</a:t>
            </a:r>
            <a:endParaRPr lang="zh-CN" altLang="en-US" sz="2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86340" y="2787799"/>
            <a:ext cx="2397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78.99%</a:t>
            </a:r>
            <a:endParaRPr lang="zh-CN" altLang="en-US" sz="4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7423" y="2809229"/>
            <a:ext cx="276483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最终产品展示</a:t>
            </a:r>
            <a:endParaRPr lang="zh-CN" altLang="en-US" sz="2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68542" y="3487668"/>
            <a:ext cx="406401" cy="0"/>
          </a:xfrm>
          <a:prstGeom prst="line">
            <a:avLst/>
          </a:prstGeom>
          <a:ln w="28575">
            <a:solidFill>
              <a:srgbClr val="F3C9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27423" y="2244966"/>
            <a:ext cx="479227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3C915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THE WORKS SHOWCASE</a:t>
            </a:r>
            <a:endParaRPr lang="zh-CN" altLang="en-US" sz="2800" dirty="0">
              <a:solidFill>
                <a:srgbClr val="F3C915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7423" y="3693321"/>
            <a:ext cx="5320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rgbClr val="59595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A modest spur to induce others to come forward with valuable contributions; thro a sprat to catch a whale</a:t>
            </a:r>
            <a:r>
              <a:rPr lang="en-US" altLang="zh-CN" sz="2000" dirty="0">
                <a:solidFill>
                  <a:srgbClr val="59595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.</a:t>
            </a:r>
            <a:r>
              <a:rPr lang="en-US" altLang="zh-CN" sz="2000" dirty="0" smtClean="0">
                <a:solidFill>
                  <a:srgbClr val="59595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 </a:t>
            </a:r>
            <a:endParaRPr lang="zh-CN" altLang="en-US" sz="20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Freeform 92"/>
          <p:cNvSpPr/>
          <p:nvPr/>
        </p:nvSpPr>
        <p:spPr bwMode="auto">
          <a:xfrm>
            <a:off x="1734578" y="5175350"/>
            <a:ext cx="413962" cy="542318"/>
          </a:xfrm>
          <a:custGeom>
            <a:avLst/>
            <a:gdLst>
              <a:gd name="T0" fmla="*/ 143373 w 472"/>
              <a:gd name="T1" fmla="*/ 26330 h 619"/>
              <a:gd name="T2" fmla="*/ 143373 w 472"/>
              <a:gd name="T3" fmla="*/ 26330 h 619"/>
              <a:gd name="T4" fmla="*/ 127482 w 472"/>
              <a:gd name="T5" fmla="*/ 26330 h 619"/>
              <a:gd name="T6" fmla="*/ 84868 w 472"/>
              <a:gd name="T7" fmla="*/ 0 h 619"/>
              <a:gd name="T8" fmla="*/ 42253 w 472"/>
              <a:gd name="T9" fmla="*/ 26330 h 619"/>
              <a:gd name="T10" fmla="*/ 26363 w 472"/>
              <a:gd name="T11" fmla="*/ 26330 h 619"/>
              <a:gd name="T12" fmla="*/ 0 w 472"/>
              <a:gd name="T13" fmla="*/ 53021 h 619"/>
              <a:gd name="T14" fmla="*/ 0 w 472"/>
              <a:gd name="T15" fmla="*/ 196214 h 619"/>
              <a:gd name="T16" fmla="*/ 26363 w 472"/>
              <a:gd name="T17" fmla="*/ 222904 h 619"/>
              <a:gd name="T18" fmla="*/ 143373 w 472"/>
              <a:gd name="T19" fmla="*/ 222904 h 619"/>
              <a:gd name="T20" fmla="*/ 170097 w 472"/>
              <a:gd name="T21" fmla="*/ 196214 h 619"/>
              <a:gd name="T22" fmla="*/ 170097 w 472"/>
              <a:gd name="T23" fmla="*/ 53021 h 619"/>
              <a:gd name="T24" fmla="*/ 143373 w 472"/>
              <a:gd name="T25" fmla="*/ 26330 h 619"/>
              <a:gd name="T26" fmla="*/ 84868 w 472"/>
              <a:gd name="T27" fmla="*/ 10460 h 619"/>
              <a:gd name="T28" fmla="*/ 84868 w 472"/>
              <a:gd name="T29" fmla="*/ 10460 h 619"/>
              <a:gd name="T30" fmla="*/ 111592 w 472"/>
              <a:gd name="T31" fmla="*/ 26330 h 619"/>
              <a:gd name="T32" fmla="*/ 58505 w 472"/>
              <a:gd name="T33" fmla="*/ 26330 h 619"/>
              <a:gd name="T34" fmla="*/ 84868 w 472"/>
              <a:gd name="T35" fmla="*/ 10460 h 619"/>
              <a:gd name="T36" fmla="*/ 153846 w 472"/>
              <a:gd name="T37" fmla="*/ 196214 h 619"/>
              <a:gd name="T38" fmla="*/ 153846 w 472"/>
              <a:gd name="T39" fmla="*/ 196214 h 619"/>
              <a:gd name="T40" fmla="*/ 143373 w 472"/>
              <a:gd name="T41" fmla="*/ 212444 h 619"/>
              <a:gd name="T42" fmla="*/ 26363 w 472"/>
              <a:gd name="T43" fmla="*/ 212444 h 619"/>
              <a:gd name="T44" fmla="*/ 15890 w 472"/>
              <a:gd name="T45" fmla="*/ 196214 h 619"/>
              <a:gd name="T46" fmla="*/ 15890 w 472"/>
              <a:gd name="T47" fmla="*/ 180343 h 619"/>
              <a:gd name="T48" fmla="*/ 153846 w 472"/>
              <a:gd name="T49" fmla="*/ 180343 h 619"/>
              <a:gd name="T50" fmla="*/ 153846 w 472"/>
              <a:gd name="T51" fmla="*/ 196214 h 619"/>
              <a:gd name="T52" fmla="*/ 153846 w 472"/>
              <a:gd name="T53" fmla="*/ 169883 h 619"/>
              <a:gd name="T54" fmla="*/ 153846 w 472"/>
              <a:gd name="T55" fmla="*/ 169883 h 619"/>
              <a:gd name="T56" fmla="*/ 15890 w 472"/>
              <a:gd name="T57" fmla="*/ 169883 h 619"/>
              <a:gd name="T58" fmla="*/ 15890 w 472"/>
              <a:gd name="T59" fmla="*/ 53021 h 619"/>
              <a:gd name="T60" fmla="*/ 26363 w 472"/>
              <a:gd name="T61" fmla="*/ 42561 h 619"/>
              <a:gd name="T62" fmla="*/ 42253 w 472"/>
              <a:gd name="T63" fmla="*/ 42561 h 619"/>
              <a:gd name="T64" fmla="*/ 42253 w 472"/>
              <a:gd name="T65" fmla="*/ 84761 h 619"/>
              <a:gd name="T66" fmla="*/ 58505 w 472"/>
              <a:gd name="T67" fmla="*/ 84761 h 619"/>
              <a:gd name="T68" fmla="*/ 58505 w 472"/>
              <a:gd name="T69" fmla="*/ 42561 h 619"/>
              <a:gd name="T70" fmla="*/ 111592 w 472"/>
              <a:gd name="T71" fmla="*/ 42561 h 619"/>
              <a:gd name="T72" fmla="*/ 111592 w 472"/>
              <a:gd name="T73" fmla="*/ 84761 h 619"/>
              <a:gd name="T74" fmla="*/ 127482 w 472"/>
              <a:gd name="T75" fmla="*/ 84761 h 619"/>
              <a:gd name="T76" fmla="*/ 127482 w 472"/>
              <a:gd name="T77" fmla="*/ 42561 h 619"/>
              <a:gd name="T78" fmla="*/ 143373 w 472"/>
              <a:gd name="T79" fmla="*/ 42561 h 619"/>
              <a:gd name="T80" fmla="*/ 153846 w 472"/>
              <a:gd name="T81" fmla="*/ 53021 h 619"/>
              <a:gd name="T82" fmla="*/ 153846 w 472"/>
              <a:gd name="T83" fmla="*/ 169883 h 6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2" h="619">
                <a:moveTo>
                  <a:pt x="397" y="73"/>
                </a:moveTo>
                <a:lnTo>
                  <a:pt x="397" y="73"/>
                </a:lnTo>
                <a:cubicBezTo>
                  <a:pt x="353" y="73"/>
                  <a:pt x="353" y="73"/>
                  <a:pt x="353" y="73"/>
                </a:cubicBezTo>
                <a:cubicBezTo>
                  <a:pt x="353" y="29"/>
                  <a:pt x="294" y="0"/>
                  <a:pt x="235" y="0"/>
                </a:cubicBezTo>
                <a:cubicBezTo>
                  <a:pt x="176" y="0"/>
                  <a:pt x="117" y="29"/>
                  <a:pt x="117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29" y="73"/>
                  <a:pt x="0" y="103"/>
                  <a:pt x="0" y="147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29" y="618"/>
                  <a:pt x="73" y="618"/>
                </a:cubicBezTo>
                <a:cubicBezTo>
                  <a:pt x="397" y="618"/>
                  <a:pt x="397" y="618"/>
                  <a:pt x="397" y="618"/>
                </a:cubicBezTo>
                <a:cubicBezTo>
                  <a:pt x="441" y="618"/>
                  <a:pt x="471" y="589"/>
                  <a:pt x="471" y="544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71" y="103"/>
                  <a:pt x="441" y="73"/>
                  <a:pt x="397" y="73"/>
                </a:cubicBezTo>
                <a:close/>
                <a:moveTo>
                  <a:pt x="235" y="29"/>
                </a:moveTo>
                <a:lnTo>
                  <a:pt x="235" y="29"/>
                </a:lnTo>
                <a:cubicBezTo>
                  <a:pt x="279" y="29"/>
                  <a:pt x="309" y="44"/>
                  <a:pt x="309" y="73"/>
                </a:cubicBezTo>
                <a:cubicBezTo>
                  <a:pt x="162" y="73"/>
                  <a:pt x="162" y="73"/>
                  <a:pt x="162" y="73"/>
                </a:cubicBezTo>
                <a:cubicBezTo>
                  <a:pt x="162" y="44"/>
                  <a:pt x="191" y="29"/>
                  <a:pt x="235" y="29"/>
                </a:cubicBezTo>
                <a:close/>
                <a:moveTo>
                  <a:pt x="426" y="544"/>
                </a:moveTo>
                <a:lnTo>
                  <a:pt x="426" y="544"/>
                </a:lnTo>
                <a:cubicBezTo>
                  <a:pt x="426" y="559"/>
                  <a:pt x="412" y="589"/>
                  <a:pt x="39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4"/>
                </a:cubicBezTo>
                <a:cubicBezTo>
                  <a:pt x="44" y="500"/>
                  <a:pt x="44" y="500"/>
                  <a:pt x="44" y="500"/>
                </a:cubicBezTo>
                <a:cubicBezTo>
                  <a:pt x="426" y="500"/>
                  <a:pt x="426" y="500"/>
                  <a:pt x="426" y="500"/>
                </a:cubicBezTo>
                <a:lnTo>
                  <a:pt x="426" y="544"/>
                </a:lnTo>
                <a:close/>
                <a:moveTo>
                  <a:pt x="426" y="471"/>
                </a:moveTo>
                <a:lnTo>
                  <a:pt x="426" y="471"/>
                </a:lnTo>
                <a:cubicBezTo>
                  <a:pt x="44" y="471"/>
                  <a:pt x="44" y="471"/>
                  <a:pt x="44" y="471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2"/>
                  <a:pt x="58" y="118"/>
                  <a:pt x="73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53" y="235"/>
                  <a:pt x="353" y="235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12" y="118"/>
                  <a:pt x="426" y="132"/>
                  <a:pt x="426" y="147"/>
                </a:cubicBezTo>
                <a:lnTo>
                  <a:pt x="426" y="471"/>
                </a:lnTo>
                <a:close/>
              </a:path>
            </a:pathLst>
          </a:custGeom>
          <a:solidFill>
            <a:srgbClr val="F3C915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3" name="Freeform 109"/>
          <p:cNvSpPr/>
          <p:nvPr/>
        </p:nvSpPr>
        <p:spPr bwMode="auto">
          <a:xfrm>
            <a:off x="669280" y="5186687"/>
            <a:ext cx="555156" cy="555154"/>
          </a:xfrm>
          <a:custGeom>
            <a:avLst/>
            <a:gdLst>
              <a:gd name="T0" fmla="*/ 116822 w 634"/>
              <a:gd name="T1" fmla="*/ 0 h 634"/>
              <a:gd name="T2" fmla="*/ 116822 w 634"/>
              <a:gd name="T3" fmla="*/ 228190 h 634"/>
              <a:gd name="T4" fmla="*/ 116822 w 634"/>
              <a:gd name="T5" fmla="*/ 0 h 634"/>
              <a:gd name="T6" fmla="*/ 196507 w 634"/>
              <a:gd name="T7" fmla="*/ 58399 h 634"/>
              <a:gd name="T8" fmla="*/ 159369 w 634"/>
              <a:gd name="T9" fmla="*/ 105984 h 634"/>
              <a:gd name="T10" fmla="*/ 196507 w 634"/>
              <a:gd name="T11" fmla="*/ 58399 h 634"/>
              <a:gd name="T12" fmla="*/ 186051 w 634"/>
              <a:gd name="T13" fmla="*/ 47945 h 634"/>
              <a:gd name="T14" fmla="*/ 138096 w 634"/>
              <a:gd name="T15" fmla="*/ 21269 h 634"/>
              <a:gd name="T16" fmla="*/ 85093 w 634"/>
              <a:gd name="T17" fmla="*/ 105984 h 634"/>
              <a:gd name="T18" fmla="*/ 90501 w 634"/>
              <a:gd name="T19" fmla="*/ 69214 h 634"/>
              <a:gd name="T20" fmla="*/ 138096 w 634"/>
              <a:gd name="T21" fmla="*/ 69214 h 634"/>
              <a:gd name="T22" fmla="*/ 85093 w 634"/>
              <a:gd name="T23" fmla="*/ 105984 h 634"/>
              <a:gd name="T24" fmla="*/ 143504 w 634"/>
              <a:gd name="T25" fmla="*/ 122206 h 634"/>
              <a:gd name="T26" fmla="*/ 116822 w 634"/>
              <a:gd name="T27" fmla="*/ 159336 h 634"/>
              <a:gd name="T28" fmla="*/ 85093 w 634"/>
              <a:gd name="T29" fmla="*/ 122206 h 634"/>
              <a:gd name="T30" fmla="*/ 106366 w 634"/>
              <a:gd name="T31" fmla="*/ 15862 h 634"/>
              <a:gd name="T32" fmla="*/ 116822 w 634"/>
              <a:gd name="T33" fmla="*/ 15862 h 634"/>
              <a:gd name="T34" fmla="*/ 138096 w 634"/>
              <a:gd name="T35" fmla="*/ 58399 h 634"/>
              <a:gd name="T36" fmla="*/ 95549 w 634"/>
              <a:gd name="T37" fmla="*/ 58399 h 634"/>
              <a:gd name="T38" fmla="*/ 90501 w 634"/>
              <a:gd name="T39" fmla="*/ 21269 h 634"/>
              <a:gd name="T40" fmla="*/ 79684 w 634"/>
              <a:gd name="T41" fmla="*/ 52992 h 634"/>
              <a:gd name="T42" fmla="*/ 90501 w 634"/>
              <a:gd name="T43" fmla="*/ 21269 h 634"/>
              <a:gd name="T44" fmla="*/ 32090 w 634"/>
              <a:gd name="T45" fmla="*/ 58399 h 634"/>
              <a:gd name="T46" fmla="*/ 74637 w 634"/>
              <a:gd name="T47" fmla="*/ 105984 h 634"/>
              <a:gd name="T48" fmla="*/ 32090 w 634"/>
              <a:gd name="T49" fmla="*/ 58399 h 634"/>
              <a:gd name="T50" fmla="*/ 32090 w 634"/>
              <a:gd name="T51" fmla="*/ 169790 h 634"/>
              <a:gd name="T52" fmla="*/ 74637 w 634"/>
              <a:gd name="T53" fmla="*/ 122206 h 634"/>
              <a:gd name="T54" fmla="*/ 32090 w 634"/>
              <a:gd name="T55" fmla="*/ 169790 h 634"/>
              <a:gd name="T56" fmla="*/ 42546 w 634"/>
              <a:gd name="T57" fmla="*/ 180605 h 634"/>
              <a:gd name="T58" fmla="*/ 90501 w 634"/>
              <a:gd name="T59" fmla="*/ 212328 h 634"/>
              <a:gd name="T60" fmla="*/ 122231 w 634"/>
              <a:gd name="T61" fmla="*/ 212328 h 634"/>
              <a:gd name="T62" fmla="*/ 116822 w 634"/>
              <a:gd name="T63" fmla="*/ 212328 h 634"/>
              <a:gd name="T64" fmla="*/ 95549 w 634"/>
              <a:gd name="T65" fmla="*/ 169790 h 634"/>
              <a:gd name="T66" fmla="*/ 138096 w 634"/>
              <a:gd name="T67" fmla="*/ 169790 h 634"/>
              <a:gd name="T68" fmla="*/ 138096 w 634"/>
              <a:gd name="T69" fmla="*/ 212328 h 634"/>
              <a:gd name="T70" fmla="*/ 148552 w 634"/>
              <a:gd name="T71" fmla="*/ 175198 h 634"/>
              <a:gd name="T72" fmla="*/ 138096 w 634"/>
              <a:gd name="T73" fmla="*/ 212328 h 634"/>
              <a:gd name="T74" fmla="*/ 196507 w 634"/>
              <a:gd name="T75" fmla="*/ 169790 h 634"/>
              <a:gd name="T76" fmla="*/ 159369 w 634"/>
              <a:gd name="T77" fmla="*/ 122206 h 634"/>
              <a:gd name="T78" fmla="*/ 196507 w 634"/>
              <a:gd name="T79" fmla="*/ 169790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rgbClr val="F3C915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/>
          <p:bldGraphic spid="10" grpId="0">
            <p:bldAsOne/>
          </p:bldGraphic>
          <p:bldP spid="13" grpId="0"/>
          <p:bldP spid="14" grpId="0"/>
          <p:bldP spid="15" grpId="0"/>
          <p:bldP spid="20" grpId="0"/>
          <p:bldP spid="21" grpId="0"/>
          <p:bldP spid="22" grpId="0" animBg="1"/>
          <p:bldP spid="2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/>
          <p:bldGraphic spid="10" grpId="0">
            <p:bldAsOne/>
          </p:bldGraphic>
          <p:bldP spid="13" grpId="0"/>
          <p:bldP spid="14" grpId="0"/>
          <p:bldP spid="15" grpId="0"/>
          <p:bldP spid="20" grpId="0"/>
          <p:bldP spid="21" grpId="0"/>
          <p:bldP spid="22" grpId="0" animBg="1"/>
          <p:bldP spid="23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3327400" cy="6858000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94007" y="3029146"/>
            <a:ext cx="21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PART ONE</a:t>
            </a:r>
            <a:endParaRPr lang="zh-CN" altLang="en-US" sz="3200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40714" y="3385033"/>
            <a:ext cx="1612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9600" b="1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484937" y="3210183"/>
            <a:ext cx="566057" cy="0"/>
          </a:xfrm>
          <a:prstGeom prst="line">
            <a:avLst/>
          </a:prstGeom>
          <a:ln w="889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359992" y="3385033"/>
            <a:ext cx="5755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F3C915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A GIFT FROM PPT</a:t>
            </a:r>
            <a:endParaRPr lang="zh-CN" altLang="en-US" sz="5400" b="1" dirty="0">
              <a:solidFill>
                <a:srgbClr val="F3C915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9992" y="4252379"/>
            <a:ext cx="7293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595959"/>
                </a:solidFill>
                <a:latin typeface="Century Gothic" panose="020B0502020202020204" pitchFamily="34" charset="0"/>
              </a:rPr>
              <a:t>Gold can't be pure and man can't be perfect. </a:t>
            </a:r>
            <a:r>
              <a:rPr lang="en-US" altLang="zh-CN" sz="2400" dirty="0" smtClean="0">
                <a:solidFill>
                  <a:srgbClr val="59595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 </a:t>
            </a:r>
            <a:endParaRPr lang="zh-CN" altLang="en-US" sz="24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1249214" y="438577"/>
            <a:ext cx="203200" cy="203200"/>
          </a:xfrm>
          <a:prstGeom prst="ellipse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892334" y="438577"/>
            <a:ext cx="203200" cy="203200"/>
          </a:xfrm>
          <a:prstGeom prst="ellipse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535453" y="438577"/>
            <a:ext cx="203200" cy="203200"/>
          </a:xfrm>
          <a:prstGeom prst="ellipse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178572" y="438577"/>
            <a:ext cx="203200" cy="2032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8" r="1"/>
          <a:stretch>
            <a:fillRect/>
          </a:stretch>
        </p:blipFill>
        <p:spPr>
          <a:xfrm flipH="1">
            <a:off x="0" y="0"/>
            <a:ext cx="6921500" cy="68103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451278"/>
            <a:ext cx="234950" cy="711200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40442" y="577703"/>
            <a:ext cx="1891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BFB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en-US" sz="3200" dirty="0">
                <a:solidFill>
                  <a:srgbClr val="FBFB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</a:t>
            </a:r>
            <a:endParaRPr lang="zh-CN" altLang="en-US" sz="3200" dirty="0">
              <a:solidFill>
                <a:srgbClr val="FBFB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88068" y="2349500"/>
            <a:ext cx="4907932" cy="2263580"/>
          </a:xfrm>
          <a:prstGeom prst="rect">
            <a:avLst/>
          </a:prstGeom>
          <a:solidFill>
            <a:srgbClr val="F3C915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-320356" y="1926748"/>
            <a:ext cx="18917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“</a:t>
            </a:r>
            <a:endParaRPr lang="zh-CN" altLang="en-US" sz="199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81445" y="3323736"/>
            <a:ext cx="18917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”</a:t>
            </a:r>
            <a:endParaRPr lang="zh-CN" altLang="en-US" sz="199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32018" y="3127257"/>
            <a:ext cx="4620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the friendship between gentlemen is as pure as </a:t>
            </a:r>
            <a:r>
              <a:rPr lang="en-US" altLang="zh-CN" sz="20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crystal a </a:t>
            </a:r>
            <a:r>
              <a:rPr lang="en-US" altLang="zh-CN" sz="20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hedge .</a:t>
            </a:r>
            <a:endParaRPr lang="zh-CN" altLang="en-US" sz="20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84068" y="1036649"/>
            <a:ext cx="670593" cy="670593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A</a:t>
            </a:r>
            <a:endParaRPr lang="zh-CN" altLang="en-US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84068" y="2384919"/>
            <a:ext cx="670593" cy="670593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B</a:t>
            </a:r>
            <a:endParaRPr lang="zh-CN" altLang="en-US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284068" y="3733189"/>
            <a:ext cx="670593" cy="670593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C</a:t>
            </a:r>
            <a:endParaRPr lang="zh-CN" altLang="en-US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84068" y="5081458"/>
            <a:ext cx="670593" cy="670593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D</a:t>
            </a:r>
            <a:endParaRPr lang="zh-CN" altLang="en-US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75929" y="1036649"/>
            <a:ext cx="368662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Good news never goes </a:t>
            </a:r>
            <a:r>
              <a:rPr lang="en-US" altLang="zh-CN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 the 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gate, while bad news spread far and wide. 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8075929" y="2315658"/>
            <a:ext cx="368662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Good news never goes </a:t>
            </a:r>
            <a:r>
              <a:rPr lang="en-US" altLang="zh-CN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 the 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gate, while bad news spread far and wide. 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8075929" y="3674557"/>
            <a:ext cx="368662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Good news never goes </a:t>
            </a:r>
            <a:r>
              <a:rPr lang="en-US" altLang="zh-CN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 the 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gate, while bad news spread far </a:t>
            </a:r>
            <a:r>
              <a:rPr lang="en-US" altLang="zh-CN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wide. 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075929" y="5033456"/>
            <a:ext cx="368662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Good news never goes </a:t>
            </a:r>
            <a:r>
              <a:rPr lang="en-US" altLang="zh-CN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 the 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gate, while bad news spread far and wide.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7" grpId="0" animBg="1"/>
          <p:bldP spid="18" grpId="0"/>
          <p:bldP spid="19" grpId="0"/>
          <p:bldP spid="20" grpId="0"/>
          <p:bldP spid="9" grpId="0" animBg="1"/>
          <p:bldP spid="21" grpId="0" animBg="1"/>
          <p:bldP spid="22" grpId="0" animBg="1"/>
          <p:bldP spid="23" grpId="0" animBg="1"/>
          <p:bldP spid="13" grpId="0"/>
          <p:bldP spid="24" grpId="0"/>
          <p:bldP spid="25" grpId="0"/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7" grpId="0" animBg="1"/>
          <p:bldP spid="18" grpId="0"/>
          <p:bldP spid="19" grpId="0"/>
          <p:bldP spid="20" grpId="0"/>
          <p:bldP spid="9" grpId="0" animBg="1"/>
          <p:bldP spid="21" grpId="0" animBg="1"/>
          <p:bldP spid="22" grpId="0" animBg="1"/>
          <p:bldP spid="23" grpId="0" animBg="1"/>
          <p:bldP spid="13" grpId="0"/>
          <p:bldP spid="24" grpId="0"/>
          <p:bldP spid="25" grpId="0"/>
          <p:bldP spid="2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51278"/>
            <a:ext cx="234950" cy="711200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40442" y="577703"/>
            <a:ext cx="234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创始人介绍</a:t>
            </a:r>
            <a:endParaRPr lang="zh-CN" altLang="en-US" sz="3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74" y="3839020"/>
            <a:ext cx="3135084" cy="20910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07" y="1585224"/>
            <a:ext cx="3135084" cy="209413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478690" y="1409700"/>
            <a:ext cx="7713309" cy="2269662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3839020"/>
            <a:ext cx="5558974" cy="2269662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778188" y="1655955"/>
            <a:ext cx="263562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Century Gothic" panose="020B0502020202020204" pitchFamily="34" charset="0"/>
              </a:rPr>
              <a:t>WILLIAM BROWNER</a:t>
            </a:r>
            <a:endParaRPr lang="zh-CN" altLang="en-US" sz="2000" b="1" dirty="0" smtClean="0">
              <a:solidFill>
                <a:srgbClr val="0170D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78188" y="2015668"/>
            <a:ext cx="191844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595959"/>
                </a:solidFill>
                <a:latin typeface="Century Gothic" panose="020B0502020202020204" pitchFamily="34" charset="0"/>
              </a:rPr>
              <a:t>DIRECT MANAGER</a:t>
            </a:r>
            <a:endParaRPr lang="zh-CN" altLang="en-US" sz="1400" dirty="0" smtClean="0">
              <a:solidFill>
                <a:srgbClr val="595959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05717" y="2483103"/>
            <a:ext cx="6078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Going too far is as bad as not going far enough; beyond is as wrong as falling short; too much is as bad as too little .</a:t>
            </a:r>
            <a:endParaRPr lang="zh-CN" altLang="en-US" dirty="0">
              <a:latin typeface="Century Gothic" panose="020B0502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49051" y="2249231"/>
            <a:ext cx="988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endParaRPr lang="zh-CN" altLang="en-US" sz="4800" b="1" dirty="0">
              <a:latin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537784" y="3011425"/>
            <a:ext cx="988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4800" b="1" dirty="0">
              <a:latin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9579" y="4102108"/>
            <a:ext cx="263562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entury Gothic" panose="020B0502020202020204" pitchFamily="34" charset="0"/>
              </a:rPr>
              <a:t>Vincent </a:t>
            </a:r>
            <a:r>
              <a:rPr lang="en-US" altLang="zh-CN" sz="2000" b="1" dirty="0" smtClean="0">
                <a:latin typeface="Century Gothic" panose="020B0502020202020204" pitchFamily="34" charset="0"/>
              </a:rPr>
              <a:t>BROWNER</a:t>
            </a:r>
            <a:endParaRPr lang="zh-CN" altLang="en-US" sz="2000" b="1" dirty="0" smtClean="0">
              <a:solidFill>
                <a:srgbClr val="0170D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69579" y="4461821"/>
            <a:ext cx="191844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595959"/>
                </a:solidFill>
                <a:latin typeface="Century Gothic" panose="020B0502020202020204" pitchFamily="34" charset="0"/>
              </a:rPr>
              <a:t>DIRECT EXEUTIVE</a:t>
            </a:r>
            <a:endParaRPr lang="zh-CN" altLang="en-US" sz="1400" dirty="0" smtClean="0">
              <a:solidFill>
                <a:srgbClr val="595959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97108" y="4929256"/>
            <a:ext cx="4317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Going too far is as bad as not going far enough; beyond is as wrong as falling short.</a:t>
            </a:r>
            <a:endParaRPr lang="zh-CN" altLang="en-US" dirty="0">
              <a:latin typeface="Century Gothic" panose="020B0502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40442" y="4695384"/>
            <a:ext cx="988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endParaRPr lang="zh-CN" altLang="en-US" sz="4800" b="1" dirty="0">
              <a:latin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599750" y="5486849"/>
            <a:ext cx="988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4800" b="1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7" grpId="0" animBg="1"/>
          <p:bldP spid="18" grpId="0" animBg="1"/>
          <p:bldP spid="9" grpId="0"/>
          <p:bldP spid="19" grpId="0"/>
          <p:bldP spid="13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7" grpId="0" animBg="1"/>
          <p:bldP spid="18" grpId="0" animBg="1"/>
          <p:bldP spid="9" grpId="0"/>
          <p:bldP spid="19" grpId="0"/>
          <p:bldP spid="13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51278"/>
            <a:ext cx="234950" cy="711200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40442" y="577703"/>
            <a:ext cx="234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进展</a:t>
            </a:r>
            <a:endParaRPr lang="zh-CN" altLang="en-US" sz="3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075895" y="1710208"/>
            <a:ext cx="4413815" cy="1910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143500" y="1710208"/>
            <a:ext cx="1911600" cy="1910687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aphicFrame>
        <p:nvGraphicFramePr>
          <p:cNvPr id="49" name="图表 48"/>
          <p:cNvGraphicFramePr/>
          <p:nvPr/>
        </p:nvGraphicFramePr>
        <p:xfrm>
          <a:off x="495785" y="1576265"/>
          <a:ext cx="1733744" cy="184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0" name="图表 49"/>
          <p:cNvGraphicFramePr/>
          <p:nvPr/>
        </p:nvGraphicFramePr>
        <p:xfrm>
          <a:off x="2722631" y="1563380"/>
          <a:ext cx="1733744" cy="184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" name="TextBox 15"/>
          <p:cNvSpPr txBox="1"/>
          <p:nvPr/>
        </p:nvSpPr>
        <p:spPr>
          <a:xfrm>
            <a:off x="2820079" y="2302732"/>
            <a:ext cx="158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21"/>
          <p:cNvSpPr txBox="1"/>
          <p:nvPr/>
        </p:nvSpPr>
        <p:spPr>
          <a:xfrm>
            <a:off x="612283" y="2248943"/>
            <a:ext cx="158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77"/>
          <p:cNvSpPr>
            <a:spLocks noEditPoints="1"/>
          </p:cNvSpPr>
          <p:nvPr/>
        </p:nvSpPr>
        <p:spPr bwMode="auto">
          <a:xfrm>
            <a:off x="5630051" y="2225348"/>
            <a:ext cx="880406" cy="880406"/>
          </a:xfrm>
          <a:custGeom>
            <a:avLst/>
            <a:gdLst>
              <a:gd name="T0" fmla="*/ 800857202 w 68"/>
              <a:gd name="T1" fmla="*/ 400430317 h 68"/>
              <a:gd name="T2" fmla="*/ 400430317 w 68"/>
              <a:gd name="T3" fmla="*/ 800857202 h 68"/>
              <a:gd name="T4" fmla="*/ 0 w 68"/>
              <a:gd name="T5" fmla="*/ 400430317 h 68"/>
              <a:gd name="T6" fmla="*/ 400430317 w 68"/>
              <a:gd name="T7" fmla="*/ 0 h 68"/>
              <a:gd name="T8" fmla="*/ 800857202 w 68"/>
              <a:gd name="T9" fmla="*/ 400430317 h 68"/>
              <a:gd name="T10" fmla="*/ 176659223 w 68"/>
              <a:gd name="T11" fmla="*/ 471091261 h 68"/>
              <a:gd name="T12" fmla="*/ 164881255 w 68"/>
              <a:gd name="T13" fmla="*/ 400430317 h 68"/>
              <a:gd name="T14" fmla="*/ 176659223 w 68"/>
              <a:gd name="T15" fmla="*/ 317987974 h 68"/>
              <a:gd name="T16" fmla="*/ 94216879 w 68"/>
              <a:gd name="T17" fmla="*/ 235545630 h 68"/>
              <a:gd name="T18" fmla="*/ 58886408 w 68"/>
              <a:gd name="T19" fmla="*/ 400430317 h 68"/>
              <a:gd name="T20" fmla="*/ 94216879 w 68"/>
              <a:gd name="T21" fmla="*/ 553533604 h 68"/>
              <a:gd name="T22" fmla="*/ 176659223 w 68"/>
              <a:gd name="T23" fmla="*/ 471091261 h 68"/>
              <a:gd name="T24" fmla="*/ 565311572 w 68"/>
              <a:gd name="T25" fmla="*/ 400430317 h 68"/>
              <a:gd name="T26" fmla="*/ 400430317 w 68"/>
              <a:gd name="T27" fmla="*/ 223767663 h 68"/>
              <a:gd name="T28" fmla="*/ 223767663 w 68"/>
              <a:gd name="T29" fmla="*/ 400430317 h 68"/>
              <a:gd name="T30" fmla="*/ 400430317 w 68"/>
              <a:gd name="T31" fmla="*/ 565311572 h 68"/>
              <a:gd name="T32" fmla="*/ 565311572 w 68"/>
              <a:gd name="T33" fmla="*/ 400430317 h 68"/>
              <a:gd name="T34" fmla="*/ 235545630 w 68"/>
              <a:gd name="T35" fmla="*/ 94216879 h 68"/>
              <a:gd name="T36" fmla="*/ 317987974 w 68"/>
              <a:gd name="T37" fmla="*/ 176659223 h 68"/>
              <a:gd name="T38" fmla="*/ 400430317 w 68"/>
              <a:gd name="T39" fmla="*/ 164881255 h 68"/>
              <a:gd name="T40" fmla="*/ 471091261 w 68"/>
              <a:gd name="T41" fmla="*/ 176659223 h 68"/>
              <a:gd name="T42" fmla="*/ 553533604 w 68"/>
              <a:gd name="T43" fmla="*/ 94216879 h 68"/>
              <a:gd name="T44" fmla="*/ 400430317 w 68"/>
              <a:gd name="T45" fmla="*/ 58886408 h 68"/>
              <a:gd name="T46" fmla="*/ 235545630 w 68"/>
              <a:gd name="T47" fmla="*/ 94216879 h 68"/>
              <a:gd name="T48" fmla="*/ 553533604 w 68"/>
              <a:gd name="T49" fmla="*/ 694862355 h 68"/>
              <a:gd name="T50" fmla="*/ 471091261 w 68"/>
              <a:gd name="T51" fmla="*/ 612420012 h 68"/>
              <a:gd name="T52" fmla="*/ 400430317 w 68"/>
              <a:gd name="T53" fmla="*/ 624197980 h 68"/>
              <a:gd name="T54" fmla="*/ 317987974 w 68"/>
              <a:gd name="T55" fmla="*/ 612420012 h 68"/>
              <a:gd name="T56" fmla="*/ 235545630 w 68"/>
              <a:gd name="T57" fmla="*/ 694862355 h 68"/>
              <a:gd name="T58" fmla="*/ 400430317 w 68"/>
              <a:gd name="T59" fmla="*/ 741970795 h 68"/>
              <a:gd name="T60" fmla="*/ 553533604 w 68"/>
              <a:gd name="T61" fmla="*/ 694862355 h 68"/>
              <a:gd name="T62" fmla="*/ 706640323 w 68"/>
              <a:gd name="T63" fmla="*/ 553533604 h 68"/>
              <a:gd name="T64" fmla="*/ 741970795 w 68"/>
              <a:gd name="T65" fmla="*/ 400430317 h 68"/>
              <a:gd name="T66" fmla="*/ 706640323 w 68"/>
              <a:gd name="T67" fmla="*/ 235545630 h 68"/>
              <a:gd name="T68" fmla="*/ 612420012 w 68"/>
              <a:gd name="T69" fmla="*/ 317987974 h 68"/>
              <a:gd name="T70" fmla="*/ 624197980 w 68"/>
              <a:gd name="T71" fmla="*/ 400430317 h 68"/>
              <a:gd name="T72" fmla="*/ 612420012 w 68"/>
              <a:gd name="T73" fmla="*/ 471091261 h 68"/>
              <a:gd name="T74" fmla="*/ 706640323 w 68"/>
              <a:gd name="T75" fmla="*/ 553533604 h 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" name="PA_矩形 41"/>
          <p:cNvSpPr/>
          <p:nvPr>
            <p:custDataLst>
              <p:tags r:id="rId3"/>
            </p:custDataLst>
          </p:nvPr>
        </p:nvSpPr>
        <p:spPr>
          <a:xfrm>
            <a:off x="5341174" y="1900041"/>
            <a:ext cx="1516252" cy="151625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7400050" y="2258916"/>
            <a:ext cx="4008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Going too far is as bad as not going far enough; beyond is as wrong as falling short</a:t>
            </a:r>
            <a:r>
              <a:rPr lang="en-US" altLang="zh-CN" dirty="0">
                <a:solidFill>
                  <a:srgbClr val="333333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.</a:t>
            </a:r>
            <a:endParaRPr lang="zh-CN" altLang="en-US" dirty="0">
              <a:latin typeface="Century Gothic" panose="020B0502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71667" y="3319083"/>
            <a:ext cx="136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OVERSEA</a:t>
            </a:r>
            <a:endParaRPr lang="zh-CN" altLang="en-US" dirty="0">
              <a:latin typeface="Century Gothic" panose="020B0502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916654" y="3319083"/>
            <a:ext cx="136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DOMESTIC</a:t>
            </a:r>
            <a:endParaRPr lang="zh-CN" altLang="en-US" dirty="0">
              <a:latin typeface="Century Gothic" panose="020B0502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247"/>
            <a:ext cx="12192000" cy="2511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46" grpId="0" animBg="1"/>
          <p:bldP spid="47" grpId="0" animBg="1"/>
          <p:bldGraphic spid="49" grpId="0">
            <p:bldAsOne/>
          </p:bldGraphic>
          <p:bldGraphic spid="50" grpId="0">
            <p:bldAsOne/>
          </p:bldGraphic>
          <p:bldP spid="51" grpId="0"/>
          <p:bldP spid="52" grpId="0"/>
          <p:bldP spid="53" grpId="0" animBg="1"/>
          <p:bldP spid="55" grpId="0" animBg="1"/>
          <p:bldP spid="58" grpId="0"/>
          <p:bldP spid="59" grpId="0"/>
          <p:bldP spid="6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46" grpId="0" animBg="1"/>
          <p:bldP spid="47" grpId="0" animBg="1"/>
          <p:bldGraphic spid="49" grpId="0">
            <p:bldAsOne/>
          </p:bldGraphic>
          <p:bldGraphic spid="50" grpId="0">
            <p:bldAsOne/>
          </p:bldGraphic>
          <p:bldP spid="51" grpId="0"/>
          <p:bldP spid="52" grpId="0"/>
          <p:bldP spid="53" grpId="0" animBg="1"/>
          <p:bldP spid="55" grpId="0" animBg="1"/>
          <p:bldP spid="58" grpId="0"/>
          <p:bldP spid="59" grpId="0"/>
          <p:bldP spid="6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51278"/>
            <a:ext cx="234950" cy="711200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40442" y="577703"/>
            <a:ext cx="234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进展</a:t>
            </a:r>
            <a:endParaRPr lang="zh-CN" altLang="en-US" sz="3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80355" y="1778138"/>
            <a:ext cx="3432782" cy="2058713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645919" y="1782194"/>
            <a:ext cx="3432782" cy="2058713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213137" y="3835163"/>
            <a:ext cx="3432782" cy="2058713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" b="6209"/>
          <a:stretch>
            <a:fillRect/>
          </a:stretch>
        </p:blipFill>
        <p:spPr>
          <a:xfrm>
            <a:off x="780355" y="3835163"/>
            <a:ext cx="3432782" cy="20546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4"/>
          <a:stretch>
            <a:fillRect/>
          </a:stretch>
        </p:blipFill>
        <p:spPr>
          <a:xfrm>
            <a:off x="4213137" y="1776877"/>
            <a:ext cx="3432782" cy="20582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5"/>
          <a:stretch>
            <a:fillRect/>
          </a:stretch>
        </p:blipFill>
        <p:spPr>
          <a:xfrm>
            <a:off x="7645919" y="3835163"/>
            <a:ext cx="3432782" cy="206104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992439" y="2014251"/>
            <a:ext cx="414086" cy="414086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1</a:t>
            </a:r>
            <a:endParaRPr lang="zh-CN" altLang="en-US" b="1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23389" y="2806020"/>
            <a:ext cx="3161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Going too far is as bad as not going far enough; beyond is as </a:t>
            </a:r>
            <a:r>
              <a:rPr lang="en-US" altLang="zh-CN" sz="1600" dirty="0">
                <a:solidFill>
                  <a:srgbClr val="333333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enough</a:t>
            </a:r>
            <a:r>
              <a:rPr lang="en-US" altLang="zh-CN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Century Gothic" panose="020B0502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19046" y="2496371"/>
            <a:ext cx="158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PLAN ALPHA</a:t>
            </a:r>
            <a:endParaRPr lang="zh-CN" altLang="en-US" sz="1600" b="1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7886725" y="2014251"/>
            <a:ext cx="414086" cy="414086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3</a:t>
            </a:r>
            <a:endParaRPr lang="zh-CN" altLang="en-US" b="1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817675" y="2806020"/>
            <a:ext cx="3161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Going too far is as bad as not going far enough; beyond is as </a:t>
            </a:r>
            <a:r>
              <a:rPr lang="en-US" altLang="zh-CN" sz="1600" dirty="0">
                <a:solidFill>
                  <a:srgbClr val="333333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enough</a:t>
            </a:r>
            <a:r>
              <a:rPr lang="en-US" altLang="zh-CN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Century Gothic" panose="020B0502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813332" y="2496371"/>
            <a:ext cx="158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PLAN FUCKY</a:t>
            </a:r>
            <a:endParaRPr lang="zh-CN" altLang="en-US" sz="1600" b="1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4388782" y="4046250"/>
            <a:ext cx="414086" cy="414086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2</a:t>
            </a:r>
            <a:endParaRPr lang="zh-CN" altLang="en-US" b="1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319732" y="4838019"/>
            <a:ext cx="3161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Going too far is as bad as not going far enough; beyond is as </a:t>
            </a:r>
            <a:r>
              <a:rPr lang="en-US" altLang="zh-CN" sz="1600" dirty="0">
                <a:solidFill>
                  <a:srgbClr val="333333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enough</a:t>
            </a:r>
            <a:r>
              <a:rPr lang="en-US" altLang="zh-CN" sz="1600" dirty="0" smtClean="0">
                <a:solidFill>
                  <a:srgbClr val="333333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Century Gothic" panose="020B0502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315389" y="4528370"/>
            <a:ext cx="158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PLAN BETA</a:t>
            </a:r>
            <a:endParaRPr lang="zh-CN" altLang="en-US" sz="1600" b="1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503185" y="2444332"/>
            <a:ext cx="696152" cy="696152"/>
          </a:xfrm>
          <a:prstGeom prst="ellipse">
            <a:avLst/>
          </a:prstGeom>
          <a:solidFill>
            <a:srgbClr val="FFFF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5563124" y="2507446"/>
            <a:ext cx="569924" cy="56992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Freeform 109"/>
          <p:cNvSpPr/>
          <p:nvPr/>
        </p:nvSpPr>
        <p:spPr bwMode="auto">
          <a:xfrm>
            <a:off x="5659719" y="2609832"/>
            <a:ext cx="374808" cy="374806"/>
          </a:xfrm>
          <a:custGeom>
            <a:avLst/>
            <a:gdLst>
              <a:gd name="T0" fmla="*/ 116822 w 634"/>
              <a:gd name="T1" fmla="*/ 0 h 634"/>
              <a:gd name="T2" fmla="*/ 116822 w 634"/>
              <a:gd name="T3" fmla="*/ 228190 h 634"/>
              <a:gd name="T4" fmla="*/ 116822 w 634"/>
              <a:gd name="T5" fmla="*/ 0 h 634"/>
              <a:gd name="T6" fmla="*/ 196507 w 634"/>
              <a:gd name="T7" fmla="*/ 58399 h 634"/>
              <a:gd name="T8" fmla="*/ 159369 w 634"/>
              <a:gd name="T9" fmla="*/ 105984 h 634"/>
              <a:gd name="T10" fmla="*/ 196507 w 634"/>
              <a:gd name="T11" fmla="*/ 58399 h 634"/>
              <a:gd name="T12" fmla="*/ 186051 w 634"/>
              <a:gd name="T13" fmla="*/ 47945 h 634"/>
              <a:gd name="T14" fmla="*/ 138096 w 634"/>
              <a:gd name="T15" fmla="*/ 21269 h 634"/>
              <a:gd name="T16" fmla="*/ 85093 w 634"/>
              <a:gd name="T17" fmla="*/ 105984 h 634"/>
              <a:gd name="T18" fmla="*/ 90501 w 634"/>
              <a:gd name="T19" fmla="*/ 69214 h 634"/>
              <a:gd name="T20" fmla="*/ 138096 w 634"/>
              <a:gd name="T21" fmla="*/ 69214 h 634"/>
              <a:gd name="T22" fmla="*/ 85093 w 634"/>
              <a:gd name="T23" fmla="*/ 105984 h 634"/>
              <a:gd name="T24" fmla="*/ 143504 w 634"/>
              <a:gd name="T25" fmla="*/ 122206 h 634"/>
              <a:gd name="T26" fmla="*/ 116822 w 634"/>
              <a:gd name="T27" fmla="*/ 159336 h 634"/>
              <a:gd name="T28" fmla="*/ 85093 w 634"/>
              <a:gd name="T29" fmla="*/ 122206 h 634"/>
              <a:gd name="T30" fmla="*/ 106366 w 634"/>
              <a:gd name="T31" fmla="*/ 15862 h 634"/>
              <a:gd name="T32" fmla="*/ 116822 w 634"/>
              <a:gd name="T33" fmla="*/ 15862 h 634"/>
              <a:gd name="T34" fmla="*/ 138096 w 634"/>
              <a:gd name="T35" fmla="*/ 58399 h 634"/>
              <a:gd name="T36" fmla="*/ 95549 w 634"/>
              <a:gd name="T37" fmla="*/ 58399 h 634"/>
              <a:gd name="T38" fmla="*/ 90501 w 634"/>
              <a:gd name="T39" fmla="*/ 21269 h 634"/>
              <a:gd name="T40" fmla="*/ 79684 w 634"/>
              <a:gd name="T41" fmla="*/ 52992 h 634"/>
              <a:gd name="T42" fmla="*/ 90501 w 634"/>
              <a:gd name="T43" fmla="*/ 21269 h 634"/>
              <a:gd name="T44" fmla="*/ 32090 w 634"/>
              <a:gd name="T45" fmla="*/ 58399 h 634"/>
              <a:gd name="T46" fmla="*/ 74637 w 634"/>
              <a:gd name="T47" fmla="*/ 105984 h 634"/>
              <a:gd name="T48" fmla="*/ 32090 w 634"/>
              <a:gd name="T49" fmla="*/ 58399 h 634"/>
              <a:gd name="T50" fmla="*/ 32090 w 634"/>
              <a:gd name="T51" fmla="*/ 169790 h 634"/>
              <a:gd name="T52" fmla="*/ 74637 w 634"/>
              <a:gd name="T53" fmla="*/ 122206 h 634"/>
              <a:gd name="T54" fmla="*/ 32090 w 634"/>
              <a:gd name="T55" fmla="*/ 169790 h 634"/>
              <a:gd name="T56" fmla="*/ 42546 w 634"/>
              <a:gd name="T57" fmla="*/ 180605 h 634"/>
              <a:gd name="T58" fmla="*/ 90501 w 634"/>
              <a:gd name="T59" fmla="*/ 212328 h 634"/>
              <a:gd name="T60" fmla="*/ 122231 w 634"/>
              <a:gd name="T61" fmla="*/ 212328 h 634"/>
              <a:gd name="T62" fmla="*/ 116822 w 634"/>
              <a:gd name="T63" fmla="*/ 212328 h 634"/>
              <a:gd name="T64" fmla="*/ 95549 w 634"/>
              <a:gd name="T65" fmla="*/ 169790 h 634"/>
              <a:gd name="T66" fmla="*/ 138096 w 634"/>
              <a:gd name="T67" fmla="*/ 169790 h 634"/>
              <a:gd name="T68" fmla="*/ 138096 w 634"/>
              <a:gd name="T69" fmla="*/ 212328 h 634"/>
              <a:gd name="T70" fmla="*/ 148552 w 634"/>
              <a:gd name="T71" fmla="*/ 175198 h 634"/>
              <a:gd name="T72" fmla="*/ 138096 w 634"/>
              <a:gd name="T73" fmla="*/ 212328 h 634"/>
              <a:gd name="T74" fmla="*/ 196507 w 634"/>
              <a:gd name="T75" fmla="*/ 169790 h 634"/>
              <a:gd name="T76" fmla="*/ 159369 w 634"/>
              <a:gd name="T77" fmla="*/ 122206 h 634"/>
              <a:gd name="T78" fmla="*/ 196507 w 634"/>
              <a:gd name="T79" fmla="*/ 169790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rgbClr val="F3C915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38" grpId="0" animBg="1"/>
          <p:bldP spid="40" grpId="0" animBg="1"/>
          <p:bldP spid="45" grpId="0" animBg="1"/>
          <p:bldP spid="11" grpId="0" animBg="1"/>
          <p:bldP spid="56" grpId="0"/>
          <p:bldP spid="57" grpId="0"/>
          <p:bldP spid="61" grpId="0" animBg="1"/>
          <p:bldP spid="62" grpId="0"/>
          <p:bldP spid="63" grpId="0"/>
          <p:bldP spid="64" grpId="0" animBg="1"/>
          <p:bldP spid="65" grpId="0"/>
          <p:bldP spid="66" grpId="0"/>
          <p:bldP spid="12" grpId="0" animBg="1"/>
          <p:bldP spid="67" grpId="0" animBg="1"/>
          <p:bldP spid="6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38" grpId="0" animBg="1"/>
          <p:bldP spid="40" grpId="0" animBg="1"/>
          <p:bldP spid="45" grpId="0" animBg="1"/>
          <p:bldP spid="11" grpId="0" animBg="1"/>
          <p:bldP spid="56" grpId="0"/>
          <p:bldP spid="57" grpId="0"/>
          <p:bldP spid="61" grpId="0" animBg="1"/>
          <p:bldP spid="62" grpId="0"/>
          <p:bldP spid="63" grpId="0"/>
          <p:bldP spid="64" grpId="0" animBg="1"/>
          <p:bldP spid="65" grpId="0"/>
          <p:bldP spid="66" grpId="0"/>
          <p:bldP spid="12" grpId="0" animBg="1"/>
          <p:bldP spid="67" grpId="0" animBg="1"/>
          <p:bldP spid="6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51278"/>
            <a:ext cx="234950" cy="711200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40442" y="577703"/>
            <a:ext cx="234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进展</a:t>
            </a:r>
            <a:endParaRPr lang="zh-CN" altLang="en-US" sz="3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r="4118"/>
          <a:stretch>
            <a:fillRect/>
          </a:stretch>
        </p:blipFill>
        <p:spPr>
          <a:xfrm flipH="1">
            <a:off x="5334000" y="0"/>
            <a:ext cx="6858000" cy="6858000"/>
          </a:xfrm>
          <a:prstGeom prst="rect">
            <a:avLst/>
          </a:prstGeom>
        </p:spPr>
      </p:pic>
      <p:sp>
        <p:nvSpPr>
          <p:cNvPr id="46" name="椭圆 45"/>
          <p:cNvSpPr/>
          <p:nvPr/>
        </p:nvSpPr>
        <p:spPr>
          <a:xfrm>
            <a:off x="524390" y="1867181"/>
            <a:ext cx="875398" cy="87539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3C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98438" y="1942481"/>
            <a:ext cx="727303" cy="727303"/>
          </a:xfrm>
          <a:prstGeom prst="ellipse">
            <a:avLst/>
          </a:prstGeom>
          <a:solidFill>
            <a:srgbClr val="F3C915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1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reeform 81"/>
          <p:cNvSpPr>
            <a:spLocks noChangeArrowheads="1"/>
          </p:cNvSpPr>
          <p:nvPr/>
        </p:nvSpPr>
        <p:spPr bwMode="auto">
          <a:xfrm>
            <a:off x="784024" y="2167059"/>
            <a:ext cx="358976" cy="275642"/>
          </a:xfrm>
          <a:custGeom>
            <a:avLst/>
            <a:gdLst>
              <a:gd name="T0" fmla="*/ 131975 w 619"/>
              <a:gd name="T1" fmla="*/ 79795 h 472"/>
              <a:gd name="T2" fmla="*/ 131975 w 619"/>
              <a:gd name="T3" fmla="*/ 79795 h 472"/>
              <a:gd name="T4" fmla="*/ 105437 w 619"/>
              <a:gd name="T5" fmla="*/ 79795 h 472"/>
              <a:gd name="T6" fmla="*/ 116196 w 619"/>
              <a:gd name="T7" fmla="*/ 48021 h 472"/>
              <a:gd name="T8" fmla="*/ 110816 w 619"/>
              <a:gd name="T9" fmla="*/ 42605 h 472"/>
              <a:gd name="T10" fmla="*/ 100416 w 619"/>
              <a:gd name="T11" fmla="*/ 42605 h 472"/>
              <a:gd name="T12" fmla="*/ 84278 w 619"/>
              <a:gd name="T13" fmla="*/ 85211 h 472"/>
              <a:gd name="T14" fmla="*/ 84278 w 619"/>
              <a:gd name="T15" fmla="*/ 90626 h 472"/>
              <a:gd name="T16" fmla="*/ 89657 w 619"/>
              <a:gd name="T17" fmla="*/ 95681 h 472"/>
              <a:gd name="T18" fmla="*/ 121575 w 619"/>
              <a:gd name="T19" fmla="*/ 95681 h 472"/>
              <a:gd name="T20" fmla="*/ 105437 w 619"/>
              <a:gd name="T21" fmla="*/ 127455 h 472"/>
              <a:gd name="T22" fmla="*/ 105437 w 619"/>
              <a:gd name="T23" fmla="*/ 138287 h 472"/>
              <a:gd name="T24" fmla="*/ 116196 w 619"/>
              <a:gd name="T25" fmla="*/ 133232 h 472"/>
              <a:gd name="T26" fmla="*/ 136996 w 619"/>
              <a:gd name="T27" fmla="*/ 85211 h 472"/>
              <a:gd name="T28" fmla="*/ 131975 w 619"/>
              <a:gd name="T29" fmla="*/ 79795 h 472"/>
              <a:gd name="T30" fmla="*/ 158155 w 619"/>
              <a:gd name="T31" fmla="*/ 37189 h 472"/>
              <a:gd name="T32" fmla="*/ 158155 w 619"/>
              <a:gd name="T33" fmla="*/ 37189 h 472"/>
              <a:gd name="T34" fmla="*/ 105437 w 619"/>
              <a:gd name="T35" fmla="*/ 0 h 472"/>
              <a:gd name="T36" fmla="*/ 42318 w 619"/>
              <a:gd name="T37" fmla="*/ 58492 h 472"/>
              <a:gd name="T38" fmla="*/ 0 w 619"/>
              <a:gd name="T39" fmla="*/ 116984 h 472"/>
              <a:gd name="T40" fmla="*/ 52718 w 619"/>
              <a:gd name="T41" fmla="*/ 170060 h 472"/>
              <a:gd name="T42" fmla="*/ 153134 w 619"/>
              <a:gd name="T43" fmla="*/ 170060 h 472"/>
              <a:gd name="T44" fmla="*/ 221632 w 619"/>
              <a:gd name="T45" fmla="*/ 106513 h 472"/>
              <a:gd name="T46" fmla="*/ 158155 w 619"/>
              <a:gd name="T47" fmla="*/ 37189 h 472"/>
              <a:gd name="T48" fmla="*/ 153134 w 619"/>
              <a:gd name="T49" fmla="*/ 159589 h 472"/>
              <a:gd name="T50" fmla="*/ 153134 w 619"/>
              <a:gd name="T51" fmla="*/ 159589 h 472"/>
              <a:gd name="T52" fmla="*/ 52718 w 619"/>
              <a:gd name="T53" fmla="*/ 159589 h 472"/>
              <a:gd name="T54" fmla="*/ 10400 w 619"/>
              <a:gd name="T55" fmla="*/ 116984 h 472"/>
              <a:gd name="T56" fmla="*/ 52718 w 619"/>
              <a:gd name="T57" fmla="*/ 74379 h 472"/>
              <a:gd name="T58" fmla="*/ 105437 w 619"/>
              <a:gd name="T59" fmla="*/ 15887 h 472"/>
              <a:gd name="T60" fmla="*/ 147755 w 619"/>
              <a:gd name="T61" fmla="*/ 53437 h 472"/>
              <a:gd name="T62" fmla="*/ 211232 w 619"/>
              <a:gd name="T63" fmla="*/ 101097 h 472"/>
              <a:gd name="T64" fmla="*/ 153134 w 619"/>
              <a:gd name="T65" fmla="*/ 159589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368" y="221"/>
                </a:moveTo>
                <a:lnTo>
                  <a:pt x="368" y="221"/>
                </a:lnTo>
                <a:cubicBezTo>
                  <a:pt x="294" y="221"/>
                  <a:pt x="294" y="221"/>
                  <a:pt x="294" y="221"/>
                </a:cubicBezTo>
                <a:cubicBezTo>
                  <a:pt x="324" y="133"/>
                  <a:pt x="324" y="133"/>
                  <a:pt x="324" y="133"/>
                </a:cubicBezTo>
                <a:cubicBezTo>
                  <a:pt x="324" y="133"/>
                  <a:pt x="324" y="118"/>
                  <a:pt x="309" y="118"/>
                </a:cubicBezTo>
                <a:cubicBezTo>
                  <a:pt x="294" y="103"/>
                  <a:pt x="294" y="118"/>
                  <a:pt x="280" y="118"/>
                </a:cubicBezTo>
                <a:cubicBezTo>
                  <a:pt x="235" y="236"/>
                  <a:pt x="235" y="236"/>
                  <a:pt x="235" y="236"/>
                </a:cubicBezTo>
                <a:lnTo>
                  <a:pt x="235" y="251"/>
                </a:lnTo>
                <a:lnTo>
                  <a:pt x="250" y="265"/>
                </a:lnTo>
                <a:cubicBezTo>
                  <a:pt x="339" y="265"/>
                  <a:pt x="339" y="265"/>
                  <a:pt x="339" y="265"/>
                </a:cubicBezTo>
                <a:cubicBezTo>
                  <a:pt x="294" y="353"/>
                  <a:pt x="294" y="353"/>
                  <a:pt x="294" y="353"/>
                </a:cubicBezTo>
                <a:cubicBezTo>
                  <a:pt x="280" y="353"/>
                  <a:pt x="294" y="369"/>
                  <a:pt x="294" y="383"/>
                </a:cubicBezTo>
                <a:cubicBezTo>
                  <a:pt x="309" y="383"/>
                  <a:pt x="324" y="383"/>
                  <a:pt x="324" y="369"/>
                </a:cubicBezTo>
                <a:cubicBezTo>
                  <a:pt x="324" y="369"/>
                  <a:pt x="382" y="251"/>
                  <a:pt x="382" y="236"/>
                </a:cubicBezTo>
                <a:cubicBezTo>
                  <a:pt x="382" y="236"/>
                  <a:pt x="382" y="221"/>
                  <a:pt x="368" y="221"/>
                </a:cubicBezTo>
                <a:close/>
                <a:moveTo>
                  <a:pt x="441" y="103"/>
                </a:moveTo>
                <a:lnTo>
                  <a:pt x="441" y="103"/>
                </a:lnTo>
                <a:cubicBezTo>
                  <a:pt x="412" y="44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4"/>
                </a:cubicBezTo>
                <a:cubicBezTo>
                  <a:pt x="0" y="398"/>
                  <a:pt x="59" y="471"/>
                  <a:pt x="147" y="471"/>
                </a:cubicBezTo>
                <a:lnTo>
                  <a:pt x="427" y="471"/>
                </a:lnTo>
                <a:cubicBezTo>
                  <a:pt x="530" y="471"/>
                  <a:pt x="618" y="398"/>
                  <a:pt x="618" y="295"/>
                </a:cubicBezTo>
                <a:cubicBezTo>
                  <a:pt x="618" y="192"/>
                  <a:pt x="544" y="103"/>
                  <a:pt x="441" y="103"/>
                </a:cubicBezTo>
                <a:close/>
                <a:moveTo>
                  <a:pt x="427" y="442"/>
                </a:moveTo>
                <a:lnTo>
                  <a:pt x="427" y="442"/>
                </a:lnTo>
                <a:lnTo>
                  <a:pt x="147" y="442"/>
                </a:lnTo>
                <a:cubicBezTo>
                  <a:pt x="147" y="442"/>
                  <a:pt x="29" y="427"/>
                  <a:pt x="29" y="324"/>
                </a:cubicBezTo>
                <a:cubicBezTo>
                  <a:pt x="29" y="265"/>
                  <a:pt x="88" y="206"/>
                  <a:pt x="147" y="206"/>
                </a:cubicBezTo>
                <a:cubicBezTo>
                  <a:pt x="147" y="118"/>
                  <a:pt x="206" y="44"/>
                  <a:pt x="294" y="44"/>
                </a:cubicBezTo>
                <a:cubicBezTo>
                  <a:pt x="353" y="44"/>
                  <a:pt x="397" y="89"/>
                  <a:pt x="412" y="148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69"/>
                  <a:pt x="500" y="442"/>
                  <a:pt x="427" y="4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997008" y="1882509"/>
            <a:ext cx="875398" cy="87539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3C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2071057" y="1957809"/>
            <a:ext cx="727303" cy="727303"/>
          </a:xfrm>
          <a:prstGeom prst="ellipse">
            <a:avLst/>
          </a:prstGeom>
          <a:solidFill>
            <a:srgbClr val="F3C915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1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92"/>
          <p:cNvSpPr>
            <a:spLocks noChangeArrowheads="1"/>
          </p:cNvSpPr>
          <p:nvPr/>
        </p:nvSpPr>
        <p:spPr bwMode="auto">
          <a:xfrm>
            <a:off x="2313497" y="2137978"/>
            <a:ext cx="242420" cy="317588"/>
          </a:xfrm>
          <a:custGeom>
            <a:avLst/>
            <a:gdLst>
              <a:gd name="T0" fmla="*/ 143373 w 472"/>
              <a:gd name="T1" fmla="*/ 26330 h 619"/>
              <a:gd name="T2" fmla="*/ 143373 w 472"/>
              <a:gd name="T3" fmla="*/ 26330 h 619"/>
              <a:gd name="T4" fmla="*/ 127482 w 472"/>
              <a:gd name="T5" fmla="*/ 26330 h 619"/>
              <a:gd name="T6" fmla="*/ 84868 w 472"/>
              <a:gd name="T7" fmla="*/ 0 h 619"/>
              <a:gd name="T8" fmla="*/ 42253 w 472"/>
              <a:gd name="T9" fmla="*/ 26330 h 619"/>
              <a:gd name="T10" fmla="*/ 26363 w 472"/>
              <a:gd name="T11" fmla="*/ 26330 h 619"/>
              <a:gd name="T12" fmla="*/ 0 w 472"/>
              <a:gd name="T13" fmla="*/ 53021 h 619"/>
              <a:gd name="T14" fmla="*/ 0 w 472"/>
              <a:gd name="T15" fmla="*/ 196214 h 619"/>
              <a:gd name="T16" fmla="*/ 26363 w 472"/>
              <a:gd name="T17" fmla="*/ 222904 h 619"/>
              <a:gd name="T18" fmla="*/ 143373 w 472"/>
              <a:gd name="T19" fmla="*/ 222904 h 619"/>
              <a:gd name="T20" fmla="*/ 170097 w 472"/>
              <a:gd name="T21" fmla="*/ 196214 h 619"/>
              <a:gd name="T22" fmla="*/ 170097 w 472"/>
              <a:gd name="T23" fmla="*/ 53021 h 619"/>
              <a:gd name="T24" fmla="*/ 143373 w 472"/>
              <a:gd name="T25" fmla="*/ 26330 h 619"/>
              <a:gd name="T26" fmla="*/ 84868 w 472"/>
              <a:gd name="T27" fmla="*/ 10460 h 619"/>
              <a:gd name="T28" fmla="*/ 84868 w 472"/>
              <a:gd name="T29" fmla="*/ 10460 h 619"/>
              <a:gd name="T30" fmla="*/ 111592 w 472"/>
              <a:gd name="T31" fmla="*/ 26330 h 619"/>
              <a:gd name="T32" fmla="*/ 58505 w 472"/>
              <a:gd name="T33" fmla="*/ 26330 h 619"/>
              <a:gd name="T34" fmla="*/ 84868 w 472"/>
              <a:gd name="T35" fmla="*/ 10460 h 619"/>
              <a:gd name="T36" fmla="*/ 153846 w 472"/>
              <a:gd name="T37" fmla="*/ 196214 h 619"/>
              <a:gd name="T38" fmla="*/ 153846 w 472"/>
              <a:gd name="T39" fmla="*/ 196214 h 619"/>
              <a:gd name="T40" fmla="*/ 143373 w 472"/>
              <a:gd name="T41" fmla="*/ 212444 h 619"/>
              <a:gd name="T42" fmla="*/ 26363 w 472"/>
              <a:gd name="T43" fmla="*/ 212444 h 619"/>
              <a:gd name="T44" fmla="*/ 15890 w 472"/>
              <a:gd name="T45" fmla="*/ 196214 h 619"/>
              <a:gd name="T46" fmla="*/ 15890 w 472"/>
              <a:gd name="T47" fmla="*/ 180343 h 619"/>
              <a:gd name="T48" fmla="*/ 153846 w 472"/>
              <a:gd name="T49" fmla="*/ 180343 h 619"/>
              <a:gd name="T50" fmla="*/ 153846 w 472"/>
              <a:gd name="T51" fmla="*/ 196214 h 619"/>
              <a:gd name="T52" fmla="*/ 153846 w 472"/>
              <a:gd name="T53" fmla="*/ 169883 h 619"/>
              <a:gd name="T54" fmla="*/ 153846 w 472"/>
              <a:gd name="T55" fmla="*/ 169883 h 619"/>
              <a:gd name="T56" fmla="*/ 15890 w 472"/>
              <a:gd name="T57" fmla="*/ 169883 h 619"/>
              <a:gd name="T58" fmla="*/ 15890 w 472"/>
              <a:gd name="T59" fmla="*/ 53021 h 619"/>
              <a:gd name="T60" fmla="*/ 26363 w 472"/>
              <a:gd name="T61" fmla="*/ 42561 h 619"/>
              <a:gd name="T62" fmla="*/ 42253 w 472"/>
              <a:gd name="T63" fmla="*/ 42561 h 619"/>
              <a:gd name="T64" fmla="*/ 42253 w 472"/>
              <a:gd name="T65" fmla="*/ 84761 h 619"/>
              <a:gd name="T66" fmla="*/ 58505 w 472"/>
              <a:gd name="T67" fmla="*/ 84761 h 619"/>
              <a:gd name="T68" fmla="*/ 58505 w 472"/>
              <a:gd name="T69" fmla="*/ 42561 h 619"/>
              <a:gd name="T70" fmla="*/ 111592 w 472"/>
              <a:gd name="T71" fmla="*/ 42561 h 619"/>
              <a:gd name="T72" fmla="*/ 111592 w 472"/>
              <a:gd name="T73" fmla="*/ 84761 h 619"/>
              <a:gd name="T74" fmla="*/ 127482 w 472"/>
              <a:gd name="T75" fmla="*/ 84761 h 619"/>
              <a:gd name="T76" fmla="*/ 127482 w 472"/>
              <a:gd name="T77" fmla="*/ 42561 h 619"/>
              <a:gd name="T78" fmla="*/ 143373 w 472"/>
              <a:gd name="T79" fmla="*/ 42561 h 619"/>
              <a:gd name="T80" fmla="*/ 153846 w 472"/>
              <a:gd name="T81" fmla="*/ 53021 h 619"/>
              <a:gd name="T82" fmla="*/ 153846 w 472"/>
              <a:gd name="T83" fmla="*/ 169883 h 6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2" h="619">
                <a:moveTo>
                  <a:pt x="397" y="73"/>
                </a:moveTo>
                <a:lnTo>
                  <a:pt x="397" y="73"/>
                </a:lnTo>
                <a:cubicBezTo>
                  <a:pt x="353" y="73"/>
                  <a:pt x="353" y="73"/>
                  <a:pt x="353" y="73"/>
                </a:cubicBezTo>
                <a:cubicBezTo>
                  <a:pt x="353" y="29"/>
                  <a:pt x="294" y="0"/>
                  <a:pt x="235" y="0"/>
                </a:cubicBezTo>
                <a:cubicBezTo>
                  <a:pt x="176" y="0"/>
                  <a:pt x="117" y="29"/>
                  <a:pt x="117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29" y="73"/>
                  <a:pt x="0" y="103"/>
                  <a:pt x="0" y="147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29" y="618"/>
                  <a:pt x="73" y="618"/>
                </a:cubicBezTo>
                <a:cubicBezTo>
                  <a:pt x="397" y="618"/>
                  <a:pt x="397" y="618"/>
                  <a:pt x="397" y="618"/>
                </a:cubicBezTo>
                <a:cubicBezTo>
                  <a:pt x="441" y="618"/>
                  <a:pt x="471" y="589"/>
                  <a:pt x="471" y="544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71" y="103"/>
                  <a:pt x="441" y="73"/>
                  <a:pt x="397" y="73"/>
                </a:cubicBezTo>
                <a:close/>
                <a:moveTo>
                  <a:pt x="235" y="29"/>
                </a:moveTo>
                <a:lnTo>
                  <a:pt x="235" y="29"/>
                </a:lnTo>
                <a:cubicBezTo>
                  <a:pt x="279" y="29"/>
                  <a:pt x="309" y="44"/>
                  <a:pt x="309" y="73"/>
                </a:cubicBezTo>
                <a:cubicBezTo>
                  <a:pt x="162" y="73"/>
                  <a:pt x="162" y="73"/>
                  <a:pt x="162" y="73"/>
                </a:cubicBezTo>
                <a:cubicBezTo>
                  <a:pt x="162" y="44"/>
                  <a:pt x="191" y="29"/>
                  <a:pt x="235" y="29"/>
                </a:cubicBezTo>
                <a:close/>
                <a:moveTo>
                  <a:pt x="426" y="544"/>
                </a:moveTo>
                <a:lnTo>
                  <a:pt x="426" y="544"/>
                </a:lnTo>
                <a:cubicBezTo>
                  <a:pt x="426" y="559"/>
                  <a:pt x="412" y="589"/>
                  <a:pt x="39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4"/>
                </a:cubicBezTo>
                <a:cubicBezTo>
                  <a:pt x="44" y="500"/>
                  <a:pt x="44" y="500"/>
                  <a:pt x="44" y="500"/>
                </a:cubicBezTo>
                <a:cubicBezTo>
                  <a:pt x="426" y="500"/>
                  <a:pt x="426" y="500"/>
                  <a:pt x="426" y="500"/>
                </a:cubicBezTo>
                <a:lnTo>
                  <a:pt x="426" y="544"/>
                </a:lnTo>
                <a:close/>
                <a:moveTo>
                  <a:pt x="426" y="471"/>
                </a:moveTo>
                <a:lnTo>
                  <a:pt x="426" y="471"/>
                </a:lnTo>
                <a:cubicBezTo>
                  <a:pt x="44" y="471"/>
                  <a:pt x="44" y="471"/>
                  <a:pt x="44" y="471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2"/>
                  <a:pt x="58" y="118"/>
                  <a:pt x="73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53" y="235"/>
                  <a:pt x="353" y="235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12" y="118"/>
                  <a:pt x="426" y="132"/>
                  <a:pt x="426" y="147"/>
                </a:cubicBezTo>
                <a:lnTo>
                  <a:pt x="426" y="4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3469626" y="1909732"/>
            <a:ext cx="875398" cy="87539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3C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543674" y="1985032"/>
            <a:ext cx="727303" cy="727303"/>
          </a:xfrm>
          <a:prstGeom prst="ellipse">
            <a:avLst/>
          </a:prstGeom>
          <a:solidFill>
            <a:srgbClr val="F3C915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1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Freeform 158"/>
          <p:cNvSpPr>
            <a:spLocks noChangeArrowheads="1"/>
          </p:cNvSpPr>
          <p:nvPr/>
        </p:nvSpPr>
        <p:spPr bwMode="auto">
          <a:xfrm>
            <a:off x="3726158" y="2177861"/>
            <a:ext cx="370738" cy="339140"/>
          </a:xfrm>
          <a:custGeom>
            <a:avLst/>
            <a:gdLst>
              <a:gd name="T0" fmla="*/ 184545 w 649"/>
              <a:gd name="T1" fmla="*/ 26677 h 590"/>
              <a:gd name="T2" fmla="*/ 184545 w 649"/>
              <a:gd name="T3" fmla="*/ 26677 h 590"/>
              <a:gd name="T4" fmla="*/ 158386 w 649"/>
              <a:gd name="T5" fmla="*/ 0 h 590"/>
              <a:gd name="T6" fmla="*/ 73818 w 649"/>
              <a:gd name="T7" fmla="*/ 0 h 590"/>
              <a:gd name="T8" fmla="*/ 47659 w 649"/>
              <a:gd name="T9" fmla="*/ 26677 h 590"/>
              <a:gd name="T10" fmla="*/ 5375 w 649"/>
              <a:gd name="T11" fmla="*/ 58402 h 590"/>
              <a:gd name="T12" fmla="*/ 47659 w 649"/>
              <a:gd name="T13" fmla="*/ 100941 h 590"/>
              <a:gd name="T14" fmla="*/ 52676 w 649"/>
              <a:gd name="T15" fmla="*/ 100941 h 590"/>
              <a:gd name="T16" fmla="*/ 110727 w 649"/>
              <a:gd name="T17" fmla="*/ 153935 h 590"/>
              <a:gd name="T18" fmla="*/ 110727 w 649"/>
              <a:gd name="T19" fmla="*/ 196474 h 590"/>
              <a:gd name="T20" fmla="*/ 89585 w 649"/>
              <a:gd name="T21" fmla="*/ 196474 h 590"/>
              <a:gd name="T22" fmla="*/ 79193 w 649"/>
              <a:gd name="T23" fmla="*/ 206929 h 590"/>
              <a:gd name="T24" fmla="*/ 89585 w 649"/>
              <a:gd name="T25" fmla="*/ 212336 h 590"/>
              <a:gd name="T26" fmla="*/ 142261 w 649"/>
              <a:gd name="T27" fmla="*/ 212336 h 590"/>
              <a:gd name="T28" fmla="*/ 153011 w 649"/>
              <a:gd name="T29" fmla="*/ 206929 h 590"/>
              <a:gd name="T30" fmla="*/ 142261 w 649"/>
              <a:gd name="T31" fmla="*/ 196474 h 590"/>
              <a:gd name="T32" fmla="*/ 121477 w 649"/>
              <a:gd name="T33" fmla="*/ 196474 h 590"/>
              <a:gd name="T34" fmla="*/ 121477 w 649"/>
              <a:gd name="T35" fmla="*/ 153935 h 590"/>
              <a:gd name="T36" fmla="*/ 179528 w 649"/>
              <a:gd name="T37" fmla="*/ 100941 h 590"/>
              <a:gd name="T38" fmla="*/ 184545 w 649"/>
              <a:gd name="T39" fmla="*/ 100941 h 590"/>
              <a:gd name="T40" fmla="*/ 226829 w 649"/>
              <a:gd name="T41" fmla="*/ 58402 h 590"/>
              <a:gd name="T42" fmla="*/ 184545 w 649"/>
              <a:gd name="T43" fmla="*/ 26677 h 590"/>
              <a:gd name="T44" fmla="*/ 47659 w 649"/>
              <a:gd name="T45" fmla="*/ 85079 h 590"/>
              <a:gd name="T46" fmla="*/ 47659 w 649"/>
              <a:gd name="T47" fmla="*/ 85079 h 590"/>
              <a:gd name="T48" fmla="*/ 15767 w 649"/>
              <a:gd name="T49" fmla="*/ 58402 h 590"/>
              <a:gd name="T50" fmla="*/ 47659 w 649"/>
              <a:gd name="T51" fmla="*/ 42539 h 590"/>
              <a:gd name="T52" fmla="*/ 47659 w 649"/>
              <a:gd name="T53" fmla="*/ 85079 h 590"/>
              <a:gd name="T54" fmla="*/ 174153 w 649"/>
              <a:gd name="T55" fmla="*/ 68856 h 590"/>
              <a:gd name="T56" fmla="*/ 174153 w 649"/>
              <a:gd name="T57" fmla="*/ 68856 h 590"/>
              <a:gd name="T58" fmla="*/ 116102 w 649"/>
              <a:gd name="T59" fmla="*/ 143480 h 590"/>
              <a:gd name="T60" fmla="*/ 58051 w 649"/>
              <a:gd name="T61" fmla="*/ 68856 h 590"/>
              <a:gd name="T62" fmla="*/ 58051 w 649"/>
              <a:gd name="T63" fmla="*/ 26677 h 590"/>
              <a:gd name="T64" fmla="*/ 73818 w 649"/>
              <a:gd name="T65" fmla="*/ 15862 h 590"/>
              <a:gd name="T66" fmla="*/ 158386 w 649"/>
              <a:gd name="T67" fmla="*/ 15862 h 590"/>
              <a:gd name="T68" fmla="*/ 174153 w 649"/>
              <a:gd name="T69" fmla="*/ 26677 h 590"/>
              <a:gd name="T70" fmla="*/ 174153 w 649"/>
              <a:gd name="T71" fmla="*/ 68856 h 590"/>
              <a:gd name="T72" fmla="*/ 184545 w 649"/>
              <a:gd name="T73" fmla="*/ 85079 h 590"/>
              <a:gd name="T74" fmla="*/ 184545 w 649"/>
              <a:gd name="T75" fmla="*/ 85079 h 590"/>
              <a:gd name="T76" fmla="*/ 184545 w 649"/>
              <a:gd name="T77" fmla="*/ 42539 h 590"/>
              <a:gd name="T78" fmla="*/ 216437 w 649"/>
              <a:gd name="T79" fmla="*/ 58402 h 590"/>
              <a:gd name="T80" fmla="*/ 184545 w 649"/>
              <a:gd name="T81" fmla="*/ 85079 h 5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420839" y="3129598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3C915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GIFT FROM PPT</a:t>
            </a:r>
            <a:endParaRPr lang="zh-CN" altLang="en-US" sz="2800" b="1" dirty="0">
              <a:solidFill>
                <a:srgbClr val="F3C915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3170" y="3662721"/>
            <a:ext cx="471494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59595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A modest spur to induce others to come forward with valuable contributions; thro a sprat to catch a whale</a:t>
            </a:r>
            <a:r>
              <a:rPr lang="en-US" altLang="zh-CN" dirty="0">
                <a:solidFill>
                  <a:srgbClr val="59595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.</a:t>
            </a:r>
            <a:r>
              <a:rPr lang="en-US" altLang="zh-CN" dirty="0" smtClean="0">
                <a:solidFill>
                  <a:srgbClr val="59595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33170" y="4752088"/>
            <a:ext cx="258906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rgbClr val="F3C915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with valuable contributions</a:t>
            </a:r>
            <a:endParaRPr lang="zh-CN" altLang="en-US" sz="1400" dirty="0">
              <a:solidFill>
                <a:srgbClr val="F3C915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25951" y="5695165"/>
            <a:ext cx="1635312" cy="412377"/>
          </a:xfrm>
          <a:prstGeom prst="roundRect">
            <a:avLst>
              <a:gd name="adj" fmla="val 50000"/>
            </a:avLst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1031448" y="5738648"/>
            <a:ext cx="624318" cy="326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best</a:t>
            </a:r>
            <a:endParaRPr lang="zh-CN" altLang="en-US" sz="1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46" grpId="0" animBg="1"/>
          <p:bldP spid="47" grpId="0" animBg="1"/>
          <p:bldP spid="48" grpId="0" animBg="1"/>
          <p:bldP spid="50" grpId="0" animBg="1"/>
          <p:bldP spid="51" grpId="0" animBg="1"/>
          <p:bldP spid="52" grpId="0" animBg="1"/>
          <p:bldP spid="54" grpId="0" animBg="1"/>
          <p:bldP spid="55" grpId="0" animBg="1"/>
          <p:bldP spid="58" grpId="0" animBg="1"/>
          <p:bldP spid="59" grpId="0"/>
          <p:bldP spid="13" grpId="0"/>
          <p:bldP spid="60" grpId="0"/>
          <p:bldP spid="14" grpId="0" animBg="1"/>
          <p:bldP spid="6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46" grpId="0" animBg="1"/>
          <p:bldP spid="47" grpId="0" animBg="1"/>
          <p:bldP spid="48" grpId="0" animBg="1"/>
          <p:bldP spid="50" grpId="0" animBg="1"/>
          <p:bldP spid="51" grpId="0" animBg="1"/>
          <p:bldP spid="52" grpId="0" animBg="1"/>
          <p:bldP spid="54" grpId="0" animBg="1"/>
          <p:bldP spid="55" grpId="0" animBg="1"/>
          <p:bldP spid="58" grpId="0" animBg="1"/>
          <p:bldP spid="59" grpId="0"/>
          <p:bldP spid="13" grpId="0"/>
          <p:bldP spid="60" grpId="0"/>
          <p:bldP spid="14" grpId="0" animBg="1"/>
          <p:bldP spid="6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6528435" y="1162478"/>
            <a:ext cx="4511040" cy="4511040"/>
          </a:xfrm>
          <a:prstGeom prst="ellipse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451278"/>
            <a:ext cx="234950" cy="711200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40442" y="577703"/>
            <a:ext cx="234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进展</a:t>
            </a:r>
            <a:endParaRPr lang="zh-CN" altLang="en-US" sz="3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/>
          <a:stretch>
            <a:fillRect/>
          </a:stretch>
        </p:blipFill>
        <p:spPr>
          <a:xfrm>
            <a:off x="6469236" y="1255891"/>
            <a:ext cx="4405706" cy="4405706"/>
          </a:xfrm>
          <a:prstGeom prst="ellipse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1024222" y="1949606"/>
            <a:ext cx="3843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3C915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GIFT FROM PPT</a:t>
            </a:r>
            <a:endParaRPr lang="zh-CN" altLang="en-US" sz="4000" b="1" dirty="0">
              <a:solidFill>
                <a:srgbClr val="F3C915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024221" y="3092245"/>
            <a:ext cx="484317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59595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A modest spur to induce others to come forward with valuable contributions; thro  sprat to catch a whale</a:t>
            </a:r>
            <a:r>
              <a:rPr lang="en-US" altLang="zh-CN" dirty="0">
                <a:solidFill>
                  <a:srgbClr val="59595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.</a:t>
            </a:r>
            <a:r>
              <a:rPr lang="en-US" altLang="zh-CN" dirty="0" smtClean="0">
                <a:solidFill>
                  <a:srgbClr val="59595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024222" y="4290889"/>
            <a:ext cx="2589062" cy="326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rgbClr val="F3C915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with valuable contributions</a:t>
            </a:r>
            <a:endParaRPr lang="zh-CN" altLang="en-US" sz="1400" dirty="0">
              <a:solidFill>
                <a:srgbClr val="F3C915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1127919" y="5254232"/>
            <a:ext cx="1056938" cy="412377"/>
          </a:xfrm>
          <a:prstGeom prst="roundRect">
            <a:avLst>
              <a:gd name="adj" fmla="val 50000"/>
            </a:avLst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198295" y="5297394"/>
            <a:ext cx="838460" cy="326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Ready</a:t>
            </a:r>
            <a:endParaRPr lang="zh-CN" altLang="en-US" sz="1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150481" y="2736850"/>
            <a:ext cx="355282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1144247" y="2736850"/>
            <a:ext cx="570565" cy="0"/>
          </a:xfrm>
          <a:prstGeom prst="line">
            <a:avLst/>
          </a:prstGeom>
          <a:ln w="762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7" grpId="0" animBg="1"/>
          <p:bldP spid="18" grpId="0"/>
          <p:bldP spid="52" grpId="0"/>
          <p:bldP spid="53" grpId="0"/>
          <p:bldP spid="55" grpId="0"/>
          <p:bldP spid="56" grpId="0" animBg="1"/>
          <p:bldP spid="5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7" grpId="0" animBg="1"/>
          <p:bldP spid="18" grpId="0"/>
          <p:bldP spid="52" grpId="0"/>
          <p:bldP spid="53" grpId="0"/>
          <p:bldP spid="55" grpId="0"/>
          <p:bldP spid="56" grpId="0" animBg="1"/>
          <p:bldP spid="5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t="2762" b="15606"/>
          <a:stretch>
            <a:fillRect/>
          </a:stretch>
        </p:blipFill>
        <p:spPr>
          <a:xfrm>
            <a:off x="6096000" y="3434384"/>
            <a:ext cx="6110514" cy="34308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4455" r="4456" b="19577"/>
          <a:stretch>
            <a:fillRect/>
          </a:stretch>
        </p:blipFill>
        <p:spPr>
          <a:xfrm>
            <a:off x="0" y="0"/>
            <a:ext cx="6096000" cy="341085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316496" y="3879152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3C915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GIFT FROM PPT</a:t>
            </a:r>
            <a:endParaRPr lang="zh-CN" altLang="en-US" sz="2800" b="1" dirty="0">
              <a:solidFill>
                <a:srgbClr val="F3C915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475" y="4412275"/>
            <a:ext cx="471494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 smtClean="0">
                <a:solidFill>
                  <a:srgbClr val="59595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A modest spur to induce others to come forward with valuable contributions; thro a sprat to catch a whale</a:t>
            </a:r>
            <a:r>
              <a:rPr lang="en-US" altLang="zh-CN" dirty="0">
                <a:solidFill>
                  <a:srgbClr val="59595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.</a:t>
            </a:r>
            <a:r>
              <a:rPr lang="en-US" altLang="zh-CN" dirty="0" smtClean="0">
                <a:solidFill>
                  <a:srgbClr val="59595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90415" y="5500564"/>
            <a:ext cx="258906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rgbClr val="F3C915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with valuable contributions</a:t>
            </a:r>
            <a:endParaRPr lang="zh-CN" altLang="en-US" sz="1400" dirty="0">
              <a:solidFill>
                <a:srgbClr val="F3C915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2214900" y="5914632"/>
            <a:ext cx="1056938" cy="412377"/>
          </a:xfrm>
          <a:prstGeom prst="roundRect">
            <a:avLst>
              <a:gd name="adj" fmla="val 50000"/>
            </a:avLst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7463296" y="488252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3C915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GIFT FROM PPT</a:t>
            </a:r>
            <a:endParaRPr lang="zh-CN" altLang="en-US" sz="2800" b="1" dirty="0">
              <a:solidFill>
                <a:srgbClr val="F3C915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674275" y="1021375"/>
            <a:ext cx="471494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 smtClean="0">
                <a:solidFill>
                  <a:srgbClr val="59595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A modest spur to induce others to come forward with valuable contributions; thro a sprat to catch a whale</a:t>
            </a:r>
            <a:r>
              <a:rPr lang="en-US" altLang="zh-CN" dirty="0">
                <a:solidFill>
                  <a:srgbClr val="59595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.</a:t>
            </a:r>
            <a:r>
              <a:rPr lang="en-US" altLang="zh-CN" dirty="0" smtClean="0">
                <a:solidFill>
                  <a:srgbClr val="59595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737215" y="2109664"/>
            <a:ext cx="258906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rgbClr val="F3C915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with valuable contributions</a:t>
            </a:r>
            <a:endParaRPr lang="zh-CN" altLang="en-US" sz="1400" dirty="0">
              <a:solidFill>
                <a:srgbClr val="F3C915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8361700" y="2523732"/>
            <a:ext cx="1056938" cy="412377"/>
          </a:xfrm>
          <a:prstGeom prst="roundRect">
            <a:avLst>
              <a:gd name="adj" fmla="val 50000"/>
            </a:avLst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345902" y="5933682"/>
            <a:ext cx="838460" cy="326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Ready</a:t>
            </a:r>
            <a:endParaRPr lang="zh-CN" altLang="en-US" sz="1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470939" y="2563719"/>
            <a:ext cx="838460" cy="326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Ready</a:t>
            </a:r>
            <a:endParaRPr lang="zh-CN" altLang="en-US" sz="1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  <p:bldP spid="29" grpId="0" animBg="1"/>
          <p:bldP spid="30" grpId="0"/>
          <p:bldP spid="31" grpId="0"/>
          <p:bldP spid="32" grpId="0"/>
          <p:bldP spid="33" grpId="0" animBg="1"/>
          <p:bldP spid="34" grpId="0"/>
          <p:bldP spid="3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  <p:bldP spid="29" grpId="0" animBg="1"/>
          <p:bldP spid="30" grpId="0"/>
          <p:bldP spid="31" grpId="0"/>
          <p:bldP spid="32" grpId="0"/>
          <p:bldP spid="33" grpId="0" animBg="1"/>
          <p:bldP spid="34" grpId="0"/>
          <p:bldP spid="38" grpId="0"/>
        </p:bldLst>
      </p:timing>
    </mc:Fallback>
  </mc:AlternateContent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ISPRING_RESOURCE_PATHS_HASH_2" val="a6576bc475a3775b8e6aae16aff2a25bef5ac0"/>
  <p:tag name="ISPRING_PRESENTATION_TITLE" val="12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3C91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>
          <a:defRPr sz="2000" smtClean="0">
            <a:solidFill>
              <a:srgbClr val="0170D1"/>
            </a:solidFill>
            <a:latin typeface="冬青黑体简体中文 W3" panose="020B0300000000000000" pitchFamily="34" charset="-122"/>
            <a:ea typeface="冬青黑体简体中文 W3" panose="020B03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1882</Words>
  <Application>WPS 演示</Application>
  <PresentationFormat>宽屏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冬青黑体简体中文 W3</vt:lpstr>
      <vt:lpstr>黑体</vt:lpstr>
      <vt:lpstr>Century Gothic</vt:lpstr>
      <vt:lpstr>微软雅黑</vt:lpstr>
      <vt:lpstr>冬青黑体简体中文 W3</vt:lpstr>
      <vt:lpstr>Meiryo</vt:lpstr>
      <vt:lpstr>Yu Gothic UI</vt:lpstr>
      <vt:lpstr>Arial Narrow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389</cp:revision>
  <dcterms:created xsi:type="dcterms:W3CDTF">2016-10-25T07:16:00Z</dcterms:created>
  <dcterms:modified xsi:type="dcterms:W3CDTF">2024-03-26T14:41:46Z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D1955A69016247FAB055124D795FAFAF_13</vt:lpwstr>
  </property>
  <property fmtid="{D5CDD505-2E9C-101B-9397-08002B2CF9AE}" pid="3" name="KSOProductBuildVer">
    <vt:lpwstr>2052-12.1.0.16412</vt:lpwstr>
  </property>
</Properties>
</file>