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0.svg" ContentType="image/svg+xml"/>
  <Override PartName="/ppt/media/image6.svg" ContentType="image/svg+xml"/>
  <Override PartName="/ppt/media/image8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64" r:id="rId3"/>
  </p:sldMasterIdLst>
  <p:notesMasterIdLst>
    <p:notesMasterId r:id="rId8"/>
  </p:notesMasterIdLst>
  <p:sldIdLst>
    <p:sldId id="256" r:id="rId4"/>
    <p:sldId id="306" r:id="rId5"/>
    <p:sldId id="258" r:id="rId6"/>
    <p:sldId id="315" r:id="rId7"/>
    <p:sldId id="314" r:id="rId9"/>
    <p:sldId id="307" r:id="rId10"/>
    <p:sldId id="261" r:id="rId11"/>
    <p:sldId id="308" r:id="rId12"/>
    <p:sldId id="263" r:id="rId13"/>
    <p:sldId id="267" r:id="rId14"/>
    <p:sldId id="309" r:id="rId15"/>
    <p:sldId id="269" r:id="rId16"/>
    <p:sldId id="270" r:id="rId17"/>
    <p:sldId id="310" r:id="rId18"/>
    <p:sldId id="316" r:id="rId19"/>
    <p:sldId id="273" r:id="rId20"/>
    <p:sldId id="311" r:id="rId21"/>
    <p:sldId id="274" r:id="rId22"/>
    <p:sldId id="276" r:id="rId23"/>
    <p:sldId id="277" r:id="rId24"/>
    <p:sldId id="278" r:id="rId25"/>
    <p:sldId id="279" r:id="rId26"/>
    <p:sldId id="312" r:id="rId27"/>
    <p:sldId id="317" r:id="rId28"/>
    <p:sldId id="313" r:id="rId29"/>
    <p:sldId id="338" r:id="rId30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78" y="114"/>
      </p:cViewPr>
      <p:guideLst>
        <p:guide orient="horz" pos="2160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121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4" Type="http://schemas.openxmlformats.org/officeDocument/2006/relationships/tags" Target="tags/tag28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3BC00-9D54-452C-80A3-7E10E7DF05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A4BAC-FF4E-41CF-A9A4-43F354ABFAA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E3519-AA41-4C8F-81B1-98F81BDCD1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A4BAC-FF4E-41CF-A9A4-43F354ABFA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E3519-AA41-4C8F-81B1-98F81BDCD1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085504" y="6739570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93B48-5DC7-4016-BC78-D0AB9BC1F3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FDA00-C04D-4BDD-855C-9ED09A44B2F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6492874"/>
            <a:ext cx="9733934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9733934" y="6492874"/>
            <a:ext cx="2458065" cy="365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tags" Target="../tags/tag13.xml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2" Type="http://schemas.openxmlformats.org/officeDocument/2006/relationships/slideLayout" Target="../slideLayouts/slideLayout3.xml"/><Relationship Id="rId21" Type="http://schemas.openxmlformats.org/officeDocument/2006/relationships/tags" Target="../tags/tag25.xml"/><Relationship Id="rId20" Type="http://schemas.openxmlformats.org/officeDocument/2006/relationships/tags" Target="../tags/tag24.xml"/><Relationship Id="rId2" Type="http://schemas.openxmlformats.org/officeDocument/2006/relationships/tags" Target="../tags/tag7.xml"/><Relationship Id="rId19" Type="http://schemas.openxmlformats.org/officeDocument/2006/relationships/tags" Target="../tags/tag23.xml"/><Relationship Id="rId18" Type="http://schemas.openxmlformats.org/officeDocument/2006/relationships/tags" Target="../tags/tag22.xml"/><Relationship Id="rId17" Type="http://schemas.openxmlformats.org/officeDocument/2006/relationships/image" Target="../media/image11.jpeg"/><Relationship Id="rId16" Type="http://schemas.openxmlformats.org/officeDocument/2006/relationships/tags" Target="../tags/tag21.xml"/><Relationship Id="rId15" Type="http://schemas.openxmlformats.org/officeDocument/2006/relationships/tags" Target="../tags/tag20.xml"/><Relationship Id="rId14" Type="http://schemas.openxmlformats.org/officeDocument/2006/relationships/tags" Target="../tags/tag19.xml"/><Relationship Id="rId13" Type="http://schemas.openxmlformats.org/officeDocument/2006/relationships/tags" Target="../tags/tag18.xml"/><Relationship Id="rId12" Type="http://schemas.openxmlformats.org/officeDocument/2006/relationships/tags" Target="../tags/tag17.xml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tags" Target="../tags/tag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3.jpeg"/><Relationship Id="rId1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62241" y="622366"/>
            <a:ext cx="976049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COMPETITION REPORT</a:t>
            </a:r>
            <a:endParaRPr lang="en-US" altLang="zh-CN" sz="60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256146" y="1712456"/>
            <a:ext cx="9680314" cy="4052190"/>
            <a:chOff x="1256146" y="914400"/>
            <a:chExt cx="9680314" cy="4671291"/>
          </a:xfrm>
        </p:grpSpPr>
        <p:sp>
          <p:nvSpPr>
            <p:cNvPr id="8" name="矩形 7"/>
            <p:cNvSpPr/>
            <p:nvPr/>
          </p:nvSpPr>
          <p:spPr>
            <a:xfrm>
              <a:off x="1256146" y="914400"/>
              <a:ext cx="9679709" cy="4671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8611734" y="914400"/>
              <a:ext cx="2324726" cy="467129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1796421" y="2300033"/>
            <a:ext cx="62272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竞聘报告</a:t>
            </a: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述职报告</a:t>
            </a: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工作总结</a:t>
            </a: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工作汇报</a:t>
            </a:r>
            <a:endParaRPr lang="zh-CN" altLang="en-US" sz="1400" b="1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725289" y="2655131"/>
            <a:ext cx="688646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8000" b="1" spc="300" dirty="0">
                <a:solidFill>
                  <a:schemeClr val="accent2"/>
                </a:solidFill>
                <a:latin typeface="+mn-lt"/>
                <a:ea typeface="+mn-ea"/>
                <a:cs typeface="+mn-ea"/>
                <a:sym typeface="+mn-lt"/>
              </a:rPr>
              <a:t>岗位竞聘报告</a:t>
            </a:r>
            <a:endParaRPr lang="zh-CN" altLang="en-US" sz="8000" b="1" spc="300" dirty="0">
              <a:solidFill>
                <a:schemeClr val="accent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832173" y="4002519"/>
            <a:ext cx="6483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输入你的公司企业名称</a:t>
            </a:r>
            <a:endParaRPr lang="zh-CN" altLang="en-US" sz="2000" b="1" spc="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708304" y="2209862"/>
            <a:ext cx="2203209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COMPETITION REPORT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8935836" y="3602940"/>
            <a:ext cx="1674398" cy="1454500"/>
            <a:chOff x="1544436" y="1565736"/>
            <a:chExt cx="1674398" cy="1454500"/>
          </a:xfrm>
        </p:grpSpPr>
        <p:sp>
          <p:nvSpPr>
            <p:cNvPr id="27" name="椭圆 26"/>
            <p:cNvSpPr/>
            <p:nvPr/>
          </p:nvSpPr>
          <p:spPr>
            <a:xfrm>
              <a:off x="1654385" y="1565736"/>
              <a:ext cx="1454500" cy="14545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544436" y="1939043"/>
              <a:ext cx="16743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chemeClr val="bg1"/>
                  </a:solidFill>
                  <a:cs typeface="+mn-ea"/>
                  <a:sym typeface="+mn-lt"/>
                </a:rPr>
                <a:t>ME</a:t>
              </a:r>
              <a:endParaRPr lang="zh-CN" altLang="en-US" sz="4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32" name="直接连接符 31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椭圆 33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891897" y="4842163"/>
            <a:ext cx="2670233" cy="368300"/>
            <a:chOff x="4215997" y="4635686"/>
            <a:chExt cx="2670233" cy="368300"/>
          </a:xfrm>
        </p:grpSpPr>
        <p:sp>
          <p:nvSpPr>
            <p:cNvPr id="19" name="文本框 18"/>
            <p:cNvSpPr txBox="1"/>
            <p:nvPr/>
          </p:nvSpPr>
          <p:spPr>
            <a:xfrm>
              <a:off x="4561504" y="4635686"/>
              <a:ext cx="2324726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accent1"/>
                  </a:solidFill>
                  <a:cs typeface="+mn-ea"/>
                  <a:sym typeface="+mn-lt"/>
                </a:rPr>
                <a:t>竞聘人</a:t>
              </a:r>
              <a:r>
                <a:rPr lang="zh-CN" altLang="en-US" dirty="0" smtClean="0">
                  <a:solidFill>
                    <a:schemeClr val="accent1"/>
                  </a:solidFill>
                  <a:cs typeface="+mn-ea"/>
                  <a:sym typeface="+mn-lt"/>
                </a:rPr>
                <a:t>：</a:t>
              </a:r>
              <a:r>
                <a:rPr lang="en-US" altLang="zh-CN" dirty="0" smtClean="0">
                  <a:solidFill>
                    <a:schemeClr val="accent1"/>
                  </a:solidFill>
                  <a:cs typeface="+mn-ea"/>
                  <a:sym typeface="+mn-lt"/>
                </a:rPr>
                <a:t>PPT</a:t>
              </a:r>
              <a:r>
                <a:rPr lang="zh-CN" altLang="en-US" dirty="0" smtClean="0">
                  <a:solidFill>
                    <a:schemeClr val="accent1"/>
                  </a:solidFill>
                  <a:cs typeface="+mn-ea"/>
                  <a:sym typeface="+mn-lt"/>
                </a:rPr>
                <a:t>营</a:t>
              </a:r>
              <a:endParaRPr lang="zh-CN" altLang="en-US" dirty="0" smtClean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49" name="user-avatar_108186"/>
            <p:cNvSpPr/>
            <p:nvPr/>
          </p:nvSpPr>
          <p:spPr>
            <a:xfrm>
              <a:off x="4215997" y="4641326"/>
              <a:ext cx="284748" cy="304842"/>
            </a:xfrm>
            <a:custGeom>
              <a:avLst/>
              <a:gdLst>
                <a:gd name="connsiteX0" fmla="*/ 191941 w 566993"/>
                <a:gd name="connsiteY0" fmla="*/ 362212 h 607004"/>
                <a:gd name="connsiteX1" fmla="*/ 203101 w 566993"/>
                <a:gd name="connsiteY1" fmla="*/ 369284 h 607004"/>
                <a:gd name="connsiteX2" fmla="*/ 283545 w 566993"/>
                <a:gd name="connsiteY2" fmla="*/ 479135 h 607004"/>
                <a:gd name="connsiteX3" fmla="*/ 363893 w 566993"/>
                <a:gd name="connsiteY3" fmla="*/ 369284 h 607004"/>
                <a:gd name="connsiteX4" fmla="*/ 375052 w 566993"/>
                <a:gd name="connsiteY4" fmla="*/ 362212 h 607004"/>
                <a:gd name="connsiteX5" fmla="*/ 381165 w 566993"/>
                <a:gd name="connsiteY5" fmla="*/ 363859 h 607004"/>
                <a:gd name="connsiteX6" fmla="*/ 452585 w 566993"/>
                <a:gd name="connsiteY6" fmla="*/ 400476 h 607004"/>
                <a:gd name="connsiteX7" fmla="*/ 566993 w 566993"/>
                <a:gd name="connsiteY7" fmla="*/ 477585 h 607004"/>
                <a:gd name="connsiteX8" fmla="*/ 566993 w 566993"/>
                <a:gd name="connsiteY8" fmla="*/ 607004 h 607004"/>
                <a:gd name="connsiteX9" fmla="*/ 283545 w 566993"/>
                <a:gd name="connsiteY9" fmla="*/ 607004 h 607004"/>
                <a:gd name="connsiteX10" fmla="*/ 0 w 566993"/>
                <a:gd name="connsiteY10" fmla="*/ 607004 h 607004"/>
                <a:gd name="connsiteX11" fmla="*/ 0 w 566993"/>
                <a:gd name="connsiteY11" fmla="*/ 477585 h 607004"/>
                <a:gd name="connsiteX12" fmla="*/ 114408 w 566993"/>
                <a:gd name="connsiteY12" fmla="*/ 400476 h 607004"/>
                <a:gd name="connsiteX13" fmla="*/ 185828 w 566993"/>
                <a:gd name="connsiteY13" fmla="*/ 363859 h 607004"/>
                <a:gd name="connsiteX14" fmla="*/ 191941 w 566993"/>
                <a:gd name="connsiteY14" fmla="*/ 362212 h 607004"/>
                <a:gd name="connsiteX15" fmla="*/ 281913 w 566993"/>
                <a:gd name="connsiteY15" fmla="*/ 0 h 607004"/>
                <a:gd name="connsiteX16" fmla="*/ 283368 w 566993"/>
                <a:gd name="connsiteY16" fmla="*/ 0 h 607004"/>
                <a:gd name="connsiteX17" fmla="*/ 284727 w 566993"/>
                <a:gd name="connsiteY17" fmla="*/ 0 h 607004"/>
                <a:gd name="connsiteX18" fmla="*/ 410778 w 566993"/>
                <a:gd name="connsiteY18" fmla="*/ 107256 h 607004"/>
                <a:gd name="connsiteX19" fmla="*/ 402627 w 566993"/>
                <a:gd name="connsiteY19" fmla="*/ 162580 h 607004"/>
                <a:gd name="connsiteX20" fmla="*/ 414077 w 566993"/>
                <a:gd name="connsiteY20" fmla="*/ 188933 h 607004"/>
                <a:gd name="connsiteX21" fmla="*/ 384675 w 566993"/>
                <a:gd name="connsiteY21" fmla="*/ 242222 h 607004"/>
                <a:gd name="connsiteX22" fmla="*/ 321892 w 566993"/>
                <a:gd name="connsiteY22" fmla="*/ 318280 h 607004"/>
                <a:gd name="connsiteX23" fmla="*/ 283368 w 566993"/>
                <a:gd name="connsiteY23" fmla="*/ 327000 h 607004"/>
                <a:gd name="connsiteX24" fmla="*/ 244747 w 566993"/>
                <a:gd name="connsiteY24" fmla="*/ 318280 h 607004"/>
                <a:gd name="connsiteX25" fmla="*/ 182062 w 566993"/>
                <a:gd name="connsiteY25" fmla="*/ 242222 h 607004"/>
                <a:gd name="connsiteX26" fmla="*/ 152562 w 566993"/>
                <a:gd name="connsiteY26" fmla="*/ 188933 h 607004"/>
                <a:gd name="connsiteX27" fmla="*/ 164110 w 566993"/>
                <a:gd name="connsiteY27" fmla="*/ 162580 h 607004"/>
                <a:gd name="connsiteX28" fmla="*/ 155959 w 566993"/>
                <a:gd name="connsiteY28" fmla="*/ 107256 h 607004"/>
                <a:gd name="connsiteX29" fmla="*/ 281913 w 566993"/>
                <a:gd name="connsiteY29" fmla="*/ 0 h 60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6993" h="607004">
                  <a:moveTo>
                    <a:pt x="191941" y="362212"/>
                  </a:moveTo>
                  <a:cubicBezTo>
                    <a:pt x="196890" y="362212"/>
                    <a:pt x="201160" y="365118"/>
                    <a:pt x="203101" y="369284"/>
                  </a:cubicBezTo>
                  <a:cubicBezTo>
                    <a:pt x="222508" y="401638"/>
                    <a:pt x="258412" y="477391"/>
                    <a:pt x="283545" y="479135"/>
                  </a:cubicBezTo>
                  <a:cubicBezTo>
                    <a:pt x="308581" y="477391"/>
                    <a:pt x="344485" y="401638"/>
                    <a:pt x="363893" y="369284"/>
                  </a:cubicBezTo>
                  <a:cubicBezTo>
                    <a:pt x="365833" y="365118"/>
                    <a:pt x="370103" y="362212"/>
                    <a:pt x="375052" y="362212"/>
                  </a:cubicBezTo>
                  <a:cubicBezTo>
                    <a:pt x="377284" y="362212"/>
                    <a:pt x="379322" y="362793"/>
                    <a:pt x="381165" y="363859"/>
                  </a:cubicBezTo>
                  <a:cubicBezTo>
                    <a:pt x="388152" y="367637"/>
                    <a:pt x="429102" y="392048"/>
                    <a:pt x="452585" y="400476"/>
                  </a:cubicBezTo>
                  <a:cubicBezTo>
                    <a:pt x="531574" y="428859"/>
                    <a:pt x="566993" y="457823"/>
                    <a:pt x="566993" y="477585"/>
                  </a:cubicBezTo>
                  <a:lnTo>
                    <a:pt x="566993" y="607004"/>
                  </a:lnTo>
                  <a:lnTo>
                    <a:pt x="283545" y="607004"/>
                  </a:lnTo>
                  <a:lnTo>
                    <a:pt x="0" y="607004"/>
                  </a:lnTo>
                  <a:lnTo>
                    <a:pt x="0" y="477585"/>
                  </a:lnTo>
                  <a:cubicBezTo>
                    <a:pt x="0" y="457823"/>
                    <a:pt x="35419" y="428859"/>
                    <a:pt x="114408" y="400476"/>
                  </a:cubicBezTo>
                  <a:cubicBezTo>
                    <a:pt x="137891" y="392048"/>
                    <a:pt x="178841" y="367637"/>
                    <a:pt x="185828" y="363859"/>
                  </a:cubicBezTo>
                  <a:cubicBezTo>
                    <a:pt x="187672" y="362793"/>
                    <a:pt x="189710" y="362212"/>
                    <a:pt x="191941" y="362212"/>
                  </a:cubicBezTo>
                  <a:close/>
                  <a:moveTo>
                    <a:pt x="281913" y="0"/>
                  </a:moveTo>
                  <a:cubicBezTo>
                    <a:pt x="282398" y="0"/>
                    <a:pt x="282883" y="0"/>
                    <a:pt x="283368" y="0"/>
                  </a:cubicBezTo>
                  <a:cubicBezTo>
                    <a:pt x="283756" y="0"/>
                    <a:pt x="284242" y="0"/>
                    <a:pt x="284727" y="0"/>
                  </a:cubicBezTo>
                  <a:cubicBezTo>
                    <a:pt x="393214" y="0"/>
                    <a:pt x="413592" y="77317"/>
                    <a:pt x="410778" y="107256"/>
                  </a:cubicBezTo>
                  <a:cubicBezTo>
                    <a:pt x="408449" y="131284"/>
                    <a:pt x="402627" y="162580"/>
                    <a:pt x="402627" y="162580"/>
                  </a:cubicBezTo>
                  <a:cubicBezTo>
                    <a:pt x="402627" y="162580"/>
                    <a:pt x="414077" y="167812"/>
                    <a:pt x="414077" y="188933"/>
                  </a:cubicBezTo>
                  <a:cubicBezTo>
                    <a:pt x="410099" y="241835"/>
                    <a:pt x="388945" y="218969"/>
                    <a:pt x="384675" y="242222"/>
                  </a:cubicBezTo>
                  <a:cubicBezTo>
                    <a:pt x="377397" y="280784"/>
                    <a:pt x="343240" y="308688"/>
                    <a:pt x="321892" y="318280"/>
                  </a:cubicBezTo>
                  <a:cubicBezTo>
                    <a:pt x="309568" y="323900"/>
                    <a:pt x="296759" y="326709"/>
                    <a:pt x="283368" y="327000"/>
                  </a:cubicBezTo>
                  <a:cubicBezTo>
                    <a:pt x="269880" y="326709"/>
                    <a:pt x="257168" y="323900"/>
                    <a:pt x="244747" y="318280"/>
                  </a:cubicBezTo>
                  <a:cubicBezTo>
                    <a:pt x="223496" y="308688"/>
                    <a:pt x="189242" y="280784"/>
                    <a:pt x="182062" y="242222"/>
                  </a:cubicBezTo>
                  <a:cubicBezTo>
                    <a:pt x="177695" y="218969"/>
                    <a:pt x="156638" y="241835"/>
                    <a:pt x="152562" y="188933"/>
                  </a:cubicBezTo>
                  <a:cubicBezTo>
                    <a:pt x="152562" y="167812"/>
                    <a:pt x="164110" y="162580"/>
                    <a:pt x="164110" y="162580"/>
                  </a:cubicBezTo>
                  <a:cubicBezTo>
                    <a:pt x="164110" y="162580"/>
                    <a:pt x="158190" y="131284"/>
                    <a:pt x="155959" y="107256"/>
                  </a:cubicBezTo>
                  <a:cubicBezTo>
                    <a:pt x="153047" y="77317"/>
                    <a:pt x="173425" y="0"/>
                    <a:pt x="2819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766017" y="4842164"/>
            <a:ext cx="2465993" cy="369332"/>
            <a:chOff x="7090117" y="4635687"/>
            <a:chExt cx="2465993" cy="369332"/>
          </a:xfrm>
        </p:grpSpPr>
        <p:sp>
          <p:nvSpPr>
            <p:cNvPr id="21" name="文本框 20"/>
            <p:cNvSpPr txBox="1"/>
            <p:nvPr/>
          </p:nvSpPr>
          <p:spPr>
            <a:xfrm>
              <a:off x="7459429" y="4635687"/>
              <a:ext cx="2096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accent1"/>
                  </a:solidFill>
                  <a:cs typeface="+mn-ea"/>
                  <a:sym typeface="+mn-lt"/>
                </a:rPr>
                <a:t>时间</a:t>
              </a:r>
              <a:r>
                <a:rPr lang="zh-CN" altLang="en-US">
                  <a:solidFill>
                    <a:schemeClr val="accent1"/>
                  </a:solidFill>
                  <a:cs typeface="+mn-ea"/>
                  <a:sym typeface="+mn-lt"/>
                </a:rPr>
                <a:t>：</a:t>
              </a:r>
              <a:r>
                <a:rPr lang="en-US" altLang="zh-CN">
                  <a:solidFill>
                    <a:schemeClr val="accent1"/>
                  </a:solidFill>
                  <a:cs typeface="+mn-ea"/>
                  <a:sym typeface="+mn-lt"/>
                </a:rPr>
                <a:t>20XX.XX</a:t>
              </a:r>
              <a:endParaRPr lang="en-US" altLang="zh-CN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51" name="time_151958"/>
            <p:cNvSpPr/>
            <p:nvPr/>
          </p:nvSpPr>
          <p:spPr>
            <a:xfrm>
              <a:off x="7090117" y="4637672"/>
              <a:ext cx="308553" cy="308496"/>
            </a:xfrm>
            <a:custGeom>
              <a:avLst/>
              <a:gdLst>
                <a:gd name="T0" fmla="*/ 5601 w 11203"/>
                <a:gd name="T1" fmla="*/ 0 h 11202"/>
                <a:gd name="T2" fmla="*/ 0 w 11203"/>
                <a:gd name="T3" fmla="*/ 5601 h 11202"/>
                <a:gd name="T4" fmla="*/ 5603 w 11203"/>
                <a:gd name="T5" fmla="*/ 11202 h 11202"/>
                <a:gd name="T6" fmla="*/ 11203 w 11203"/>
                <a:gd name="T7" fmla="*/ 5601 h 11202"/>
                <a:gd name="T8" fmla="*/ 5601 w 11203"/>
                <a:gd name="T9" fmla="*/ 0 h 11202"/>
                <a:gd name="T10" fmla="*/ 8403 w 11203"/>
                <a:gd name="T11" fmla="*/ 6218 h 11202"/>
                <a:gd name="T12" fmla="*/ 5429 w 11203"/>
                <a:gd name="T13" fmla="*/ 6218 h 11202"/>
                <a:gd name="T14" fmla="*/ 5250 w 11203"/>
                <a:gd name="T15" fmla="*/ 6182 h 11202"/>
                <a:gd name="T16" fmla="*/ 4970 w 11203"/>
                <a:gd name="T17" fmla="*/ 5760 h 11202"/>
                <a:gd name="T18" fmla="*/ 4970 w 11203"/>
                <a:gd name="T19" fmla="*/ 2786 h 11202"/>
                <a:gd name="T20" fmla="*/ 5429 w 11203"/>
                <a:gd name="T21" fmla="*/ 2327 h 11202"/>
                <a:gd name="T22" fmla="*/ 5889 w 11203"/>
                <a:gd name="T23" fmla="*/ 2786 h 11202"/>
                <a:gd name="T24" fmla="*/ 5889 w 11203"/>
                <a:gd name="T25" fmla="*/ 5301 h 11202"/>
                <a:gd name="T26" fmla="*/ 8404 w 11203"/>
                <a:gd name="T27" fmla="*/ 5301 h 11202"/>
                <a:gd name="T28" fmla="*/ 8863 w 11203"/>
                <a:gd name="T29" fmla="*/ 5760 h 11202"/>
                <a:gd name="T30" fmla="*/ 8403 w 11203"/>
                <a:gd name="T31" fmla="*/ 6218 h 1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03" h="11202">
                  <a:moveTo>
                    <a:pt x="5601" y="0"/>
                  </a:moveTo>
                  <a:cubicBezTo>
                    <a:pt x="2507" y="0"/>
                    <a:pt x="0" y="2507"/>
                    <a:pt x="0" y="5601"/>
                  </a:cubicBezTo>
                  <a:cubicBezTo>
                    <a:pt x="0" y="8695"/>
                    <a:pt x="2509" y="11202"/>
                    <a:pt x="5603" y="11202"/>
                  </a:cubicBezTo>
                  <a:cubicBezTo>
                    <a:pt x="8695" y="11202"/>
                    <a:pt x="11203" y="8695"/>
                    <a:pt x="11203" y="5601"/>
                  </a:cubicBezTo>
                  <a:cubicBezTo>
                    <a:pt x="11203" y="2507"/>
                    <a:pt x="8695" y="0"/>
                    <a:pt x="5601" y="0"/>
                  </a:cubicBezTo>
                  <a:close/>
                  <a:moveTo>
                    <a:pt x="8403" y="6218"/>
                  </a:moveTo>
                  <a:lnTo>
                    <a:pt x="5429" y="6218"/>
                  </a:lnTo>
                  <a:cubicBezTo>
                    <a:pt x="5366" y="6218"/>
                    <a:pt x="5305" y="6206"/>
                    <a:pt x="5250" y="6182"/>
                  </a:cubicBezTo>
                  <a:cubicBezTo>
                    <a:pt x="5085" y="6112"/>
                    <a:pt x="4970" y="5950"/>
                    <a:pt x="4970" y="5760"/>
                  </a:cubicBezTo>
                  <a:lnTo>
                    <a:pt x="4970" y="2786"/>
                  </a:lnTo>
                  <a:cubicBezTo>
                    <a:pt x="4970" y="2532"/>
                    <a:pt x="5175" y="2327"/>
                    <a:pt x="5429" y="2327"/>
                  </a:cubicBezTo>
                  <a:cubicBezTo>
                    <a:pt x="5683" y="2327"/>
                    <a:pt x="5889" y="2532"/>
                    <a:pt x="5889" y="2786"/>
                  </a:cubicBezTo>
                  <a:lnTo>
                    <a:pt x="5889" y="5301"/>
                  </a:lnTo>
                  <a:lnTo>
                    <a:pt x="8404" y="5301"/>
                  </a:lnTo>
                  <a:cubicBezTo>
                    <a:pt x="8657" y="5301"/>
                    <a:pt x="8863" y="5506"/>
                    <a:pt x="8863" y="5760"/>
                  </a:cubicBezTo>
                  <a:cubicBezTo>
                    <a:pt x="8863" y="6013"/>
                    <a:pt x="8656" y="6218"/>
                    <a:pt x="8403" y="621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3" name="直接连接符 2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椭圆 54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18" name="箭头: V 形 17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箭头: V 形 55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箭头: V 形 56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1" name="组合 40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椭圆 43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5" name="组合 44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46" name="箭头: V 形 45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箭头: V 形 46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箭头: V 形 47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 rot="5400000">
            <a:off x="10646924" y="1496911"/>
            <a:ext cx="1948774" cy="190498"/>
            <a:chOff x="4548919" y="6236957"/>
            <a:chExt cx="3347223" cy="327200"/>
          </a:xfrm>
        </p:grpSpPr>
        <p:cxnSp>
          <p:nvCxnSpPr>
            <p:cNvPr id="62" name="直接连接符 61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椭圆 63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14" grpId="0"/>
      <p:bldP spid="15" grpId="0"/>
      <p:bldP spid="16" grpId="0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13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对竞聘岗位理解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pic>
        <p:nvPicPr>
          <p:cNvPr id="30" name="图片占位符 33"/>
          <p:cNvPicPr>
            <a:picLocks noGrp="1"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1289082" y="1855658"/>
            <a:ext cx="2360424" cy="2360422"/>
          </a:xfrm>
          <a:prstGeom prst="ellipse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31" name="图片占位符 35"/>
          <p:cNvPicPr>
            <a:picLocks noGrp="1"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4915794" y="1855662"/>
            <a:ext cx="2360424" cy="2360422"/>
          </a:xfrm>
          <a:prstGeom prst="ellipse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32" name="图片占位符 37"/>
          <p:cNvPicPr>
            <a:picLocks noGrp="1"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8542502" y="1855662"/>
            <a:ext cx="2360424" cy="2360422"/>
          </a:xfrm>
          <a:prstGeom prst="ellipse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2" name="组合 1"/>
          <p:cNvGrpSpPr/>
          <p:nvPr/>
        </p:nvGrpSpPr>
        <p:grpSpPr>
          <a:xfrm>
            <a:off x="851483" y="3883432"/>
            <a:ext cx="10487517" cy="2074633"/>
            <a:chOff x="851483" y="3591531"/>
            <a:chExt cx="10487517" cy="2074633"/>
          </a:xfrm>
        </p:grpSpPr>
        <p:grpSp>
          <p:nvGrpSpPr>
            <p:cNvPr id="33" name="组合 32"/>
            <p:cNvGrpSpPr/>
            <p:nvPr/>
          </p:nvGrpSpPr>
          <p:grpSpPr>
            <a:xfrm>
              <a:off x="851483" y="3591531"/>
              <a:ext cx="3232574" cy="1680679"/>
              <a:chOff x="851483" y="3591531"/>
              <a:chExt cx="3232574" cy="1680679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2086770" y="3591531"/>
                <a:ext cx="762000" cy="762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851483" y="4687435"/>
                <a:ext cx="3232574" cy="58477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收集与分析区域内市场现状，最大程度挖掘和开发区域内市场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椭圆 41"/>
              <p:cNvSpPr/>
              <p:nvPr/>
            </p:nvSpPr>
            <p:spPr>
              <a:xfrm>
                <a:off x="2289532" y="3747901"/>
                <a:ext cx="355206" cy="449260"/>
              </a:xfrm>
              <a:custGeom>
                <a:avLst/>
                <a:gdLst>
                  <a:gd name="connsiteX0" fmla="*/ 126399 w 261072"/>
                  <a:gd name="connsiteY0" fmla="*/ 143933 h 330200"/>
                  <a:gd name="connsiteX1" fmla="*/ 114493 w 261072"/>
                  <a:gd name="connsiteY1" fmla="*/ 165100 h 330200"/>
                  <a:gd name="connsiteX2" fmla="*/ 135660 w 261072"/>
                  <a:gd name="connsiteY2" fmla="*/ 179652 h 330200"/>
                  <a:gd name="connsiteX3" fmla="*/ 148889 w 261072"/>
                  <a:gd name="connsiteY3" fmla="*/ 157162 h 330200"/>
                  <a:gd name="connsiteX4" fmla="*/ 126399 w 261072"/>
                  <a:gd name="connsiteY4" fmla="*/ 143933 h 330200"/>
                  <a:gd name="connsiteX5" fmla="*/ 62158 w 261072"/>
                  <a:gd name="connsiteY5" fmla="*/ 142587 h 330200"/>
                  <a:gd name="connsiteX6" fmla="*/ 59301 w 261072"/>
                  <a:gd name="connsiteY6" fmla="*/ 149803 h 330200"/>
                  <a:gd name="connsiteX7" fmla="*/ 67873 w 261072"/>
                  <a:gd name="connsiteY7" fmla="*/ 154132 h 330200"/>
                  <a:gd name="connsiteX8" fmla="*/ 70731 w 261072"/>
                  <a:gd name="connsiteY8" fmla="*/ 145473 h 330200"/>
                  <a:gd name="connsiteX9" fmla="*/ 62158 w 261072"/>
                  <a:gd name="connsiteY9" fmla="*/ 142587 h 330200"/>
                  <a:gd name="connsiteX10" fmla="*/ 60253 w 261072"/>
                  <a:gd name="connsiteY10" fmla="*/ 111601 h 330200"/>
                  <a:gd name="connsiteX11" fmla="*/ 50887 w 261072"/>
                  <a:gd name="connsiteY11" fmla="*/ 112077 h 330200"/>
                  <a:gd name="connsiteX12" fmla="*/ 41997 w 261072"/>
                  <a:gd name="connsiteY12" fmla="*/ 118427 h 330200"/>
                  <a:gd name="connsiteX13" fmla="*/ 47077 w 261072"/>
                  <a:gd name="connsiteY13" fmla="*/ 124777 h 330200"/>
                  <a:gd name="connsiteX14" fmla="*/ 52157 w 261072"/>
                  <a:gd name="connsiteY14" fmla="*/ 119697 h 330200"/>
                  <a:gd name="connsiteX15" fmla="*/ 57237 w 261072"/>
                  <a:gd name="connsiteY15" fmla="*/ 122237 h 330200"/>
                  <a:gd name="connsiteX16" fmla="*/ 57237 w 261072"/>
                  <a:gd name="connsiteY16" fmla="*/ 128587 h 330200"/>
                  <a:gd name="connsiteX17" fmla="*/ 57237 w 261072"/>
                  <a:gd name="connsiteY17" fmla="*/ 140017 h 330200"/>
                  <a:gd name="connsiteX18" fmla="*/ 58507 w 261072"/>
                  <a:gd name="connsiteY18" fmla="*/ 141287 h 330200"/>
                  <a:gd name="connsiteX19" fmla="*/ 66127 w 261072"/>
                  <a:gd name="connsiteY19" fmla="*/ 137477 h 330200"/>
                  <a:gd name="connsiteX20" fmla="*/ 64857 w 261072"/>
                  <a:gd name="connsiteY20" fmla="*/ 136207 h 330200"/>
                  <a:gd name="connsiteX21" fmla="*/ 64857 w 261072"/>
                  <a:gd name="connsiteY21" fmla="*/ 128587 h 330200"/>
                  <a:gd name="connsiteX22" fmla="*/ 64857 w 261072"/>
                  <a:gd name="connsiteY22" fmla="*/ 115887 h 330200"/>
                  <a:gd name="connsiteX23" fmla="*/ 60253 w 261072"/>
                  <a:gd name="connsiteY23" fmla="*/ 111601 h 330200"/>
                  <a:gd name="connsiteX24" fmla="*/ 182967 w 261072"/>
                  <a:gd name="connsiteY24" fmla="*/ 102870 h 330200"/>
                  <a:gd name="connsiteX25" fmla="*/ 170584 w 261072"/>
                  <a:gd name="connsiteY25" fmla="*/ 109220 h 330200"/>
                  <a:gd name="connsiteX26" fmla="*/ 178839 w 261072"/>
                  <a:gd name="connsiteY26" fmla="*/ 119380 h 330200"/>
                  <a:gd name="connsiteX27" fmla="*/ 189846 w 261072"/>
                  <a:gd name="connsiteY27" fmla="*/ 113030 h 330200"/>
                  <a:gd name="connsiteX28" fmla="*/ 182967 w 261072"/>
                  <a:gd name="connsiteY28" fmla="*/ 102870 h 330200"/>
                  <a:gd name="connsiteX29" fmla="*/ 176934 w 261072"/>
                  <a:gd name="connsiteY29" fmla="*/ 50542 h 330200"/>
                  <a:gd name="connsiteX30" fmla="*/ 178287 w 261072"/>
                  <a:gd name="connsiteY30" fmla="*/ 62513 h 330200"/>
                  <a:gd name="connsiteX31" fmla="*/ 189105 w 261072"/>
                  <a:gd name="connsiteY31" fmla="*/ 62513 h 330200"/>
                  <a:gd name="connsiteX32" fmla="*/ 194515 w 261072"/>
                  <a:gd name="connsiteY32" fmla="*/ 69163 h 330200"/>
                  <a:gd name="connsiteX33" fmla="*/ 186401 w 261072"/>
                  <a:gd name="connsiteY33" fmla="*/ 78474 h 330200"/>
                  <a:gd name="connsiteX34" fmla="*/ 176934 w 261072"/>
                  <a:gd name="connsiteY34" fmla="*/ 93105 h 330200"/>
                  <a:gd name="connsiteX35" fmla="*/ 176934 w 261072"/>
                  <a:gd name="connsiteY35" fmla="*/ 95765 h 330200"/>
                  <a:gd name="connsiteX36" fmla="*/ 190458 w 261072"/>
                  <a:gd name="connsiteY36" fmla="*/ 98425 h 330200"/>
                  <a:gd name="connsiteX37" fmla="*/ 190458 w 261072"/>
                  <a:gd name="connsiteY37" fmla="*/ 97095 h 330200"/>
                  <a:gd name="connsiteX38" fmla="*/ 198572 w 261072"/>
                  <a:gd name="connsiteY38" fmla="*/ 85124 h 330200"/>
                  <a:gd name="connsiteX39" fmla="*/ 210743 w 261072"/>
                  <a:gd name="connsiteY39" fmla="*/ 70494 h 330200"/>
                  <a:gd name="connsiteX40" fmla="*/ 194515 w 261072"/>
                  <a:gd name="connsiteY40" fmla="*/ 50542 h 330200"/>
                  <a:gd name="connsiteX41" fmla="*/ 176934 w 261072"/>
                  <a:gd name="connsiteY41" fmla="*/ 50542 h 330200"/>
                  <a:gd name="connsiteX42" fmla="*/ 104071 w 261072"/>
                  <a:gd name="connsiteY42" fmla="*/ 44936 h 330200"/>
                  <a:gd name="connsiteX43" fmla="*/ 73747 w 261072"/>
                  <a:gd name="connsiteY43" fmla="*/ 60685 h 330200"/>
                  <a:gd name="connsiteX44" fmla="*/ 85613 w 261072"/>
                  <a:gd name="connsiteY44" fmla="*/ 80370 h 330200"/>
                  <a:gd name="connsiteX45" fmla="*/ 102752 w 261072"/>
                  <a:gd name="connsiteY45" fmla="*/ 69871 h 330200"/>
                  <a:gd name="connsiteX46" fmla="*/ 119892 w 261072"/>
                  <a:gd name="connsiteY46" fmla="*/ 77745 h 330200"/>
                  <a:gd name="connsiteX47" fmla="*/ 113300 w 261072"/>
                  <a:gd name="connsiteY47" fmla="*/ 101367 h 330200"/>
                  <a:gd name="connsiteX48" fmla="*/ 109345 w 261072"/>
                  <a:gd name="connsiteY48" fmla="*/ 134175 h 330200"/>
                  <a:gd name="connsiteX49" fmla="*/ 110663 w 261072"/>
                  <a:gd name="connsiteY49" fmla="*/ 138112 h 330200"/>
                  <a:gd name="connsiteX50" fmla="*/ 137032 w 261072"/>
                  <a:gd name="connsiteY50" fmla="*/ 132863 h 330200"/>
                  <a:gd name="connsiteX51" fmla="*/ 135713 w 261072"/>
                  <a:gd name="connsiteY51" fmla="*/ 128926 h 330200"/>
                  <a:gd name="connsiteX52" fmla="*/ 139669 w 261072"/>
                  <a:gd name="connsiteY52" fmla="*/ 102679 h 330200"/>
                  <a:gd name="connsiteX53" fmla="*/ 148898 w 261072"/>
                  <a:gd name="connsiteY53" fmla="*/ 65934 h 330200"/>
                  <a:gd name="connsiteX54" fmla="*/ 104071 w 261072"/>
                  <a:gd name="connsiteY54" fmla="*/ 44936 h 330200"/>
                  <a:gd name="connsiteX55" fmla="*/ 134819 w 261072"/>
                  <a:gd name="connsiteY55" fmla="*/ 0 h 330200"/>
                  <a:gd name="connsiteX56" fmla="*/ 221618 w 261072"/>
                  <a:gd name="connsiteY56" fmla="*/ 35519 h 330200"/>
                  <a:gd name="connsiteX57" fmla="*/ 247921 w 261072"/>
                  <a:gd name="connsiteY57" fmla="*/ 113137 h 330200"/>
                  <a:gd name="connsiteX58" fmla="*/ 243975 w 261072"/>
                  <a:gd name="connsiteY58" fmla="*/ 144709 h 330200"/>
                  <a:gd name="connsiteX59" fmla="*/ 261072 w 261072"/>
                  <a:gd name="connsiteY59" fmla="*/ 180229 h 330200"/>
                  <a:gd name="connsiteX60" fmla="*/ 246606 w 261072"/>
                  <a:gd name="connsiteY60" fmla="*/ 190753 h 330200"/>
                  <a:gd name="connsiteX61" fmla="*/ 243975 w 261072"/>
                  <a:gd name="connsiteY61" fmla="*/ 198646 h 330200"/>
                  <a:gd name="connsiteX62" fmla="*/ 243975 w 261072"/>
                  <a:gd name="connsiteY62" fmla="*/ 210486 h 330200"/>
                  <a:gd name="connsiteX63" fmla="*/ 237400 w 261072"/>
                  <a:gd name="connsiteY63" fmla="*/ 215748 h 330200"/>
                  <a:gd name="connsiteX64" fmla="*/ 237400 w 261072"/>
                  <a:gd name="connsiteY64" fmla="*/ 219695 h 330200"/>
                  <a:gd name="connsiteX65" fmla="*/ 236085 w 261072"/>
                  <a:gd name="connsiteY65" fmla="*/ 230219 h 330200"/>
                  <a:gd name="connsiteX66" fmla="*/ 232139 w 261072"/>
                  <a:gd name="connsiteY66" fmla="*/ 244690 h 330200"/>
                  <a:gd name="connsiteX67" fmla="*/ 229509 w 261072"/>
                  <a:gd name="connsiteY67" fmla="*/ 263108 h 330200"/>
                  <a:gd name="connsiteX68" fmla="*/ 196631 w 261072"/>
                  <a:gd name="connsiteY68" fmla="*/ 267054 h 330200"/>
                  <a:gd name="connsiteX69" fmla="*/ 161121 w 261072"/>
                  <a:gd name="connsiteY69" fmla="*/ 273632 h 330200"/>
                  <a:gd name="connsiteX70" fmla="*/ 136134 w 261072"/>
                  <a:gd name="connsiteY70" fmla="*/ 330200 h 330200"/>
                  <a:gd name="connsiteX71" fmla="*/ 45389 w 261072"/>
                  <a:gd name="connsiteY71" fmla="*/ 246006 h 330200"/>
                  <a:gd name="connsiteX72" fmla="*/ 32238 w 261072"/>
                  <a:gd name="connsiteY72" fmla="*/ 184176 h 330200"/>
                  <a:gd name="connsiteX73" fmla="*/ 675 w 261072"/>
                  <a:gd name="connsiteY73" fmla="*/ 121030 h 330200"/>
                  <a:gd name="connsiteX74" fmla="*/ 30923 w 261072"/>
                  <a:gd name="connsiteY74" fmla="*/ 40781 h 330200"/>
                  <a:gd name="connsiteX75" fmla="*/ 134819 w 261072"/>
                  <a:gd name="connsiteY75" fmla="*/ 0 h 3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261072" h="330200">
                    <a:moveTo>
                      <a:pt x="126399" y="143933"/>
                    </a:moveTo>
                    <a:cubicBezTo>
                      <a:pt x="117138" y="146579"/>
                      <a:pt x="111847" y="155840"/>
                      <a:pt x="114493" y="165100"/>
                    </a:cubicBezTo>
                    <a:cubicBezTo>
                      <a:pt x="115816" y="175684"/>
                      <a:pt x="125076" y="180975"/>
                      <a:pt x="135660" y="179652"/>
                    </a:cubicBezTo>
                    <a:cubicBezTo>
                      <a:pt x="146243" y="177006"/>
                      <a:pt x="151535" y="167746"/>
                      <a:pt x="148889" y="157162"/>
                    </a:cubicBezTo>
                    <a:cubicBezTo>
                      <a:pt x="146243" y="146579"/>
                      <a:pt x="136982" y="141287"/>
                      <a:pt x="126399" y="143933"/>
                    </a:cubicBezTo>
                    <a:close/>
                    <a:moveTo>
                      <a:pt x="62158" y="142587"/>
                    </a:moveTo>
                    <a:cubicBezTo>
                      <a:pt x="59301" y="144030"/>
                      <a:pt x="57872" y="146916"/>
                      <a:pt x="59301" y="149803"/>
                    </a:cubicBezTo>
                    <a:cubicBezTo>
                      <a:pt x="60729" y="154132"/>
                      <a:pt x="65016" y="155575"/>
                      <a:pt x="67873" y="154132"/>
                    </a:cubicBezTo>
                    <a:cubicBezTo>
                      <a:pt x="70731" y="152689"/>
                      <a:pt x="72160" y="148359"/>
                      <a:pt x="70731" y="145473"/>
                    </a:cubicBezTo>
                    <a:cubicBezTo>
                      <a:pt x="69302" y="141143"/>
                      <a:pt x="66445" y="139700"/>
                      <a:pt x="62158" y="142587"/>
                    </a:cubicBezTo>
                    <a:close/>
                    <a:moveTo>
                      <a:pt x="60253" y="111601"/>
                    </a:moveTo>
                    <a:cubicBezTo>
                      <a:pt x="57872" y="110807"/>
                      <a:pt x="54697" y="110807"/>
                      <a:pt x="50887" y="112077"/>
                    </a:cubicBezTo>
                    <a:cubicBezTo>
                      <a:pt x="47077" y="114617"/>
                      <a:pt x="43267" y="117157"/>
                      <a:pt x="41997" y="118427"/>
                    </a:cubicBezTo>
                    <a:cubicBezTo>
                      <a:pt x="41997" y="118427"/>
                      <a:pt x="41997" y="118427"/>
                      <a:pt x="47077" y="124777"/>
                    </a:cubicBezTo>
                    <a:cubicBezTo>
                      <a:pt x="48347" y="122237"/>
                      <a:pt x="49617" y="120967"/>
                      <a:pt x="52157" y="119697"/>
                    </a:cubicBezTo>
                    <a:cubicBezTo>
                      <a:pt x="54697" y="118427"/>
                      <a:pt x="55967" y="119697"/>
                      <a:pt x="57237" y="122237"/>
                    </a:cubicBezTo>
                    <a:cubicBezTo>
                      <a:pt x="58507" y="123507"/>
                      <a:pt x="57237" y="126047"/>
                      <a:pt x="57237" y="128587"/>
                    </a:cubicBezTo>
                    <a:cubicBezTo>
                      <a:pt x="55967" y="133667"/>
                      <a:pt x="55967" y="136207"/>
                      <a:pt x="57237" y="140017"/>
                    </a:cubicBezTo>
                    <a:lnTo>
                      <a:pt x="58507" y="141287"/>
                    </a:lnTo>
                    <a:cubicBezTo>
                      <a:pt x="58507" y="141287"/>
                      <a:pt x="58507" y="141287"/>
                      <a:pt x="66127" y="137477"/>
                    </a:cubicBezTo>
                    <a:cubicBezTo>
                      <a:pt x="66127" y="137477"/>
                      <a:pt x="66127" y="137477"/>
                      <a:pt x="64857" y="136207"/>
                    </a:cubicBezTo>
                    <a:cubicBezTo>
                      <a:pt x="63587" y="133667"/>
                      <a:pt x="63587" y="131127"/>
                      <a:pt x="64857" y="128587"/>
                    </a:cubicBezTo>
                    <a:cubicBezTo>
                      <a:pt x="66127" y="124777"/>
                      <a:pt x="67397" y="120967"/>
                      <a:pt x="64857" y="115887"/>
                    </a:cubicBezTo>
                    <a:cubicBezTo>
                      <a:pt x="64222" y="113982"/>
                      <a:pt x="62634" y="112395"/>
                      <a:pt x="60253" y="111601"/>
                    </a:cubicBezTo>
                    <a:close/>
                    <a:moveTo>
                      <a:pt x="182967" y="102870"/>
                    </a:moveTo>
                    <a:cubicBezTo>
                      <a:pt x="177464" y="101600"/>
                      <a:pt x="171960" y="104140"/>
                      <a:pt x="170584" y="109220"/>
                    </a:cubicBezTo>
                    <a:cubicBezTo>
                      <a:pt x="170584" y="114300"/>
                      <a:pt x="173335" y="118110"/>
                      <a:pt x="178839" y="119380"/>
                    </a:cubicBezTo>
                    <a:cubicBezTo>
                      <a:pt x="184343" y="120650"/>
                      <a:pt x="188471" y="118110"/>
                      <a:pt x="189846" y="113030"/>
                    </a:cubicBezTo>
                    <a:cubicBezTo>
                      <a:pt x="191222" y="107950"/>
                      <a:pt x="188471" y="102870"/>
                      <a:pt x="182967" y="102870"/>
                    </a:cubicBezTo>
                    <a:close/>
                    <a:moveTo>
                      <a:pt x="176934" y="50542"/>
                    </a:moveTo>
                    <a:cubicBezTo>
                      <a:pt x="176934" y="50542"/>
                      <a:pt x="176934" y="50542"/>
                      <a:pt x="178287" y="62513"/>
                    </a:cubicBezTo>
                    <a:cubicBezTo>
                      <a:pt x="180991" y="61183"/>
                      <a:pt x="185048" y="61183"/>
                      <a:pt x="189105" y="62513"/>
                    </a:cubicBezTo>
                    <a:cubicBezTo>
                      <a:pt x="194515" y="63843"/>
                      <a:pt x="195867" y="66503"/>
                      <a:pt x="194515" y="69163"/>
                    </a:cubicBezTo>
                    <a:cubicBezTo>
                      <a:pt x="194515" y="73154"/>
                      <a:pt x="190458" y="75814"/>
                      <a:pt x="186401" y="78474"/>
                    </a:cubicBezTo>
                    <a:cubicBezTo>
                      <a:pt x="180991" y="83794"/>
                      <a:pt x="178287" y="87785"/>
                      <a:pt x="176934" y="93105"/>
                    </a:cubicBezTo>
                    <a:cubicBezTo>
                      <a:pt x="176934" y="93105"/>
                      <a:pt x="176934" y="93105"/>
                      <a:pt x="176934" y="95765"/>
                    </a:cubicBezTo>
                    <a:cubicBezTo>
                      <a:pt x="176934" y="95765"/>
                      <a:pt x="176934" y="95765"/>
                      <a:pt x="190458" y="98425"/>
                    </a:cubicBezTo>
                    <a:cubicBezTo>
                      <a:pt x="190458" y="98425"/>
                      <a:pt x="190458" y="98425"/>
                      <a:pt x="190458" y="97095"/>
                    </a:cubicBezTo>
                    <a:cubicBezTo>
                      <a:pt x="191810" y="91775"/>
                      <a:pt x="193162" y="89115"/>
                      <a:pt x="198572" y="85124"/>
                    </a:cubicBezTo>
                    <a:cubicBezTo>
                      <a:pt x="203981" y="82464"/>
                      <a:pt x="209390" y="78474"/>
                      <a:pt x="210743" y="70494"/>
                    </a:cubicBezTo>
                    <a:cubicBezTo>
                      <a:pt x="213447" y="62513"/>
                      <a:pt x="208038" y="53202"/>
                      <a:pt x="194515" y="50542"/>
                    </a:cubicBezTo>
                    <a:cubicBezTo>
                      <a:pt x="187753" y="49212"/>
                      <a:pt x="180991" y="50542"/>
                      <a:pt x="176934" y="50542"/>
                    </a:cubicBezTo>
                    <a:close/>
                    <a:moveTo>
                      <a:pt x="104071" y="44936"/>
                    </a:moveTo>
                    <a:cubicBezTo>
                      <a:pt x="90886" y="48873"/>
                      <a:pt x="80339" y="55435"/>
                      <a:pt x="73747" y="60685"/>
                    </a:cubicBezTo>
                    <a:cubicBezTo>
                      <a:pt x="73747" y="60685"/>
                      <a:pt x="73747" y="60685"/>
                      <a:pt x="85613" y="80370"/>
                    </a:cubicBezTo>
                    <a:cubicBezTo>
                      <a:pt x="89568" y="76433"/>
                      <a:pt x="97479" y="71183"/>
                      <a:pt x="102752" y="69871"/>
                    </a:cubicBezTo>
                    <a:cubicBezTo>
                      <a:pt x="113300" y="68559"/>
                      <a:pt x="118574" y="71183"/>
                      <a:pt x="119892" y="77745"/>
                    </a:cubicBezTo>
                    <a:cubicBezTo>
                      <a:pt x="121211" y="84307"/>
                      <a:pt x="118574" y="92181"/>
                      <a:pt x="113300" y="101367"/>
                    </a:cubicBezTo>
                    <a:cubicBezTo>
                      <a:pt x="108026" y="113178"/>
                      <a:pt x="106708" y="123677"/>
                      <a:pt x="109345" y="134175"/>
                    </a:cubicBezTo>
                    <a:cubicBezTo>
                      <a:pt x="109345" y="134175"/>
                      <a:pt x="109345" y="134175"/>
                      <a:pt x="110663" y="138112"/>
                    </a:cubicBezTo>
                    <a:cubicBezTo>
                      <a:pt x="110663" y="138112"/>
                      <a:pt x="110663" y="138112"/>
                      <a:pt x="137032" y="132863"/>
                    </a:cubicBezTo>
                    <a:cubicBezTo>
                      <a:pt x="137032" y="132863"/>
                      <a:pt x="137032" y="132863"/>
                      <a:pt x="135713" y="128926"/>
                    </a:cubicBezTo>
                    <a:cubicBezTo>
                      <a:pt x="134395" y="119740"/>
                      <a:pt x="134395" y="111866"/>
                      <a:pt x="139669" y="102679"/>
                    </a:cubicBezTo>
                    <a:cubicBezTo>
                      <a:pt x="144943" y="92181"/>
                      <a:pt x="151535" y="81682"/>
                      <a:pt x="148898" y="65934"/>
                    </a:cubicBezTo>
                    <a:cubicBezTo>
                      <a:pt x="144943" y="50186"/>
                      <a:pt x="129121" y="39687"/>
                      <a:pt x="104071" y="44936"/>
                    </a:cubicBezTo>
                    <a:close/>
                    <a:moveTo>
                      <a:pt x="134819" y="0"/>
                    </a:moveTo>
                    <a:cubicBezTo>
                      <a:pt x="158491" y="0"/>
                      <a:pt x="194000" y="5262"/>
                      <a:pt x="221618" y="35519"/>
                    </a:cubicBezTo>
                    <a:cubicBezTo>
                      <a:pt x="238715" y="52622"/>
                      <a:pt x="251866" y="74986"/>
                      <a:pt x="247921" y="113137"/>
                    </a:cubicBezTo>
                    <a:cubicBezTo>
                      <a:pt x="246606" y="121030"/>
                      <a:pt x="236085" y="130238"/>
                      <a:pt x="243975" y="144709"/>
                    </a:cubicBezTo>
                    <a:cubicBezTo>
                      <a:pt x="243975" y="144709"/>
                      <a:pt x="261072" y="176282"/>
                      <a:pt x="261072" y="180229"/>
                    </a:cubicBezTo>
                    <a:cubicBezTo>
                      <a:pt x="261072" y="180229"/>
                      <a:pt x="261072" y="189438"/>
                      <a:pt x="246606" y="190753"/>
                    </a:cubicBezTo>
                    <a:cubicBezTo>
                      <a:pt x="246606" y="190753"/>
                      <a:pt x="242660" y="190753"/>
                      <a:pt x="243975" y="198646"/>
                    </a:cubicBezTo>
                    <a:cubicBezTo>
                      <a:pt x="243975" y="198646"/>
                      <a:pt x="243975" y="198646"/>
                      <a:pt x="243975" y="210486"/>
                    </a:cubicBezTo>
                    <a:cubicBezTo>
                      <a:pt x="243975" y="210486"/>
                      <a:pt x="243975" y="213117"/>
                      <a:pt x="237400" y="215748"/>
                    </a:cubicBezTo>
                    <a:cubicBezTo>
                      <a:pt x="237400" y="215748"/>
                      <a:pt x="236085" y="217064"/>
                      <a:pt x="237400" y="219695"/>
                    </a:cubicBezTo>
                    <a:cubicBezTo>
                      <a:pt x="237400" y="219695"/>
                      <a:pt x="241345" y="222326"/>
                      <a:pt x="236085" y="230219"/>
                    </a:cubicBezTo>
                    <a:cubicBezTo>
                      <a:pt x="233454" y="234166"/>
                      <a:pt x="229509" y="236797"/>
                      <a:pt x="232139" y="244690"/>
                    </a:cubicBezTo>
                    <a:cubicBezTo>
                      <a:pt x="232139" y="244690"/>
                      <a:pt x="234769" y="259161"/>
                      <a:pt x="229509" y="263108"/>
                    </a:cubicBezTo>
                    <a:cubicBezTo>
                      <a:pt x="229509" y="263108"/>
                      <a:pt x="222933" y="269685"/>
                      <a:pt x="196631" y="267054"/>
                    </a:cubicBezTo>
                    <a:cubicBezTo>
                      <a:pt x="187425" y="265739"/>
                      <a:pt x="171642" y="261792"/>
                      <a:pt x="161121" y="273632"/>
                    </a:cubicBezTo>
                    <a:cubicBezTo>
                      <a:pt x="161121" y="273632"/>
                      <a:pt x="137449" y="319676"/>
                      <a:pt x="136134" y="330200"/>
                    </a:cubicBezTo>
                    <a:cubicBezTo>
                      <a:pt x="136134" y="330200"/>
                      <a:pt x="95364" y="257846"/>
                      <a:pt x="45389" y="246006"/>
                    </a:cubicBezTo>
                    <a:cubicBezTo>
                      <a:pt x="45389" y="246006"/>
                      <a:pt x="57225" y="219695"/>
                      <a:pt x="32238" y="184176"/>
                    </a:cubicBezTo>
                    <a:cubicBezTo>
                      <a:pt x="32238" y="184176"/>
                      <a:pt x="1990" y="143394"/>
                      <a:pt x="675" y="121030"/>
                    </a:cubicBezTo>
                    <a:cubicBezTo>
                      <a:pt x="675" y="121030"/>
                      <a:pt x="-7216" y="82879"/>
                      <a:pt x="30923" y="40781"/>
                    </a:cubicBezTo>
                    <a:cubicBezTo>
                      <a:pt x="49335" y="19733"/>
                      <a:pt x="74322" y="0"/>
                      <a:pt x="134819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4479713" y="3591531"/>
              <a:ext cx="3232574" cy="2074633"/>
              <a:chOff x="4479713" y="3591531"/>
              <a:chExt cx="3232574" cy="2074633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5716525" y="3591531"/>
                <a:ext cx="762000" cy="762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1" name="椭圆 42"/>
              <p:cNvSpPr/>
              <p:nvPr/>
            </p:nvSpPr>
            <p:spPr>
              <a:xfrm>
                <a:off x="5872895" y="3760556"/>
                <a:ext cx="449260" cy="423949"/>
              </a:xfrm>
              <a:custGeom>
                <a:avLst/>
                <a:gdLst>
                  <a:gd name="connsiteX0" fmla="*/ 255815 w 338138"/>
                  <a:gd name="connsiteY0" fmla="*/ 276225 h 319088"/>
                  <a:gd name="connsiteX1" fmla="*/ 267653 w 338138"/>
                  <a:gd name="connsiteY1" fmla="*/ 282720 h 319088"/>
                  <a:gd name="connsiteX2" fmla="*/ 275546 w 338138"/>
                  <a:gd name="connsiteY2" fmla="*/ 282720 h 319088"/>
                  <a:gd name="connsiteX3" fmla="*/ 287384 w 338138"/>
                  <a:gd name="connsiteY3" fmla="*/ 276225 h 319088"/>
                  <a:gd name="connsiteX4" fmla="*/ 290015 w 338138"/>
                  <a:gd name="connsiteY4" fmla="*/ 277524 h 319088"/>
                  <a:gd name="connsiteX5" fmla="*/ 295276 w 338138"/>
                  <a:gd name="connsiteY5" fmla="*/ 284018 h 319088"/>
                  <a:gd name="connsiteX6" fmla="*/ 295276 w 338138"/>
                  <a:gd name="connsiteY6" fmla="*/ 315191 h 319088"/>
                  <a:gd name="connsiteX7" fmla="*/ 271600 w 338138"/>
                  <a:gd name="connsiteY7" fmla="*/ 319088 h 319088"/>
                  <a:gd name="connsiteX8" fmla="*/ 249238 w 338138"/>
                  <a:gd name="connsiteY8" fmla="*/ 315191 h 319088"/>
                  <a:gd name="connsiteX9" fmla="*/ 249238 w 338138"/>
                  <a:gd name="connsiteY9" fmla="*/ 284018 h 319088"/>
                  <a:gd name="connsiteX10" fmla="*/ 253184 w 338138"/>
                  <a:gd name="connsiteY10" fmla="*/ 277524 h 319088"/>
                  <a:gd name="connsiteX11" fmla="*/ 255815 w 338138"/>
                  <a:gd name="connsiteY11" fmla="*/ 276225 h 319088"/>
                  <a:gd name="connsiteX12" fmla="*/ 50755 w 338138"/>
                  <a:gd name="connsiteY12" fmla="*/ 276225 h 319088"/>
                  <a:gd name="connsiteX13" fmla="*/ 62593 w 338138"/>
                  <a:gd name="connsiteY13" fmla="*/ 282720 h 319088"/>
                  <a:gd name="connsiteX14" fmla="*/ 70486 w 338138"/>
                  <a:gd name="connsiteY14" fmla="*/ 282720 h 319088"/>
                  <a:gd name="connsiteX15" fmla="*/ 82324 w 338138"/>
                  <a:gd name="connsiteY15" fmla="*/ 276225 h 319088"/>
                  <a:gd name="connsiteX16" fmla="*/ 84955 w 338138"/>
                  <a:gd name="connsiteY16" fmla="*/ 277524 h 319088"/>
                  <a:gd name="connsiteX17" fmla="*/ 88901 w 338138"/>
                  <a:gd name="connsiteY17" fmla="*/ 284018 h 319088"/>
                  <a:gd name="connsiteX18" fmla="*/ 88901 w 338138"/>
                  <a:gd name="connsiteY18" fmla="*/ 315191 h 319088"/>
                  <a:gd name="connsiteX19" fmla="*/ 66539 w 338138"/>
                  <a:gd name="connsiteY19" fmla="*/ 319088 h 319088"/>
                  <a:gd name="connsiteX20" fmla="*/ 42863 w 338138"/>
                  <a:gd name="connsiteY20" fmla="*/ 315191 h 319088"/>
                  <a:gd name="connsiteX21" fmla="*/ 42863 w 338138"/>
                  <a:gd name="connsiteY21" fmla="*/ 284018 h 319088"/>
                  <a:gd name="connsiteX22" fmla="*/ 48124 w 338138"/>
                  <a:gd name="connsiteY22" fmla="*/ 277524 h 319088"/>
                  <a:gd name="connsiteX23" fmla="*/ 50755 w 338138"/>
                  <a:gd name="connsiteY23" fmla="*/ 276225 h 319088"/>
                  <a:gd name="connsiteX24" fmla="*/ 273050 w 338138"/>
                  <a:gd name="connsiteY24" fmla="*/ 214313 h 319088"/>
                  <a:gd name="connsiteX25" fmla="*/ 282575 w 338138"/>
                  <a:gd name="connsiteY25" fmla="*/ 224632 h 319088"/>
                  <a:gd name="connsiteX26" fmla="*/ 273050 w 338138"/>
                  <a:gd name="connsiteY26" fmla="*/ 234951 h 319088"/>
                  <a:gd name="connsiteX27" fmla="*/ 263525 w 338138"/>
                  <a:gd name="connsiteY27" fmla="*/ 224632 h 319088"/>
                  <a:gd name="connsiteX28" fmla="*/ 273050 w 338138"/>
                  <a:gd name="connsiteY28" fmla="*/ 214313 h 319088"/>
                  <a:gd name="connsiteX29" fmla="*/ 65882 w 338138"/>
                  <a:gd name="connsiteY29" fmla="*/ 214313 h 319088"/>
                  <a:gd name="connsiteX30" fmla="*/ 76201 w 338138"/>
                  <a:gd name="connsiteY30" fmla="*/ 224632 h 319088"/>
                  <a:gd name="connsiteX31" fmla="*/ 65882 w 338138"/>
                  <a:gd name="connsiteY31" fmla="*/ 234951 h 319088"/>
                  <a:gd name="connsiteX32" fmla="*/ 55563 w 338138"/>
                  <a:gd name="connsiteY32" fmla="*/ 224632 h 319088"/>
                  <a:gd name="connsiteX33" fmla="*/ 65882 w 338138"/>
                  <a:gd name="connsiteY33" fmla="*/ 214313 h 319088"/>
                  <a:gd name="connsiteX34" fmla="*/ 272257 w 338138"/>
                  <a:gd name="connsiteY34" fmla="*/ 196850 h 319088"/>
                  <a:gd name="connsiteX35" fmla="*/ 244475 w 338138"/>
                  <a:gd name="connsiteY35" fmla="*/ 224632 h 319088"/>
                  <a:gd name="connsiteX36" fmla="*/ 272257 w 338138"/>
                  <a:gd name="connsiteY36" fmla="*/ 252414 h 319088"/>
                  <a:gd name="connsiteX37" fmla="*/ 300039 w 338138"/>
                  <a:gd name="connsiteY37" fmla="*/ 224632 h 319088"/>
                  <a:gd name="connsiteX38" fmla="*/ 272257 w 338138"/>
                  <a:gd name="connsiteY38" fmla="*/ 196850 h 319088"/>
                  <a:gd name="connsiteX39" fmla="*/ 65882 w 338138"/>
                  <a:gd name="connsiteY39" fmla="*/ 196850 h 319088"/>
                  <a:gd name="connsiteX40" fmla="*/ 38100 w 338138"/>
                  <a:gd name="connsiteY40" fmla="*/ 224632 h 319088"/>
                  <a:gd name="connsiteX41" fmla="*/ 65882 w 338138"/>
                  <a:gd name="connsiteY41" fmla="*/ 252414 h 319088"/>
                  <a:gd name="connsiteX42" fmla="*/ 93664 w 338138"/>
                  <a:gd name="connsiteY42" fmla="*/ 224632 h 319088"/>
                  <a:gd name="connsiteX43" fmla="*/ 65882 w 338138"/>
                  <a:gd name="connsiteY43" fmla="*/ 196850 h 319088"/>
                  <a:gd name="connsiteX44" fmla="*/ 272257 w 338138"/>
                  <a:gd name="connsiteY44" fmla="*/ 187325 h 319088"/>
                  <a:gd name="connsiteX45" fmla="*/ 338138 w 338138"/>
                  <a:gd name="connsiteY45" fmla="*/ 253322 h 319088"/>
                  <a:gd name="connsiteX46" fmla="*/ 313103 w 338138"/>
                  <a:gd name="connsiteY46" fmla="*/ 304800 h 319088"/>
                  <a:gd name="connsiteX47" fmla="*/ 313103 w 338138"/>
                  <a:gd name="connsiteY47" fmla="*/ 283681 h 319088"/>
                  <a:gd name="connsiteX48" fmla="*/ 295974 w 338138"/>
                  <a:gd name="connsiteY48" fmla="*/ 259922 h 319088"/>
                  <a:gd name="connsiteX49" fmla="*/ 290704 w 338138"/>
                  <a:gd name="connsiteY49" fmla="*/ 258602 h 319088"/>
                  <a:gd name="connsiteX50" fmla="*/ 284115 w 338138"/>
                  <a:gd name="connsiteY50" fmla="*/ 258602 h 319088"/>
                  <a:gd name="connsiteX51" fmla="*/ 272257 w 338138"/>
                  <a:gd name="connsiteY51" fmla="*/ 265202 h 319088"/>
                  <a:gd name="connsiteX52" fmla="*/ 260398 w 338138"/>
                  <a:gd name="connsiteY52" fmla="*/ 258602 h 319088"/>
                  <a:gd name="connsiteX53" fmla="*/ 255128 w 338138"/>
                  <a:gd name="connsiteY53" fmla="*/ 258602 h 319088"/>
                  <a:gd name="connsiteX54" fmla="*/ 248539 w 338138"/>
                  <a:gd name="connsiteY54" fmla="*/ 259922 h 319088"/>
                  <a:gd name="connsiteX55" fmla="*/ 232728 w 338138"/>
                  <a:gd name="connsiteY55" fmla="*/ 283681 h 319088"/>
                  <a:gd name="connsiteX56" fmla="*/ 232728 w 338138"/>
                  <a:gd name="connsiteY56" fmla="*/ 304800 h 319088"/>
                  <a:gd name="connsiteX57" fmla="*/ 206375 w 338138"/>
                  <a:gd name="connsiteY57" fmla="*/ 253322 h 319088"/>
                  <a:gd name="connsiteX58" fmla="*/ 272257 w 338138"/>
                  <a:gd name="connsiteY58" fmla="*/ 187325 h 319088"/>
                  <a:gd name="connsiteX59" fmla="*/ 65881 w 338138"/>
                  <a:gd name="connsiteY59" fmla="*/ 187325 h 319088"/>
                  <a:gd name="connsiteX60" fmla="*/ 131763 w 338138"/>
                  <a:gd name="connsiteY60" fmla="*/ 253322 h 319088"/>
                  <a:gd name="connsiteX61" fmla="*/ 105410 w 338138"/>
                  <a:gd name="connsiteY61" fmla="*/ 304800 h 319088"/>
                  <a:gd name="connsiteX62" fmla="*/ 105410 w 338138"/>
                  <a:gd name="connsiteY62" fmla="*/ 283681 h 319088"/>
                  <a:gd name="connsiteX63" fmla="*/ 89599 w 338138"/>
                  <a:gd name="connsiteY63" fmla="*/ 259922 h 319088"/>
                  <a:gd name="connsiteX64" fmla="*/ 83010 w 338138"/>
                  <a:gd name="connsiteY64" fmla="*/ 258602 h 319088"/>
                  <a:gd name="connsiteX65" fmla="*/ 77740 w 338138"/>
                  <a:gd name="connsiteY65" fmla="*/ 258602 h 319088"/>
                  <a:gd name="connsiteX66" fmla="*/ 65881 w 338138"/>
                  <a:gd name="connsiteY66" fmla="*/ 265202 h 319088"/>
                  <a:gd name="connsiteX67" fmla="*/ 54023 w 338138"/>
                  <a:gd name="connsiteY67" fmla="*/ 258602 h 319088"/>
                  <a:gd name="connsiteX68" fmla="*/ 47434 w 338138"/>
                  <a:gd name="connsiteY68" fmla="*/ 258602 h 319088"/>
                  <a:gd name="connsiteX69" fmla="*/ 42164 w 338138"/>
                  <a:gd name="connsiteY69" fmla="*/ 259922 h 319088"/>
                  <a:gd name="connsiteX70" fmla="*/ 25035 w 338138"/>
                  <a:gd name="connsiteY70" fmla="*/ 283681 h 319088"/>
                  <a:gd name="connsiteX71" fmla="*/ 25035 w 338138"/>
                  <a:gd name="connsiteY71" fmla="*/ 304800 h 319088"/>
                  <a:gd name="connsiteX72" fmla="*/ 0 w 338138"/>
                  <a:gd name="connsiteY72" fmla="*/ 253322 h 319088"/>
                  <a:gd name="connsiteX73" fmla="*/ 65881 w 338138"/>
                  <a:gd name="connsiteY73" fmla="*/ 187325 h 319088"/>
                  <a:gd name="connsiteX74" fmla="*/ 159754 w 338138"/>
                  <a:gd name="connsiteY74" fmla="*/ 149225 h 319088"/>
                  <a:gd name="connsiteX75" fmla="*/ 169069 w 338138"/>
                  <a:gd name="connsiteY75" fmla="*/ 149225 h 319088"/>
                  <a:gd name="connsiteX76" fmla="*/ 178384 w 338138"/>
                  <a:gd name="connsiteY76" fmla="*/ 149225 h 319088"/>
                  <a:gd name="connsiteX77" fmla="*/ 178384 w 338138"/>
                  <a:gd name="connsiteY77" fmla="*/ 175331 h 319088"/>
                  <a:gd name="connsiteX78" fmla="*/ 214313 w 338138"/>
                  <a:gd name="connsiteY78" fmla="*/ 193605 h 319088"/>
                  <a:gd name="connsiteX79" fmla="*/ 202337 w 338138"/>
                  <a:gd name="connsiteY79" fmla="*/ 207963 h 319088"/>
                  <a:gd name="connsiteX80" fmla="*/ 169069 w 338138"/>
                  <a:gd name="connsiteY80" fmla="*/ 190994 h 319088"/>
                  <a:gd name="connsiteX81" fmla="*/ 135802 w 338138"/>
                  <a:gd name="connsiteY81" fmla="*/ 207963 h 319088"/>
                  <a:gd name="connsiteX82" fmla="*/ 123825 w 338138"/>
                  <a:gd name="connsiteY82" fmla="*/ 193605 h 319088"/>
                  <a:gd name="connsiteX83" fmla="*/ 159754 w 338138"/>
                  <a:gd name="connsiteY83" fmla="*/ 175331 h 319088"/>
                  <a:gd name="connsiteX84" fmla="*/ 159754 w 338138"/>
                  <a:gd name="connsiteY84" fmla="*/ 149225 h 319088"/>
                  <a:gd name="connsiteX85" fmla="*/ 154175 w 338138"/>
                  <a:gd name="connsiteY85" fmla="*/ 88900 h 319088"/>
                  <a:gd name="connsiteX86" fmla="*/ 165941 w 338138"/>
                  <a:gd name="connsiteY86" fmla="*/ 95394 h 319088"/>
                  <a:gd name="connsiteX87" fmla="*/ 173785 w 338138"/>
                  <a:gd name="connsiteY87" fmla="*/ 95394 h 319088"/>
                  <a:gd name="connsiteX88" fmla="*/ 185551 w 338138"/>
                  <a:gd name="connsiteY88" fmla="*/ 88900 h 319088"/>
                  <a:gd name="connsiteX89" fmla="*/ 188166 w 338138"/>
                  <a:gd name="connsiteY89" fmla="*/ 90199 h 319088"/>
                  <a:gd name="connsiteX90" fmla="*/ 192088 w 338138"/>
                  <a:gd name="connsiteY90" fmla="*/ 96693 h 319088"/>
                  <a:gd name="connsiteX91" fmla="*/ 192088 w 338138"/>
                  <a:gd name="connsiteY91" fmla="*/ 126567 h 319088"/>
                  <a:gd name="connsiteX92" fmla="*/ 169863 w 338138"/>
                  <a:gd name="connsiteY92" fmla="*/ 131763 h 319088"/>
                  <a:gd name="connsiteX93" fmla="*/ 147638 w 338138"/>
                  <a:gd name="connsiteY93" fmla="*/ 126567 h 319088"/>
                  <a:gd name="connsiteX94" fmla="*/ 147638 w 338138"/>
                  <a:gd name="connsiteY94" fmla="*/ 96693 h 319088"/>
                  <a:gd name="connsiteX95" fmla="*/ 151560 w 338138"/>
                  <a:gd name="connsiteY95" fmla="*/ 90199 h 319088"/>
                  <a:gd name="connsiteX96" fmla="*/ 154175 w 338138"/>
                  <a:gd name="connsiteY96" fmla="*/ 88900 h 319088"/>
                  <a:gd name="connsiteX97" fmla="*/ 169069 w 338138"/>
                  <a:gd name="connsiteY97" fmla="*/ 26988 h 319088"/>
                  <a:gd name="connsiteX98" fmla="*/ 179388 w 338138"/>
                  <a:gd name="connsiteY98" fmla="*/ 36513 h 319088"/>
                  <a:gd name="connsiteX99" fmla="*/ 169069 w 338138"/>
                  <a:gd name="connsiteY99" fmla="*/ 46038 h 319088"/>
                  <a:gd name="connsiteX100" fmla="*/ 158750 w 338138"/>
                  <a:gd name="connsiteY100" fmla="*/ 36513 h 319088"/>
                  <a:gd name="connsiteX101" fmla="*/ 169069 w 338138"/>
                  <a:gd name="connsiteY101" fmla="*/ 26988 h 319088"/>
                  <a:gd name="connsiteX102" fmla="*/ 169070 w 338138"/>
                  <a:gd name="connsiteY102" fmla="*/ 9525 h 319088"/>
                  <a:gd name="connsiteX103" fmla="*/ 141288 w 338138"/>
                  <a:gd name="connsiteY103" fmla="*/ 37307 h 319088"/>
                  <a:gd name="connsiteX104" fmla="*/ 169070 w 338138"/>
                  <a:gd name="connsiteY104" fmla="*/ 65089 h 319088"/>
                  <a:gd name="connsiteX105" fmla="*/ 196852 w 338138"/>
                  <a:gd name="connsiteY105" fmla="*/ 37307 h 319088"/>
                  <a:gd name="connsiteX106" fmla="*/ 169070 w 338138"/>
                  <a:gd name="connsiteY106" fmla="*/ 9525 h 319088"/>
                  <a:gd name="connsiteX107" fmla="*/ 169070 w 338138"/>
                  <a:gd name="connsiteY107" fmla="*/ 0 h 319088"/>
                  <a:gd name="connsiteX108" fmla="*/ 234951 w 338138"/>
                  <a:gd name="connsiteY108" fmla="*/ 65997 h 319088"/>
                  <a:gd name="connsiteX109" fmla="*/ 209916 w 338138"/>
                  <a:gd name="connsiteY109" fmla="*/ 117475 h 319088"/>
                  <a:gd name="connsiteX110" fmla="*/ 209916 w 338138"/>
                  <a:gd name="connsiteY110" fmla="*/ 96356 h 319088"/>
                  <a:gd name="connsiteX111" fmla="*/ 192787 w 338138"/>
                  <a:gd name="connsiteY111" fmla="*/ 72597 h 319088"/>
                  <a:gd name="connsiteX112" fmla="*/ 187517 w 338138"/>
                  <a:gd name="connsiteY112" fmla="*/ 71277 h 319088"/>
                  <a:gd name="connsiteX113" fmla="*/ 180928 w 338138"/>
                  <a:gd name="connsiteY113" fmla="*/ 71277 h 319088"/>
                  <a:gd name="connsiteX114" fmla="*/ 169070 w 338138"/>
                  <a:gd name="connsiteY114" fmla="*/ 76557 h 319088"/>
                  <a:gd name="connsiteX115" fmla="*/ 157211 w 338138"/>
                  <a:gd name="connsiteY115" fmla="*/ 71277 h 319088"/>
                  <a:gd name="connsiteX116" fmla="*/ 150623 w 338138"/>
                  <a:gd name="connsiteY116" fmla="*/ 71277 h 319088"/>
                  <a:gd name="connsiteX117" fmla="*/ 145352 w 338138"/>
                  <a:gd name="connsiteY117" fmla="*/ 72597 h 319088"/>
                  <a:gd name="connsiteX118" fmla="*/ 128223 w 338138"/>
                  <a:gd name="connsiteY118" fmla="*/ 96356 h 319088"/>
                  <a:gd name="connsiteX119" fmla="*/ 128223 w 338138"/>
                  <a:gd name="connsiteY119" fmla="*/ 117475 h 319088"/>
                  <a:gd name="connsiteX120" fmla="*/ 103188 w 338138"/>
                  <a:gd name="connsiteY120" fmla="*/ 65997 h 319088"/>
                  <a:gd name="connsiteX121" fmla="*/ 169070 w 338138"/>
                  <a:gd name="connsiteY121" fmla="*/ 0 h 31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338138" h="319088">
                    <a:moveTo>
                      <a:pt x="255815" y="276225"/>
                    </a:moveTo>
                    <a:cubicBezTo>
                      <a:pt x="255815" y="276225"/>
                      <a:pt x="255815" y="276225"/>
                      <a:pt x="267653" y="282720"/>
                    </a:cubicBezTo>
                    <a:cubicBezTo>
                      <a:pt x="270284" y="284018"/>
                      <a:pt x="272915" y="284018"/>
                      <a:pt x="275546" y="282720"/>
                    </a:cubicBezTo>
                    <a:cubicBezTo>
                      <a:pt x="275546" y="282720"/>
                      <a:pt x="275546" y="282720"/>
                      <a:pt x="287384" y="276225"/>
                    </a:cubicBezTo>
                    <a:cubicBezTo>
                      <a:pt x="287384" y="276225"/>
                      <a:pt x="287384" y="276225"/>
                      <a:pt x="290015" y="277524"/>
                    </a:cubicBezTo>
                    <a:cubicBezTo>
                      <a:pt x="292646" y="278823"/>
                      <a:pt x="295276" y="281421"/>
                      <a:pt x="295276" y="284018"/>
                    </a:cubicBezTo>
                    <a:cubicBezTo>
                      <a:pt x="295276" y="284018"/>
                      <a:pt x="295276" y="284018"/>
                      <a:pt x="295276" y="315191"/>
                    </a:cubicBezTo>
                    <a:cubicBezTo>
                      <a:pt x="287384" y="317789"/>
                      <a:pt x="279492" y="319088"/>
                      <a:pt x="271600" y="319088"/>
                    </a:cubicBezTo>
                    <a:cubicBezTo>
                      <a:pt x="263707" y="319088"/>
                      <a:pt x="255815" y="317789"/>
                      <a:pt x="249238" y="315191"/>
                    </a:cubicBezTo>
                    <a:cubicBezTo>
                      <a:pt x="249238" y="315191"/>
                      <a:pt x="249238" y="315191"/>
                      <a:pt x="249238" y="284018"/>
                    </a:cubicBezTo>
                    <a:cubicBezTo>
                      <a:pt x="249238" y="281421"/>
                      <a:pt x="250554" y="278823"/>
                      <a:pt x="253184" y="277524"/>
                    </a:cubicBezTo>
                    <a:cubicBezTo>
                      <a:pt x="253184" y="277524"/>
                      <a:pt x="253184" y="277524"/>
                      <a:pt x="255815" y="276225"/>
                    </a:cubicBezTo>
                    <a:close/>
                    <a:moveTo>
                      <a:pt x="50755" y="276225"/>
                    </a:moveTo>
                    <a:cubicBezTo>
                      <a:pt x="50755" y="276225"/>
                      <a:pt x="50755" y="276225"/>
                      <a:pt x="62593" y="282720"/>
                    </a:cubicBezTo>
                    <a:cubicBezTo>
                      <a:pt x="65224" y="284018"/>
                      <a:pt x="67855" y="284018"/>
                      <a:pt x="70486" y="282720"/>
                    </a:cubicBezTo>
                    <a:cubicBezTo>
                      <a:pt x="70486" y="282720"/>
                      <a:pt x="70486" y="282720"/>
                      <a:pt x="82324" y="276225"/>
                    </a:cubicBezTo>
                    <a:cubicBezTo>
                      <a:pt x="82324" y="276225"/>
                      <a:pt x="82324" y="276225"/>
                      <a:pt x="84955" y="277524"/>
                    </a:cubicBezTo>
                    <a:cubicBezTo>
                      <a:pt x="87585" y="278823"/>
                      <a:pt x="88901" y="281421"/>
                      <a:pt x="88901" y="284018"/>
                    </a:cubicBezTo>
                    <a:cubicBezTo>
                      <a:pt x="88901" y="284018"/>
                      <a:pt x="88901" y="284018"/>
                      <a:pt x="88901" y="315191"/>
                    </a:cubicBezTo>
                    <a:cubicBezTo>
                      <a:pt x="82324" y="317789"/>
                      <a:pt x="74432" y="319088"/>
                      <a:pt x="66539" y="319088"/>
                    </a:cubicBezTo>
                    <a:cubicBezTo>
                      <a:pt x="58647" y="319088"/>
                      <a:pt x="50755" y="317789"/>
                      <a:pt x="42863" y="315191"/>
                    </a:cubicBezTo>
                    <a:cubicBezTo>
                      <a:pt x="42863" y="315191"/>
                      <a:pt x="42863" y="315191"/>
                      <a:pt x="42863" y="284018"/>
                    </a:cubicBezTo>
                    <a:cubicBezTo>
                      <a:pt x="42863" y="281421"/>
                      <a:pt x="45493" y="278823"/>
                      <a:pt x="48124" y="277524"/>
                    </a:cubicBezTo>
                    <a:cubicBezTo>
                      <a:pt x="48124" y="277524"/>
                      <a:pt x="48124" y="277524"/>
                      <a:pt x="50755" y="276225"/>
                    </a:cubicBezTo>
                    <a:close/>
                    <a:moveTo>
                      <a:pt x="273050" y="214313"/>
                    </a:moveTo>
                    <a:cubicBezTo>
                      <a:pt x="278311" y="214313"/>
                      <a:pt x="282575" y="218933"/>
                      <a:pt x="282575" y="224632"/>
                    </a:cubicBezTo>
                    <a:cubicBezTo>
                      <a:pt x="282575" y="230331"/>
                      <a:pt x="278311" y="234951"/>
                      <a:pt x="273050" y="234951"/>
                    </a:cubicBezTo>
                    <a:cubicBezTo>
                      <a:pt x="267789" y="234951"/>
                      <a:pt x="263525" y="230331"/>
                      <a:pt x="263525" y="224632"/>
                    </a:cubicBezTo>
                    <a:cubicBezTo>
                      <a:pt x="263525" y="218933"/>
                      <a:pt x="267789" y="214313"/>
                      <a:pt x="273050" y="214313"/>
                    </a:cubicBezTo>
                    <a:close/>
                    <a:moveTo>
                      <a:pt x="65882" y="214313"/>
                    </a:moveTo>
                    <a:cubicBezTo>
                      <a:pt x="71581" y="214313"/>
                      <a:pt x="76201" y="218933"/>
                      <a:pt x="76201" y="224632"/>
                    </a:cubicBezTo>
                    <a:cubicBezTo>
                      <a:pt x="76201" y="230331"/>
                      <a:pt x="71581" y="234951"/>
                      <a:pt x="65882" y="234951"/>
                    </a:cubicBezTo>
                    <a:cubicBezTo>
                      <a:pt x="60183" y="234951"/>
                      <a:pt x="55563" y="230331"/>
                      <a:pt x="55563" y="224632"/>
                    </a:cubicBezTo>
                    <a:cubicBezTo>
                      <a:pt x="55563" y="218933"/>
                      <a:pt x="60183" y="214313"/>
                      <a:pt x="65882" y="214313"/>
                    </a:cubicBezTo>
                    <a:close/>
                    <a:moveTo>
                      <a:pt x="272257" y="196850"/>
                    </a:moveTo>
                    <a:cubicBezTo>
                      <a:pt x="256913" y="196850"/>
                      <a:pt x="244475" y="209288"/>
                      <a:pt x="244475" y="224632"/>
                    </a:cubicBezTo>
                    <a:cubicBezTo>
                      <a:pt x="244475" y="239976"/>
                      <a:pt x="256913" y="252414"/>
                      <a:pt x="272257" y="252414"/>
                    </a:cubicBezTo>
                    <a:cubicBezTo>
                      <a:pt x="287601" y="252414"/>
                      <a:pt x="300039" y="239976"/>
                      <a:pt x="300039" y="224632"/>
                    </a:cubicBezTo>
                    <a:cubicBezTo>
                      <a:pt x="300039" y="209288"/>
                      <a:pt x="287601" y="196850"/>
                      <a:pt x="272257" y="196850"/>
                    </a:cubicBezTo>
                    <a:close/>
                    <a:moveTo>
                      <a:pt x="65882" y="196850"/>
                    </a:moveTo>
                    <a:cubicBezTo>
                      <a:pt x="50538" y="196850"/>
                      <a:pt x="38100" y="209288"/>
                      <a:pt x="38100" y="224632"/>
                    </a:cubicBezTo>
                    <a:cubicBezTo>
                      <a:pt x="38100" y="239976"/>
                      <a:pt x="50538" y="252414"/>
                      <a:pt x="65882" y="252414"/>
                    </a:cubicBezTo>
                    <a:cubicBezTo>
                      <a:pt x="81226" y="252414"/>
                      <a:pt x="93664" y="239976"/>
                      <a:pt x="93664" y="224632"/>
                    </a:cubicBezTo>
                    <a:cubicBezTo>
                      <a:pt x="93664" y="209288"/>
                      <a:pt x="81226" y="196850"/>
                      <a:pt x="65882" y="196850"/>
                    </a:cubicBezTo>
                    <a:close/>
                    <a:moveTo>
                      <a:pt x="272257" y="187325"/>
                    </a:moveTo>
                    <a:cubicBezTo>
                      <a:pt x="309150" y="187325"/>
                      <a:pt x="338138" y="217684"/>
                      <a:pt x="338138" y="253322"/>
                    </a:cubicBezTo>
                    <a:cubicBezTo>
                      <a:pt x="338138" y="274441"/>
                      <a:pt x="328915" y="292921"/>
                      <a:pt x="313103" y="304800"/>
                    </a:cubicBezTo>
                    <a:cubicBezTo>
                      <a:pt x="313103" y="304800"/>
                      <a:pt x="313103" y="304800"/>
                      <a:pt x="313103" y="283681"/>
                    </a:cubicBezTo>
                    <a:cubicBezTo>
                      <a:pt x="313103" y="273121"/>
                      <a:pt x="306515" y="263882"/>
                      <a:pt x="295974" y="259922"/>
                    </a:cubicBezTo>
                    <a:cubicBezTo>
                      <a:pt x="295974" y="259922"/>
                      <a:pt x="290704" y="258602"/>
                      <a:pt x="290704" y="258602"/>
                    </a:cubicBezTo>
                    <a:cubicBezTo>
                      <a:pt x="288068" y="257282"/>
                      <a:pt x="286751" y="258602"/>
                      <a:pt x="284115" y="258602"/>
                    </a:cubicBezTo>
                    <a:cubicBezTo>
                      <a:pt x="284115" y="258602"/>
                      <a:pt x="284115" y="258602"/>
                      <a:pt x="272257" y="265202"/>
                    </a:cubicBezTo>
                    <a:cubicBezTo>
                      <a:pt x="272257" y="265202"/>
                      <a:pt x="272257" y="265202"/>
                      <a:pt x="260398" y="258602"/>
                    </a:cubicBezTo>
                    <a:cubicBezTo>
                      <a:pt x="259080" y="258602"/>
                      <a:pt x="256445" y="257282"/>
                      <a:pt x="255128" y="258602"/>
                    </a:cubicBezTo>
                    <a:cubicBezTo>
                      <a:pt x="255128" y="258602"/>
                      <a:pt x="248539" y="259922"/>
                      <a:pt x="248539" y="259922"/>
                    </a:cubicBezTo>
                    <a:cubicBezTo>
                      <a:pt x="239316" y="263882"/>
                      <a:pt x="232728" y="273121"/>
                      <a:pt x="232728" y="283681"/>
                    </a:cubicBezTo>
                    <a:cubicBezTo>
                      <a:pt x="232728" y="283681"/>
                      <a:pt x="232728" y="283681"/>
                      <a:pt x="232728" y="304800"/>
                    </a:cubicBezTo>
                    <a:cubicBezTo>
                      <a:pt x="216916" y="292921"/>
                      <a:pt x="206375" y="274441"/>
                      <a:pt x="206375" y="253322"/>
                    </a:cubicBezTo>
                    <a:cubicBezTo>
                      <a:pt x="206375" y="217684"/>
                      <a:pt x="236681" y="187325"/>
                      <a:pt x="272257" y="187325"/>
                    </a:cubicBezTo>
                    <a:close/>
                    <a:moveTo>
                      <a:pt x="65881" y="187325"/>
                    </a:moveTo>
                    <a:cubicBezTo>
                      <a:pt x="101457" y="187325"/>
                      <a:pt x="131763" y="217684"/>
                      <a:pt x="131763" y="253322"/>
                    </a:cubicBezTo>
                    <a:cubicBezTo>
                      <a:pt x="131763" y="274441"/>
                      <a:pt x="121222" y="292921"/>
                      <a:pt x="105410" y="304800"/>
                    </a:cubicBezTo>
                    <a:cubicBezTo>
                      <a:pt x="105410" y="304800"/>
                      <a:pt x="105410" y="304800"/>
                      <a:pt x="105410" y="283681"/>
                    </a:cubicBezTo>
                    <a:cubicBezTo>
                      <a:pt x="105410" y="273121"/>
                      <a:pt x="98822" y="263882"/>
                      <a:pt x="89599" y="259922"/>
                    </a:cubicBezTo>
                    <a:cubicBezTo>
                      <a:pt x="89599" y="259922"/>
                      <a:pt x="83010" y="258602"/>
                      <a:pt x="83010" y="258602"/>
                    </a:cubicBezTo>
                    <a:cubicBezTo>
                      <a:pt x="81693" y="257282"/>
                      <a:pt x="79058" y="258602"/>
                      <a:pt x="77740" y="258602"/>
                    </a:cubicBezTo>
                    <a:cubicBezTo>
                      <a:pt x="77740" y="258602"/>
                      <a:pt x="77740" y="258602"/>
                      <a:pt x="65881" y="265202"/>
                    </a:cubicBezTo>
                    <a:cubicBezTo>
                      <a:pt x="65881" y="265202"/>
                      <a:pt x="65881" y="265202"/>
                      <a:pt x="54023" y="258602"/>
                    </a:cubicBezTo>
                    <a:cubicBezTo>
                      <a:pt x="51387" y="258602"/>
                      <a:pt x="50070" y="257282"/>
                      <a:pt x="47434" y="258602"/>
                    </a:cubicBezTo>
                    <a:cubicBezTo>
                      <a:pt x="47434" y="258602"/>
                      <a:pt x="42164" y="259922"/>
                      <a:pt x="42164" y="259922"/>
                    </a:cubicBezTo>
                    <a:cubicBezTo>
                      <a:pt x="31623" y="263882"/>
                      <a:pt x="25035" y="273121"/>
                      <a:pt x="25035" y="283681"/>
                    </a:cubicBezTo>
                    <a:cubicBezTo>
                      <a:pt x="25035" y="283681"/>
                      <a:pt x="25035" y="283681"/>
                      <a:pt x="25035" y="304800"/>
                    </a:cubicBezTo>
                    <a:cubicBezTo>
                      <a:pt x="9223" y="292921"/>
                      <a:pt x="0" y="274441"/>
                      <a:pt x="0" y="253322"/>
                    </a:cubicBezTo>
                    <a:cubicBezTo>
                      <a:pt x="0" y="217684"/>
                      <a:pt x="28988" y="187325"/>
                      <a:pt x="65881" y="187325"/>
                    </a:cubicBezTo>
                    <a:close/>
                    <a:moveTo>
                      <a:pt x="159754" y="149225"/>
                    </a:moveTo>
                    <a:cubicBezTo>
                      <a:pt x="163746" y="149225"/>
                      <a:pt x="166408" y="149225"/>
                      <a:pt x="169069" y="149225"/>
                    </a:cubicBezTo>
                    <a:cubicBezTo>
                      <a:pt x="171731" y="149225"/>
                      <a:pt x="174392" y="149225"/>
                      <a:pt x="178384" y="149225"/>
                    </a:cubicBezTo>
                    <a:cubicBezTo>
                      <a:pt x="178384" y="149225"/>
                      <a:pt x="178384" y="149225"/>
                      <a:pt x="178384" y="175331"/>
                    </a:cubicBezTo>
                    <a:lnTo>
                      <a:pt x="214313" y="193605"/>
                    </a:lnTo>
                    <a:cubicBezTo>
                      <a:pt x="210321" y="197521"/>
                      <a:pt x="206329" y="202742"/>
                      <a:pt x="202337" y="207963"/>
                    </a:cubicBezTo>
                    <a:cubicBezTo>
                      <a:pt x="202337" y="207963"/>
                      <a:pt x="202337" y="207963"/>
                      <a:pt x="169069" y="190994"/>
                    </a:cubicBezTo>
                    <a:cubicBezTo>
                      <a:pt x="169069" y="190994"/>
                      <a:pt x="169069" y="190994"/>
                      <a:pt x="135802" y="207963"/>
                    </a:cubicBezTo>
                    <a:cubicBezTo>
                      <a:pt x="131809" y="202742"/>
                      <a:pt x="127817" y="197521"/>
                      <a:pt x="123825" y="193605"/>
                    </a:cubicBezTo>
                    <a:cubicBezTo>
                      <a:pt x="123825" y="193605"/>
                      <a:pt x="123825" y="193605"/>
                      <a:pt x="159754" y="175331"/>
                    </a:cubicBezTo>
                    <a:cubicBezTo>
                      <a:pt x="159754" y="175331"/>
                      <a:pt x="159754" y="175331"/>
                      <a:pt x="159754" y="149225"/>
                    </a:cubicBezTo>
                    <a:close/>
                    <a:moveTo>
                      <a:pt x="154175" y="88900"/>
                    </a:moveTo>
                    <a:cubicBezTo>
                      <a:pt x="154175" y="88900"/>
                      <a:pt x="154175" y="88900"/>
                      <a:pt x="165941" y="95394"/>
                    </a:cubicBezTo>
                    <a:cubicBezTo>
                      <a:pt x="168556" y="95394"/>
                      <a:pt x="171171" y="95394"/>
                      <a:pt x="173785" y="95394"/>
                    </a:cubicBezTo>
                    <a:cubicBezTo>
                      <a:pt x="173785" y="95394"/>
                      <a:pt x="173785" y="95394"/>
                      <a:pt x="185551" y="88900"/>
                    </a:cubicBezTo>
                    <a:lnTo>
                      <a:pt x="188166" y="90199"/>
                    </a:lnTo>
                    <a:cubicBezTo>
                      <a:pt x="190781" y="90199"/>
                      <a:pt x="192088" y="92797"/>
                      <a:pt x="192088" y="96693"/>
                    </a:cubicBezTo>
                    <a:cubicBezTo>
                      <a:pt x="192088" y="96693"/>
                      <a:pt x="192088" y="96693"/>
                      <a:pt x="192088" y="126567"/>
                    </a:cubicBezTo>
                    <a:cubicBezTo>
                      <a:pt x="185551" y="129165"/>
                      <a:pt x="177707" y="131763"/>
                      <a:pt x="169863" y="131763"/>
                    </a:cubicBezTo>
                    <a:cubicBezTo>
                      <a:pt x="162019" y="131763"/>
                      <a:pt x="154175" y="129165"/>
                      <a:pt x="147638" y="126567"/>
                    </a:cubicBezTo>
                    <a:cubicBezTo>
                      <a:pt x="147638" y="126567"/>
                      <a:pt x="147638" y="126567"/>
                      <a:pt x="147638" y="96693"/>
                    </a:cubicBezTo>
                    <a:cubicBezTo>
                      <a:pt x="147638" y="92797"/>
                      <a:pt x="148946" y="90199"/>
                      <a:pt x="151560" y="90199"/>
                    </a:cubicBezTo>
                    <a:cubicBezTo>
                      <a:pt x="151560" y="90199"/>
                      <a:pt x="151560" y="90199"/>
                      <a:pt x="154175" y="88900"/>
                    </a:cubicBezTo>
                    <a:close/>
                    <a:moveTo>
                      <a:pt x="169069" y="26988"/>
                    </a:moveTo>
                    <a:cubicBezTo>
                      <a:pt x="174768" y="26988"/>
                      <a:pt x="179388" y="31252"/>
                      <a:pt x="179388" y="36513"/>
                    </a:cubicBezTo>
                    <a:cubicBezTo>
                      <a:pt x="179388" y="41774"/>
                      <a:pt x="174768" y="46038"/>
                      <a:pt x="169069" y="46038"/>
                    </a:cubicBezTo>
                    <a:cubicBezTo>
                      <a:pt x="163370" y="46038"/>
                      <a:pt x="158750" y="41774"/>
                      <a:pt x="158750" y="36513"/>
                    </a:cubicBezTo>
                    <a:cubicBezTo>
                      <a:pt x="158750" y="31252"/>
                      <a:pt x="163370" y="26988"/>
                      <a:pt x="169069" y="26988"/>
                    </a:cubicBezTo>
                    <a:close/>
                    <a:moveTo>
                      <a:pt x="169070" y="9525"/>
                    </a:moveTo>
                    <a:cubicBezTo>
                      <a:pt x="153726" y="9525"/>
                      <a:pt x="141288" y="21963"/>
                      <a:pt x="141288" y="37307"/>
                    </a:cubicBezTo>
                    <a:cubicBezTo>
                      <a:pt x="141288" y="52651"/>
                      <a:pt x="153726" y="65089"/>
                      <a:pt x="169070" y="65089"/>
                    </a:cubicBezTo>
                    <a:cubicBezTo>
                      <a:pt x="184414" y="65089"/>
                      <a:pt x="196852" y="52651"/>
                      <a:pt x="196852" y="37307"/>
                    </a:cubicBezTo>
                    <a:cubicBezTo>
                      <a:pt x="196852" y="21963"/>
                      <a:pt x="184414" y="9525"/>
                      <a:pt x="169070" y="9525"/>
                    </a:cubicBezTo>
                    <a:close/>
                    <a:moveTo>
                      <a:pt x="169070" y="0"/>
                    </a:moveTo>
                    <a:cubicBezTo>
                      <a:pt x="204646" y="0"/>
                      <a:pt x="234951" y="29039"/>
                      <a:pt x="234951" y="65997"/>
                    </a:cubicBezTo>
                    <a:cubicBezTo>
                      <a:pt x="234951" y="87116"/>
                      <a:pt x="224410" y="105595"/>
                      <a:pt x="209916" y="117475"/>
                    </a:cubicBezTo>
                    <a:cubicBezTo>
                      <a:pt x="209916" y="117475"/>
                      <a:pt x="209916" y="117475"/>
                      <a:pt x="209916" y="96356"/>
                    </a:cubicBezTo>
                    <a:cubicBezTo>
                      <a:pt x="209916" y="85796"/>
                      <a:pt x="203328" y="75237"/>
                      <a:pt x="192787" y="72597"/>
                    </a:cubicBezTo>
                    <a:cubicBezTo>
                      <a:pt x="192787" y="72597"/>
                      <a:pt x="187517" y="71277"/>
                      <a:pt x="187517" y="71277"/>
                    </a:cubicBezTo>
                    <a:cubicBezTo>
                      <a:pt x="184881" y="69957"/>
                      <a:pt x="182246" y="69957"/>
                      <a:pt x="180928" y="71277"/>
                    </a:cubicBezTo>
                    <a:cubicBezTo>
                      <a:pt x="180928" y="71277"/>
                      <a:pt x="180928" y="71277"/>
                      <a:pt x="169070" y="76557"/>
                    </a:cubicBezTo>
                    <a:cubicBezTo>
                      <a:pt x="169070" y="76557"/>
                      <a:pt x="169070" y="76557"/>
                      <a:pt x="157211" y="71277"/>
                    </a:cubicBezTo>
                    <a:cubicBezTo>
                      <a:pt x="155893" y="69957"/>
                      <a:pt x="153258" y="69957"/>
                      <a:pt x="150623" y="71277"/>
                    </a:cubicBezTo>
                    <a:cubicBezTo>
                      <a:pt x="150623" y="71277"/>
                      <a:pt x="145352" y="72597"/>
                      <a:pt x="145352" y="72597"/>
                    </a:cubicBezTo>
                    <a:cubicBezTo>
                      <a:pt x="134811" y="75237"/>
                      <a:pt x="128223" y="85796"/>
                      <a:pt x="128223" y="96356"/>
                    </a:cubicBezTo>
                    <a:cubicBezTo>
                      <a:pt x="128223" y="96356"/>
                      <a:pt x="128223" y="96356"/>
                      <a:pt x="128223" y="117475"/>
                    </a:cubicBezTo>
                    <a:cubicBezTo>
                      <a:pt x="113729" y="105595"/>
                      <a:pt x="103188" y="87116"/>
                      <a:pt x="103188" y="65997"/>
                    </a:cubicBezTo>
                    <a:cubicBezTo>
                      <a:pt x="103188" y="29039"/>
                      <a:pt x="133494" y="0"/>
                      <a:pt x="1690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4479713" y="4687435"/>
                <a:ext cx="3232574" cy="978729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制定培训方案，有效提高团队每位成人的业务能力，客户服务能力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algn="ctr">
                  <a:lnSpc>
                    <a:spcPct val="120000"/>
                  </a:lnSpc>
                </a:pPr>
                <a:endPara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5" name="组合 44"/>
            <p:cNvGrpSpPr/>
            <p:nvPr/>
          </p:nvGrpSpPr>
          <p:grpSpPr>
            <a:xfrm>
              <a:off x="8106426" y="3591531"/>
              <a:ext cx="3232574" cy="1680679"/>
              <a:chOff x="8106426" y="3591531"/>
              <a:chExt cx="3232574" cy="1680679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9343237" y="3591531"/>
                <a:ext cx="762000" cy="762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7" name="椭圆 43"/>
              <p:cNvSpPr/>
              <p:nvPr/>
            </p:nvSpPr>
            <p:spPr>
              <a:xfrm>
                <a:off x="9499607" y="3747902"/>
                <a:ext cx="449260" cy="449258"/>
              </a:xfrm>
              <a:custGeom>
                <a:avLst/>
                <a:gdLst>
                  <a:gd name="connsiteX0" fmla="*/ 199497 w 331788"/>
                  <a:gd name="connsiteY0" fmla="*/ 265112 h 331787"/>
                  <a:gd name="connsiteX1" fmla="*/ 209798 w 331788"/>
                  <a:gd name="connsiteY1" fmla="*/ 279217 h 331787"/>
                  <a:gd name="connsiteX2" fmla="*/ 238126 w 331788"/>
                  <a:gd name="connsiteY2" fmla="*/ 315118 h 331787"/>
                  <a:gd name="connsiteX3" fmla="*/ 166018 w 331788"/>
                  <a:gd name="connsiteY3" fmla="*/ 331787 h 331787"/>
                  <a:gd name="connsiteX4" fmla="*/ 122238 w 331788"/>
                  <a:gd name="connsiteY4" fmla="*/ 325376 h 331787"/>
                  <a:gd name="connsiteX5" fmla="*/ 199497 w 331788"/>
                  <a:gd name="connsiteY5" fmla="*/ 265112 h 331787"/>
                  <a:gd name="connsiteX6" fmla="*/ 190500 w 331788"/>
                  <a:gd name="connsiteY6" fmla="*/ 228600 h 331787"/>
                  <a:gd name="connsiteX7" fmla="*/ 201490 w 331788"/>
                  <a:gd name="connsiteY7" fmla="*/ 228600 h 331787"/>
                  <a:gd name="connsiteX8" fmla="*/ 206375 w 331788"/>
                  <a:gd name="connsiteY8" fmla="*/ 236394 h 331787"/>
                  <a:gd name="connsiteX9" fmla="*/ 200269 w 331788"/>
                  <a:gd name="connsiteY9" fmla="*/ 242888 h 331787"/>
                  <a:gd name="connsiteX10" fmla="*/ 190500 w 331788"/>
                  <a:gd name="connsiteY10" fmla="*/ 228600 h 331787"/>
                  <a:gd name="connsiteX11" fmla="*/ 146452 w 331788"/>
                  <a:gd name="connsiteY11" fmla="*/ 228600 h 331787"/>
                  <a:gd name="connsiteX12" fmla="*/ 164590 w 331788"/>
                  <a:gd name="connsiteY12" fmla="*/ 229897 h 331787"/>
                  <a:gd name="connsiteX13" fmla="*/ 165885 w 331788"/>
                  <a:gd name="connsiteY13" fmla="*/ 229897 h 331787"/>
                  <a:gd name="connsiteX14" fmla="*/ 173659 w 331788"/>
                  <a:gd name="connsiteY14" fmla="*/ 229897 h 331787"/>
                  <a:gd name="connsiteX15" fmla="*/ 190501 w 331788"/>
                  <a:gd name="connsiteY15" fmla="*/ 253240 h 331787"/>
                  <a:gd name="connsiteX16" fmla="*/ 103699 w 331788"/>
                  <a:gd name="connsiteY16" fmla="*/ 320675 h 331787"/>
                  <a:gd name="connsiteX17" fmla="*/ 77788 w 331788"/>
                  <a:gd name="connsiteY17" fmla="*/ 306410 h 331787"/>
                  <a:gd name="connsiteX18" fmla="*/ 112768 w 331788"/>
                  <a:gd name="connsiteY18" fmla="*/ 244162 h 331787"/>
                  <a:gd name="connsiteX19" fmla="*/ 121837 w 331788"/>
                  <a:gd name="connsiteY19" fmla="*/ 245459 h 331787"/>
                  <a:gd name="connsiteX20" fmla="*/ 146452 w 331788"/>
                  <a:gd name="connsiteY20" fmla="*/ 228600 h 331787"/>
                  <a:gd name="connsiteX21" fmla="*/ 323851 w 331788"/>
                  <a:gd name="connsiteY21" fmla="*/ 217487 h 331787"/>
                  <a:gd name="connsiteX22" fmla="*/ 249631 w 331788"/>
                  <a:gd name="connsiteY22" fmla="*/ 307975 h 331787"/>
                  <a:gd name="connsiteX23" fmla="*/ 207963 w 331788"/>
                  <a:gd name="connsiteY23" fmla="*/ 253682 h 331787"/>
                  <a:gd name="connsiteX24" fmla="*/ 218380 w 331788"/>
                  <a:gd name="connsiteY24" fmla="*/ 243341 h 331787"/>
                  <a:gd name="connsiteX25" fmla="*/ 227495 w 331788"/>
                  <a:gd name="connsiteY25" fmla="*/ 244634 h 331787"/>
                  <a:gd name="connsiteX26" fmla="*/ 253537 w 331788"/>
                  <a:gd name="connsiteY26" fmla="*/ 225243 h 331787"/>
                  <a:gd name="connsiteX27" fmla="*/ 323851 w 331788"/>
                  <a:gd name="connsiteY27" fmla="*/ 217487 h 331787"/>
                  <a:gd name="connsiteX28" fmla="*/ 3175 w 331788"/>
                  <a:gd name="connsiteY28" fmla="*/ 196850 h 331787"/>
                  <a:gd name="connsiteX29" fmla="*/ 93642 w 331788"/>
                  <a:gd name="connsiteY29" fmla="*/ 222902 h 331787"/>
                  <a:gd name="connsiteX30" fmla="*/ 100013 w 331788"/>
                  <a:gd name="connsiteY30" fmla="*/ 235927 h 331787"/>
                  <a:gd name="connsiteX31" fmla="*/ 65610 w 331788"/>
                  <a:gd name="connsiteY31" fmla="*/ 298450 h 331787"/>
                  <a:gd name="connsiteX32" fmla="*/ 3175 w 331788"/>
                  <a:gd name="connsiteY32" fmla="*/ 196850 h 331787"/>
                  <a:gd name="connsiteX33" fmla="*/ 146517 w 331788"/>
                  <a:gd name="connsiteY33" fmla="*/ 192087 h 331787"/>
                  <a:gd name="connsiteX34" fmla="*/ 163513 w 331788"/>
                  <a:gd name="connsiteY34" fmla="*/ 215900 h 331787"/>
                  <a:gd name="connsiteX35" fmla="*/ 147825 w 331788"/>
                  <a:gd name="connsiteY35" fmla="*/ 214577 h 331787"/>
                  <a:gd name="connsiteX36" fmla="*/ 141288 w 331788"/>
                  <a:gd name="connsiteY36" fmla="*/ 200025 h 331787"/>
                  <a:gd name="connsiteX37" fmla="*/ 146517 w 331788"/>
                  <a:gd name="connsiteY37" fmla="*/ 192087 h 331787"/>
                  <a:gd name="connsiteX38" fmla="*/ 277877 w 331788"/>
                  <a:gd name="connsiteY38" fmla="*/ 160337 h 331787"/>
                  <a:gd name="connsiteX39" fmla="*/ 314326 w 331788"/>
                  <a:gd name="connsiteY39" fmla="*/ 204624 h 331787"/>
                  <a:gd name="connsiteX40" fmla="*/ 253143 w 331788"/>
                  <a:gd name="connsiteY40" fmla="*/ 211137 h 331787"/>
                  <a:gd name="connsiteX41" fmla="*/ 249238 w 331788"/>
                  <a:gd name="connsiteY41" fmla="*/ 203322 h 331787"/>
                  <a:gd name="connsiteX42" fmla="*/ 277877 w 331788"/>
                  <a:gd name="connsiteY42" fmla="*/ 160337 h 331787"/>
                  <a:gd name="connsiteX43" fmla="*/ 290513 w 331788"/>
                  <a:gd name="connsiteY43" fmla="*/ 153987 h 331787"/>
                  <a:gd name="connsiteX44" fmla="*/ 331788 w 331788"/>
                  <a:gd name="connsiteY44" fmla="*/ 167061 h 331787"/>
                  <a:gd name="connsiteX45" fmla="*/ 329125 w 331788"/>
                  <a:gd name="connsiteY45" fmla="*/ 198437 h 331787"/>
                  <a:gd name="connsiteX46" fmla="*/ 290513 w 331788"/>
                  <a:gd name="connsiteY46" fmla="*/ 153987 h 331787"/>
                  <a:gd name="connsiteX47" fmla="*/ 113341 w 331788"/>
                  <a:gd name="connsiteY47" fmla="*/ 139700 h 331787"/>
                  <a:gd name="connsiteX48" fmla="*/ 130085 w 331788"/>
                  <a:gd name="connsiteY48" fmla="*/ 169324 h 331787"/>
                  <a:gd name="connsiteX49" fmla="*/ 136525 w 331788"/>
                  <a:gd name="connsiteY49" fmla="*/ 178340 h 331787"/>
                  <a:gd name="connsiteX50" fmla="*/ 128797 w 331788"/>
                  <a:gd name="connsiteY50" fmla="*/ 191219 h 331787"/>
                  <a:gd name="connsiteX51" fmla="*/ 121069 w 331788"/>
                  <a:gd name="connsiteY51" fmla="*/ 189932 h 331787"/>
                  <a:gd name="connsiteX52" fmla="*/ 95310 w 331788"/>
                  <a:gd name="connsiteY52" fmla="*/ 207963 h 331787"/>
                  <a:gd name="connsiteX53" fmla="*/ 1288 w 331788"/>
                  <a:gd name="connsiteY53" fmla="*/ 179628 h 331787"/>
                  <a:gd name="connsiteX54" fmla="*/ 0 w 331788"/>
                  <a:gd name="connsiteY54" fmla="*/ 165460 h 331787"/>
                  <a:gd name="connsiteX55" fmla="*/ 1288 w 331788"/>
                  <a:gd name="connsiteY55" fmla="*/ 151292 h 331787"/>
                  <a:gd name="connsiteX56" fmla="*/ 113341 w 331788"/>
                  <a:gd name="connsiteY56" fmla="*/ 139700 h 331787"/>
                  <a:gd name="connsiteX57" fmla="*/ 186315 w 331788"/>
                  <a:gd name="connsiteY57" fmla="*/ 138112 h 331787"/>
                  <a:gd name="connsiteX58" fmla="*/ 268288 w 331788"/>
                  <a:gd name="connsiteY58" fmla="*/ 149780 h 331787"/>
                  <a:gd name="connsiteX59" fmla="*/ 238829 w 331788"/>
                  <a:gd name="connsiteY59" fmla="*/ 193860 h 331787"/>
                  <a:gd name="connsiteX60" fmla="*/ 227301 w 331788"/>
                  <a:gd name="connsiteY60" fmla="*/ 191267 h 331787"/>
                  <a:gd name="connsiteX61" fmla="*/ 200404 w 331788"/>
                  <a:gd name="connsiteY61" fmla="*/ 214604 h 331787"/>
                  <a:gd name="connsiteX62" fmla="*/ 179911 w 331788"/>
                  <a:gd name="connsiteY62" fmla="*/ 215900 h 331787"/>
                  <a:gd name="connsiteX63" fmla="*/ 155575 w 331788"/>
                  <a:gd name="connsiteY63" fmla="*/ 179599 h 331787"/>
                  <a:gd name="connsiteX64" fmla="*/ 173507 w 331788"/>
                  <a:gd name="connsiteY64" fmla="*/ 154966 h 331787"/>
                  <a:gd name="connsiteX65" fmla="*/ 186315 w 331788"/>
                  <a:gd name="connsiteY65" fmla="*/ 138112 h 331787"/>
                  <a:gd name="connsiteX66" fmla="*/ 168276 w 331788"/>
                  <a:gd name="connsiteY66" fmla="*/ 138112 h 331787"/>
                  <a:gd name="connsiteX67" fmla="*/ 161661 w 331788"/>
                  <a:gd name="connsiteY67" fmla="*/ 145566 h 331787"/>
                  <a:gd name="connsiteX68" fmla="*/ 145786 w 331788"/>
                  <a:gd name="connsiteY68" fmla="*/ 166687 h 331787"/>
                  <a:gd name="connsiteX69" fmla="*/ 141817 w 331788"/>
                  <a:gd name="connsiteY69" fmla="*/ 161718 h 331787"/>
                  <a:gd name="connsiteX70" fmla="*/ 128588 w 331788"/>
                  <a:gd name="connsiteY70" fmla="*/ 139354 h 331787"/>
                  <a:gd name="connsiteX71" fmla="*/ 168276 w 331788"/>
                  <a:gd name="connsiteY71" fmla="*/ 138112 h 331787"/>
                  <a:gd name="connsiteX72" fmla="*/ 220028 w 331788"/>
                  <a:gd name="connsiteY72" fmla="*/ 103187 h 331787"/>
                  <a:gd name="connsiteX73" fmla="*/ 232728 w 331788"/>
                  <a:gd name="connsiteY73" fmla="*/ 105784 h 331787"/>
                  <a:gd name="connsiteX74" fmla="*/ 237808 w 331788"/>
                  <a:gd name="connsiteY74" fmla="*/ 105784 h 331787"/>
                  <a:gd name="connsiteX75" fmla="*/ 246698 w 331788"/>
                  <a:gd name="connsiteY75" fmla="*/ 118773 h 331787"/>
                  <a:gd name="connsiteX76" fmla="*/ 255588 w 331788"/>
                  <a:gd name="connsiteY76" fmla="*/ 131762 h 331787"/>
                  <a:gd name="connsiteX77" fmla="*/ 198438 w 331788"/>
                  <a:gd name="connsiteY77" fmla="*/ 125267 h 331787"/>
                  <a:gd name="connsiteX78" fmla="*/ 220028 w 331788"/>
                  <a:gd name="connsiteY78" fmla="*/ 103187 h 331787"/>
                  <a:gd name="connsiteX79" fmla="*/ 317236 w 331788"/>
                  <a:gd name="connsiteY79" fmla="*/ 98425 h 331787"/>
                  <a:gd name="connsiteX80" fmla="*/ 331788 w 331788"/>
                  <a:gd name="connsiteY80" fmla="*/ 152400 h 331787"/>
                  <a:gd name="connsiteX81" fmla="*/ 292100 w 331788"/>
                  <a:gd name="connsiteY81" fmla="*/ 140552 h 331787"/>
                  <a:gd name="connsiteX82" fmla="*/ 317236 w 331788"/>
                  <a:gd name="connsiteY82" fmla="*/ 98425 h 331787"/>
                  <a:gd name="connsiteX83" fmla="*/ 286068 w 331788"/>
                  <a:gd name="connsiteY83" fmla="*/ 52387 h 331787"/>
                  <a:gd name="connsiteX84" fmla="*/ 309563 w 331788"/>
                  <a:gd name="connsiteY84" fmla="*/ 84748 h 331787"/>
                  <a:gd name="connsiteX85" fmla="*/ 278236 w 331788"/>
                  <a:gd name="connsiteY85" fmla="*/ 136525 h 331787"/>
                  <a:gd name="connsiteX86" fmla="*/ 276931 w 331788"/>
                  <a:gd name="connsiteY86" fmla="*/ 136525 h 331787"/>
                  <a:gd name="connsiteX87" fmla="*/ 258657 w 331788"/>
                  <a:gd name="connsiteY87" fmla="*/ 110636 h 331787"/>
                  <a:gd name="connsiteX88" fmla="*/ 250825 w 331788"/>
                  <a:gd name="connsiteY88" fmla="*/ 98986 h 331787"/>
                  <a:gd name="connsiteX89" fmla="*/ 259962 w 331788"/>
                  <a:gd name="connsiteY89" fmla="*/ 78275 h 331787"/>
                  <a:gd name="connsiteX90" fmla="*/ 258657 w 331788"/>
                  <a:gd name="connsiteY90" fmla="*/ 70509 h 331787"/>
                  <a:gd name="connsiteX91" fmla="*/ 286068 w 331788"/>
                  <a:gd name="connsiteY91" fmla="*/ 52387 h 331787"/>
                  <a:gd name="connsiteX92" fmla="*/ 73025 w 331788"/>
                  <a:gd name="connsiteY92" fmla="*/ 28575 h 331787"/>
                  <a:gd name="connsiteX93" fmla="*/ 107950 w 331788"/>
                  <a:gd name="connsiteY93" fmla="*/ 126377 h 331787"/>
                  <a:gd name="connsiteX94" fmla="*/ 3175 w 331788"/>
                  <a:gd name="connsiteY94" fmla="*/ 138113 h 331787"/>
                  <a:gd name="connsiteX95" fmla="*/ 73025 w 331788"/>
                  <a:gd name="connsiteY95" fmla="*/ 28575 h 331787"/>
                  <a:gd name="connsiteX96" fmla="*/ 203200 w 331788"/>
                  <a:gd name="connsiteY96" fmla="*/ 4762 h 331787"/>
                  <a:gd name="connsiteX97" fmla="*/ 274638 w 331788"/>
                  <a:gd name="connsiteY97" fmla="*/ 41817 h 331787"/>
                  <a:gd name="connsiteX98" fmla="*/ 251258 w 331788"/>
                  <a:gd name="connsiteY98" fmla="*/ 57150 h 331787"/>
                  <a:gd name="connsiteX99" fmla="*/ 233074 w 331788"/>
                  <a:gd name="connsiteY99" fmla="*/ 50761 h 331787"/>
                  <a:gd name="connsiteX100" fmla="*/ 225281 w 331788"/>
                  <a:gd name="connsiteY100" fmla="*/ 52039 h 331787"/>
                  <a:gd name="connsiteX101" fmla="*/ 203200 w 331788"/>
                  <a:gd name="connsiteY101" fmla="*/ 4762 h 331787"/>
                  <a:gd name="connsiteX102" fmla="*/ 165260 w 331788"/>
                  <a:gd name="connsiteY102" fmla="*/ 0 h 331787"/>
                  <a:gd name="connsiteX103" fmla="*/ 185786 w 331788"/>
                  <a:gd name="connsiteY103" fmla="*/ 1290 h 331787"/>
                  <a:gd name="connsiteX104" fmla="*/ 212725 w 331788"/>
                  <a:gd name="connsiteY104" fmla="*/ 59333 h 331787"/>
                  <a:gd name="connsiteX105" fmla="*/ 205028 w 331788"/>
                  <a:gd name="connsiteY105" fmla="*/ 77390 h 331787"/>
                  <a:gd name="connsiteX106" fmla="*/ 208876 w 331788"/>
                  <a:gd name="connsiteY106" fmla="*/ 91579 h 331787"/>
                  <a:gd name="connsiteX107" fmla="*/ 179371 w 331788"/>
                  <a:gd name="connsiteY107" fmla="*/ 122535 h 331787"/>
                  <a:gd name="connsiteX108" fmla="*/ 176806 w 331788"/>
                  <a:gd name="connsiteY108" fmla="*/ 122535 h 331787"/>
                  <a:gd name="connsiteX109" fmla="*/ 122927 w 331788"/>
                  <a:gd name="connsiteY109" fmla="*/ 123825 h 331787"/>
                  <a:gd name="connsiteX110" fmla="*/ 85725 w 331788"/>
                  <a:gd name="connsiteY110" fmla="*/ 20637 h 331787"/>
                  <a:gd name="connsiteX111" fmla="*/ 165260 w 331788"/>
                  <a:gd name="connsiteY111" fmla="*/ 0 h 331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</a:cxnLst>
                <a:rect l="l" t="t" r="r" b="b"/>
                <a:pathLst>
                  <a:path w="331788" h="331787">
                    <a:moveTo>
                      <a:pt x="199497" y="265112"/>
                    </a:moveTo>
                    <a:cubicBezTo>
                      <a:pt x="203360" y="270241"/>
                      <a:pt x="205935" y="274088"/>
                      <a:pt x="209798" y="279217"/>
                    </a:cubicBezTo>
                    <a:cubicBezTo>
                      <a:pt x="222674" y="295885"/>
                      <a:pt x="231688" y="307425"/>
                      <a:pt x="238126" y="315118"/>
                    </a:cubicBezTo>
                    <a:cubicBezTo>
                      <a:pt x="216236" y="325376"/>
                      <a:pt x="191771" y="331787"/>
                      <a:pt x="166018" y="331787"/>
                    </a:cubicBezTo>
                    <a:cubicBezTo>
                      <a:pt x="150566" y="331787"/>
                      <a:pt x="136402" y="329223"/>
                      <a:pt x="122238" y="325376"/>
                    </a:cubicBezTo>
                    <a:cubicBezTo>
                      <a:pt x="141553" y="312554"/>
                      <a:pt x="169881" y="293321"/>
                      <a:pt x="199497" y="265112"/>
                    </a:cubicBezTo>
                    <a:close/>
                    <a:moveTo>
                      <a:pt x="190500" y="228600"/>
                    </a:moveTo>
                    <a:cubicBezTo>
                      <a:pt x="194163" y="228600"/>
                      <a:pt x="197827" y="228600"/>
                      <a:pt x="201490" y="228600"/>
                    </a:cubicBezTo>
                    <a:cubicBezTo>
                      <a:pt x="202712" y="231198"/>
                      <a:pt x="203933" y="233796"/>
                      <a:pt x="206375" y="236394"/>
                    </a:cubicBezTo>
                    <a:cubicBezTo>
                      <a:pt x="203933" y="237693"/>
                      <a:pt x="201490" y="240290"/>
                      <a:pt x="200269" y="242888"/>
                    </a:cubicBezTo>
                    <a:cubicBezTo>
                      <a:pt x="196606" y="237693"/>
                      <a:pt x="194163" y="233796"/>
                      <a:pt x="190500" y="228600"/>
                    </a:cubicBezTo>
                    <a:close/>
                    <a:moveTo>
                      <a:pt x="146452" y="228600"/>
                    </a:moveTo>
                    <a:cubicBezTo>
                      <a:pt x="152930" y="228600"/>
                      <a:pt x="159408" y="229897"/>
                      <a:pt x="164590" y="229897"/>
                    </a:cubicBezTo>
                    <a:cubicBezTo>
                      <a:pt x="164590" y="229897"/>
                      <a:pt x="164590" y="229897"/>
                      <a:pt x="165885" y="229897"/>
                    </a:cubicBezTo>
                    <a:cubicBezTo>
                      <a:pt x="168477" y="229897"/>
                      <a:pt x="171068" y="229897"/>
                      <a:pt x="173659" y="229897"/>
                    </a:cubicBezTo>
                    <a:cubicBezTo>
                      <a:pt x="178841" y="237678"/>
                      <a:pt x="185319" y="245459"/>
                      <a:pt x="190501" y="253240"/>
                    </a:cubicBezTo>
                    <a:cubicBezTo>
                      <a:pt x="156817" y="286958"/>
                      <a:pt x="123132" y="309004"/>
                      <a:pt x="103699" y="320675"/>
                    </a:cubicBezTo>
                    <a:cubicBezTo>
                      <a:pt x="94630" y="316785"/>
                      <a:pt x="85561" y="311597"/>
                      <a:pt x="77788" y="306410"/>
                    </a:cubicBezTo>
                    <a:cubicBezTo>
                      <a:pt x="84266" y="293442"/>
                      <a:pt x="97221" y="271396"/>
                      <a:pt x="112768" y="244162"/>
                    </a:cubicBezTo>
                    <a:cubicBezTo>
                      <a:pt x="115359" y="245459"/>
                      <a:pt x="117950" y="245459"/>
                      <a:pt x="121837" y="245459"/>
                    </a:cubicBezTo>
                    <a:cubicBezTo>
                      <a:pt x="132201" y="245459"/>
                      <a:pt x="142566" y="238975"/>
                      <a:pt x="146452" y="228600"/>
                    </a:cubicBezTo>
                    <a:close/>
                    <a:moveTo>
                      <a:pt x="323851" y="217487"/>
                    </a:moveTo>
                    <a:cubicBezTo>
                      <a:pt x="310830" y="256268"/>
                      <a:pt x="284788" y="287292"/>
                      <a:pt x="249631" y="307975"/>
                    </a:cubicBezTo>
                    <a:cubicBezTo>
                      <a:pt x="240516" y="295048"/>
                      <a:pt x="224890" y="275658"/>
                      <a:pt x="207963" y="253682"/>
                    </a:cubicBezTo>
                    <a:cubicBezTo>
                      <a:pt x="211869" y="249804"/>
                      <a:pt x="214474" y="247219"/>
                      <a:pt x="218380" y="243341"/>
                    </a:cubicBezTo>
                    <a:cubicBezTo>
                      <a:pt x="220984" y="244634"/>
                      <a:pt x="223588" y="244634"/>
                      <a:pt x="227495" y="244634"/>
                    </a:cubicBezTo>
                    <a:cubicBezTo>
                      <a:pt x="239214" y="244634"/>
                      <a:pt x="250933" y="236878"/>
                      <a:pt x="253537" y="225243"/>
                    </a:cubicBezTo>
                    <a:cubicBezTo>
                      <a:pt x="280881" y="222658"/>
                      <a:pt x="304319" y="220073"/>
                      <a:pt x="323851" y="217487"/>
                    </a:cubicBezTo>
                    <a:close/>
                    <a:moveTo>
                      <a:pt x="3175" y="196850"/>
                    </a:moveTo>
                    <a:cubicBezTo>
                      <a:pt x="23562" y="204666"/>
                      <a:pt x="55417" y="215086"/>
                      <a:pt x="93642" y="222902"/>
                    </a:cubicBezTo>
                    <a:cubicBezTo>
                      <a:pt x="94916" y="228112"/>
                      <a:pt x="96190" y="232019"/>
                      <a:pt x="100013" y="235927"/>
                    </a:cubicBezTo>
                    <a:cubicBezTo>
                      <a:pt x="84723" y="261978"/>
                      <a:pt x="71981" y="284122"/>
                      <a:pt x="65610" y="298450"/>
                    </a:cubicBezTo>
                    <a:cubicBezTo>
                      <a:pt x="33755" y="273702"/>
                      <a:pt x="10820" y="237230"/>
                      <a:pt x="3175" y="196850"/>
                    </a:cubicBezTo>
                    <a:close/>
                    <a:moveTo>
                      <a:pt x="146517" y="192087"/>
                    </a:moveTo>
                    <a:cubicBezTo>
                      <a:pt x="151747" y="200025"/>
                      <a:pt x="156976" y="207963"/>
                      <a:pt x="163513" y="215900"/>
                    </a:cubicBezTo>
                    <a:cubicBezTo>
                      <a:pt x="158284" y="215900"/>
                      <a:pt x="153054" y="214577"/>
                      <a:pt x="147825" y="214577"/>
                    </a:cubicBezTo>
                    <a:cubicBezTo>
                      <a:pt x="147825" y="209286"/>
                      <a:pt x="145210" y="203994"/>
                      <a:pt x="141288" y="200025"/>
                    </a:cubicBezTo>
                    <a:cubicBezTo>
                      <a:pt x="142595" y="197379"/>
                      <a:pt x="145210" y="194733"/>
                      <a:pt x="146517" y="192087"/>
                    </a:cubicBezTo>
                    <a:close/>
                    <a:moveTo>
                      <a:pt x="277877" y="160337"/>
                    </a:moveTo>
                    <a:cubicBezTo>
                      <a:pt x="290894" y="175968"/>
                      <a:pt x="302610" y="190296"/>
                      <a:pt x="314326" y="204624"/>
                    </a:cubicBezTo>
                    <a:cubicBezTo>
                      <a:pt x="297403" y="205927"/>
                      <a:pt x="276575" y="208532"/>
                      <a:pt x="253143" y="211137"/>
                    </a:cubicBezTo>
                    <a:cubicBezTo>
                      <a:pt x="251842" y="207230"/>
                      <a:pt x="251842" y="204624"/>
                      <a:pt x="249238" y="203322"/>
                    </a:cubicBezTo>
                    <a:cubicBezTo>
                      <a:pt x="259652" y="188994"/>
                      <a:pt x="270066" y="174665"/>
                      <a:pt x="277877" y="160337"/>
                    </a:cubicBezTo>
                    <a:close/>
                    <a:moveTo>
                      <a:pt x="290513" y="153987"/>
                    </a:moveTo>
                    <a:cubicBezTo>
                      <a:pt x="306490" y="159216"/>
                      <a:pt x="321136" y="163139"/>
                      <a:pt x="331788" y="167061"/>
                    </a:cubicBezTo>
                    <a:cubicBezTo>
                      <a:pt x="331788" y="178827"/>
                      <a:pt x="330457" y="187978"/>
                      <a:pt x="329125" y="198437"/>
                    </a:cubicBezTo>
                    <a:cubicBezTo>
                      <a:pt x="317142" y="185364"/>
                      <a:pt x="303828" y="170983"/>
                      <a:pt x="290513" y="153987"/>
                    </a:cubicBezTo>
                    <a:close/>
                    <a:moveTo>
                      <a:pt x="113341" y="139700"/>
                    </a:moveTo>
                    <a:cubicBezTo>
                      <a:pt x="118493" y="150004"/>
                      <a:pt x="124933" y="160307"/>
                      <a:pt x="130085" y="169324"/>
                    </a:cubicBezTo>
                    <a:cubicBezTo>
                      <a:pt x="132661" y="171900"/>
                      <a:pt x="135237" y="175764"/>
                      <a:pt x="136525" y="178340"/>
                    </a:cubicBezTo>
                    <a:cubicBezTo>
                      <a:pt x="133949" y="183492"/>
                      <a:pt x="131373" y="187356"/>
                      <a:pt x="128797" y="191219"/>
                    </a:cubicBezTo>
                    <a:cubicBezTo>
                      <a:pt x="126221" y="189932"/>
                      <a:pt x="123645" y="189932"/>
                      <a:pt x="121069" y="189932"/>
                    </a:cubicBezTo>
                    <a:cubicBezTo>
                      <a:pt x="109478" y="189932"/>
                      <a:pt x="99174" y="197659"/>
                      <a:pt x="95310" y="207963"/>
                    </a:cubicBezTo>
                    <a:cubicBezTo>
                      <a:pt x="52807" y="200235"/>
                      <a:pt x="19320" y="187356"/>
                      <a:pt x="1288" y="179628"/>
                    </a:cubicBezTo>
                    <a:cubicBezTo>
                      <a:pt x="0" y="174476"/>
                      <a:pt x="0" y="170612"/>
                      <a:pt x="0" y="165460"/>
                    </a:cubicBezTo>
                    <a:cubicBezTo>
                      <a:pt x="0" y="160307"/>
                      <a:pt x="0" y="156444"/>
                      <a:pt x="1288" y="151292"/>
                    </a:cubicBezTo>
                    <a:cubicBezTo>
                      <a:pt x="23183" y="147428"/>
                      <a:pt x="64399" y="142276"/>
                      <a:pt x="113341" y="139700"/>
                    </a:cubicBezTo>
                    <a:close/>
                    <a:moveTo>
                      <a:pt x="186315" y="138112"/>
                    </a:moveTo>
                    <a:cubicBezTo>
                      <a:pt x="215774" y="139408"/>
                      <a:pt x="243952" y="143298"/>
                      <a:pt x="268288" y="149780"/>
                    </a:cubicBezTo>
                    <a:cubicBezTo>
                      <a:pt x="259322" y="164042"/>
                      <a:pt x="249076" y="179599"/>
                      <a:pt x="238829" y="193860"/>
                    </a:cubicBezTo>
                    <a:cubicBezTo>
                      <a:pt x="234986" y="192564"/>
                      <a:pt x="231144" y="191267"/>
                      <a:pt x="227301" y="191267"/>
                    </a:cubicBezTo>
                    <a:cubicBezTo>
                      <a:pt x="213212" y="191267"/>
                      <a:pt x="201685" y="201639"/>
                      <a:pt x="200404" y="214604"/>
                    </a:cubicBezTo>
                    <a:cubicBezTo>
                      <a:pt x="194000" y="214604"/>
                      <a:pt x="186315" y="214604"/>
                      <a:pt x="179911" y="215900"/>
                    </a:cubicBezTo>
                    <a:cubicBezTo>
                      <a:pt x="170945" y="202936"/>
                      <a:pt x="163260" y="191267"/>
                      <a:pt x="155575" y="179599"/>
                    </a:cubicBezTo>
                    <a:cubicBezTo>
                      <a:pt x="160698" y="171820"/>
                      <a:pt x="167102" y="162745"/>
                      <a:pt x="173507" y="154966"/>
                    </a:cubicBezTo>
                    <a:cubicBezTo>
                      <a:pt x="177349" y="148483"/>
                      <a:pt x="182472" y="143298"/>
                      <a:pt x="186315" y="138112"/>
                    </a:cubicBezTo>
                    <a:close/>
                    <a:moveTo>
                      <a:pt x="168276" y="138112"/>
                    </a:moveTo>
                    <a:cubicBezTo>
                      <a:pt x="165630" y="140597"/>
                      <a:pt x="164307" y="143081"/>
                      <a:pt x="161661" y="145566"/>
                    </a:cubicBezTo>
                    <a:cubicBezTo>
                      <a:pt x="156370" y="153020"/>
                      <a:pt x="151078" y="159232"/>
                      <a:pt x="145786" y="166687"/>
                    </a:cubicBezTo>
                    <a:cubicBezTo>
                      <a:pt x="144463" y="165445"/>
                      <a:pt x="143140" y="162960"/>
                      <a:pt x="141817" y="161718"/>
                    </a:cubicBezTo>
                    <a:cubicBezTo>
                      <a:pt x="137849" y="154263"/>
                      <a:pt x="132557" y="146808"/>
                      <a:pt x="128588" y="139354"/>
                    </a:cubicBezTo>
                    <a:cubicBezTo>
                      <a:pt x="141817" y="139354"/>
                      <a:pt x="155047" y="138112"/>
                      <a:pt x="168276" y="138112"/>
                    </a:cubicBezTo>
                    <a:close/>
                    <a:moveTo>
                      <a:pt x="220028" y="103187"/>
                    </a:moveTo>
                    <a:cubicBezTo>
                      <a:pt x="223838" y="104486"/>
                      <a:pt x="227648" y="105784"/>
                      <a:pt x="232728" y="105784"/>
                    </a:cubicBezTo>
                    <a:cubicBezTo>
                      <a:pt x="233998" y="105784"/>
                      <a:pt x="236538" y="105784"/>
                      <a:pt x="237808" y="105784"/>
                    </a:cubicBezTo>
                    <a:cubicBezTo>
                      <a:pt x="241618" y="109681"/>
                      <a:pt x="244158" y="114877"/>
                      <a:pt x="246698" y="118773"/>
                    </a:cubicBezTo>
                    <a:cubicBezTo>
                      <a:pt x="249238" y="122670"/>
                      <a:pt x="253048" y="127865"/>
                      <a:pt x="255588" y="131762"/>
                    </a:cubicBezTo>
                    <a:cubicBezTo>
                      <a:pt x="237808" y="129164"/>
                      <a:pt x="218758" y="126566"/>
                      <a:pt x="198438" y="125267"/>
                    </a:cubicBezTo>
                    <a:cubicBezTo>
                      <a:pt x="206058" y="117474"/>
                      <a:pt x="213678" y="109681"/>
                      <a:pt x="220028" y="103187"/>
                    </a:cubicBezTo>
                    <a:close/>
                    <a:moveTo>
                      <a:pt x="317236" y="98425"/>
                    </a:moveTo>
                    <a:cubicBezTo>
                      <a:pt x="325173" y="115539"/>
                      <a:pt x="329142" y="133969"/>
                      <a:pt x="331788" y="152400"/>
                    </a:cubicBezTo>
                    <a:cubicBezTo>
                      <a:pt x="319882" y="148450"/>
                      <a:pt x="306652" y="144501"/>
                      <a:pt x="292100" y="140552"/>
                    </a:cubicBezTo>
                    <a:cubicBezTo>
                      <a:pt x="301361" y="124754"/>
                      <a:pt x="310621" y="111589"/>
                      <a:pt x="317236" y="98425"/>
                    </a:cubicBezTo>
                    <a:close/>
                    <a:moveTo>
                      <a:pt x="286068" y="52387"/>
                    </a:moveTo>
                    <a:cubicBezTo>
                      <a:pt x="295205" y="61448"/>
                      <a:pt x="303037" y="71803"/>
                      <a:pt x="309563" y="84748"/>
                    </a:cubicBezTo>
                    <a:cubicBezTo>
                      <a:pt x="301731" y="98986"/>
                      <a:pt x="289984" y="117108"/>
                      <a:pt x="278236" y="136525"/>
                    </a:cubicBezTo>
                    <a:cubicBezTo>
                      <a:pt x="278236" y="136525"/>
                      <a:pt x="276931" y="136525"/>
                      <a:pt x="276931" y="136525"/>
                    </a:cubicBezTo>
                    <a:cubicBezTo>
                      <a:pt x="270404" y="127464"/>
                      <a:pt x="265183" y="119697"/>
                      <a:pt x="258657" y="110636"/>
                    </a:cubicBezTo>
                    <a:cubicBezTo>
                      <a:pt x="256046" y="106753"/>
                      <a:pt x="253436" y="102870"/>
                      <a:pt x="250825" y="98986"/>
                    </a:cubicBezTo>
                    <a:cubicBezTo>
                      <a:pt x="256046" y="93809"/>
                      <a:pt x="259962" y="86042"/>
                      <a:pt x="259962" y="78275"/>
                    </a:cubicBezTo>
                    <a:cubicBezTo>
                      <a:pt x="259962" y="75687"/>
                      <a:pt x="259962" y="73098"/>
                      <a:pt x="258657" y="70509"/>
                    </a:cubicBezTo>
                    <a:cubicBezTo>
                      <a:pt x="269099" y="62742"/>
                      <a:pt x="278236" y="57564"/>
                      <a:pt x="286068" y="52387"/>
                    </a:cubicBezTo>
                    <a:close/>
                    <a:moveTo>
                      <a:pt x="73025" y="28575"/>
                    </a:moveTo>
                    <a:cubicBezTo>
                      <a:pt x="79493" y="54655"/>
                      <a:pt x="92428" y="92472"/>
                      <a:pt x="107950" y="126377"/>
                    </a:cubicBezTo>
                    <a:cubicBezTo>
                      <a:pt x="63970" y="128985"/>
                      <a:pt x="25165" y="134201"/>
                      <a:pt x="3175" y="138113"/>
                    </a:cubicBezTo>
                    <a:cubicBezTo>
                      <a:pt x="10936" y="92472"/>
                      <a:pt x="36806" y="53351"/>
                      <a:pt x="73025" y="28575"/>
                    </a:cubicBezTo>
                    <a:close/>
                    <a:moveTo>
                      <a:pt x="203200" y="4762"/>
                    </a:moveTo>
                    <a:cubicBezTo>
                      <a:pt x="230476" y="11151"/>
                      <a:pt x="255155" y="23928"/>
                      <a:pt x="274638" y="41817"/>
                    </a:cubicBezTo>
                    <a:cubicBezTo>
                      <a:pt x="268144" y="45650"/>
                      <a:pt x="260350" y="52039"/>
                      <a:pt x="251258" y="57150"/>
                    </a:cubicBezTo>
                    <a:cubicBezTo>
                      <a:pt x="246063" y="53316"/>
                      <a:pt x="239568" y="50761"/>
                      <a:pt x="233074" y="50761"/>
                    </a:cubicBezTo>
                    <a:cubicBezTo>
                      <a:pt x="230476" y="50761"/>
                      <a:pt x="227879" y="50761"/>
                      <a:pt x="225281" y="52039"/>
                    </a:cubicBezTo>
                    <a:cubicBezTo>
                      <a:pt x="216189" y="34150"/>
                      <a:pt x="208395" y="17539"/>
                      <a:pt x="203200" y="4762"/>
                    </a:cubicBezTo>
                    <a:close/>
                    <a:moveTo>
                      <a:pt x="165260" y="0"/>
                    </a:moveTo>
                    <a:cubicBezTo>
                      <a:pt x="172957" y="0"/>
                      <a:pt x="179371" y="0"/>
                      <a:pt x="185786" y="1290"/>
                    </a:cubicBezTo>
                    <a:cubicBezTo>
                      <a:pt x="192200" y="15478"/>
                      <a:pt x="199897" y="36115"/>
                      <a:pt x="212725" y="59333"/>
                    </a:cubicBezTo>
                    <a:cubicBezTo>
                      <a:pt x="207594" y="63202"/>
                      <a:pt x="205028" y="69651"/>
                      <a:pt x="205028" y="77390"/>
                    </a:cubicBezTo>
                    <a:cubicBezTo>
                      <a:pt x="205028" y="82550"/>
                      <a:pt x="206311" y="87709"/>
                      <a:pt x="208876" y="91579"/>
                    </a:cubicBezTo>
                    <a:cubicBezTo>
                      <a:pt x="198614" y="100608"/>
                      <a:pt x="188351" y="110926"/>
                      <a:pt x="179371" y="122535"/>
                    </a:cubicBezTo>
                    <a:cubicBezTo>
                      <a:pt x="178089" y="122535"/>
                      <a:pt x="178089" y="122535"/>
                      <a:pt x="176806" y="122535"/>
                    </a:cubicBezTo>
                    <a:cubicBezTo>
                      <a:pt x="158846" y="122535"/>
                      <a:pt x="139604" y="123825"/>
                      <a:pt x="122927" y="123825"/>
                    </a:cubicBezTo>
                    <a:cubicBezTo>
                      <a:pt x="104967" y="87709"/>
                      <a:pt x="92139" y="45144"/>
                      <a:pt x="85725" y="20637"/>
                    </a:cubicBezTo>
                    <a:cubicBezTo>
                      <a:pt x="108816" y="7739"/>
                      <a:pt x="135755" y="0"/>
                      <a:pt x="16526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8106426" y="4687435"/>
                <a:ext cx="3232574" cy="58477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挖掘区域内大客户，企业用户等需求，制定合作方案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fallOve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62241" y="622366"/>
            <a:ext cx="976049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COMPETITION REPORT</a:t>
            </a:r>
            <a:endParaRPr lang="en-US" altLang="zh-CN" sz="60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椭圆 27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椭圆 46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49" name="箭头: V 形 48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箭头: V 形 49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箭头: V 形 50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椭圆 53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56" name="箭头: V 形 55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箭头: V 形 56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箭头: V 形 57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 rot="5400000">
            <a:off x="10646924" y="2214288"/>
            <a:ext cx="1948774" cy="190498"/>
            <a:chOff x="4548919" y="6236957"/>
            <a:chExt cx="3347223" cy="327200"/>
          </a:xfrm>
        </p:grpSpPr>
        <p:cxnSp>
          <p:nvCxnSpPr>
            <p:cNvPr id="60" name="直接连接符 59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椭圆 61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3" name="矩形 62"/>
          <p:cNvSpPr/>
          <p:nvPr/>
        </p:nvSpPr>
        <p:spPr>
          <a:xfrm>
            <a:off x="1616094" y="1884481"/>
            <a:ext cx="8959813" cy="32924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668616" y="2742484"/>
            <a:ext cx="5684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ctr">
              <a:defRPr sz="6000" b="1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accent3"/>
                </a:solidFill>
                <a:latin typeface="+mn-lt"/>
                <a:ea typeface="+mn-ea"/>
                <a:sym typeface="+mn-lt"/>
              </a:rPr>
              <a:t>个人竞争力分析</a:t>
            </a:r>
            <a:endParaRPr lang="zh-CN" altLang="en-US" dirty="0">
              <a:solidFill>
                <a:schemeClr val="accent3"/>
              </a:solidFill>
              <a:latin typeface="+mn-lt"/>
              <a:ea typeface="+mn-ea"/>
              <a:sym typeface="+mn-lt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4440139" y="4848779"/>
            <a:ext cx="70790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PART 04</a:t>
            </a:r>
            <a:endParaRPr lang="zh-CN" altLang="en-US" sz="115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4965004" y="3952585"/>
            <a:ext cx="5091977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请输入文字内容，言简意赅即可。请输入文字内容，言简意赅即可。请输入文字内容，言简意赅即可。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10935854" y="345146"/>
            <a:ext cx="991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11485" y="496452"/>
            <a:ext cx="257412" cy="257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595249" y="1884481"/>
            <a:ext cx="2770715" cy="32924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2128648" y="2721917"/>
            <a:ext cx="1674398" cy="1454500"/>
            <a:chOff x="1530078" y="1565736"/>
            <a:chExt cx="1674398" cy="1454500"/>
          </a:xfrm>
        </p:grpSpPr>
        <p:sp>
          <p:nvSpPr>
            <p:cNvPr id="71" name="椭圆 70"/>
            <p:cNvSpPr/>
            <p:nvPr/>
          </p:nvSpPr>
          <p:spPr>
            <a:xfrm>
              <a:off x="1654385" y="1565736"/>
              <a:ext cx="1454500" cy="14545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530078" y="1766694"/>
              <a:ext cx="167439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CN" altLang="en-US" sz="6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 advTm="0">
        <p15:prstTrans prst="curtains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333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600" tmFilter="0,0; .5, 1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3" grpId="0" animBg="1"/>
      <p:bldP spid="64" grpId="0"/>
      <p:bldP spid="65" grpId="0"/>
      <p:bldP spid="66" grpId="0"/>
      <p:bldP spid="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049420" y="5056140"/>
            <a:ext cx="2807582" cy="82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带过销售团队，管理经验较丰富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289004" y="3705540"/>
            <a:ext cx="2807581" cy="82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熟悉产品，善于推广和促进下单经验丰富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031552" y="2241262"/>
            <a:ext cx="2805953" cy="82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熟悉各项推广手段，能有效利用互联网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354497" y="2232446"/>
            <a:ext cx="2805951" cy="82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目标感强，要么不做，要么做到最好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152256" y="3704425"/>
            <a:ext cx="2807581" cy="82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思维活跃，善于学习，适应性强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443228" y="5056140"/>
            <a:ext cx="3404588" cy="8259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  <a:defRPr/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做事认真负责，能吃苦，抗压能力强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执行力高，不达目标不罢休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50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个人竞争力分析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1" name="组合 50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椭圆 58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2" name="组合 51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53" name="椭圆 52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61" name="Freeform: Shape 3"/>
          <p:cNvSpPr/>
          <p:nvPr/>
        </p:nvSpPr>
        <p:spPr>
          <a:xfrm>
            <a:off x="4977729" y="2791478"/>
            <a:ext cx="2228892" cy="25294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9" h="21570" extrusionOk="0">
                <a:moveTo>
                  <a:pt x="538" y="6909"/>
                </a:moveTo>
                <a:cubicBezTo>
                  <a:pt x="1461" y="7610"/>
                  <a:pt x="2084" y="8535"/>
                  <a:pt x="2344" y="9550"/>
                </a:cubicBezTo>
                <a:cubicBezTo>
                  <a:pt x="2607" y="10563"/>
                  <a:pt x="2500" y="11653"/>
                  <a:pt x="2066" y="12653"/>
                </a:cubicBezTo>
                <a:cubicBezTo>
                  <a:pt x="1851" y="13153"/>
                  <a:pt x="1549" y="13624"/>
                  <a:pt x="1175" y="14047"/>
                </a:cubicBezTo>
                <a:cubicBezTo>
                  <a:pt x="988" y="14258"/>
                  <a:pt x="783" y="14456"/>
                  <a:pt x="563" y="14641"/>
                </a:cubicBezTo>
                <a:cubicBezTo>
                  <a:pt x="535" y="14664"/>
                  <a:pt x="508" y="14687"/>
                  <a:pt x="480" y="14710"/>
                </a:cubicBezTo>
                <a:cubicBezTo>
                  <a:pt x="448" y="14736"/>
                  <a:pt x="416" y="14761"/>
                  <a:pt x="384" y="14787"/>
                </a:cubicBezTo>
                <a:cubicBezTo>
                  <a:pt x="262" y="14888"/>
                  <a:pt x="169" y="15015"/>
                  <a:pt x="114" y="15148"/>
                </a:cubicBezTo>
                <a:cubicBezTo>
                  <a:pt x="5" y="15419"/>
                  <a:pt x="39" y="15673"/>
                  <a:pt x="115" y="15884"/>
                </a:cubicBezTo>
                <a:cubicBezTo>
                  <a:pt x="195" y="16097"/>
                  <a:pt x="324" y="16283"/>
                  <a:pt x="510" y="16443"/>
                </a:cubicBezTo>
                <a:cubicBezTo>
                  <a:pt x="604" y="16523"/>
                  <a:pt x="714" y="16596"/>
                  <a:pt x="845" y="16653"/>
                </a:cubicBezTo>
                <a:cubicBezTo>
                  <a:pt x="977" y="16710"/>
                  <a:pt x="1132" y="16749"/>
                  <a:pt x="1297" y="16755"/>
                </a:cubicBezTo>
                <a:cubicBezTo>
                  <a:pt x="1379" y="16758"/>
                  <a:pt x="1462" y="16752"/>
                  <a:pt x="1542" y="16738"/>
                </a:cubicBezTo>
                <a:cubicBezTo>
                  <a:pt x="1582" y="16731"/>
                  <a:pt x="1622" y="16722"/>
                  <a:pt x="1660" y="16711"/>
                </a:cubicBezTo>
                <a:cubicBezTo>
                  <a:pt x="1682" y="16705"/>
                  <a:pt x="1703" y="16698"/>
                  <a:pt x="1725" y="16692"/>
                </a:cubicBezTo>
                <a:cubicBezTo>
                  <a:pt x="1761" y="16682"/>
                  <a:pt x="1797" y="16672"/>
                  <a:pt x="1833" y="16661"/>
                </a:cubicBezTo>
                <a:cubicBezTo>
                  <a:pt x="1870" y="16652"/>
                  <a:pt x="1906" y="16642"/>
                  <a:pt x="1942" y="16633"/>
                </a:cubicBezTo>
                <a:cubicBezTo>
                  <a:pt x="2088" y="16595"/>
                  <a:pt x="2235" y="16563"/>
                  <a:pt x="2384" y="16535"/>
                </a:cubicBezTo>
                <a:cubicBezTo>
                  <a:pt x="2977" y="16425"/>
                  <a:pt x="3590" y="16393"/>
                  <a:pt x="4193" y="16443"/>
                </a:cubicBezTo>
                <a:cubicBezTo>
                  <a:pt x="5401" y="16540"/>
                  <a:pt x="6568" y="16973"/>
                  <a:pt x="7492" y="17666"/>
                </a:cubicBezTo>
                <a:cubicBezTo>
                  <a:pt x="8420" y="18356"/>
                  <a:pt x="9100" y="19300"/>
                  <a:pt x="9406" y="20334"/>
                </a:cubicBezTo>
                <a:cubicBezTo>
                  <a:pt x="9425" y="20399"/>
                  <a:pt x="9443" y="20464"/>
                  <a:pt x="9460" y="20529"/>
                </a:cubicBezTo>
                <a:cubicBezTo>
                  <a:pt x="9468" y="20561"/>
                  <a:pt x="9475" y="20594"/>
                  <a:pt x="9483" y="20627"/>
                </a:cubicBezTo>
                <a:cubicBezTo>
                  <a:pt x="9488" y="20647"/>
                  <a:pt x="9492" y="20666"/>
                  <a:pt x="9497" y="20686"/>
                </a:cubicBezTo>
                <a:cubicBezTo>
                  <a:pt x="9499" y="20695"/>
                  <a:pt x="9501" y="20704"/>
                  <a:pt x="9503" y="20713"/>
                </a:cubicBezTo>
                <a:cubicBezTo>
                  <a:pt x="9508" y="20728"/>
                  <a:pt x="9512" y="20744"/>
                  <a:pt x="9517" y="20759"/>
                </a:cubicBezTo>
                <a:cubicBezTo>
                  <a:pt x="9552" y="20878"/>
                  <a:pt x="9606" y="20989"/>
                  <a:pt x="9688" y="21099"/>
                </a:cubicBezTo>
                <a:cubicBezTo>
                  <a:pt x="9769" y="21207"/>
                  <a:pt x="9878" y="21306"/>
                  <a:pt x="10002" y="21381"/>
                </a:cubicBezTo>
                <a:cubicBezTo>
                  <a:pt x="10253" y="21532"/>
                  <a:pt x="10545" y="21583"/>
                  <a:pt x="10808" y="21567"/>
                </a:cubicBezTo>
                <a:cubicBezTo>
                  <a:pt x="11073" y="21551"/>
                  <a:pt x="11324" y="21474"/>
                  <a:pt x="11546" y="21332"/>
                </a:cubicBezTo>
                <a:cubicBezTo>
                  <a:pt x="11766" y="21192"/>
                  <a:pt x="11953" y="20969"/>
                  <a:pt x="12021" y="20712"/>
                </a:cubicBezTo>
                <a:cubicBezTo>
                  <a:pt x="12040" y="20640"/>
                  <a:pt x="12058" y="20569"/>
                  <a:pt x="12076" y="20498"/>
                </a:cubicBezTo>
                <a:cubicBezTo>
                  <a:pt x="12094" y="20432"/>
                  <a:pt x="12113" y="20368"/>
                  <a:pt x="12134" y="20303"/>
                </a:cubicBezTo>
                <a:cubicBezTo>
                  <a:pt x="12215" y="20044"/>
                  <a:pt x="12319" y="19791"/>
                  <a:pt x="12442" y="19546"/>
                </a:cubicBezTo>
                <a:cubicBezTo>
                  <a:pt x="12933" y="18564"/>
                  <a:pt x="13762" y="17719"/>
                  <a:pt x="14798" y="17166"/>
                </a:cubicBezTo>
                <a:cubicBezTo>
                  <a:pt x="15832" y="16609"/>
                  <a:pt x="17063" y="16343"/>
                  <a:pt x="18274" y="16412"/>
                </a:cubicBezTo>
                <a:cubicBezTo>
                  <a:pt x="18576" y="16429"/>
                  <a:pt x="18877" y="16466"/>
                  <a:pt x="19174" y="16523"/>
                </a:cubicBezTo>
                <a:cubicBezTo>
                  <a:pt x="19322" y="16551"/>
                  <a:pt x="19469" y="16584"/>
                  <a:pt x="19614" y="16622"/>
                </a:cubicBezTo>
                <a:cubicBezTo>
                  <a:pt x="19687" y="16641"/>
                  <a:pt x="19759" y="16661"/>
                  <a:pt x="19831" y="16683"/>
                </a:cubicBezTo>
                <a:cubicBezTo>
                  <a:pt x="19845" y="16687"/>
                  <a:pt x="19859" y="16690"/>
                  <a:pt x="19873" y="16694"/>
                </a:cubicBezTo>
                <a:cubicBezTo>
                  <a:pt x="19893" y="16699"/>
                  <a:pt x="19914" y="16704"/>
                  <a:pt x="19934" y="16709"/>
                </a:cubicBezTo>
                <a:cubicBezTo>
                  <a:pt x="19975" y="16717"/>
                  <a:pt x="20008" y="16723"/>
                  <a:pt x="20046" y="16728"/>
                </a:cubicBezTo>
                <a:cubicBezTo>
                  <a:pt x="20121" y="16737"/>
                  <a:pt x="20197" y="16740"/>
                  <a:pt x="20272" y="16737"/>
                </a:cubicBezTo>
                <a:cubicBezTo>
                  <a:pt x="20577" y="16722"/>
                  <a:pt x="20847" y="16603"/>
                  <a:pt x="21043" y="16447"/>
                </a:cubicBezTo>
                <a:cubicBezTo>
                  <a:pt x="21241" y="16290"/>
                  <a:pt x="21384" y="16093"/>
                  <a:pt x="21460" y="15864"/>
                </a:cubicBezTo>
                <a:cubicBezTo>
                  <a:pt x="21536" y="15637"/>
                  <a:pt x="21535" y="15362"/>
                  <a:pt x="21412" y="15118"/>
                </a:cubicBezTo>
                <a:cubicBezTo>
                  <a:pt x="21352" y="14997"/>
                  <a:pt x="21266" y="14888"/>
                  <a:pt x="21168" y="14801"/>
                </a:cubicBezTo>
                <a:cubicBezTo>
                  <a:pt x="21156" y="14789"/>
                  <a:pt x="21144" y="14778"/>
                  <a:pt x="21131" y="14768"/>
                </a:cubicBezTo>
                <a:cubicBezTo>
                  <a:pt x="21121" y="14759"/>
                  <a:pt x="21110" y="14751"/>
                  <a:pt x="21100" y="14742"/>
                </a:cubicBezTo>
                <a:cubicBezTo>
                  <a:pt x="21085" y="14730"/>
                  <a:pt x="21069" y="14718"/>
                  <a:pt x="21054" y="14706"/>
                </a:cubicBezTo>
                <a:cubicBezTo>
                  <a:pt x="21027" y="14683"/>
                  <a:pt x="21000" y="14660"/>
                  <a:pt x="20972" y="14638"/>
                </a:cubicBezTo>
                <a:cubicBezTo>
                  <a:pt x="20086" y="13898"/>
                  <a:pt x="19447" y="12932"/>
                  <a:pt x="19183" y="11888"/>
                </a:cubicBezTo>
                <a:cubicBezTo>
                  <a:pt x="18915" y="10846"/>
                  <a:pt x="19029" y="9733"/>
                  <a:pt x="19498" y="8745"/>
                </a:cubicBezTo>
                <a:cubicBezTo>
                  <a:pt x="19730" y="8251"/>
                  <a:pt x="20049" y="7788"/>
                  <a:pt x="20437" y="7376"/>
                </a:cubicBezTo>
                <a:cubicBezTo>
                  <a:pt x="20631" y="7169"/>
                  <a:pt x="20842" y="6976"/>
                  <a:pt x="21068" y="6797"/>
                </a:cubicBezTo>
                <a:cubicBezTo>
                  <a:pt x="21086" y="6783"/>
                  <a:pt x="21103" y="6768"/>
                  <a:pt x="21121" y="6754"/>
                </a:cubicBezTo>
                <a:cubicBezTo>
                  <a:pt x="21140" y="6738"/>
                  <a:pt x="21177" y="6706"/>
                  <a:pt x="21195" y="6687"/>
                </a:cubicBezTo>
                <a:cubicBezTo>
                  <a:pt x="21240" y="6644"/>
                  <a:pt x="21282" y="6597"/>
                  <a:pt x="21321" y="6545"/>
                </a:cubicBezTo>
                <a:cubicBezTo>
                  <a:pt x="21398" y="6443"/>
                  <a:pt x="21460" y="6324"/>
                  <a:pt x="21494" y="6198"/>
                </a:cubicBezTo>
                <a:cubicBezTo>
                  <a:pt x="21566" y="5945"/>
                  <a:pt x="21523" y="5678"/>
                  <a:pt x="21405" y="5462"/>
                </a:cubicBezTo>
                <a:cubicBezTo>
                  <a:pt x="21288" y="5244"/>
                  <a:pt x="21102" y="5063"/>
                  <a:pt x="20863" y="4939"/>
                </a:cubicBezTo>
                <a:cubicBezTo>
                  <a:pt x="20627" y="4815"/>
                  <a:pt x="20327" y="4759"/>
                  <a:pt x="20047" y="4795"/>
                </a:cubicBezTo>
                <a:cubicBezTo>
                  <a:pt x="19977" y="4804"/>
                  <a:pt x="19909" y="4818"/>
                  <a:pt x="19844" y="4836"/>
                </a:cubicBezTo>
                <a:cubicBezTo>
                  <a:pt x="19803" y="4847"/>
                  <a:pt x="19762" y="4859"/>
                  <a:pt x="19721" y="4870"/>
                </a:cubicBezTo>
                <a:cubicBezTo>
                  <a:pt x="19653" y="4889"/>
                  <a:pt x="19577" y="4908"/>
                  <a:pt x="19505" y="4926"/>
                </a:cubicBezTo>
                <a:cubicBezTo>
                  <a:pt x="19358" y="4961"/>
                  <a:pt x="19209" y="4992"/>
                  <a:pt x="19060" y="5018"/>
                </a:cubicBezTo>
                <a:cubicBezTo>
                  <a:pt x="18463" y="5122"/>
                  <a:pt x="17850" y="5149"/>
                  <a:pt x="17246" y="5096"/>
                </a:cubicBezTo>
                <a:cubicBezTo>
                  <a:pt x="16038" y="4993"/>
                  <a:pt x="14878" y="4552"/>
                  <a:pt x="13961" y="3850"/>
                </a:cubicBezTo>
                <a:cubicBezTo>
                  <a:pt x="13041" y="3153"/>
                  <a:pt x="12371" y="2203"/>
                  <a:pt x="12075" y="1166"/>
                </a:cubicBezTo>
                <a:cubicBezTo>
                  <a:pt x="12057" y="1101"/>
                  <a:pt x="12039" y="1036"/>
                  <a:pt x="12023" y="971"/>
                </a:cubicBezTo>
                <a:cubicBezTo>
                  <a:pt x="12015" y="934"/>
                  <a:pt x="12006" y="898"/>
                  <a:pt x="11998" y="861"/>
                </a:cubicBezTo>
                <a:cubicBezTo>
                  <a:pt x="11995" y="852"/>
                  <a:pt x="11993" y="843"/>
                  <a:pt x="11991" y="833"/>
                </a:cubicBezTo>
                <a:cubicBezTo>
                  <a:pt x="11985" y="815"/>
                  <a:pt x="11979" y="796"/>
                  <a:pt x="11974" y="777"/>
                </a:cubicBezTo>
                <a:cubicBezTo>
                  <a:pt x="11963" y="745"/>
                  <a:pt x="11951" y="715"/>
                  <a:pt x="11937" y="684"/>
                </a:cubicBezTo>
                <a:cubicBezTo>
                  <a:pt x="11829" y="437"/>
                  <a:pt x="11599" y="233"/>
                  <a:pt x="11351" y="127"/>
                </a:cubicBezTo>
                <a:cubicBezTo>
                  <a:pt x="11101" y="18"/>
                  <a:pt x="10837" y="-17"/>
                  <a:pt x="10575" y="7"/>
                </a:cubicBezTo>
                <a:cubicBezTo>
                  <a:pt x="10315" y="32"/>
                  <a:pt x="10046" y="122"/>
                  <a:pt x="9826" y="300"/>
                </a:cubicBezTo>
                <a:cubicBezTo>
                  <a:pt x="9718" y="388"/>
                  <a:pt x="9626" y="498"/>
                  <a:pt x="9562" y="615"/>
                </a:cubicBezTo>
                <a:cubicBezTo>
                  <a:pt x="9530" y="674"/>
                  <a:pt x="9505" y="735"/>
                  <a:pt x="9485" y="795"/>
                </a:cubicBezTo>
                <a:cubicBezTo>
                  <a:pt x="9481" y="810"/>
                  <a:pt x="9476" y="825"/>
                  <a:pt x="9472" y="840"/>
                </a:cubicBezTo>
                <a:cubicBezTo>
                  <a:pt x="9469" y="853"/>
                  <a:pt x="9466" y="866"/>
                  <a:pt x="9463" y="879"/>
                </a:cubicBezTo>
                <a:cubicBezTo>
                  <a:pt x="9459" y="897"/>
                  <a:pt x="9455" y="914"/>
                  <a:pt x="9450" y="932"/>
                </a:cubicBezTo>
                <a:cubicBezTo>
                  <a:pt x="9420" y="1060"/>
                  <a:pt x="9382" y="1193"/>
                  <a:pt x="9340" y="1321"/>
                </a:cubicBezTo>
                <a:cubicBezTo>
                  <a:pt x="9256" y="1578"/>
                  <a:pt x="9150" y="1830"/>
                  <a:pt x="9023" y="2073"/>
                </a:cubicBezTo>
                <a:cubicBezTo>
                  <a:pt x="8517" y="3047"/>
                  <a:pt x="7672" y="3880"/>
                  <a:pt x="6626" y="4420"/>
                </a:cubicBezTo>
                <a:cubicBezTo>
                  <a:pt x="5578" y="4965"/>
                  <a:pt x="4368" y="5265"/>
                  <a:pt x="3198" y="5207"/>
                </a:cubicBezTo>
                <a:cubicBezTo>
                  <a:pt x="2906" y="5192"/>
                  <a:pt x="2617" y="5155"/>
                  <a:pt x="2336" y="5095"/>
                </a:cubicBezTo>
                <a:cubicBezTo>
                  <a:pt x="2195" y="5065"/>
                  <a:pt x="2056" y="5030"/>
                  <a:pt x="1920" y="4988"/>
                </a:cubicBezTo>
                <a:cubicBezTo>
                  <a:pt x="1886" y="4977"/>
                  <a:pt x="1852" y="4966"/>
                  <a:pt x="1818" y="4956"/>
                </a:cubicBezTo>
                <a:cubicBezTo>
                  <a:pt x="1781" y="4943"/>
                  <a:pt x="1743" y="4930"/>
                  <a:pt x="1706" y="4918"/>
                </a:cubicBezTo>
                <a:cubicBezTo>
                  <a:pt x="1594" y="4880"/>
                  <a:pt x="1468" y="4854"/>
                  <a:pt x="1337" y="4844"/>
                </a:cubicBezTo>
                <a:cubicBezTo>
                  <a:pt x="1075" y="4823"/>
                  <a:pt x="781" y="4881"/>
                  <a:pt x="542" y="5026"/>
                </a:cubicBezTo>
                <a:cubicBezTo>
                  <a:pt x="302" y="5169"/>
                  <a:pt x="123" y="5392"/>
                  <a:pt x="46" y="5641"/>
                </a:cubicBezTo>
                <a:cubicBezTo>
                  <a:pt x="-34" y="5890"/>
                  <a:pt x="-4" y="6161"/>
                  <a:pt x="100" y="6382"/>
                </a:cubicBezTo>
                <a:cubicBezTo>
                  <a:pt x="203" y="6605"/>
                  <a:pt x="368" y="6779"/>
                  <a:pt x="541" y="6911"/>
                </a:cubicBezTo>
                <a:cubicBezTo>
                  <a:pt x="599" y="6852"/>
                  <a:pt x="656" y="6793"/>
                  <a:pt x="714" y="6734"/>
                </a:cubicBezTo>
                <a:cubicBezTo>
                  <a:pt x="772" y="6675"/>
                  <a:pt x="830" y="6616"/>
                  <a:pt x="888" y="6557"/>
                </a:cubicBezTo>
                <a:cubicBezTo>
                  <a:pt x="945" y="6497"/>
                  <a:pt x="1003" y="6438"/>
                  <a:pt x="1061" y="6379"/>
                </a:cubicBezTo>
                <a:cubicBezTo>
                  <a:pt x="1119" y="6320"/>
                  <a:pt x="1176" y="6261"/>
                  <a:pt x="1234" y="6202"/>
                </a:cubicBezTo>
                <a:cubicBezTo>
                  <a:pt x="1158" y="6144"/>
                  <a:pt x="1109" y="6084"/>
                  <a:pt x="1087" y="6034"/>
                </a:cubicBezTo>
                <a:cubicBezTo>
                  <a:pt x="1065" y="5985"/>
                  <a:pt x="1065" y="5946"/>
                  <a:pt x="1075" y="5913"/>
                </a:cubicBezTo>
                <a:cubicBezTo>
                  <a:pt x="1086" y="5879"/>
                  <a:pt x="1110" y="5850"/>
                  <a:pt x="1143" y="5831"/>
                </a:cubicBezTo>
                <a:cubicBezTo>
                  <a:pt x="1175" y="5812"/>
                  <a:pt x="1215" y="5802"/>
                  <a:pt x="1274" y="5806"/>
                </a:cubicBezTo>
                <a:cubicBezTo>
                  <a:pt x="1304" y="5809"/>
                  <a:pt x="1337" y="5815"/>
                  <a:pt x="1375" y="5828"/>
                </a:cubicBezTo>
                <a:cubicBezTo>
                  <a:pt x="1413" y="5841"/>
                  <a:pt x="1451" y="5854"/>
                  <a:pt x="1489" y="5866"/>
                </a:cubicBezTo>
                <a:cubicBezTo>
                  <a:pt x="1530" y="5880"/>
                  <a:pt x="1572" y="5893"/>
                  <a:pt x="1614" y="5907"/>
                </a:cubicBezTo>
                <a:cubicBezTo>
                  <a:pt x="1782" y="5959"/>
                  <a:pt x="1952" y="6003"/>
                  <a:pt x="2124" y="6040"/>
                </a:cubicBezTo>
                <a:cubicBezTo>
                  <a:pt x="2467" y="6114"/>
                  <a:pt x="2816" y="6157"/>
                  <a:pt x="3164" y="6173"/>
                </a:cubicBezTo>
                <a:cubicBezTo>
                  <a:pt x="4563" y="6236"/>
                  <a:pt x="5942" y="5862"/>
                  <a:pt x="7165" y="5228"/>
                </a:cubicBezTo>
                <a:cubicBezTo>
                  <a:pt x="8398" y="4591"/>
                  <a:pt x="9394" y="3609"/>
                  <a:pt x="9987" y="2465"/>
                </a:cubicBezTo>
                <a:cubicBezTo>
                  <a:pt x="10136" y="2179"/>
                  <a:pt x="10261" y="1883"/>
                  <a:pt x="10360" y="1582"/>
                </a:cubicBezTo>
                <a:cubicBezTo>
                  <a:pt x="10410" y="1430"/>
                  <a:pt x="10452" y="1280"/>
                  <a:pt x="10490" y="1122"/>
                </a:cubicBezTo>
                <a:cubicBezTo>
                  <a:pt x="10494" y="1105"/>
                  <a:pt x="10498" y="1087"/>
                  <a:pt x="10502" y="1069"/>
                </a:cubicBezTo>
                <a:cubicBezTo>
                  <a:pt x="10503" y="1064"/>
                  <a:pt x="10505" y="1059"/>
                  <a:pt x="10506" y="1054"/>
                </a:cubicBezTo>
                <a:cubicBezTo>
                  <a:pt x="10506" y="1051"/>
                  <a:pt x="10508" y="1049"/>
                  <a:pt x="10508" y="1047"/>
                </a:cubicBezTo>
                <a:cubicBezTo>
                  <a:pt x="10511" y="1037"/>
                  <a:pt x="10515" y="1029"/>
                  <a:pt x="10518" y="1022"/>
                </a:cubicBezTo>
                <a:cubicBezTo>
                  <a:pt x="10526" y="1009"/>
                  <a:pt x="10534" y="999"/>
                  <a:pt x="10547" y="989"/>
                </a:cubicBezTo>
                <a:cubicBezTo>
                  <a:pt x="10570" y="968"/>
                  <a:pt x="10622" y="945"/>
                  <a:pt x="10690" y="939"/>
                </a:cubicBezTo>
                <a:cubicBezTo>
                  <a:pt x="10756" y="932"/>
                  <a:pt x="10830" y="944"/>
                  <a:pt x="10876" y="965"/>
                </a:cubicBezTo>
                <a:cubicBezTo>
                  <a:pt x="10924" y="988"/>
                  <a:pt x="10939" y="1006"/>
                  <a:pt x="10951" y="1031"/>
                </a:cubicBezTo>
                <a:cubicBezTo>
                  <a:pt x="10952" y="1034"/>
                  <a:pt x="10954" y="1038"/>
                  <a:pt x="10955" y="1041"/>
                </a:cubicBezTo>
                <a:cubicBezTo>
                  <a:pt x="10955" y="1040"/>
                  <a:pt x="10955" y="1039"/>
                  <a:pt x="10955" y="1037"/>
                </a:cubicBezTo>
                <a:cubicBezTo>
                  <a:pt x="10957" y="1046"/>
                  <a:pt x="10959" y="1054"/>
                  <a:pt x="10961" y="1063"/>
                </a:cubicBezTo>
                <a:cubicBezTo>
                  <a:pt x="10969" y="1098"/>
                  <a:pt x="10977" y="1132"/>
                  <a:pt x="10985" y="1167"/>
                </a:cubicBezTo>
                <a:cubicBezTo>
                  <a:pt x="11004" y="1244"/>
                  <a:pt x="11024" y="1321"/>
                  <a:pt x="11046" y="1397"/>
                </a:cubicBezTo>
                <a:cubicBezTo>
                  <a:pt x="11396" y="2621"/>
                  <a:pt x="12185" y="3739"/>
                  <a:pt x="13267" y="4560"/>
                </a:cubicBezTo>
                <a:cubicBezTo>
                  <a:pt x="13808" y="4971"/>
                  <a:pt x="14418" y="5310"/>
                  <a:pt x="15075" y="5559"/>
                </a:cubicBezTo>
                <a:cubicBezTo>
                  <a:pt x="15732" y="5808"/>
                  <a:pt x="16432" y="5966"/>
                  <a:pt x="17141" y="6028"/>
                </a:cubicBezTo>
                <a:cubicBezTo>
                  <a:pt x="17850" y="6091"/>
                  <a:pt x="18568" y="6059"/>
                  <a:pt x="19266" y="5938"/>
                </a:cubicBezTo>
                <a:cubicBezTo>
                  <a:pt x="19440" y="5907"/>
                  <a:pt x="19613" y="5871"/>
                  <a:pt x="19784" y="5830"/>
                </a:cubicBezTo>
                <a:cubicBezTo>
                  <a:pt x="19871" y="5809"/>
                  <a:pt x="19954" y="5788"/>
                  <a:pt x="20043" y="5763"/>
                </a:cubicBezTo>
                <a:cubicBezTo>
                  <a:pt x="20080" y="5753"/>
                  <a:pt x="20118" y="5742"/>
                  <a:pt x="20156" y="5731"/>
                </a:cubicBezTo>
                <a:cubicBezTo>
                  <a:pt x="20169" y="5728"/>
                  <a:pt x="20182" y="5725"/>
                  <a:pt x="20194" y="5724"/>
                </a:cubicBezTo>
                <a:cubicBezTo>
                  <a:pt x="20240" y="5719"/>
                  <a:pt x="20281" y="5725"/>
                  <a:pt x="20329" y="5749"/>
                </a:cubicBezTo>
                <a:cubicBezTo>
                  <a:pt x="20376" y="5773"/>
                  <a:pt x="20422" y="5816"/>
                  <a:pt x="20445" y="5861"/>
                </a:cubicBezTo>
                <a:cubicBezTo>
                  <a:pt x="20469" y="5907"/>
                  <a:pt x="20472" y="5946"/>
                  <a:pt x="20463" y="5976"/>
                </a:cubicBezTo>
                <a:cubicBezTo>
                  <a:pt x="20459" y="5992"/>
                  <a:pt x="20451" y="6008"/>
                  <a:pt x="20437" y="6026"/>
                </a:cubicBezTo>
                <a:cubicBezTo>
                  <a:pt x="20430" y="6036"/>
                  <a:pt x="20422" y="6046"/>
                  <a:pt x="20411" y="6056"/>
                </a:cubicBezTo>
                <a:cubicBezTo>
                  <a:pt x="20407" y="6060"/>
                  <a:pt x="20403" y="6064"/>
                  <a:pt x="20399" y="6067"/>
                </a:cubicBezTo>
                <a:cubicBezTo>
                  <a:pt x="20386" y="6078"/>
                  <a:pt x="20373" y="6088"/>
                  <a:pt x="20360" y="6099"/>
                </a:cubicBezTo>
                <a:cubicBezTo>
                  <a:pt x="20095" y="6308"/>
                  <a:pt x="19847" y="6535"/>
                  <a:pt x="19620" y="6777"/>
                </a:cubicBezTo>
                <a:cubicBezTo>
                  <a:pt x="19165" y="7260"/>
                  <a:pt x="18791" y="7804"/>
                  <a:pt x="18518" y="8385"/>
                </a:cubicBezTo>
                <a:cubicBezTo>
                  <a:pt x="17966" y="9547"/>
                  <a:pt x="17830" y="10862"/>
                  <a:pt x="18148" y="12094"/>
                </a:cubicBezTo>
                <a:cubicBezTo>
                  <a:pt x="18460" y="13326"/>
                  <a:pt x="19211" y="14457"/>
                  <a:pt x="20241" y="15317"/>
                </a:cubicBezTo>
                <a:cubicBezTo>
                  <a:pt x="20296" y="15363"/>
                  <a:pt x="20351" y="15408"/>
                  <a:pt x="20406" y="15453"/>
                </a:cubicBezTo>
                <a:cubicBezTo>
                  <a:pt x="20424" y="15469"/>
                  <a:pt x="20433" y="15482"/>
                  <a:pt x="20440" y="15495"/>
                </a:cubicBezTo>
                <a:cubicBezTo>
                  <a:pt x="20451" y="15518"/>
                  <a:pt x="20457" y="15552"/>
                  <a:pt x="20440" y="15604"/>
                </a:cubicBezTo>
                <a:cubicBezTo>
                  <a:pt x="20424" y="15654"/>
                  <a:pt x="20383" y="15712"/>
                  <a:pt x="20336" y="15749"/>
                </a:cubicBezTo>
                <a:cubicBezTo>
                  <a:pt x="20287" y="15787"/>
                  <a:pt x="20242" y="15800"/>
                  <a:pt x="20216" y="15801"/>
                </a:cubicBezTo>
                <a:cubicBezTo>
                  <a:pt x="20209" y="15801"/>
                  <a:pt x="20160" y="15792"/>
                  <a:pt x="20160" y="15791"/>
                </a:cubicBezTo>
                <a:cubicBezTo>
                  <a:pt x="20156" y="15791"/>
                  <a:pt x="20001" y="15746"/>
                  <a:pt x="19916" y="15723"/>
                </a:cubicBezTo>
                <a:cubicBezTo>
                  <a:pt x="19745" y="15679"/>
                  <a:pt x="19572" y="15640"/>
                  <a:pt x="19398" y="15607"/>
                </a:cubicBezTo>
                <a:cubicBezTo>
                  <a:pt x="19050" y="15540"/>
                  <a:pt x="18696" y="15496"/>
                  <a:pt x="18340" y="15477"/>
                </a:cubicBezTo>
                <a:cubicBezTo>
                  <a:pt x="16917" y="15396"/>
                  <a:pt x="15466" y="15708"/>
                  <a:pt x="14247" y="16365"/>
                </a:cubicBezTo>
                <a:cubicBezTo>
                  <a:pt x="13022" y="17018"/>
                  <a:pt x="12047" y="18016"/>
                  <a:pt x="11472" y="19165"/>
                </a:cubicBezTo>
                <a:cubicBezTo>
                  <a:pt x="11327" y="19452"/>
                  <a:pt x="11207" y="19748"/>
                  <a:pt x="11111" y="20050"/>
                </a:cubicBezTo>
                <a:cubicBezTo>
                  <a:pt x="11087" y="20126"/>
                  <a:pt x="11065" y="20202"/>
                  <a:pt x="11044" y="20278"/>
                </a:cubicBezTo>
                <a:cubicBezTo>
                  <a:pt x="11024" y="20350"/>
                  <a:pt x="11000" y="20449"/>
                  <a:pt x="10990" y="20490"/>
                </a:cubicBezTo>
                <a:cubicBezTo>
                  <a:pt x="10982" y="20518"/>
                  <a:pt x="10965" y="20545"/>
                  <a:pt x="10918" y="20576"/>
                </a:cubicBezTo>
                <a:cubicBezTo>
                  <a:pt x="10873" y="20606"/>
                  <a:pt x="10802" y="20629"/>
                  <a:pt x="10738" y="20632"/>
                </a:cubicBezTo>
                <a:cubicBezTo>
                  <a:pt x="10672" y="20636"/>
                  <a:pt x="10624" y="20621"/>
                  <a:pt x="10602" y="20607"/>
                </a:cubicBezTo>
                <a:cubicBezTo>
                  <a:pt x="10581" y="20594"/>
                  <a:pt x="10560" y="20574"/>
                  <a:pt x="10543" y="20522"/>
                </a:cubicBezTo>
                <a:cubicBezTo>
                  <a:pt x="10543" y="20519"/>
                  <a:pt x="10537" y="20497"/>
                  <a:pt x="10535" y="20489"/>
                </a:cubicBezTo>
                <a:cubicBezTo>
                  <a:pt x="10531" y="20473"/>
                  <a:pt x="10527" y="20457"/>
                  <a:pt x="10524" y="20441"/>
                </a:cubicBezTo>
                <a:cubicBezTo>
                  <a:pt x="10514" y="20402"/>
                  <a:pt x="10505" y="20364"/>
                  <a:pt x="10496" y="20325"/>
                </a:cubicBezTo>
                <a:cubicBezTo>
                  <a:pt x="10477" y="20248"/>
                  <a:pt x="10455" y="20172"/>
                  <a:pt x="10433" y="20095"/>
                </a:cubicBezTo>
                <a:cubicBezTo>
                  <a:pt x="10071" y="18874"/>
                  <a:pt x="9269" y="17762"/>
                  <a:pt x="8178" y="16951"/>
                </a:cubicBezTo>
                <a:cubicBezTo>
                  <a:pt x="7091" y="16135"/>
                  <a:pt x="5713" y="15624"/>
                  <a:pt x="4292" y="15510"/>
                </a:cubicBezTo>
                <a:cubicBezTo>
                  <a:pt x="3582" y="15452"/>
                  <a:pt x="2863" y="15490"/>
                  <a:pt x="2166" y="15619"/>
                </a:cubicBezTo>
                <a:cubicBezTo>
                  <a:pt x="1991" y="15652"/>
                  <a:pt x="1818" y="15690"/>
                  <a:pt x="1647" y="15733"/>
                </a:cubicBezTo>
                <a:cubicBezTo>
                  <a:pt x="1604" y="15744"/>
                  <a:pt x="1562" y="15755"/>
                  <a:pt x="1519" y="15767"/>
                </a:cubicBezTo>
                <a:cubicBezTo>
                  <a:pt x="1385" y="15804"/>
                  <a:pt x="1250" y="15804"/>
                  <a:pt x="1168" y="15678"/>
                </a:cubicBezTo>
                <a:cubicBezTo>
                  <a:pt x="1062" y="15517"/>
                  <a:pt x="1174" y="15420"/>
                  <a:pt x="1197" y="15401"/>
                </a:cubicBezTo>
                <a:cubicBezTo>
                  <a:pt x="1229" y="15374"/>
                  <a:pt x="1262" y="15348"/>
                  <a:pt x="1294" y="15321"/>
                </a:cubicBezTo>
                <a:cubicBezTo>
                  <a:pt x="1552" y="15104"/>
                  <a:pt x="1793" y="14871"/>
                  <a:pt x="2012" y="14623"/>
                </a:cubicBezTo>
                <a:cubicBezTo>
                  <a:pt x="2450" y="14128"/>
                  <a:pt x="2805" y="13574"/>
                  <a:pt x="3058" y="12986"/>
                </a:cubicBezTo>
                <a:cubicBezTo>
                  <a:pt x="3570" y="11809"/>
                  <a:pt x="3690" y="10517"/>
                  <a:pt x="3374" y="9322"/>
                </a:cubicBezTo>
                <a:cubicBezTo>
                  <a:pt x="3218" y="8724"/>
                  <a:pt x="2955" y="8149"/>
                  <a:pt x="2595" y="7621"/>
                </a:cubicBezTo>
                <a:cubicBezTo>
                  <a:pt x="2236" y="7095"/>
                  <a:pt x="1772" y="6612"/>
                  <a:pt x="1237" y="6204"/>
                </a:cubicBezTo>
                <a:cubicBezTo>
                  <a:pt x="1179" y="6263"/>
                  <a:pt x="1121" y="6321"/>
                  <a:pt x="1062" y="6380"/>
                </a:cubicBezTo>
                <a:cubicBezTo>
                  <a:pt x="1004" y="6439"/>
                  <a:pt x="946" y="6498"/>
                  <a:pt x="888" y="6557"/>
                </a:cubicBezTo>
                <a:cubicBezTo>
                  <a:pt x="829" y="6615"/>
                  <a:pt x="771" y="6674"/>
                  <a:pt x="713" y="6733"/>
                </a:cubicBezTo>
                <a:cubicBezTo>
                  <a:pt x="655" y="6791"/>
                  <a:pt x="596" y="6850"/>
                  <a:pt x="538" y="690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7047449" y="3657220"/>
            <a:ext cx="780930" cy="780955"/>
            <a:chOff x="7047449" y="3150167"/>
            <a:chExt cx="780930" cy="780955"/>
          </a:xfrm>
        </p:grpSpPr>
        <p:sp>
          <p:nvSpPr>
            <p:cNvPr id="63" name="Freeform: Shape 8"/>
            <p:cNvSpPr/>
            <p:nvPr/>
          </p:nvSpPr>
          <p:spPr>
            <a:xfrm>
              <a:off x="7047449" y="3150167"/>
              <a:ext cx="780930" cy="78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19806" extrusionOk="0">
                  <a:moveTo>
                    <a:pt x="11898" y="19600"/>
                  </a:moveTo>
                  <a:cubicBezTo>
                    <a:pt x="6542" y="20703"/>
                    <a:pt x="1307" y="17254"/>
                    <a:pt x="205" y="11898"/>
                  </a:cubicBezTo>
                  <a:cubicBezTo>
                    <a:pt x="-897" y="6542"/>
                    <a:pt x="2551" y="1307"/>
                    <a:pt x="7908" y="205"/>
                  </a:cubicBezTo>
                  <a:cubicBezTo>
                    <a:pt x="13261" y="-897"/>
                    <a:pt x="18494" y="2548"/>
                    <a:pt x="19599" y="7899"/>
                  </a:cubicBezTo>
                  <a:cubicBezTo>
                    <a:pt x="19600" y="7902"/>
                    <a:pt x="19600" y="7905"/>
                    <a:pt x="19600" y="7907"/>
                  </a:cubicBezTo>
                  <a:cubicBezTo>
                    <a:pt x="20703" y="13263"/>
                    <a:pt x="17254" y="18499"/>
                    <a:pt x="11898" y="196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4" name="Freeform: Shape 8"/>
            <p:cNvSpPr/>
            <p:nvPr/>
          </p:nvSpPr>
          <p:spPr>
            <a:xfrm>
              <a:off x="7266198" y="3369209"/>
              <a:ext cx="343432" cy="342872"/>
            </a:xfrm>
            <a:custGeom>
              <a:avLst/>
              <a:gdLst>
                <a:gd name="connsiteX0" fmla="*/ 140017 w 606581"/>
                <a:gd name="connsiteY0" fmla="*/ 411043 h 605592"/>
                <a:gd name="connsiteX1" fmla="*/ 178821 w 606581"/>
                <a:gd name="connsiteY1" fmla="*/ 427078 h 605592"/>
                <a:gd name="connsiteX2" fmla="*/ 178821 w 606581"/>
                <a:gd name="connsiteY2" fmla="*/ 504564 h 605592"/>
                <a:gd name="connsiteX3" fmla="*/ 93692 w 606581"/>
                <a:gd name="connsiteY3" fmla="*/ 589557 h 605592"/>
                <a:gd name="connsiteX4" fmla="*/ 54887 w 606581"/>
                <a:gd name="connsiteY4" fmla="*/ 605592 h 605592"/>
                <a:gd name="connsiteX5" fmla="*/ 16083 w 606581"/>
                <a:gd name="connsiteY5" fmla="*/ 589557 h 605592"/>
                <a:gd name="connsiteX6" fmla="*/ 16083 w 606581"/>
                <a:gd name="connsiteY6" fmla="*/ 511979 h 605592"/>
                <a:gd name="connsiteX7" fmla="*/ 101212 w 606581"/>
                <a:gd name="connsiteY7" fmla="*/ 427078 h 605592"/>
                <a:gd name="connsiteX8" fmla="*/ 140017 w 606581"/>
                <a:gd name="connsiteY8" fmla="*/ 411043 h 605592"/>
                <a:gd name="connsiteX9" fmla="*/ 382501 w 606581"/>
                <a:gd name="connsiteY9" fmla="*/ 49537 h 605592"/>
                <a:gd name="connsiteX10" fmla="*/ 557044 w 606581"/>
                <a:gd name="connsiteY10" fmla="*/ 223798 h 605592"/>
                <a:gd name="connsiteX11" fmla="*/ 382501 w 606581"/>
                <a:gd name="connsiteY11" fmla="*/ 398059 h 605592"/>
                <a:gd name="connsiteX12" fmla="*/ 207957 w 606581"/>
                <a:gd name="connsiteY12" fmla="*/ 223798 h 605592"/>
                <a:gd name="connsiteX13" fmla="*/ 382501 w 606581"/>
                <a:gd name="connsiteY13" fmla="*/ 49537 h 605592"/>
                <a:gd name="connsiteX14" fmla="*/ 382536 w 606581"/>
                <a:gd name="connsiteY14" fmla="*/ 24750 h 605592"/>
                <a:gd name="connsiteX15" fmla="*/ 304914 w 606581"/>
                <a:gd name="connsiteY15" fmla="*/ 40417 h 605592"/>
                <a:gd name="connsiteX16" fmla="*/ 241591 w 606581"/>
                <a:gd name="connsiteY16" fmla="*/ 83058 h 605592"/>
                <a:gd name="connsiteX17" fmla="*/ 198880 w 606581"/>
                <a:gd name="connsiteY17" fmla="*/ 146278 h 605592"/>
                <a:gd name="connsiteX18" fmla="*/ 183189 w 606581"/>
                <a:gd name="connsiteY18" fmla="*/ 223774 h 605592"/>
                <a:gd name="connsiteX19" fmla="*/ 198880 w 606581"/>
                <a:gd name="connsiteY19" fmla="*/ 301177 h 605592"/>
                <a:gd name="connsiteX20" fmla="*/ 241591 w 606581"/>
                <a:gd name="connsiteY20" fmla="*/ 364490 h 605592"/>
                <a:gd name="connsiteX21" fmla="*/ 304914 w 606581"/>
                <a:gd name="connsiteY21" fmla="*/ 407131 h 605592"/>
                <a:gd name="connsiteX22" fmla="*/ 382536 w 606581"/>
                <a:gd name="connsiteY22" fmla="*/ 422705 h 605592"/>
                <a:gd name="connsiteX23" fmla="*/ 460158 w 606581"/>
                <a:gd name="connsiteY23" fmla="*/ 407131 h 605592"/>
                <a:gd name="connsiteX24" fmla="*/ 523481 w 606581"/>
                <a:gd name="connsiteY24" fmla="*/ 364490 h 605592"/>
                <a:gd name="connsiteX25" fmla="*/ 566192 w 606581"/>
                <a:gd name="connsiteY25" fmla="*/ 301177 h 605592"/>
                <a:gd name="connsiteX26" fmla="*/ 581883 w 606581"/>
                <a:gd name="connsiteY26" fmla="*/ 223774 h 605592"/>
                <a:gd name="connsiteX27" fmla="*/ 566192 w 606581"/>
                <a:gd name="connsiteY27" fmla="*/ 146278 h 605592"/>
                <a:gd name="connsiteX28" fmla="*/ 523481 w 606581"/>
                <a:gd name="connsiteY28" fmla="*/ 83058 h 605592"/>
                <a:gd name="connsiteX29" fmla="*/ 460158 w 606581"/>
                <a:gd name="connsiteY29" fmla="*/ 40417 h 605592"/>
                <a:gd name="connsiteX30" fmla="*/ 382536 w 606581"/>
                <a:gd name="connsiteY30" fmla="*/ 24750 h 605592"/>
                <a:gd name="connsiteX31" fmla="*/ 382536 w 606581"/>
                <a:gd name="connsiteY31" fmla="*/ 0 h 605592"/>
                <a:gd name="connsiteX32" fmla="*/ 469721 w 606581"/>
                <a:gd name="connsiteY32" fmla="*/ 17613 h 605592"/>
                <a:gd name="connsiteX33" fmla="*/ 540937 w 606581"/>
                <a:gd name="connsiteY33" fmla="*/ 65538 h 605592"/>
                <a:gd name="connsiteX34" fmla="*/ 588940 w 606581"/>
                <a:gd name="connsiteY34" fmla="*/ 136637 h 605592"/>
                <a:gd name="connsiteX35" fmla="*/ 606581 w 606581"/>
                <a:gd name="connsiteY35" fmla="*/ 223774 h 605592"/>
                <a:gd name="connsiteX36" fmla="*/ 588940 w 606581"/>
                <a:gd name="connsiteY36" fmla="*/ 310818 h 605592"/>
                <a:gd name="connsiteX37" fmla="*/ 540937 w 606581"/>
                <a:gd name="connsiteY37" fmla="*/ 381917 h 605592"/>
                <a:gd name="connsiteX38" fmla="*/ 469721 w 606581"/>
                <a:gd name="connsiteY38" fmla="*/ 429842 h 605592"/>
                <a:gd name="connsiteX39" fmla="*/ 382536 w 606581"/>
                <a:gd name="connsiteY39" fmla="*/ 447455 h 605592"/>
                <a:gd name="connsiteX40" fmla="*/ 295258 w 606581"/>
                <a:gd name="connsiteY40" fmla="*/ 429842 h 605592"/>
                <a:gd name="connsiteX41" fmla="*/ 240105 w 606581"/>
                <a:gd name="connsiteY41" fmla="*/ 396471 h 605592"/>
                <a:gd name="connsiteX42" fmla="*/ 209558 w 606581"/>
                <a:gd name="connsiteY42" fmla="*/ 427061 h 605592"/>
                <a:gd name="connsiteX43" fmla="*/ 196373 w 606581"/>
                <a:gd name="connsiteY43" fmla="*/ 409541 h 605592"/>
                <a:gd name="connsiteX44" fmla="*/ 178918 w 606581"/>
                <a:gd name="connsiteY44" fmla="*/ 396378 h 605592"/>
                <a:gd name="connsiteX45" fmla="*/ 209465 w 606581"/>
                <a:gd name="connsiteY45" fmla="*/ 365880 h 605592"/>
                <a:gd name="connsiteX46" fmla="*/ 176040 w 606581"/>
                <a:gd name="connsiteY46" fmla="*/ 310818 h 605592"/>
                <a:gd name="connsiteX47" fmla="*/ 158491 w 606581"/>
                <a:gd name="connsiteY47" fmla="*/ 223774 h 605592"/>
                <a:gd name="connsiteX48" fmla="*/ 176040 w 606581"/>
                <a:gd name="connsiteY48" fmla="*/ 136637 h 605592"/>
                <a:gd name="connsiteX49" fmla="*/ 224043 w 606581"/>
                <a:gd name="connsiteY49" fmla="*/ 65538 h 605592"/>
                <a:gd name="connsiteX50" fmla="*/ 295258 w 606581"/>
                <a:gd name="connsiteY50" fmla="*/ 17613 h 605592"/>
                <a:gd name="connsiteX51" fmla="*/ 382536 w 606581"/>
                <a:gd name="connsiteY51" fmla="*/ 0 h 605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606581" h="605592">
                  <a:moveTo>
                    <a:pt x="140017" y="411043"/>
                  </a:moveTo>
                  <a:cubicBezTo>
                    <a:pt x="154035" y="411043"/>
                    <a:pt x="168053" y="416326"/>
                    <a:pt x="178821" y="427078"/>
                  </a:cubicBezTo>
                  <a:cubicBezTo>
                    <a:pt x="200266" y="448488"/>
                    <a:pt x="200266" y="483153"/>
                    <a:pt x="178821" y="504564"/>
                  </a:cubicBezTo>
                  <a:lnTo>
                    <a:pt x="93692" y="589557"/>
                  </a:lnTo>
                  <a:cubicBezTo>
                    <a:pt x="83016" y="600216"/>
                    <a:pt x="68905" y="605592"/>
                    <a:pt x="54887" y="605592"/>
                  </a:cubicBezTo>
                  <a:cubicBezTo>
                    <a:pt x="40870" y="605592"/>
                    <a:pt x="26759" y="600216"/>
                    <a:pt x="16083" y="589557"/>
                  </a:cubicBezTo>
                  <a:cubicBezTo>
                    <a:pt x="-5362" y="568147"/>
                    <a:pt x="-5362" y="533389"/>
                    <a:pt x="16083" y="511979"/>
                  </a:cubicBezTo>
                  <a:lnTo>
                    <a:pt x="101212" y="427078"/>
                  </a:lnTo>
                  <a:cubicBezTo>
                    <a:pt x="111888" y="416326"/>
                    <a:pt x="125999" y="411043"/>
                    <a:pt x="140017" y="411043"/>
                  </a:cubicBezTo>
                  <a:close/>
                  <a:moveTo>
                    <a:pt x="382501" y="49537"/>
                  </a:moveTo>
                  <a:cubicBezTo>
                    <a:pt x="478871" y="49537"/>
                    <a:pt x="557044" y="127491"/>
                    <a:pt x="557044" y="223798"/>
                  </a:cubicBezTo>
                  <a:cubicBezTo>
                    <a:pt x="557044" y="320012"/>
                    <a:pt x="478871" y="398059"/>
                    <a:pt x="382501" y="398059"/>
                  </a:cubicBezTo>
                  <a:cubicBezTo>
                    <a:pt x="286130" y="398059"/>
                    <a:pt x="207957" y="320012"/>
                    <a:pt x="207957" y="223798"/>
                  </a:cubicBezTo>
                  <a:cubicBezTo>
                    <a:pt x="207957" y="127491"/>
                    <a:pt x="286130" y="49537"/>
                    <a:pt x="382501" y="49537"/>
                  </a:cubicBezTo>
                  <a:close/>
                  <a:moveTo>
                    <a:pt x="382536" y="24750"/>
                  </a:moveTo>
                  <a:cubicBezTo>
                    <a:pt x="355610" y="24750"/>
                    <a:pt x="329519" y="30034"/>
                    <a:pt x="304914" y="40417"/>
                  </a:cubicBezTo>
                  <a:cubicBezTo>
                    <a:pt x="281238" y="50428"/>
                    <a:pt x="259882" y="64796"/>
                    <a:pt x="241591" y="83058"/>
                  </a:cubicBezTo>
                  <a:cubicBezTo>
                    <a:pt x="223300" y="101319"/>
                    <a:pt x="208908" y="122547"/>
                    <a:pt x="198880" y="146278"/>
                  </a:cubicBezTo>
                  <a:cubicBezTo>
                    <a:pt x="188481" y="170843"/>
                    <a:pt x="183189" y="196891"/>
                    <a:pt x="183189" y="223774"/>
                  </a:cubicBezTo>
                  <a:cubicBezTo>
                    <a:pt x="183189" y="250564"/>
                    <a:pt x="188481" y="276705"/>
                    <a:pt x="198880" y="301177"/>
                  </a:cubicBezTo>
                  <a:cubicBezTo>
                    <a:pt x="208908" y="324908"/>
                    <a:pt x="223300" y="346228"/>
                    <a:pt x="241591" y="364490"/>
                  </a:cubicBezTo>
                  <a:cubicBezTo>
                    <a:pt x="259882" y="382752"/>
                    <a:pt x="281238" y="397027"/>
                    <a:pt x="304914" y="407131"/>
                  </a:cubicBezTo>
                  <a:cubicBezTo>
                    <a:pt x="329519" y="417513"/>
                    <a:pt x="355610" y="422705"/>
                    <a:pt x="382536" y="422705"/>
                  </a:cubicBezTo>
                  <a:cubicBezTo>
                    <a:pt x="409462" y="422705"/>
                    <a:pt x="435553" y="417513"/>
                    <a:pt x="460158" y="407131"/>
                  </a:cubicBezTo>
                  <a:cubicBezTo>
                    <a:pt x="483834" y="397027"/>
                    <a:pt x="505190" y="382752"/>
                    <a:pt x="523481" y="364490"/>
                  </a:cubicBezTo>
                  <a:cubicBezTo>
                    <a:pt x="541772" y="346228"/>
                    <a:pt x="556164" y="324908"/>
                    <a:pt x="566192" y="301177"/>
                  </a:cubicBezTo>
                  <a:cubicBezTo>
                    <a:pt x="576591" y="276705"/>
                    <a:pt x="581883" y="250564"/>
                    <a:pt x="581883" y="223774"/>
                  </a:cubicBezTo>
                  <a:cubicBezTo>
                    <a:pt x="581883" y="196891"/>
                    <a:pt x="576591" y="170843"/>
                    <a:pt x="566192" y="146278"/>
                  </a:cubicBezTo>
                  <a:cubicBezTo>
                    <a:pt x="556164" y="122547"/>
                    <a:pt x="541772" y="101319"/>
                    <a:pt x="523481" y="83058"/>
                  </a:cubicBezTo>
                  <a:cubicBezTo>
                    <a:pt x="505190" y="64796"/>
                    <a:pt x="483834" y="50428"/>
                    <a:pt x="460158" y="40417"/>
                  </a:cubicBezTo>
                  <a:cubicBezTo>
                    <a:pt x="435553" y="30034"/>
                    <a:pt x="409462" y="24750"/>
                    <a:pt x="382536" y="24750"/>
                  </a:cubicBezTo>
                  <a:close/>
                  <a:moveTo>
                    <a:pt x="382536" y="0"/>
                  </a:moveTo>
                  <a:cubicBezTo>
                    <a:pt x="412712" y="0"/>
                    <a:pt x="442145" y="5933"/>
                    <a:pt x="469721" y="17613"/>
                  </a:cubicBezTo>
                  <a:cubicBezTo>
                    <a:pt x="496462" y="28922"/>
                    <a:pt x="520417" y="45051"/>
                    <a:pt x="540937" y="65538"/>
                  </a:cubicBezTo>
                  <a:cubicBezTo>
                    <a:pt x="561549" y="86117"/>
                    <a:pt x="577705" y="110033"/>
                    <a:pt x="588940" y="136637"/>
                  </a:cubicBezTo>
                  <a:cubicBezTo>
                    <a:pt x="600639" y="164262"/>
                    <a:pt x="606581" y="193554"/>
                    <a:pt x="606581" y="223774"/>
                  </a:cubicBezTo>
                  <a:cubicBezTo>
                    <a:pt x="606581" y="253901"/>
                    <a:pt x="600639" y="283194"/>
                    <a:pt x="588940" y="310818"/>
                  </a:cubicBezTo>
                  <a:cubicBezTo>
                    <a:pt x="577705" y="337515"/>
                    <a:pt x="561549" y="361431"/>
                    <a:pt x="540937" y="381917"/>
                  </a:cubicBezTo>
                  <a:cubicBezTo>
                    <a:pt x="520417" y="402496"/>
                    <a:pt x="496462" y="418626"/>
                    <a:pt x="469721" y="429842"/>
                  </a:cubicBezTo>
                  <a:cubicBezTo>
                    <a:pt x="442145" y="441522"/>
                    <a:pt x="412805" y="447455"/>
                    <a:pt x="382536" y="447455"/>
                  </a:cubicBezTo>
                  <a:cubicBezTo>
                    <a:pt x="352267" y="447455"/>
                    <a:pt x="322927" y="441522"/>
                    <a:pt x="295258" y="429842"/>
                  </a:cubicBezTo>
                  <a:cubicBezTo>
                    <a:pt x="275295" y="421407"/>
                    <a:pt x="256818" y="410190"/>
                    <a:pt x="240105" y="396471"/>
                  </a:cubicBezTo>
                  <a:lnTo>
                    <a:pt x="209558" y="427061"/>
                  </a:lnTo>
                  <a:cubicBezTo>
                    <a:pt x="206030" y="420758"/>
                    <a:pt x="201666" y="414918"/>
                    <a:pt x="196373" y="409541"/>
                  </a:cubicBezTo>
                  <a:cubicBezTo>
                    <a:pt x="191081" y="404350"/>
                    <a:pt x="185232" y="399901"/>
                    <a:pt x="178918" y="396378"/>
                  </a:cubicBezTo>
                  <a:lnTo>
                    <a:pt x="209465" y="365880"/>
                  </a:lnTo>
                  <a:cubicBezTo>
                    <a:pt x="195724" y="349287"/>
                    <a:pt x="184582" y="330840"/>
                    <a:pt x="176040" y="310818"/>
                  </a:cubicBezTo>
                  <a:cubicBezTo>
                    <a:pt x="164341" y="283194"/>
                    <a:pt x="158491" y="253901"/>
                    <a:pt x="158491" y="223774"/>
                  </a:cubicBezTo>
                  <a:cubicBezTo>
                    <a:pt x="158491" y="193554"/>
                    <a:pt x="164341" y="164262"/>
                    <a:pt x="176040" y="136637"/>
                  </a:cubicBezTo>
                  <a:cubicBezTo>
                    <a:pt x="187367" y="110033"/>
                    <a:pt x="203523" y="86117"/>
                    <a:pt x="224043" y="65538"/>
                  </a:cubicBezTo>
                  <a:cubicBezTo>
                    <a:pt x="244655" y="45051"/>
                    <a:pt x="268610" y="28922"/>
                    <a:pt x="295258" y="17613"/>
                  </a:cubicBezTo>
                  <a:cubicBezTo>
                    <a:pt x="322927" y="5933"/>
                    <a:pt x="352267" y="0"/>
                    <a:pt x="382536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6380163" y="4804205"/>
            <a:ext cx="780959" cy="780950"/>
            <a:chOff x="6380163" y="4297152"/>
            <a:chExt cx="780959" cy="780950"/>
          </a:xfrm>
        </p:grpSpPr>
        <p:sp>
          <p:nvSpPr>
            <p:cNvPr id="66" name="Freeform: Shape 11"/>
            <p:cNvSpPr/>
            <p:nvPr/>
          </p:nvSpPr>
          <p:spPr>
            <a:xfrm>
              <a:off x="6380163" y="4297152"/>
              <a:ext cx="780959" cy="780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7" h="19806" extrusionOk="0">
                  <a:moveTo>
                    <a:pt x="7908" y="205"/>
                  </a:moveTo>
                  <a:cubicBezTo>
                    <a:pt x="13264" y="-897"/>
                    <a:pt x="18500" y="2551"/>
                    <a:pt x="19602" y="7907"/>
                  </a:cubicBezTo>
                  <a:cubicBezTo>
                    <a:pt x="20703" y="13264"/>
                    <a:pt x="17254" y="18499"/>
                    <a:pt x="11899" y="19601"/>
                  </a:cubicBezTo>
                  <a:cubicBezTo>
                    <a:pt x="6545" y="20703"/>
                    <a:pt x="1312" y="17258"/>
                    <a:pt x="207" y="11907"/>
                  </a:cubicBezTo>
                  <a:cubicBezTo>
                    <a:pt x="206" y="11904"/>
                    <a:pt x="206" y="11901"/>
                    <a:pt x="205" y="11898"/>
                  </a:cubicBezTo>
                  <a:cubicBezTo>
                    <a:pt x="-897" y="6542"/>
                    <a:pt x="2552" y="1307"/>
                    <a:pt x="7908" y="205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7" name="Freeform: Shape 11"/>
            <p:cNvSpPr/>
            <p:nvPr/>
          </p:nvSpPr>
          <p:spPr>
            <a:xfrm>
              <a:off x="6614037" y="4515909"/>
              <a:ext cx="313212" cy="343436"/>
            </a:xfrm>
            <a:custGeom>
              <a:avLst/>
              <a:gdLst>
                <a:gd name="connsiteX0" fmla="*/ 257952 w 552598"/>
                <a:gd name="connsiteY0" fmla="*/ 238897 h 605921"/>
                <a:gd name="connsiteX1" fmla="*/ 252845 w 552598"/>
                <a:gd name="connsiteY1" fmla="*/ 243996 h 605921"/>
                <a:gd name="connsiteX2" fmla="*/ 252845 w 552598"/>
                <a:gd name="connsiteY2" fmla="*/ 308986 h 605921"/>
                <a:gd name="connsiteX3" fmla="*/ 228056 w 552598"/>
                <a:gd name="connsiteY3" fmla="*/ 308986 h 605921"/>
                <a:gd name="connsiteX4" fmla="*/ 225642 w 552598"/>
                <a:gd name="connsiteY4" fmla="*/ 314085 h 605921"/>
                <a:gd name="connsiteX5" fmla="*/ 273271 w 552598"/>
                <a:gd name="connsiteY5" fmla="*/ 372123 h 605921"/>
                <a:gd name="connsiteX6" fmla="*/ 279306 w 552598"/>
                <a:gd name="connsiteY6" fmla="*/ 372123 h 605921"/>
                <a:gd name="connsiteX7" fmla="*/ 327027 w 552598"/>
                <a:gd name="connsiteY7" fmla="*/ 314085 h 605921"/>
                <a:gd name="connsiteX8" fmla="*/ 324520 w 552598"/>
                <a:gd name="connsiteY8" fmla="*/ 308986 h 605921"/>
                <a:gd name="connsiteX9" fmla="*/ 299731 w 552598"/>
                <a:gd name="connsiteY9" fmla="*/ 308986 h 605921"/>
                <a:gd name="connsiteX10" fmla="*/ 299731 w 552598"/>
                <a:gd name="connsiteY10" fmla="*/ 243996 h 605921"/>
                <a:gd name="connsiteX11" fmla="*/ 294718 w 552598"/>
                <a:gd name="connsiteY11" fmla="*/ 238897 h 605921"/>
                <a:gd name="connsiteX12" fmla="*/ 260737 w 552598"/>
                <a:gd name="connsiteY12" fmla="*/ 130146 h 605921"/>
                <a:gd name="connsiteX13" fmla="*/ 291932 w 552598"/>
                <a:gd name="connsiteY13" fmla="*/ 130146 h 605921"/>
                <a:gd name="connsiteX14" fmla="*/ 303445 w 552598"/>
                <a:gd name="connsiteY14" fmla="*/ 141642 h 605921"/>
                <a:gd name="connsiteX15" fmla="*/ 303445 w 552598"/>
                <a:gd name="connsiteY15" fmla="*/ 167602 h 605921"/>
                <a:gd name="connsiteX16" fmla="*/ 353580 w 552598"/>
                <a:gd name="connsiteY16" fmla="*/ 188369 h 605921"/>
                <a:gd name="connsiteX17" fmla="*/ 371963 w 552598"/>
                <a:gd name="connsiteY17" fmla="*/ 170012 h 605921"/>
                <a:gd name="connsiteX18" fmla="*/ 388118 w 552598"/>
                <a:gd name="connsiteY18" fmla="*/ 170012 h 605921"/>
                <a:gd name="connsiteX19" fmla="*/ 410215 w 552598"/>
                <a:gd name="connsiteY19" fmla="*/ 192077 h 605921"/>
                <a:gd name="connsiteX20" fmla="*/ 410215 w 552598"/>
                <a:gd name="connsiteY20" fmla="*/ 208209 h 605921"/>
                <a:gd name="connsiteX21" fmla="*/ 391832 w 552598"/>
                <a:gd name="connsiteY21" fmla="*/ 226566 h 605921"/>
                <a:gd name="connsiteX22" fmla="*/ 412628 w 552598"/>
                <a:gd name="connsiteY22" fmla="*/ 276630 h 605921"/>
                <a:gd name="connsiteX23" fmla="*/ 438625 w 552598"/>
                <a:gd name="connsiteY23" fmla="*/ 276630 h 605921"/>
                <a:gd name="connsiteX24" fmla="*/ 450137 w 552598"/>
                <a:gd name="connsiteY24" fmla="*/ 288126 h 605921"/>
                <a:gd name="connsiteX25" fmla="*/ 450137 w 552598"/>
                <a:gd name="connsiteY25" fmla="*/ 319277 h 605921"/>
                <a:gd name="connsiteX26" fmla="*/ 438625 w 552598"/>
                <a:gd name="connsiteY26" fmla="*/ 330773 h 605921"/>
                <a:gd name="connsiteX27" fmla="*/ 412628 w 552598"/>
                <a:gd name="connsiteY27" fmla="*/ 330773 h 605921"/>
                <a:gd name="connsiteX28" fmla="*/ 391832 w 552598"/>
                <a:gd name="connsiteY28" fmla="*/ 380838 h 605921"/>
                <a:gd name="connsiteX29" fmla="*/ 410215 w 552598"/>
                <a:gd name="connsiteY29" fmla="*/ 399102 h 605921"/>
                <a:gd name="connsiteX30" fmla="*/ 410215 w 552598"/>
                <a:gd name="connsiteY30" fmla="*/ 415326 h 605921"/>
                <a:gd name="connsiteX31" fmla="*/ 388118 w 552598"/>
                <a:gd name="connsiteY31" fmla="*/ 437299 h 605921"/>
                <a:gd name="connsiteX32" fmla="*/ 371963 w 552598"/>
                <a:gd name="connsiteY32" fmla="*/ 437299 h 605921"/>
                <a:gd name="connsiteX33" fmla="*/ 353580 w 552598"/>
                <a:gd name="connsiteY33" fmla="*/ 419035 h 605921"/>
                <a:gd name="connsiteX34" fmla="*/ 303445 w 552598"/>
                <a:gd name="connsiteY34" fmla="*/ 439802 h 605921"/>
                <a:gd name="connsiteX35" fmla="*/ 303445 w 552598"/>
                <a:gd name="connsiteY35" fmla="*/ 465761 h 605921"/>
                <a:gd name="connsiteX36" fmla="*/ 291932 w 552598"/>
                <a:gd name="connsiteY36" fmla="*/ 477257 h 605921"/>
                <a:gd name="connsiteX37" fmla="*/ 260737 w 552598"/>
                <a:gd name="connsiteY37" fmla="*/ 477257 h 605921"/>
                <a:gd name="connsiteX38" fmla="*/ 249224 w 552598"/>
                <a:gd name="connsiteY38" fmla="*/ 465761 h 605921"/>
                <a:gd name="connsiteX39" fmla="*/ 249224 w 552598"/>
                <a:gd name="connsiteY39" fmla="*/ 439802 h 605921"/>
                <a:gd name="connsiteX40" fmla="*/ 199089 w 552598"/>
                <a:gd name="connsiteY40" fmla="*/ 419035 h 605921"/>
                <a:gd name="connsiteX41" fmla="*/ 180799 w 552598"/>
                <a:gd name="connsiteY41" fmla="*/ 437299 h 605921"/>
                <a:gd name="connsiteX42" fmla="*/ 164551 w 552598"/>
                <a:gd name="connsiteY42" fmla="*/ 437299 h 605921"/>
                <a:gd name="connsiteX43" fmla="*/ 142547 w 552598"/>
                <a:gd name="connsiteY43" fmla="*/ 415326 h 605921"/>
                <a:gd name="connsiteX44" fmla="*/ 142547 w 552598"/>
                <a:gd name="connsiteY44" fmla="*/ 399102 h 605921"/>
                <a:gd name="connsiteX45" fmla="*/ 160837 w 552598"/>
                <a:gd name="connsiteY45" fmla="*/ 380838 h 605921"/>
                <a:gd name="connsiteX46" fmla="*/ 140041 w 552598"/>
                <a:gd name="connsiteY46" fmla="*/ 330773 h 605921"/>
                <a:gd name="connsiteX47" fmla="*/ 114044 w 552598"/>
                <a:gd name="connsiteY47" fmla="*/ 330773 h 605921"/>
                <a:gd name="connsiteX48" fmla="*/ 102532 w 552598"/>
                <a:gd name="connsiteY48" fmla="*/ 319277 h 605921"/>
                <a:gd name="connsiteX49" fmla="*/ 102532 w 552598"/>
                <a:gd name="connsiteY49" fmla="*/ 288126 h 605921"/>
                <a:gd name="connsiteX50" fmla="*/ 114044 w 552598"/>
                <a:gd name="connsiteY50" fmla="*/ 276630 h 605921"/>
                <a:gd name="connsiteX51" fmla="*/ 140041 w 552598"/>
                <a:gd name="connsiteY51" fmla="*/ 276630 h 605921"/>
                <a:gd name="connsiteX52" fmla="*/ 160837 w 552598"/>
                <a:gd name="connsiteY52" fmla="*/ 226566 h 605921"/>
                <a:gd name="connsiteX53" fmla="*/ 142547 w 552598"/>
                <a:gd name="connsiteY53" fmla="*/ 208209 h 605921"/>
                <a:gd name="connsiteX54" fmla="*/ 142547 w 552598"/>
                <a:gd name="connsiteY54" fmla="*/ 192077 h 605921"/>
                <a:gd name="connsiteX55" fmla="*/ 164551 w 552598"/>
                <a:gd name="connsiteY55" fmla="*/ 170012 h 605921"/>
                <a:gd name="connsiteX56" fmla="*/ 180799 w 552598"/>
                <a:gd name="connsiteY56" fmla="*/ 170012 h 605921"/>
                <a:gd name="connsiteX57" fmla="*/ 199089 w 552598"/>
                <a:gd name="connsiteY57" fmla="*/ 188369 h 605921"/>
                <a:gd name="connsiteX58" fmla="*/ 249224 w 552598"/>
                <a:gd name="connsiteY58" fmla="*/ 167602 h 605921"/>
                <a:gd name="connsiteX59" fmla="*/ 249224 w 552598"/>
                <a:gd name="connsiteY59" fmla="*/ 141642 h 605921"/>
                <a:gd name="connsiteX60" fmla="*/ 260737 w 552598"/>
                <a:gd name="connsiteY60" fmla="*/ 130146 h 605921"/>
                <a:gd name="connsiteX61" fmla="*/ 438507 w 552598"/>
                <a:gd name="connsiteY61" fmla="*/ 79551 h 605921"/>
                <a:gd name="connsiteX62" fmla="*/ 552598 w 552598"/>
                <a:gd name="connsiteY62" fmla="*/ 302952 h 605921"/>
                <a:gd name="connsiteX63" fmla="*/ 276329 w 552598"/>
                <a:gd name="connsiteY63" fmla="*/ 578821 h 605921"/>
                <a:gd name="connsiteX64" fmla="*/ 276329 w 552598"/>
                <a:gd name="connsiteY64" fmla="*/ 602737 h 605921"/>
                <a:gd name="connsiteX65" fmla="*/ 271316 w 552598"/>
                <a:gd name="connsiteY65" fmla="*/ 605332 h 605921"/>
                <a:gd name="connsiteX66" fmla="*/ 206426 w 552598"/>
                <a:gd name="connsiteY66" fmla="*/ 560837 h 605921"/>
                <a:gd name="connsiteX67" fmla="*/ 206426 w 552598"/>
                <a:gd name="connsiteY67" fmla="*/ 555553 h 605921"/>
                <a:gd name="connsiteX68" fmla="*/ 271316 w 552598"/>
                <a:gd name="connsiteY68" fmla="*/ 511059 h 605921"/>
                <a:gd name="connsiteX69" fmla="*/ 276329 w 552598"/>
                <a:gd name="connsiteY69" fmla="*/ 513654 h 605921"/>
                <a:gd name="connsiteX70" fmla="*/ 276329 w 552598"/>
                <a:gd name="connsiteY70" fmla="*/ 537663 h 605921"/>
                <a:gd name="connsiteX71" fmla="*/ 511381 w 552598"/>
                <a:gd name="connsiteY71" fmla="*/ 302952 h 605921"/>
                <a:gd name="connsiteX72" fmla="*/ 414278 w 552598"/>
                <a:gd name="connsiteY72" fmla="*/ 112830 h 605921"/>
                <a:gd name="connsiteX73" fmla="*/ 281414 w 552598"/>
                <a:gd name="connsiteY73" fmla="*/ 589 h 605921"/>
                <a:gd name="connsiteX74" fmla="*/ 346313 w 552598"/>
                <a:gd name="connsiteY74" fmla="*/ 45086 h 605921"/>
                <a:gd name="connsiteX75" fmla="*/ 346313 w 552598"/>
                <a:gd name="connsiteY75" fmla="*/ 50277 h 605921"/>
                <a:gd name="connsiteX76" fmla="*/ 281414 w 552598"/>
                <a:gd name="connsiteY76" fmla="*/ 94775 h 605921"/>
                <a:gd name="connsiteX77" fmla="*/ 276308 w 552598"/>
                <a:gd name="connsiteY77" fmla="*/ 92179 h 605921"/>
                <a:gd name="connsiteX78" fmla="*/ 276308 w 552598"/>
                <a:gd name="connsiteY78" fmla="*/ 68262 h 605921"/>
                <a:gd name="connsiteX79" fmla="*/ 41223 w 552598"/>
                <a:gd name="connsiteY79" fmla="*/ 303077 h 605921"/>
                <a:gd name="connsiteX80" fmla="*/ 138432 w 552598"/>
                <a:gd name="connsiteY80" fmla="*/ 493302 h 605921"/>
                <a:gd name="connsiteX81" fmla="*/ 114200 w 552598"/>
                <a:gd name="connsiteY81" fmla="*/ 526582 h 605921"/>
                <a:gd name="connsiteX82" fmla="*/ 0 w 552598"/>
                <a:gd name="connsiteY82" fmla="*/ 303077 h 605921"/>
                <a:gd name="connsiteX83" fmla="*/ 276308 w 552598"/>
                <a:gd name="connsiteY83" fmla="*/ 27195 h 605921"/>
                <a:gd name="connsiteX84" fmla="*/ 276308 w 552598"/>
                <a:gd name="connsiteY84" fmla="*/ 3185 h 605921"/>
                <a:gd name="connsiteX85" fmla="*/ 281414 w 552598"/>
                <a:gd name="connsiteY85" fmla="*/ 589 h 605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552598" h="605921">
                  <a:moveTo>
                    <a:pt x="257952" y="238897"/>
                  </a:moveTo>
                  <a:cubicBezTo>
                    <a:pt x="255074" y="238897"/>
                    <a:pt x="252845" y="241122"/>
                    <a:pt x="252845" y="243996"/>
                  </a:cubicBezTo>
                  <a:lnTo>
                    <a:pt x="252845" y="308986"/>
                  </a:lnTo>
                  <a:lnTo>
                    <a:pt x="228056" y="308986"/>
                  </a:lnTo>
                  <a:cubicBezTo>
                    <a:pt x="225364" y="308986"/>
                    <a:pt x="223878" y="311953"/>
                    <a:pt x="225642" y="314085"/>
                  </a:cubicBezTo>
                  <a:lnTo>
                    <a:pt x="273271" y="372123"/>
                  </a:lnTo>
                  <a:cubicBezTo>
                    <a:pt x="274849" y="373977"/>
                    <a:pt x="277727" y="373977"/>
                    <a:pt x="279306" y="372123"/>
                  </a:cubicBezTo>
                  <a:lnTo>
                    <a:pt x="327027" y="314085"/>
                  </a:lnTo>
                  <a:cubicBezTo>
                    <a:pt x="328605" y="311953"/>
                    <a:pt x="327213" y="308894"/>
                    <a:pt x="324520" y="308986"/>
                  </a:cubicBezTo>
                  <a:lnTo>
                    <a:pt x="299731" y="308986"/>
                  </a:lnTo>
                  <a:lnTo>
                    <a:pt x="299731" y="243996"/>
                  </a:lnTo>
                  <a:cubicBezTo>
                    <a:pt x="299731" y="241122"/>
                    <a:pt x="297503" y="238897"/>
                    <a:pt x="294718" y="238897"/>
                  </a:cubicBezTo>
                  <a:close/>
                  <a:moveTo>
                    <a:pt x="260737" y="130146"/>
                  </a:moveTo>
                  <a:lnTo>
                    <a:pt x="291932" y="130146"/>
                  </a:lnTo>
                  <a:cubicBezTo>
                    <a:pt x="298431" y="130146"/>
                    <a:pt x="303445" y="135338"/>
                    <a:pt x="303445" y="141642"/>
                  </a:cubicBezTo>
                  <a:lnTo>
                    <a:pt x="303445" y="167602"/>
                  </a:lnTo>
                  <a:cubicBezTo>
                    <a:pt x="321642" y="171125"/>
                    <a:pt x="338632" y="178356"/>
                    <a:pt x="353580" y="188369"/>
                  </a:cubicBezTo>
                  <a:lnTo>
                    <a:pt x="371963" y="170012"/>
                  </a:lnTo>
                  <a:cubicBezTo>
                    <a:pt x="376420" y="165562"/>
                    <a:pt x="383661" y="165562"/>
                    <a:pt x="388118" y="170012"/>
                  </a:cubicBezTo>
                  <a:lnTo>
                    <a:pt x="410215" y="192077"/>
                  </a:lnTo>
                  <a:cubicBezTo>
                    <a:pt x="414671" y="196528"/>
                    <a:pt x="414671" y="203759"/>
                    <a:pt x="410215" y="208209"/>
                  </a:cubicBezTo>
                  <a:lnTo>
                    <a:pt x="391832" y="226566"/>
                  </a:lnTo>
                  <a:cubicBezTo>
                    <a:pt x="401859" y="241400"/>
                    <a:pt x="409100" y="258459"/>
                    <a:pt x="412628" y="276630"/>
                  </a:cubicBezTo>
                  <a:lnTo>
                    <a:pt x="438625" y="276630"/>
                  </a:lnTo>
                  <a:cubicBezTo>
                    <a:pt x="445124" y="276630"/>
                    <a:pt x="450137" y="281822"/>
                    <a:pt x="450137" y="288126"/>
                  </a:cubicBezTo>
                  <a:lnTo>
                    <a:pt x="450137" y="319277"/>
                  </a:lnTo>
                  <a:cubicBezTo>
                    <a:pt x="450137" y="325674"/>
                    <a:pt x="444938" y="330773"/>
                    <a:pt x="438625" y="330773"/>
                  </a:cubicBezTo>
                  <a:lnTo>
                    <a:pt x="412628" y="330773"/>
                  </a:lnTo>
                  <a:cubicBezTo>
                    <a:pt x="409100" y="348945"/>
                    <a:pt x="401859" y="365818"/>
                    <a:pt x="391832" y="380838"/>
                  </a:cubicBezTo>
                  <a:lnTo>
                    <a:pt x="410215" y="399102"/>
                  </a:lnTo>
                  <a:cubicBezTo>
                    <a:pt x="414671" y="403552"/>
                    <a:pt x="414671" y="410876"/>
                    <a:pt x="410215" y="415326"/>
                  </a:cubicBezTo>
                  <a:lnTo>
                    <a:pt x="388118" y="437299"/>
                  </a:lnTo>
                  <a:cubicBezTo>
                    <a:pt x="383661" y="441749"/>
                    <a:pt x="376420" y="441749"/>
                    <a:pt x="371963" y="437299"/>
                  </a:cubicBezTo>
                  <a:lnTo>
                    <a:pt x="353580" y="419035"/>
                  </a:lnTo>
                  <a:cubicBezTo>
                    <a:pt x="338725" y="429047"/>
                    <a:pt x="321642" y="436186"/>
                    <a:pt x="303445" y="439802"/>
                  </a:cubicBezTo>
                  <a:lnTo>
                    <a:pt x="303445" y="465761"/>
                  </a:lnTo>
                  <a:cubicBezTo>
                    <a:pt x="303445" y="472158"/>
                    <a:pt x="298246" y="477257"/>
                    <a:pt x="291932" y="477257"/>
                  </a:cubicBezTo>
                  <a:lnTo>
                    <a:pt x="260737" y="477257"/>
                  </a:lnTo>
                  <a:cubicBezTo>
                    <a:pt x="254331" y="477257"/>
                    <a:pt x="249224" y="472065"/>
                    <a:pt x="249224" y="465761"/>
                  </a:cubicBezTo>
                  <a:lnTo>
                    <a:pt x="249224" y="439802"/>
                  </a:lnTo>
                  <a:cubicBezTo>
                    <a:pt x="231027" y="436186"/>
                    <a:pt x="214130" y="429047"/>
                    <a:pt x="199089" y="419035"/>
                  </a:cubicBezTo>
                  <a:lnTo>
                    <a:pt x="180799" y="437299"/>
                  </a:lnTo>
                  <a:cubicBezTo>
                    <a:pt x="176342" y="441749"/>
                    <a:pt x="169008" y="441749"/>
                    <a:pt x="164551" y="437299"/>
                  </a:cubicBezTo>
                  <a:lnTo>
                    <a:pt x="142547" y="415326"/>
                  </a:lnTo>
                  <a:cubicBezTo>
                    <a:pt x="138091" y="410876"/>
                    <a:pt x="138091" y="403552"/>
                    <a:pt x="142547" y="399102"/>
                  </a:cubicBezTo>
                  <a:lnTo>
                    <a:pt x="160837" y="380838"/>
                  </a:lnTo>
                  <a:cubicBezTo>
                    <a:pt x="150810" y="366004"/>
                    <a:pt x="143661" y="348945"/>
                    <a:pt x="140041" y="330773"/>
                  </a:cubicBezTo>
                  <a:lnTo>
                    <a:pt x="114044" y="330773"/>
                  </a:lnTo>
                  <a:cubicBezTo>
                    <a:pt x="107638" y="330773"/>
                    <a:pt x="102532" y="325582"/>
                    <a:pt x="102532" y="319277"/>
                  </a:cubicBezTo>
                  <a:lnTo>
                    <a:pt x="102532" y="288126"/>
                  </a:lnTo>
                  <a:cubicBezTo>
                    <a:pt x="102532" y="281636"/>
                    <a:pt x="107731" y="276630"/>
                    <a:pt x="114044" y="276630"/>
                  </a:cubicBezTo>
                  <a:lnTo>
                    <a:pt x="140041" y="276630"/>
                  </a:lnTo>
                  <a:cubicBezTo>
                    <a:pt x="143661" y="258459"/>
                    <a:pt x="150810" y="241492"/>
                    <a:pt x="160837" y="226566"/>
                  </a:cubicBezTo>
                  <a:lnTo>
                    <a:pt x="142547" y="208209"/>
                  </a:lnTo>
                  <a:cubicBezTo>
                    <a:pt x="138091" y="203759"/>
                    <a:pt x="138091" y="196528"/>
                    <a:pt x="142547" y="192077"/>
                  </a:cubicBezTo>
                  <a:lnTo>
                    <a:pt x="164551" y="170012"/>
                  </a:lnTo>
                  <a:cubicBezTo>
                    <a:pt x="169008" y="165562"/>
                    <a:pt x="176342" y="165562"/>
                    <a:pt x="180799" y="170012"/>
                  </a:cubicBezTo>
                  <a:lnTo>
                    <a:pt x="199089" y="188369"/>
                  </a:lnTo>
                  <a:cubicBezTo>
                    <a:pt x="213944" y="178356"/>
                    <a:pt x="231027" y="171125"/>
                    <a:pt x="249224" y="167602"/>
                  </a:cubicBezTo>
                  <a:lnTo>
                    <a:pt x="249224" y="141642"/>
                  </a:lnTo>
                  <a:cubicBezTo>
                    <a:pt x="249224" y="135153"/>
                    <a:pt x="254424" y="130146"/>
                    <a:pt x="260737" y="130146"/>
                  </a:cubicBezTo>
                  <a:close/>
                  <a:moveTo>
                    <a:pt x="438507" y="79551"/>
                  </a:moveTo>
                  <a:cubicBezTo>
                    <a:pt x="510081" y="131462"/>
                    <a:pt x="552598" y="214890"/>
                    <a:pt x="552598" y="302952"/>
                  </a:cubicBezTo>
                  <a:cubicBezTo>
                    <a:pt x="552598" y="455069"/>
                    <a:pt x="428760" y="578821"/>
                    <a:pt x="276329" y="578821"/>
                  </a:cubicBezTo>
                  <a:lnTo>
                    <a:pt x="276329" y="602737"/>
                  </a:lnTo>
                  <a:cubicBezTo>
                    <a:pt x="276329" y="605332"/>
                    <a:pt x="273358" y="606815"/>
                    <a:pt x="271316" y="605332"/>
                  </a:cubicBezTo>
                  <a:lnTo>
                    <a:pt x="206426" y="560837"/>
                  </a:lnTo>
                  <a:cubicBezTo>
                    <a:pt x="204569" y="559539"/>
                    <a:pt x="204569" y="556759"/>
                    <a:pt x="206426" y="555553"/>
                  </a:cubicBezTo>
                  <a:lnTo>
                    <a:pt x="271316" y="511059"/>
                  </a:lnTo>
                  <a:cubicBezTo>
                    <a:pt x="273544" y="509575"/>
                    <a:pt x="276329" y="511059"/>
                    <a:pt x="276329" y="513654"/>
                  </a:cubicBezTo>
                  <a:lnTo>
                    <a:pt x="276329" y="537663"/>
                  </a:lnTo>
                  <a:cubicBezTo>
                    <a:pt x="405923" y="537663"/>
                    <a:pt x="511381" y="432358"/>
                    <a:pt x="511381" y="302952"/>
                  </a:cubicBezTo>
                  <a:cubicBezTo>
                    <a:pt x="511381" y="228053"/>
                    <a:pt x="475176" y="156954"/>
                    <a:pt x="414278" y="112830"/>
                  </a:cubicBezTo>
                  <a:close/>
                  <a:moveTo>
                    <a:pt x="281414" y="589"/>
                  </a:moveTo>
                  <a:lnTo>
                    <a:pt x="346313" y="45086"/>
                  </a:lnTo>
                  <a:cubicBezTo>
                    <a:pt x="348170" y="46384"/>
                    <a:pt x="348170" y="49072"/>
                    <a:pt x="346313" y="50277"/>
                  </a:cubicBezTo>
                  <a:lnTo>
                    <a:pt x="281414" y="94775"/>
                  </a:lnTo>
                  <a:cubicBezTo>
                    <a:pt x="279186" y="96258"/>
                    <a:pt x="276308" y="94775"/>
                    <a:pt x="276308" y="92179"/>
                  </a:cubicBezTo>
                  <a:lnTo>
                    <a:pt x="276308" y="68262"/>
                  </a:lnTo>
                  <a:cubicBezTo>
                    <a:pt x="146695" y="68262"/>
                    <a:pt x="41223" y="173665"/>
                    <a:pt x="41223" y="303077"/>
                  </a:cubicBezTo>
                  <a:cubicBezTo>
                    <a:pt x="41223" y="377980"/>
                    <a:pt x="77526" y="449176"/>
                    <a:pt x="138432" y="493302"/>
                  </a:cubicBezTo>
                  <a:lnTo>
                    <a:pt x="114200" y="526582"/>
                  </a:lnTo>
                  <a:cubicBezTo>
                    <a:pt x="42709" y="474762"/>
                    <a:pt x="0" y="391237"/>
                    <a:pt x="0" y="303077"/>
                  </a:cubicBezTo>
                  <a:cubicBezTo>
                    <a:pt x="0" y="150953"/>
                    <a:pt x="123948" y="27195"/>
                    <a:pt x="276308" y="27195"/>
                  </a:cubicBezTo>
                  <a:lnTo>
                    <a:pt x="276308" y="3185"/>
                  </a:lnTo>
                  <a:cubicBezTo>
                    <a:pt x="276308" y="589"/>
                    <a:pt x="279279" y="-894"/>
                    <a:pt x="281414" y="589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4366990" y="3657225"/>
            <a:ext cx="780959" cy="780944"/>
            <a:chOff x="4366990" y="3150172"/>
            <a:chExt cx="780959" cy="780944"/>
          </a:xfrm>
        </p:grpSpPr>
        <p:sp>
          <p:nvSpPr>
            <p:cNvPr id="69" name="Freeform: Shape 20"/>
            <p:cNvSpPr/>
            <p:nvPr/>
          </p:nvSpPr>
          <p:spPr>
            <a:xfrm>
              <a:off x="4366990" y="3150172"/>
              <a:ext cx="780959" cy="78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7" h="19807" extrusionOk="0">
                  <a:moveTo>
                    <a:pt x="11898" y="19602"/>
                  </a:moveTo>
                  <a:cubicBezTo>
                    <a:pt x="6542" y="20704"/>
                    <a:pt x="1306" y="17256"/>
                    <a:pt x="204" y="11899"/>
                  </a:cubicBezTo>
                  <a:cubicBezTo>
                    <a:pt x="-897" y="6542"/>
                    <a:pt x="2552" y="1307"/>
                    <a:pt x="7907" y="205"/>
                  </a:cubicBezTo>
                  <a:cubicBezTo>
                    <a:pt x="13261" y="-896"/>
                    <a:pt x="18494" y="2549"/>
                    <a:pt x="19599" y="7900"/>
                  </a:cubicBezTo>
                  <a:cubicBezTo>
                    <a:pt x="19600" y="7903"/>
                    <a:pt x="19600" y="7905"/>
                    <a:pt x="19601" y="7908"/>
                  </a:cubicBezTo>
                  <a:cubicBezTo>
                    <a:pt x="20703" y="13264"/>
                    <a:pt x="17254" y="18500"/>
                    <a:pt x="11898" y="19602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0" name="Freeform: Shape 20"/>
            <p:cNvSpPr/>
            <p:nvPr/>
          </p:nvSpPr>
          <p:spPr>
            <a:xfrm>
              <a:off x="4591312" y="3368926"/>
              <a:ext cx="332315" cy="343436"/>
            </a:xfrm>
            <a:custGeom>
              <a:avLst/>
              <a:gdLst>
                <a:gd name="T0" fmla="*/ 743 w 743"/>
                <a:gd name="T1" fmla="*/ 27 h 769"/>
                <a:gd name="T2" fmla="*/ 736 w 743"/>
                <a:gd name="T3" fmla="*/ 8 h 769"/>
                <a:gd name="T4" fmla="*/ 717 w 743"/>
                <a:gd name="T5" fmla="*/ 0 h 769"/>
                <a:gd name="T6" fmla="*/ 599 w 743"/>
                <a:gd name="T7" fmla="*/ 0 h 769"/>
                <a:gd name="T8" fmla="*/ 591 w 743"/>
                <a:gd name="T9" fmla="*/ 1 h 769"/>
                <a:gd name="T10" fmla="*/ 569 w 743"/>
                <a:gd name="T11" fmla="*/ 1 h 769"/>
                <a:gd name="T12" fmla="*/ 555 w 743"/>
                <a:gd name="T13" fmla="*/ 2 h 769"/>
                <a:gd name="T14" fmla="*/ 184 w 743"/>
                <a:gd name="T15" fmla="*/ 2 h 769"/>
                <a:gd name="T16" fmla="*/ 171 w 743"/>
                <a:gd name="T17" fmla="*/ 1 h 769"/>
                <a:gd name="T18" fmla="*/ 152 w 743"/>
                <a:gd name="T19" fmla="*/ 1 h 769"/>
                <a:gd name="T20" fmla="*/ 144 w 743"/>
                <a:gd name="T21" fmla="*/ 0 h 769"/>
                <a:gd name="T22" fmla="*/ 26 w 743"/>
                <a:gd name="T23" fmla="*/ 0 h 769"/>
                <a:gd name="T24" fmla="*/ 8 w 743"/>
                <a:gd name="T25" fmla="*/ 8 h 769"/>
                <a:gd name="T26" fmla="*/ 0 w 743"/>
                <a:gd name="T27" fmla="*/ 27 h 769"/>
                <a:gd name="T28" fmla="*/ 118 w 743"/>
                <a:gd name="T29" fmla="*/ 266 h 769"/>
                <a:gd name="T30" fmla="*/ 118 w 743"/>
                <a:gd name="T31" fmla="*/ 267 h 769"/>
                <a:gd name="T32" fmla="*/ 118 w 743"/>
                <a:gd name="T33" fmla="*/ 270 h 769"/>
                <a:gd name="T34" fmla="*/ 342 w 743"/>
                <a:gd name="T35" fmla="*/ 511 h 769"/>
                <a:gd name="T36" fmla="*/ 342 w 743"/>
                <a:gd name="T37" fmla="*/ 713 h 769"/>
                <a:gd name="T38" fmla="*/ 242 w 743"/>
                <a:gd name="T39" fmla="*/ 713 h 769"/>
                <a:gd name="T40" fmla="*/ 228 w 743"/>
                <a:gd name="T41" fmla="*/ 727 h 769"/>
                <a:gd name="T42" fmla="*/ 228 w 743"/>
                <a:gd name="T43" fmla="*/ 756 h 769"/>
                <a:gd name="T44" fmla="*/ 242 w 743"/>
                <a:gd name="T45" fmla="*/ 769 h 769"/>
                <a:gd name="T46" fmla="*/ 498 w 743"/>
                <a:gd name="T47" fmla="*/ 769 h 769"/>
                <a:gd name="T48" fmla="*/ 511 w 743"/>
                <a:gd name="T49" fmla="*/ 756 h 769"/>
                <a:gd name="T50" fmla="*/ 511 w 743"/>
                <a:gd name="T51" fmla="*/ 727 h 769"/>
                <a:gd name="T52" fmla="*/ 498 w 743"/>
                <a:gd name="T53" fmla="*/ 713 h 769"/>
                <a:gd name="T54" fmla="*/ 398 w 743"/>
                <a:gd name="T55" fmla="*/ 713 h 769"/>
                <a:gd name="T56" fmla="*/ 398 w 743"/>
                <a:gd name="T57" fmla="*/ 511 h 769"/>
                <a:gd name="T58" fmla="*/ 621 w 743"/>
                <a:gd name="T59" fmla="*/ 279 h 769"/>
                <a:gd name="T60" fmla="*/ 623 w 743"/>
                <a:gd name="T61" fmla="*/ 271 h 769"/>
                <a:gd name="T62" fmla="*/ 623 w 743"/>
                <a:gd name="T63" fmla="*/ 266 h 769"/>
                <a:gd name="T64" fmla="*/ 743 w 743"/>
                <a:gd name="T65" fmla="*/ 27 h 769"/>
                <a:gd name="T66" fmla="*/ 370 w 743"/>
                <a:gd name="T67" fmla="*/ 457 h 769"/>
                <a:gd name="T68" fmla="*/ 174 w 743"/>
                <a:gd name="T69" fmla="*/ 261 h 769"/>
                <a:gd name="T70" fmla="*/ 174 w 743"/>
                <a:gd name="T71" fmla="*/ 58 h 769"/>
                <a:gd name="T72" fmla="*/ 566 w 743"/>
                <a:gd name="T73" fmla="*/ 58 h 769"/>
                <a:gd name="T74" fmla="*/ 566 w 743"/>
                <a:gd name="T75" fmla="*/ 261 h 769"/>
                <a:gd name="T76" fmla="*/ 370 w 743"/>
                <a:gd name="T77" fmla="*/ 457 h 769"/>
                <a:gd name="T78" fmla="*/ 118 w 743"/>
                <a:gd name="T79" fmla="*/ 209 h 769"/>
                <a:gd name="T80" fmla="*/ 55 w 743"/>
                <a:gd name="T81" fmla="*/ 53 h 769"/>
                <a:gd name="T82" fmla="*/ 118 w 743"/>
                <a:gd name="T83" fmla="*/ 53 h 769"/>
                <a:gd name="T84" fmla="*/ 118 w 743"/>
                <a:gd name="T85" fmla="*/ 209 h 769"/>
                <a:gd name="T86" fmla="*/ 626 w 743"/>
                <a:gd name="T87" fmla="*/ 209 h 769"/>
                <a:gd name="T88" fmla="*/ 626 w 743"/>
                <a:gd name="T89" fmla="*/ 53 h 769"/>
                <a:gd name="T90" fmla="*/ 688 w 743"/>
                <a:gd name="T91" fmla="*/ 53 h 769"/>
                <a:gd name="T92" fmla="*/ 626 w 743"/>
                <a:gd name="T93" fmla="*/ 20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43" h="769">
                  <a:moveTo>
                    <a:pt x="743" y="27"/>
                  </a:moveTo>
                  <a:cubicBezTo>
                    <a:pt x="743" y="20"/>
                    <a:pt x="741" y="13"/>
                    <a:pt x="736" y="8"/>
                  </a:cubicBezTo>
                  <a:cubicBezTo>
                    <a:pt x="731" y="3"/>
                    <a:pt x="724" y="0"/>
                    <a:pt x="717" y="0"/>
                  </a:cubicBezTo>
                  <a:lnTo>
                    <a:pt x="599" y="0"/>
                  </a:lnTo>
                  <a:cubicBezTo>
                    <a:pt x="596" y="0"/>
                    <a:pt x="594" y="0"/>
                    <a:pt x="591" y="1"/>
                  </a:cubicBezTo>
                  <a:lnTo>
                    <a:pt x="569" y="1"/>
                  </a:lnTo>
                  <a:cubicBezTo>
                    <a:pt x="565" y="1"/>
                    <a:pt x="560" y="1"/>
                    <a:pt x="555" y="2"/>
                  </a:cubicBezTo>
                  <a:lnTo>
                    <a:pt x="184" y="2"/>
                  </a:lnTo>
                  <a:cubicBezTo>
                    <a:pt x="179" y="1"/>
                    <a:pt x="175" y="1"/>
                    <a:pt x="171" y="1"/>
                  </a:cubicBezTo>
                  <a:lnTo>
                    <a:pt x="152" y="1"/>
                  </a:lnTo>
                  <a:cubicBezTo>
                    <a:pt x="149" y="0"/>
                    <a:pt x="147" y="0"/>
                    <a:pt x="144" y="0"/>
                  </a:cubicBezTo>
                  <a:lnTo>
                    <a:pt x="26" y="0"/>
                  </a:lnTo>
                  <a:cubicBezTo>
                    <a:pt x="19" y="0"/>
                    <a:pt x="13" y="3"/>
                    <a:pt x="8" y="8"/>
                  </a:cubicBezTo>
                  <a:cubicBezTo>
                    <a:pt x="2" y="13"/>
                    <a:pt x="0" y="20"/>
                    <a:pt x="0" y="27"/>
                  </a:cubicBezTo>
                  <a:cubicBezTo>
                    <a:pt x="0" y="36"/>
                    <a:pt x="3" y="239"/>
                    <a:pt x="118" y="266"/>
                  </a:cubicBezTo>
                  <a:lnTo>
                    <a:pt x="118" y="267"/>
                  </a:lnTo>
                  <a:cubicBezTo>
                    <a:pt x="118" y="268"/>
                    <a:pt x="118" y="269"/>
                    <a:pt x="118" y="270"/>
                  </a:cubicBezTo>
                  <a:cubicBezTo>
                    <a:pt x="123" y="394"/>
                    <a:pt x="220" y="497"/>
                    <a:pt x="342" y="511"/>
                  </a:cubicBezTo>
                  <a:lnTo>
                    <a:pt x="342" y="713"/>
                  </a:lnTo>
                  <a:lnTo>
                    <a:pt x="242" y="713"/>
                  </a:lnTo>
                  <a:cubicBezTo>
                    <a:pt x="234" y="713"/>
                    <a:pt x="228" y="719"/>
                    <a:pt x="228" y="727"/>
                  </a:cubicBezTo>
                  <a:lnTo>
                    <a:pt x="228" y="756"/>
                  </a:lnTo>
                  <a:cubicBezTo>
                    <a:pt x="228" y="763"/>
                    <a:pt x="234" y="769"/>
                    <a:pt x="242" y="769"/>
                  </a:cubicBezTo>
                  <a:lnTo>
                    <a:pt x="498" y="769"/>
                  </a:lnTo>
                  <a:cubicBezTo>
                    <a:pt x="505" y="769"/>
                    <a:pt x="511" y="763"/>
                    <a:pt x="511" y="756"/>
                  </a:cubicBezTo>
                  <a:lnTo>
                    <a:pt x="511" y="727"/>
                  </a:lnTo>
                  <a:cubicBezTo>
                    <a:pt x="511" y="719"/>
                    <a:pt x="505" y="713"/>
                    <a:pt x="498" y="713"/>
                  </a:cubicBezTo>
                  <a:lnTo>
                    <a:pt x="398" y="713"/>
                  </a:lnTo>
                  <a:lnTo>
                    <a:pt x="398" y="511"/>
                  </a:lnTo>
                  <a:cubicBezTo>
                    <a:pt x="519" y="498"/>
                    <a:pt x="612" y="401"/>
                    <a:pt x="621" y="279"/>
                  </a:cubicBezTo>
                  <a:cubicBezTo>
                    <a:pt x="622" y="277"/>
                    <a:pt x="623" y="274"/>
                    <a:pt x="623" y="271"/>
                  </a:cubicBezTo>
                  <a:lnTo>
                    <a:pt x="623" y="266"/>
                  </a:lnTo>
                  <a:cubicBezTo>
                    <a:pt x="740" y="242"/>
                    <a:pt x="743" y="36"/>
                    <a:pt x="743" y="27"/>
                  </a:cubicBezTo>
                  <a:close/>
                  <a:moveTo>
                    <a:pt x="370" y="457"/>
                  </a:moveTo>
                  <a:cubicBezTo>
                    <a:pt x="262" y="457"/>
                    <a:pt x="174" y="369"/>
                    <a:pt x="174" y="261"/>
                  </a:cubicBezTo>
                  <a:lnTo>
                    <a:pt x="174" y="58"/>
                  </a:lnTo>
                  <a:lnTo>
                    <a:pt x="566" y="58"/>
                  </a:lnTo>
                  <a:lnTo>
                    <a:pt x="566" y="261"/>
                  </a:lnTo>
                  <a:cubicBezTo>
                    <a:pt x="566" y="369"/>
                    <a:pt x="478" y="457"/>
                    <a:pt x="370" y="457"/>
                  </a:cubicBezTo>
                  <a:close/>
                  <a:moveTo>
                    <a:pt x="118" y="209"/>
                  </a:moveTo>
                  <a:cubicBezTo>
                    <a:pt x="73" y="184"/>
                    <a:pt x="59" y="98"/>
                    <a:pt x="55" y="53"/>
                  </a:cubicBezTo>
                  <a:lnTo>
                    <a:pt x="118" y="53"/>
                  </a:lnTo>
                  <a:lnTo>
                    <a:pt x="118" y="209"/>
                  </a:lnTo>
                  <a:close/>
                  <a:moveTo>
                    <a:pt x="626" y="209"/>
                  </a:moveTo>
                  <a:lnTo>
                    <a:pt x="626" y="53"/>
                  </a:lnTo>
                  <a:lnTo>
                    <a:pt x="688" y="53"/>
                  </a:lnTo>
                  <a:cubicBezTo>
                    <a:pt x="684" y="98"/>
                    <a:pt x="670" y="184"/>
                    <a:pt x="626" y="209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6368851" y="2529979"/>
            <a:ext cx="780937" cy="780944"/>
            <a:chOff x="6368851" y="2022926"/>
            <a:chExt cx="780937" cy="780944"/>
          </a:xfrm>
        </p:grpSpPr>
        <p:sp>
          <p:nvSpPr>
            <p:cNvPr id="72" name="Freeform: Shape 5"/>
            <p:cNvSpPr/>
            <p:nvPr/>
          </p:nvSpPr>
          <p:spPr>
            <a:xfrm>
              <a:off x="6368851" y="2022926"/>
              <a:ext cx="780937" cy="78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7" h="19807" extrusionOk="0">
                  <a:moveTo>
                    <a:pt x="7907" y="205"/>
                  </a:moveTo>
                  <a:cubicBezTo>
                    <a:pt x="13264" y="-897"/>
                    <a:pt x="18498" y="2551"/>
                    <a:pt x="19601" y="7908"/>
                  </a:cubicBezTo>
                  <a:cubicBezTo>
                    <a:pt x="20703" y="13264"/>
                    <a:pt x="17254" y="18500"/>
                    <a:pt x="11898" y="19602"/>
                  </a:cubicBezTo>
                  <a:cubicBezTo>
                    <a:pt x="6545" y="20703"/>
                    <a:pt x="1312" y="17258"/>
                    <a:pt x="206" y="11907"/>
                  </a:cubicBezTo>
                  <a:cubicBezTo>
                    <a:pt x="206" y="11904"/>
                    <a:pt x="205" y="11901"/>
                    <a:pt x="204" y="11899"/>
                  </a:cubicBezTo>
                  <a:cubicBezTo>
                    <a:pt x="-897" y="6542"/>
                    <a:pt x="2551" y="1307"/>
                    <a:pt x="7907" y="205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3" name="Freeform: Shape 5"/>
            <p:cNvSpPr/>
            <p:nvPr/>
          </p:nvSpPr>
          <p:spPr>
            <a:xfrm>
              <a:off x="6602717" y="2241683"/>
              <a:ext cx="313206" cy="343430"/>
            </a:xfrm>
            <a:custGeom>
              <a:avLst/>
              <a:gdLst>
                <a:gd name="connsiteX0" fmla="*/ 130776 w 510187"/>
                <a:gd name="connsiteY0" fmla="*/ 398252 h 559418"/>
                <a:gd name="connsiteX1" fmla="*/ 180826 w 510187"/>
                <a:gd name="connsiteY1" fmla="*/ 398252 h 559418"/>
                <a:gd name="connsiteX2" fmla="*/ 195356 w 510187"/>
                <a:gd name="connsiteY2" fmla="*/ 420815 h 559418"/>
                <a:gd name="connsiteX3" fmla="*/ 140463 w 510187"/>
                <a:gd name="connsiteY3" fmla="*/ 420815 h 559418"/>
                <a:gd name="connsiteX4" fmla="*/ 48435 w 510187"/>
                <a:gd name="connsiteY4" fmla="*/ 535243 h 559418"/>
                <a:gd name="connsiteX5" fmla="*/ 461752 w 510187"/>
                <a:gd name="connsiteY5" fmla="*/ 535243 h 559418"/>
                <a:gd name="connsiteX6" fmla="*/ 369724 w 510187"/>
                <a:gd name="connsiteY6" fmla="*/ 420815 h 559418"/>
                <a:gd name="connsiteX7" fmla="*/ 316445 w 510187"/>
                <a:gd name="connsiteY7" fmla="*/ 420815 h 559418"/>
                <a:gd name="connsiteX8" fmla="*/ 329361 w 510187"/>
                <a:gd name="connsiteY8" fmla="*/ 398252 h 559418"/>
                <a:gd name="connsiteX9" fmla="*/ 381026 w 510187"/>
                <a:gd name="connsiteY9" fmla="*/ 398252 h 559418"/>
                <a:gd name="connsiteX10" fmla="*/ 510187 w 510187"/>
                <a:gd name="connsiteY10" fmla="*/ 559418 h 559418"/>
                <a:gd name="connsiteX11" fmla="*/ 0 w 510187"/>
                <a:gd name="connsiteY11" fmla="*/ 559418 h 559418"/>
                <a:gd name="connsiteX12" fmla="*/ 254964 w 510187"/>
                <a:gd name="connsiteY12" fmla="*/ 79000 h 559418"/>
                <a:gd name="connsiteX13" fmla="*/ 175836 w 510187"/>
                <a:gd name="connsiteY13" fmla="*/ 159612 h 559418"/>
                <a:gd name="connsiteX14" fmla="*/ 254964 w 510187"/>
                <a:gd name="connsiteY14" fmla="*/ 238611 h 559418"/>
                <a:gd name="connsiteX15" fmla="*/ 335706 w 510187"/>
                <a:gd name="connsiteY15" fmla="*/ 159612 h 559418"/>
                <a:gd name="connsiteX16" fmla="*/ 254964 w 510187"/>
                <a:gd name="connsiteY16" fmla="*/ 79000 h 559418"/>
                <a:gd name="connsiteX17" fmla="*/ 254964 w 510187"/>
                <a:gd name="connsiteY17" fmla="*/ 0 h 559418"/>
                <a:gd name="connsiteX18" fmla="*/ 414834 w 510187"/>
                <a:gd name="connsiteY18" fmla="*/ 159612 h 559418"/>
                <a:gd name="connsiteX19" fmla="*/ 254964 w 510187"/>
                <a:gd name="connsiteY19" fmla="*/ 478835 h 559418"/>
                <a:gd name="connsiteX20" fmla="*/ 95093 w 510187"/>
                <a:gd name="connsiteY20" fmla="*/ 159612 h 559418"/>
                <a:gd name="connsiteX21" fmla="*/ 254964 w 510187"/>
                <a:gd name="connsiteY21" fmla="*/ 0 h 55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10187" h="559418">
                  <a:moveTo>
                    <a:pt x="130776" y="398252"/>
                  </a:moveTo>
                  <a:lnTo>
                    <a:pt x="180826" y="398252"/>
                  </a:lnTo>
                  <a:cubicBezTo>
                    <a:pt x="185669" y="404699"/>
                    <a:pt x="190513" y="412757"/>
                    <a:pt x="195356" y="420815"/>
                  </a:cubicBezTo>
                  <a:lnTo>
                    <a:pt x="140463" y="420815"/>
                  </a:lnTo>
                  <a:lnTo>
                    <a:pt x="48435" y="535243"/>
                  </a:lnTo>
                  <a:lnTo>
                    <a:pt x="461752" y="535243"/>
                  </a:lnTo>
                  <a:lnTo>
                    <a:pt x="369724" y="420815"/>
                  </a:lnTo>
                  <a:lnTo>
                    <a:pt x="316445" y="420815"/>
                  </a:lnTo>
                  <a:cubicBezTo>
                    <a:pt x="319674" y="412757"/>
                    <a:pt x="324518" y="404699"/>
                    <a:pt x="329361" y="398252"/>
                  </a:cubicBezTo>
                  <a:lnTo>
                    <a:pt x="381026" y="398252"/>
                  </a:lnTo>
                  <a:lnTo>
                    <a:pt x="510187" y="559418"/>
                  </a:lnTo>
                  <a:lnTo>
                    <a:pt x="0" y="559418"/>
                  </a:lnTo>
                  <a:close/>
                  <a:moveTo>
                    <a:pt x="254964" y="79000"/>
                  </a:moveTo>
                  <a:cubicBezTo>
                    <a:pt x="211363" y="79000"/>
                    <a:pt x="175836" y="116081"/>
                    <a:pt x="175836" y="159612"/>
                  </a:cubicBezTo>
                  <a:cubicBezTo>
                    <a:pt x="175836" y="203142"/>
                    <a:pt x="211363" y="238611"/>
                    <a:pt x="254964" y="238611"/>
                  </a:cubicBezTo>
                  <a:cubicBezTo>
                    <a:pt x="300179" y="238611"/>
                    <a:pt x="335706" y="203142"/>
                    <a:pt x="335706" y="159612"/>
                  </a:cubicBezTo>
                  <a:cubicBezTo>
                    <a:pt x="335706" y="116081"/>
                    <a:pt x="300179" y="79000"/>
                    <a:pt x="254964" y="79000"/>
                  </a:cubicBezTo>
                  <a:close/>
                  <a:moveTo>
                    <a:pt x="254964" y="0"/>
                  </a:moveTo>
                  <a:cubicBezTo>
                    <a:pt x="343781" y="0"/>
                    <a:pt x="414834" y="70939"/>
                    <a:pt x="414834" y="159612"/>
                  </a:cubicBezTo>
                  <a:cubicBezTo>
                    <a:pt x="414834" y="246673"/>
                    <a:pt x="254964" y="478835"/>
                    <a:pt x="254964" y="478835"/>
                  </a:cubicBezTo>
                  <a:cubicBezTo>
                    <a:pt x="254964" y="478835"/>
                    <a:pt x="95093" y="246673"/>
                    <a:pt x="95093" y="159612"/>
                  </a:cubicBezTo>
                  <a:cubicBezTo>
                    <a:pt x="95093" y="70939"/>
                    <a:pt x="167761" y="0"/>
                    <a:pt x="254964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5045587" y="4804208"/>
            <a:ext cx="780930" cy="780944"/>
            <a:chOff x="5045587" y="4297155"/>
            <a:chExt cx="780930" cy="780944"/>
          </a:xfrm>
        </p:grpSpPr>
        <p:sp>
          <p:nvSpPr>
            <p:cNvPr id="75" name="Freeform: Shape 14"/>
            <p:cNvSpPr/>
            <p:nvPr/>
          </p:nvSpPr>
          <p:spPr>
            <a:xfrm>
              <a:off x="5045587" y="4297155"/>
              <a:ext cx="780930" cy="78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19807" extrusionOk="0">
                  <a:moveTo>
                    <a:pt x="7908" y="205"/>
                  </a:moveTo>
                  <a:cubicBezTo>
                    <a:pt x="13264" y="-897"/>
                    <a:pt x="18499" y="2552"/>
                    <a:pt x="19601" y="7908"/>
                  </a:cubicBezTo>
                  <a:cubicBezTo>
                    <a:pt x="20703" y="13265"/>
                    <a:pt x="17255" y="18500"/>
                    <a:pt x="11899" y="19602"/>
                  </a:cubicBezTo>
                  <a:cubicBezTo>
                    <a:pt x="6545" y="20703"/>
                    <a:pt x="1313" y="17258"/>
                    <a:pt x="207" y="11907"/>
                  </a:cubicBezTo>
                  <a:cubicBezTo>
                    <a:pt x="207" y="11904"/>
                    <a:pt x="206" y="11901"/>
                    <a:pt x="206" y="11899"/>
                  </a:cubicBezTo>
                  <a:cubicBezTo>
                    <a:pt x="-897" y="6543"/>
                    <a:pt x="2552" y="1307"/>
                    <a:pt x="7908" y="205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6" name="Freeform: Shape 14"/>
            <p:cNvSpPr/>
            <p:nvPr/>
          </p:nvSpPr>
          <p:spPr>
            <a:xfrm>
              <a:off x="5293130" y="4515913"/>
              <a:ext cx="285844" cy="343428"/>
            </a:xfrm>
            <a:custGeom>
              <a:avLst/>
              <a:gdLst>
                <a:gd name="connsiteX0" fmla="*/ 166861 w 505460"/>
                <a:gd name="connsiteY0" fmla="*/ 355015 h 607286"/>
                <a:gd name="connsiteX1" fmla="*/ 421301 w 505460"/>
                <a:gd name="connsiteY1" fmla="*/ 355015 h 607286"/>
                <a:gd name="connsiteX2" fmla="*/ 438634 w 505460"/>
                <a:gd name="connsiteY2" fmla="*/ 372303 h 607286"/>
                <a:gd name="connsiteX3" fmla="*/ 421301 w 505460"/>
                <a:gd name="connsiteY3" fmla="*/ 389592 h 607286"/>
                <a:gd name="connsiteX4" fmla="*/ 166861 w 505460"/>
                <a:gd name="connsiteY4" fmla="*/ 389592 h 607286"/>
                <a:gd name="connsiteX5" fmla="*/ 149528 w 505460"/>
                <a:gd name="connsiteY5" fmla="*/ 372303 h 607286"/>
                <a:gd name="connsiteX6" fmla="*/ 166861 w 505460"/>
                <a:gd name="connsiteY6" fmla="*/ 355015 h 607286"/>
                <a:gd name="connsiteX7" fmla="*/ 166861 w 505460"/>
                <a:gd name="connsiteY7" fmla="*/ 272524 h 607286"/>
                <a:gd name="connsiteX8" fmla="*/ 421301 w 505460"/>
                <a:gd name="connsiteY8" fmla="*/ 272524 h 607286"/>
                <a:gd name="connsiteX9" fmla="*/ 438634 w 505460"/>
                <a:gd name="connsiteY9" fmla="*/ 289813 h 607286"/>
                <a:gd name="connsiteX10" fmla="*/ 421301 w 505460"/>
                <a:gd name="connsiteY10" fmla="*/ 307101 h 607286"/>
                <a:gd name="connsiteX11" fmla="*/ 166861 w 505460"/>
                <a:gd name="connsiteY11" fmla="*/ 307101 h 607286"/>
                <a:gd name="connsiteX12" fmla="*/ 149528 w 505460"/>
                <a:gd name="connsiteY12" fmla="*/ 289813 h 607286"/>
                <a:gd name="connsiteX13" fmla="*/ 166861 w 505460"/>
                <a:gd name="connsiteY13" fmla="*/ 272524 h 607286"/>
                <a:gd name="connsiteX14" fmla="*/ 166861 w 505460"/>
                <a:gd name="connsiteY14" fmla="*/ 190033 h 607286"/>
                <a:gd name="connsiteX15" fmla="*/ 421301 w 505460"/>
                <a:gd name="connsiteY15" fmla="*/ 190033 h 607286"/>
                <a:gd name="connsiteX16" fmla="*/ 438634 w 505460"/>
                <a:gd name="connsiteY16" fmla="*/ 207439 h 607286"/>
                <a:gd name="connsiteX17" fmla="*/ 421301 w 505460"/>
                <a:gd name="connsiteY17" fmla="*/ 224751 h 607286"/>
                <a:gd name="connsiteX18" fmla="*/ 166861 w 505460"/>
                <a:gd name="connsiteY18" fmla="*/ 224751 h 607286"/>
                <a:gd name="connsiteX19" fmla="*/ 149528 w 505460"/>
                <a:gd name="connsiteY19" fmla="*/ 207439 h 607286"/>
                <a:gd name="connsiteX20" fmla="*/ 166861 w 505460"/>
                <a:gd name="connsiteY20" fmla="*/ 190033 h 607286"/>
                <a:gd name="connsiteX21" fmla="*/ 166861 w 505460"/>
                <a:gd name="connsiteY21" fmla="*/ 107612 h 607286"/>
                <a:gd name="connsiteX22" fmla="*/ 421301 w 505460"/>
                <a:gd name="connsiteY22" fmla="*/ 107612 h 607286"/>
                <a:gd name="connsiteX23" fmla="*/ 438634 w 505460"/>
                <a:gd name="connsiteY23" fmla="*/ 124901 h 607286"/>
                <a:gd name="connsiteX24" fmla="*/ 421301 w 505460"/>
                <a:gd name="connsiteY24" fmla="*/ 142189 h 607286"/>
                <a:gd name="connsiteX25" fmla="*/ 166861 w 505460"/>
                <a:gd name="connsiteY25" fmla="*/ 142189 h 607286"/>
                <a:gd name="connsiteX26" fmla="*/ 149528 w 505460"/>
                <a:gd name="connsiteY26" fmla="*/ 124901 h 607286"/>
                <a:gd name="connsiteX27" fmla="*/ 166861 w 505460"/>
                <a:gd name="connsiteY27" fmla="*/ 107612 h 607286"/>
                <a:gd name="connsiteX28" fmla="*/ 43330 w 505460"/>
                <a:gd name="connsiteY28" fmla="*/ 105635 h 607286"/>
                <a:gd name="connsiteX29" fmla="*/ 34664 w 505460"/>
                <a:gd name="connsiteY29" fmla="*/ 114289 h 607286"/>
                <a:gd name="connsiteX30" fmla="*/ 34664 w 505460"/>
                <a:gd name="connsiteY30" fmla="*/ 563922 h 607286"/>
                <a:gd name="connsiteX31" fmla="*/ 43330 w 505460"/>
                <a:gd name="connsiteY31" fmla="*/ 572576 h 607286"/>
                <a:gd name="connsiteX32" fmla="*/ 379237 w 505460"/>
                <a:gd name="connsiteY32" fmla="*/ 572576 h 607286"/>
                <a:gd name="connsiteX33" fmla="*/ 387903 w 505460"/>
                <a:gd name="connsiteY33" fmla="*/ 563922 h 607286"/>
                <a:gd name="connsiteX34" fmla="*/ 387903 w 505460"/>
                <a:gd name="connsiteY34" fmla="*/ 536267 h 607286"/>
                <a:gd name="connsiteX35" fmla="*/ 126223 w 505460"/>
                <a:gd name="connsiteY35" fmla="*/ 536267 h 607286"/>
                <a:gd name="connsiteX36" fmla="*/ 82799 w 505460"/>
                <a:gd name="connsiteY36" fmla="*/ 492997 h 607286"/>
                <a:gd name="connsiteX37" fmla="*/ 82799 w 505460"/>
                <a:gd name="connsiteY37" fmla="*/ 105635 h 607286"/>
                <a:gd name="connsiteX38" fmla="*/ 126223 w 505460"/>
                <a:gd name="connsiteY38" fmla="*/ 34616 h 607286"/>
                <a:gd name="connsiteX39" fmla="*/ 117557 w 505460"/>
                <a:gd name="connsiteY39" fmla="*/ 43270 h 607286"/>
                <a:gd name="connsiteX40" fmla="*/ 117557 w 505460"/>
                <a:gd name="connsiteY40" fmla="*/ 492997 h 607286"/>
                <a:gd name="connsiteX41" fmla="*/ 126223 w 505460"/>
                <a:gd name="connsiteY41" fmla="*/ 501651 h 607286"/>
                <a:gd name="connsiteX42" fmla="*/ 462130 w 505460"/>
                <a:gd name="connsiteY42" fmla="*/ 501651 h 607286"/>
                <a:gd name="connsiteX43" fmla="*/ 470796 w 505460"/>
                <a:gd name="connsiteY43" fmla="*/ 492997 h 607286"/>
                <a:gd name="connsiteX44" fmla="*/ 470796 w 505460"/>
                <a:gd name="connsiteY44" fmla="*/ 43270 h 607286"/>
                <a:gd name="connsiteX45" fmla="*/ 462130 w 505460"/>
                <a:gd name="connsiteY45" fmla="*/ 34616 h 607286"/>
                <a:gd name="connsiteX46" fmla="*/ 126223 w 505460"/>
                <a:gd name="connsiteY46" fmla="*/ 0 h 607286"/>
                <a:gd name="connsiteX47" fmla="*/ 462130 w 505460"/>
                <a:gd name="connsiteY47" fmla="*/ 0 h 607286"/>
                <a:gd name="connsiteX48" fmla="*/ 505460 w 505460"/>
                <a:gd name="connsiteY48" fmla="*/ 43270 h 607286"/>
                <a:gd name="connsiteX49" fmla="*/ 505460 w 505460"/>
                <a:gd name="connsiteY49" fmla="*/ 492997 h 607286"/>
                <a:gd name="connsiteX50" fmla="*/ 462130 w 505460"/>
                <a:gd name="connsiteY50" fmla="*/ 536267 h 607286"/>
                <a:gd name="connsiteX51" fmla="*/ 422661 w 505460"/>
                <a:gd name="connsiteY51" fmla="*/ 536267 h 607286"/>
                <a:gd name="connsiteX52" fmla="*/ 422661 w 505460"/>
                <a:gd name="connsiteY52" fmla="*/ 563922 h 607286"/>
                <a:gd name="connsiteX53" fmla="*/ 379237 w 505460"/>
                <a:gd name="connsiteY53" fmla="*/ 607286 h 607286"/>
                <a:gd name="connsiteX54" fmla="*/ 43330 w 505460"/>
                <a:gd name="connsiteY54" fmla="*/ 607286 h 607286"/>
                <a:gd name="connsiteX55" fmla="*/ 0 w 505460"/>
                <a:gd name="connsiteY55" fmla="*/ 563922 h 607286"/>
                <a:gd name="connsiteX56" fmla="*/ 0 w 505460"/>
                <a:gd name="connsiteY56" fmla="*/ 114289 h 607286"/>
                <a:gd name="connsiteX57" fmla="*/ 43330 w 505460"/>
                <a:gd name="connsiteY57" fmla="*/ 70925 h 607286"/>
                <a:gd name="connsiteX58" fmla="*/ 82799 w 505460"/>
                <a:gd name="connsiteY58" fmla="*/ 70925 h 607286"/>
                <a:gd name="connsiteX59" fmla="*/ 82799 w 505460"/>
                <a:gd name="connsiteY59" fmla="*/ 43270 h 607286"/>
                <a:gd name="connsiteX60" fmla="*/ 126223 w 505460"/>
                <a:gd name="connsiteY60" fmla="*/ 0 h 607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05460" h="607286">
                  <a:moveTo>
                    <a:pt x="166861" y="355015"/>
                  </a:moveTo>
                  <a:lnTo>
                    <a:pt x="421301" y="355015"/>
                  </a:lnTo>
                  <a:cubicBezTo>
                    <a:pt x="430910" y="355015"/>
                    <a:pt x="438634" y="362720"/>
                    <a:pt x="438634" y="372303"/>
                  </a:cubicBezTo>
                  <a:cubicBezTo>
                    <a:pt x="438634" y="381793"/>
                    <a:pt x="430910" y="389592"/>
                    <a:pt x="421301" y="389592"/>
                  </a:cubicBezTo>
                  <a:lnTo>
                    <a:pt x="166861" y="389592"/>
                  </a:lnTo>
                  <a:cubicBezTo>
                    <a:pt x="157253" y="389592"/>
                    <a:pt x="149528" y="381887"/>
                    <a:pt x="149528" y="372303"/>
                  </a:cubicBezTo>
                  <a:cubicBezTo>
                    <a:pt x="149528" y="362720"/>
                    <a:pt x="157253" y="355015"/>
                    <a:pt x="166861" y="355015"/>
                  </a:cubicBezTo>
                  <a:close/>
                  <a:moveTo>
                    <a:pt x="166861" y="272524"/>
                  </a:moveTo>
                  <a:lnTo>
                    <a:pt x="421301" y="272524"/>
                  </a:lnTo>
                  <a:cubicBezTo>
                    <a:pt x="430910" y="272524"/>
                    <a:pt x="438634" y="280229"/>
                    <a:pt x="438634" y="289813"/>
                  </a:cubicBezTo>
                  <a:cubicBezTo>
                    <a:pt x="438634" y="299396"/>
                    <a:pt x="430910" y="307101"/>
                    <a:pt x="421301" y="307101"/>
                  </a:cubicBezTo>
                  <a:lnTo>
                    <a:pt x="166861" y="307101"/>
                  </a:lnTo>
                  <a:cubicBezTo>
                    <a:pt x="157253" y="307101"/>
                    <a:pt x="149528" y="299396"/>
                    <a:pt x="149528" y="289813"/>
                  </a:cubicBezTo>
                  <a:cubicBezTo>
                    <a:pt x="149528" y="280229"/>
                    <a:pt x="157253" y="272524"/>
                    <a:pt x="166861" y="272524"/>
                  </a:cubicBezTo>
                  <a:close/>
                  <a:moveTo>
                    <a:pt x="166861" y="190033"/>
                  </a:moveTo>
                  <a:lnTo>
                    <a:pt x="421301" y="190033"/>
                  </a:lnTo>
                  <a:cubicBezTo>
                    <a:pt x="430910" y="190033"/>
                    <a:pt x="438634" y="197842"/>
                    <a:pt x="438634" y="207439"/>
                  </a:cubicBezTo>
                  <a:cubicBezTo>
                    <a:pt x="438634" y="216942"/>
                    <a:pt x="430910" y="224751"/>
                    <a:pt x="421301" y="224751"/>
                  </a:cubicBezTo>
                  <a:lnTo>
                    <a:pt x="166861" y="224751"/>
                  </a:lnTo>
                  <a:cubicBezTo>
                    <a:pt x="157253" y="224751"/>
                    <a:pt x="149528" y="216942"/>
                    <a:pt x="149528" y="207439"/>
                  </a:cubicBezTo>
                  <a:cubicBezTo>
                    <a:pt x="149528" y="197842"/>
                    <a:pt x="157253" y="190033"/>
                    <a:pt x="166861" y="190033"/>
                  </a:cubicBezTo>
                  <a:close/>
                  <a:moveTo>
                    <a:pt x="166861" y="107612"/>
                  </a:moveTo>
                  <a:lnTo>
                    <a:pt x="421301" y="107612"/>
                  </a:lnTo>
                  <a:cubicBezTo>
                    <a:pt x="430910" y="107612"/>
                    <a:pt x="438634" y="115317"/>
                    <a:pt x="438634" y="124901"/>
                  </a:cubicBezTo>
                  <a:cubicBezTo>
                    <a:pt x="438634" y="134484"/>
                    <a:pt x="430910" y="142189"/>
                    <a:pt x="421301" y="142189"/>
                  </a:cubicBezTo>
                  <a:lnTo>
                    <a:pt x="166861" y="142189"/>
                  </a:lnTo>
                  <a:cubicBezTo>
                    <a:pt x="157253" y="142189"/>
                    <a:pt x="149528" y="134484"/>
                    <a:pt x="149528" y="124901"/>
                  </a:cubicBezTo>
                  <a:cubicBezTo>
                    <a:pt x="149528" y="115317"/>
                    <a:pt x="157253" y="107612"/>
                    <a:pt x="166861" y="107612"/>
                  </a:cubicBezTo>
                  <a:close/>
                  <a:moveTo>
                    <a:pt x="43330" y="105635"/>
                  </a:moveTo>
                  <a:cubicBezTo>
                    <a:pt x="38526" y="105635"/>
                    <a:pt x="34664" y="109492"/>
                    <a:pt x="34664" y="114289"/>
                  </a:cubicBezTo>
                  <a:lnTo>
                    <a:pt x="34664" y="563922"/>
                  </a:lnTo>
                  <a:cubicBezTo>
                    <a:pt x="34664" y="568719"/>
                    <a:pt x="38526" y="572576"/>
                    <a:pt x="43330" y="572576"/>
                  </a:cubicBezTo>
                  <a:lnTo>
                    <a:pt x="379237" y="572576"/>
                  </a:lnTo>
                  <a:cubicBezTo>
                    <a:pt x="384041" y="572576"/>
                    <a:pt x="387903" y="568719"/>
                    <a:pt x="387903" y="563922"/>
                  </a:cubicBezTo>
                  <a:lnTo>
                    <a:pt x="387903" y="536267"/>
                  </a:lnTo>
                  <a:lnTo>
                    <a:pt x="126223" y="536267"/>
                  </a:lnTo>
                  <a:cubicBezTo>
                    <a:pt x="102297" y="536267"/>
                    <a:pt x="82799" y="516889"/>
                    <a:pt x="82799" y="492997"/>
                  </a:cubicBezTo>
                  <a:lnTo>
                    <a:pt x="82799" y="105635"/>
                  </a:lnTo>
                  <a:close/>
                  <a:moveTo>
                    <a:pt x="126223" y="34616"/>
                  </a:moveTo>
                  <a:cubicBezTo>
                    <a:pt x="121419" y="34616"/>
                    <a:pt x="117557" y="38567"/>
                    <a:pt x="117557" y="43270"/>
                  </a:cubicBezTo>
                  <a:lnTo>
                    <a:pt x="117557" y="492997"/>
                  </a:lnTo>
                  <a:cubicBezTo>
                    <a:pt x="117557" y="497794"/>
                    <a:pt x="121419" y="501651"/>
                    <a:pt x="126223" y="501651"/>
                  </a:cubicBezTo>
                  <a:lnTo>
                    <a:pt x="462130" y="501651"/>
                  </a:lnTo>
                  <a:cubicBezTo>
                    <a:pt x="466840" y="501651"/>
                    <a:pt x="470796" y="497794"/>
                    <a:pt x="470796" y="492997"/>
                  </a:cubicBezTo>
                  <a:lnTo>
                    <a:pt x="470796" y="43270"/>
                  </a:lnTo>
                  <a:cubicBezTo>
                    <a:pt x="470796" y="38567"/>
                    <a:pt x="466840" y="34616"/>
                    <a:pt x="462130" y="34616"/>
                  </a:cubicBezTo>
                  <a:close/>
                  <a:moveTo>
                    <a:pt x="126223" y="0"/>
                  </a:moveTo>
                  <a:lnTo>
                    <a:pt x="462130" y="0"/>
                  </a:lnTo>
                  <a:cubicBezTo>
                    <a:pt x="485961" y="0"/>
                    <a:pt x="505460" y="19472"/>
                    <a:pt x="505460" y="43270"/>
                  </a:cubicBezTo>
                  <a:lnTo>
                    <a:pt x="505460" y="492997"/>
                  </a:lnTo>
                  <a:cubicBezTo>
                    <a:pt x="505460" y="516889"/>
                    <a:pt x="485961" y="536267"/>
                    <a:pt x="462130" y="536267"/>
                  </a:cubicBezTo>
                  <a:lnTo>
                    <a:pt x="422661" y="536267"/>
                  </a:lnTo>
                  <a:lnTo>
                    <a:pt x="422661" y="563922"/>
                  </a:lnTo>
                  <a:cubicBezTo>
                    <a:pt x="422661" y="587815"/>
                    <a:pt x="403163" y="607286"/>
                    <a:pt x="379237" y="607286"/>
                  </a:cubicBezTo>
                  <a:lnTo>
                    <a:pt x="43330" y="607286"/>
                  </a:lnTo>
                  <a:cubicBezTo>
                    <a:pt x="19404" y="607286"/>
                    <a:pt x="0" y="587815"/>
                    <a:pt x="0" y="563922"/>
                  </a:cubicBezTo>
                  <a:lnTo>
                    <a:pt x="0" y="114289"/>
                  </a:lnTo>
                  <a:cubicBezTo>
                    <a:pt x="0" y="90397"/>
                    <a:pt x="19404" y="70925"/>
                    <a:pt x="43330" y="70925"/>
                  </a:cubicBezTo>
                  <a:lnTo>
                    <a:pt x="82799" y="70925"/>
                  </a:lnTo>
                  <a:lnTo>
                    <a:pt x="82799" y="43270"/>
                  </a:lnTo>
                  <a:cubicBezTo>
                    <a:pt x="82799" y="19472"/>
                    <a:pt x="102297" y="0"/>
                    <a:pt x="126223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5034279" y="2529969"/>
            <a:ext cx="780942" cy="780965"/>
            <a:chOff x="5034279" y="2022916"/>
            <a:chExt cx="780942" cy="780965"/>
          </a:xfrm>
        </p:grpSpPr>
        <p:sp>
          <p:nvSpPr>
            <p:cNvPr id="78" name="Freeform: Shape 17"/>
            <p:cNvSpPr/>
            <p:nvPr/>
          </p:nvSpPr>
          <p:spPr>
            <a:xfrm>
              <a:off x="5034279" y="2022916"/>
              <a:ext cx="780942" cy="780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19807" extrusionOk="0">
                  <a:moveTo>
                    <a:pt x="11898" y="19602"/>
                  </a:moveTo>
                  <a:cubicBezTo>
                    <a:pt x="6542" y="20703"/>
                    <a:pt x="1307" y="17255"/>
                    <a:pt x="205" y="11898"/>
                  </a:cubicBezTo>
                  <a:cubicBezTo>
                    <a:pt x="-897" y="6542"/>
                    <a:pt x="2552" y="1307"/>
                    <a:pt x="7908" y="205"/>
                  </a:cubicBezTo>
                  <a:cubicBezTo>
                    <a:pt x="13261" y="-897"/>
                    <a:pt x="18494" y="2548"/>
                    <a:pt x="19599" y="7899"/>
                  </a:cubicBezTo>
                  <a:cubicBezTo>
                    <a:pt x="19600" y="7902"/>
                    <a:pt x="19600" y="7904"/>
                    <a:pt x="19601" y="7908"/>
                  </a:cubicBezTo>
                  <a:cubicBezTo>
                    <a:pt x="20703" y="13264"/>
                    <a:pt x="17254" y="18500"/>
                    <a:pt x="11898" y="196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9" name="Freeform: Shape 17"/>
            <p:cNvSpPr/>
            <p:nvPr/>
          </p:nvSpPr>
          <p:spPr>
            <a:xfrm>
              <a:off x="5281451" y="2241680"/>
              <a:ext cx="286597" cy="343438"/>
            </a:xfrm>
            <a:custGeom>
              <a:avLst/>
              <a:gdLst>
                <a:gd name="connsiteX0" fmla="*/ 234347 w 506307"/>
                <a:gd name="connsiteY0" fmla="*/ 379219 h 606722"/>
                <a:gd name="connsiteX1" fmla="*/ 271960 w 506307"/>
                <a:gd name="connsiteY1" fmla="*/ 379219 h 606722"/>
                <a:gd name="connsiteX2" fmla="*/ 278451 w 506307"/>
                <a:gd name="connsiteY2" fmla="*/ 385705 h 606722"/>
                <a:gd name="connsiteX3" fmla="*/ 278451 w 506307"/>
                <a:gd name="connsiteY3" fmla="*/ 448520 h 606722"/>
                <a:gd name="connsiteX4" fmla="*/ 271960 w 506307"/>
                <a:gd name="connsiteY4" fmla="*/ 455006 h 606722"/>
                <a:gd name="connsiteX5" fmla="*/ 234347 w 506307"/>
                <a:gd name="connsiteY5" fmla="*/ 455006 h 606722"/>
                <a:gd name="connsiteX6" fmla="*/ 227856 w 506307"/>
                <a:gd name="connsiteY6" fmla="*/ 448520 h 606722"/>
                <a:gd name="connsiteX7" fmla="*/ 227856 w 506307"/>
                <a:gd name="connsiteY7" fmla="*/ 385705 h 606722"/>
                <a:gd name="connsiteX8" fmla="*/ 234347 w 506307"/>
                <a:gd name="connsiteY8" fmla="*/ 379219 h 606722"/>
                <a:gd name="connsiteX9" fmla="*/ 234331 w 506307"/>
                <a:gd name="connsiteY9" fmla="*/ 328645 h 606722"/>
                <a:gd name="connsiteX10" fmla="*/ 177194 w 506307"/>
                <a:gd name="connsiteY10" fmla="*/ 385700 h 606722"/>
                <a:gd name="connsiteX11" fmla="*/ 177194 w 506307"/>
                <a:gd name="connsiteY11" fmla="*/ 448532 h 606722"/>
                <a:gd name="connsiteX12" fmla="*/ 234331 w 506307"/>
                <a:gd name="connsiteY12" fmla="*/ 505587 h 606722"/>
                <a:gd name="connsiteX13" fmla="*/ 271977 w 506307"/>
                <a:gd name="connsiteY13" fmla="*/ 505587 h 606722"/>
                <a:gd name="connsiteX14" fmla="*/ 329113 w 506307"/>
                <a:gd name="connsiteY14" fmla="*/ 448532 h 606722"/>
                <a:gd name="connsiteX15" fmla="*/ 329113 w 506307"/>
                <a:gd name="connsiteY15" fmla="*/ 385700 h 606722"/>
                <a:gd name="connsiteX16" fmla="*/ 271977 w 506307"/>
                <a:gd name="connsiteY16" fmla="*/ 328645 h 606722"/>
                <a:gd name="connsiteX17" fmla="*/ 253109 w 506307"/>
                <a:gd name="connsiteY17" fmla="*/ 0 h 606722"/>
                <a:gd name="connsiteX18" fmla="*/ 430303 w 506307"/>
                <a:gd name="connsiteY18" fmla="*/ 176942 h 606722"/>
                <a:gd name="connsiteX19" fmla="*/ 430303 w 506307"/>
                <a:gd name="connsiteY19" fmla="*/ 252749 h 606722"/>
                <a:gd name="connsiteX20" fmla="*/ 480943 w 506307"/>
                <a:gd name="connsiteY20" fmla="*/ 252749 h 606722"/>
                <a:gd name="connsiteX21" fmla="*/ 506307 w 506307"/>
                <a:gd name="connsiteY21" fmla="*/ 278077 h 606722"/>
                <a:gd name="connsiteX22" fmla="*/ 506307 w 506307"/>
                <a:gd name="connsiteY22" fmla="*/ 581394 h 606722"/>
                <a:gd name="connsiteX23" fmla="*/ 480943 w 506307"/>
                <a:gd name="connsiteY23" fmla="*/ 606722 h 606722"/>
                <a:gd name="connsiteX24" fmla="*/ 25275 w 506307"/>
                <a:gd name="connsiteY24" fmla="*/ 606722 h 606722"/>
                <a:gd name="connsiteX25" fmla="*/ 0 w 506307"/>
                <a:gd name="connsiteY25" fmla="*/ 581394 h 606722"/>
                <a:gd name="connsiteX26" fmla="*/ 0 w 506307"/>
                <a:gd name="connsiteY26" fmla="*/ 278077 h 606722"/>
                <a:gd name="connsiteX27" fmla="*/ 25275 w 506307"/>
                <a:gd name="connsiteY27" fmla="*/ 252749 h 606722"/>
                <a:gd name="connsiteX28" fmla="*/ 379753 w 506307"/>
                <a:gd name="connsiteY28" fmla="*/ 252749 h 606722"/>
                <a:gd name="connsiteX29" fmla="*/ 379753 w 506307"/>
                <a:gd name="connsiteY29" fmla="*/ 176942 h 606722"/>
                <a:gd name="connsiteX30" fmla="*/ 253109 w 506307"/>
                <a:gd name="connsiteY30" fmla="*/ 50568 h 606722"/>
                <a:gd name="connsiteX31" fmla="*/ 126554 w 506307"/>
                <a:gd name="connsiteY31" fmla="*/ 176942 h 606722"/>
                <a:gd name="connsiteX32" fmla="*/ 101279 w 506307"/>
                <a:gd name="connsiteY32" fmla="*/ 202270 h 606722"/>
                <a:gd name="connsiteX33" fmla="*/ 75915 w 506307"/>
                <a:gd name="connsiteY33" fmla="*/ 176942 h 606722"/>
                <a:gd name="connsiteX34" fmla="*/ 253109 w 506307"/>
                <a:gd name="connsiteY34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06307" h="606722">
                  <a:moveTo>
                    <a:pt x="234347" y="379219"/>
                  </a:moveTo>
                  <a:lnTo>
                    <a:pt x="271960" y="379219"/>
                  </a:lnTo>
                  <a:cubicBezTo>
                    <a:pt x="275517" y="379219"/>
                    <a:pt x="278451" y="382062"/>
                    <a:pt x="278451" y="385705"/>
                  </a:cubicBezTo>
                  <a:lnTo>
                    <a:pt x="278451" y="448520"/>
                  </a:lnTo>
                  <a:cubicBezTo>
                    <a:pt x="278451" y="452074"/>
                    <a:pt x="275517" y="455006"/>
                    <a:pt x="271960" y="455006"/>
                  </a:cubicBezTo>
                  <a:lnTo>
                    <a:pt x="234347" y="455006"/>
                  </a:lnTo>
                  <a:cubicBezTo>
                    <a:pt x="230791" y="455006"/>
                    <a:pt x="227856" y="452074"/>
                    <a:pt x="227856" y="448520"/>
                  </a:cubicBezTo>
                  <a:lnTo>
                    <a:pt x="227856" y="385705"/>
                  </a:lnTo>
                  <a:cubicBezTo>
                    <a:pt x="227856" y="382062"/>
                    <a:pt x="230791" y="379219"/>
                    <a:pt x="234347" y="379219"/>
                  </a:cubicBezTo>
                  <a:close/>
                  <a:moveTo>
                    <a:pt x="234331" y="328645"/>
                  </a:moveTo>
                  <a:cubicBezTo>
                    <a:pt x="202825" y="328645"/>
                    <a:pt x="177194" y="354240"/>
                    <a:pt x="177194" y="385700"/>
                  </a:cubicBezTo>
                  <a:lnTo>
                    <a:pt x="177194" y="448532"/>
                  </a:lnTo>
                  <a:cubicBezTo>
                    <a:pt x="177194" y="479992"/>
                    <a:pt x="202825" y="505587"/>
                    <a:pt x="234331" y="505587"/>
                  </a:cubicBezTo>
                  <a:lnTo>
                    <a:pt x="271977" y="505587"/>
                  </a:lnTo>
                  <a:cubicBezTo>
                    <a:pt x="303482" y="505587"/>
                    <a:pt x="329113" y="479992"/>
                    <a:pt x="329113" y="448532"/>
                  </a:cubicBezTo>
                  <a:lnTo>
                    <a:pt x="329113" y="385700"/>
                  </a:lnTo>
                  <a:cubicBezTo>
                    <a:pt x="329113" y="354240"/>
                    <a:pt x="303482" y="328645"/>
                    <a:pt x="271977" y="328645"/>
                  </a:cubicBezTo>
                  <a:close/>
                  <a:moveTo>
                    <a:pt x="253109" y="0"/>
                  </a:moveTo>
                  <a:cubicBezTo>
                    <a:pt x="350829" y="0"/>
                    <a:pt x="430303" y="79362"/>
                    <a:pt x="430303" y="176942"/>
                  </a:cubicBezTo>
                  <a:lnTo>
                    <a:pt x="430303" y="252749"/>
                  </a:lnTo>
                  <a:lnTo>
                    <a:pt x="480943" y="252749"/>
                  </a:lnTo>
                  <a:cubicBezTo>
                    <a:pt x="494916" y="252749"/>
                    <a:pt x="506307" y="264124"/>
                    <a:pt x="506307" y="278077"/>
                  </a:cubicBezTo>
                  <a:lnTo>
                    <a:pt x="506307" y="581394"/>
                  </a:lnTo>
                  <a:cubicBezTo>
                    <a:pt x="506307" y="595435"/>
                    <a:pt x="494916" y="606722"/>
                    <a:pt x="480943" y="606722"/>
                  </a:cubicBezTo>
                  <a:lnTo>
                    <a:pt x="25275" y="606722"/>
                  </a:lnTo>
                  <a:cubicBezTo>
                    <a:pt x="11302" y="606722"/>
                    <a:pt x="0" y="595435"/>
                    <a:pt x="0" y="581394"/>
                  </a:cubicBezTo>
                  <a:lnTo>
                    <a:pt x="0" y="278077"/>
                  </a:lnTo>
                  <a:cubicBezTo>
                    <a:pt x="0" y="264124"/>
                    <a:pt x="11302" y="252749"/>
                    <a:pt x="25275" y="252749"/>
                  </a:cubicBezTo>
                  <a:lnTo>
                    <a:pt x="379753" y="252749"/>
                  </a:lnTo>
                  <a:lnTo>
                    <a:pt x="379753" y="176942"/>
                  </a:lnTo>
                  <a:cubicBezTo>
                    <a:pt x="379753" y="107267"/>
                    <a:pt x="322972" y="50568"/>
                    <a:pt x="253109" y="50568"/>
                  </a:cubicBezTo>
                  <a:cubicBezTo>
                    <a:pt x="183335" y="50568"/>
                    <a:pt x="126554" y="107267"/>
                    <a:pt x="126554" y="176942"/>
                  </a:cubicBezTo>
                  <a:cubicBezTo>
                    <a:pt x="126554" y="190895"/>
                    <a:pt x="115252" y="202270"/>
                    <a:pt x="101279" y="202270"/>
                  </a:cubicBezTo>
                  <a:cubicBezTo>
                    <a:pt x="87306" y="202270"/>
                    <a:pt x="75915" y="190895"/>
                    <a:pt x="75915" y="176942"/>
                  </a:cubicBezTo>
                  <a:cubicBezTo>
                    <a:pt x="75915" y="79362"/>
                    <a:pt x="155389" y="0"/>
                    <a:pt x="253109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80" name="zoom-tool_72585"/>
          <p:cNvSpPr>
            <a:spLocks noChangeAspect="1"/>
          </p:cNvSpPr>
          <p:nvPr/>
        </p:nvSpPr>
        <p:spPr bwMode="auto">
          <a:xfrm>
            <a:off x="5767224" y="3746600"/>
            <a:ext cx="609685" cy="588572"/>
          </a:xfrm>
          <a:custGeom>
            <a:avLst/>
            <a:gdLst>
              <a:gd name="T0" fmla="*/ 8270 w 8441"/>
              <a:gd name="T1" fmla="*/ 6791 h 8160"/>
              <a:gd name="T2" fmla="*/ 5734 w 8441"/>
              <a:gd name="T3" fmla="*/ 4255 h 8160"/>
              <a:gd name="T4" fmla="*/ 5225 w 8441"/>
              <a:gd name="T5" fmla="*/ 848 h 8160"/>
              <a:gd name="T6" fmla="*/ 3177 w 8441"/>
              <a:gd name="T7" fmla="*/ 0 h 8160"/>
              <a:gd name="T8" fmla="*/ 1130 w 8441"/>
              <a:gd name="T9" fmla="*/ 848 h 8160"/>
              <a:gd name="T10" fmla="*/ 1130 w 8441"/>
              <a:gd name="T11" fmla="*/ 4944 h 8160"/>
              <a:gd name="T12" fmla="*/ 3177 w 8441"/>
              <a:gd name="T13" fmla="*/ 5792 h 8160"/>
              <a:gd name="T14" fmla="*/ 4538 w 8441"/>
              <a:gd name="T15" fmla="*/ 5454 h 8160"/>
              <a:gd name="T16" fmla="*/ 7072 w 8441"/>
              <a:gd name="T17" fmla="*/ 7988 h 8160"/>
              <a:gd name="T18" fmla="*/ 7486 w 8441"/>
              <a:gd name="T19" fmla="*/ 8160 h 8160"/>
              <a:gd name="T20" fmla="*/ 7901 w 8441"/>
              <a:gd name="T21" fmla="*/ 7988 h 8160"/>
              <a:gd name="T22" fmla="*/ 8270 w 8441"/>
              <a:gd name="T23" fmla="*/ 7620 h 8160"/>
              <a:gd name="T24" fmla="*/ 8441 w 8441"/>
              <a:gd name="T25" fmla="*/ 7205 h 8160"/>
              <a:gd name="T26" fmla="*/ 8270 w 8441"/>
              <a:gd name="T27" fmla="*/ 6791 h 8160"/>
              <a:gd name="T28" fmla="*/ 1793 w 8441"/>
              <a:gd name="T29" fmla="*/ 4281 h 8160"/>
              <a:gd name="T30" fmla="*/ 1793 w 8441"/>
              <a:gd name="T31" fmla="*/ 1511 h 8160"/>
              <a:gd name="T32" fmla="*/ 3177 w 8441"/>
              <a:gd name="T33" fmla="*/ 938 h 8160"/>
              <a:gd name="T34" fmla="*/ 4562 w 8441"/>
              <a:gd name="T35" fmla="*/ 1511 h 8160"/>
              <a:gd name="T36" fmla="*/ 4562 w 8441"/>
              <a:gd name="T37" fmla="*/ 4281 h 8160"/>
              <a:gd name="T38" fmla="*/ 3177 w 8441"/>
              <a:gd name="T39" fmla="*/ 4854 h 8160"/>
              <a:gd name="T40" fmla="*/ 1793 w 8441"/>
              <a:gd name="T41" fmla="*/ 4281 h 8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441" h="8160">
                <a:moveTo>
                  <a:pt x="8270" y="6791"/>
                </a:moveTo>
                <a:lnTo>
                  <a:pt x="5734" y="4255"/>
                </a:lnTo>
                <a:cubicBezTo>
                  <a:pt x="6316" y="3161"/>
                  <a:pt x="6146" y="1769"/>
                  <a:pt x="5225" y="848"/>
                </a:cubicBezTo>
                <a:cubicBezTo>
                  <a:pt x="4678" y="301"/>
                  <a:pt x="3951" y="0"/>
                  <a:pt x="3177" y="0"/>
                </a:cubicBezTo>
                <a:cubicBezTo>
                  <a:pt x="2404" y="0"/>
                  <a:pt x="1676" y="301"/>
                  <a:pt x="1130" y="848"/>
                </a:cubicBezTo>
                <a:cubicBezTo>
                  <a:pt x="0" y="1977"/>
                  <a:pt x="0" y="3815"/>
                  <a:pt x="1130" y="4944"/>
                </a:cubicBezTo>
                <a:cubicBezTo>
                  <a:pt x="1677" y="5491"/>
                  <a:pt x="2404" y="5792"/>
                  <a:pt x="3177" y="5792"/>
                </a:cubicBezTo>
                <a:cubicBezTo>
                  <a:pt x="3660" y="5792"/>
                  <a:pt x="4124" y="5675"/>
                  <a:pt x="4538" y="5454"/>
                </a:cubicBezTo>
                <a:lnTo>
                  <a:pt x="7072" y="7988"/>
                </a:lnTo>
                <a:cubicBezTo>
                  <a:pt x="7183" y="8099"/>
                  <a:pt x="7330" y="8160"/>
                  <a:pt x="7486" y="8160"/>
                </a:cubicBezTo>
                <a:cubicBezTo>
                  <a:pt x="7643" y="8160"/>
                  <a:pt x="7790" y="8099"/>
                  <a:pt x="7901" y="7988"/>
                </a:cubicBezTo>
                <a:lnTo>
                  <a:pt x="8270" y="7620"/>
                </a:lnTo>
                <a:cubicBezTo>
                  <a:pt x="8380" y="7509"/>
                  <a:pt x="8441" y="7362"/>
                  <a:pt x="8441" y="7205"/>
                </a:cubicBezTo>
                <a:cubicBezTo>
                  <a:pt x="8441" y="7049"/>
                  <a:pt x="8380" y="6901"/>
                  <a:pt x="8270" y="6791"/>
                </a:cubicBezTo>
                <a:close/>
                <a:moveTo>
                  <a:pt x="1793" y="4281"/>
                </a:moveTo>
                <a:cubicBezTo>
                  <a:pt x="1029" y="3517"/>
                  <a:pt x="1029" y="2275"/>
                  <a:pt x="1793" y="1511"/>
                </a:cubicBezTo>
                <a:cubicBezTo>
                  <a:pt x="2163" y="1142"/>
                  <a:pt x="2654" y="938"/>
                  <a:pt x="3177" y="938"/>
                </a:cubicBezTo>
                <a:cubicBezTo>
                  <a:pt x="3700" y="938"/>
                  <a:pt x="4192" y="1142"/>
                  <a:pt x="4562" y="1511"/>
                </a:cubicBezTo>
                <a:cubicBezTo>
                  <a:pt x="5325" y="2275"/>
                  <a:pt x="5325" y="3517"/>
                  <a:pt x="4562" y="4281"/>
                </a:cubicBezTo>
                <a:cubicBezTo>
                  <a:pt x="4192" y="4650"/>
                  <a:pt x="3700" y="4854"/>
                  <a:pt x="3177" y="4854"/>
                </a:cubicBezTo>
                <a:cubicBezTo>
                  <a:pt x="2654" y="4854"/>
                  <a:pt x="2163" y="4650"/>
                  <a:pt x="1793" y="4281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5" grpId="0" animBg="1"/>
      <p:bldP spid="6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>
          <a:xfrm>
            <a:off x="3791131" y="1787067"/>
            <a:ext cx="2513940" cy="82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公司正在快速发展，需要各种有能力的人才</a:t>
            </a:r>
            <a:endParaRPr lang="zh-CN" altLang="zh-CN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664503" y="4561333"/>
            <a:ext cx="2521080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完善的晋升机制，能有更好的晋升空间，接触更多的销售和管理技能</a:t>
            </a: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546293" y="4561333"/>
            <a:ext cx="2726692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区域经理能学习到更多的经验，完善自己为自己的职业规划做铺垫</a:t>
            </a: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8574990" y="1796846"/>
            <a:ext cx="2615636" cy="82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4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个人业绩比较突出，有较强的竞争能力</a:t>
            </a:r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25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个人竞争力分析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6" name="组合 82"/>
          <p:cNvGrpSpPr/>
          <p:nvPr/>
        </p:nvGrpSpPr>
        <p:grpSpPr>
          <a:xfrm>
            <a:off x="9043205" y="3001426"/>
            <a:ext cx="1065603" cy="1208546"/>
            <a:chOff x="8434811" y="2608031"/>
            <a:chExt cx="1166390" cy="1322855"/>
          </a:xfrm>
        </p:grpSpPr>
        <p:sp>
          <p:nvSpPr>
            <p:cNvPr id="37" name="íṩļíḓê"/>
            <p:cNvSpPr/>
            <p:nvPr/>
          </p:nvSpPr>
          <p:spPr>
            <a:xfrm rot="18900000">
              <a:off x="8434811" y="2608031"/>
              <a:ext cx="1166390" cy="11663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8" name="íṣľíḑè"/>
            <p:cNvSpPr/>
            <p:nvPr/>
          </p:nvSpPr>
          <p:spPr>
            <a:xfrm rot="18900000">
              <a:off x="8434811" y="2764496"/>
              <a:ext cx="1166390" cy="116639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9" name="ïşḷîḋè"/>
            <p:cNvSpPr/>
            <p:nvPr/>
          </p:nvSpPr>
          <p:spPr bwMode="auto">
            <a:xfrm>
              <a:off x="8777771" y="3107818"/>
              <a:ext cx="480471" cy="479746"/>
            </a:xfrm>
            <a:custGeom>
              <a:avLst/>
              <a:gdLst>
                <a:gd name="connsiteX0" fmla="*/ 506334 w 607638"/>
                <a:gd name="connsiteY0" fmla="*/ 455027 h 606722"/>
                <a:gd name="connsiteX1" fmla="*/ 506334 w 607638"/>
                <a:gd name="connsiteY1" fmla="*/ 505592 h 606722"/>
                <a:gd name="connsiteX2" fmla="*/ 531616 w 607638"/>
                <a:gd name="connsiteY2" fmla="*/ 505592 h 606722"/>
                <a:gd name="connsiteX3" fmla="*/ 556986 w 607638"/>
                <a:gd name="connsiteY3" fmla="*/ 480265 h 606722"/>
                <a:gd name="connsiteX4" fmla="*/ 531616 w 607638"/>
                <a:gd name="connsiteY4" fmla="*/ 455027 h 606722"/>
                <a:gd name="connsiteX5" fmla="*/ 430401 w 607638"/>
                <a:gd name="connsiteY5" fmla="*/ 353896 h 606722"/>
                <a:gd name="connsiteX6" fmla="*/ 405031 w 607638"/>
                <a:gd name="connsiteY6" fmla="*/ 379223 h 606722"/>
                <a:gd name="connsiteX7" fmla="*/ 430401 w 607638"/>
                <a:gd name="connsiteY7" fmla="*/ 404461 h 606722"/>
                <a:gd name="connsiteX8" fmla="*/ 455683 w 607638"/>
                <a:gd name="connsiteY8" fmla="*/ 404461 h 606722"/>
                <a:gd name="connsiteX9" fmla="*/ 455683 w 607638"/>
                <a:gd name="connsiteY9" fmla="*/ 353896 h 606722"/>
                <a:gd name="connsiteX10" fmla="*/ 480964 w 607638"/>
                <a:gd name="connsiteY10" fmla="*/ 252766 h 606722"/>
                <a:gd name="connsiteX11" fmla="*/ 506334 w 607638"/>
                <a:gd name="connsiteY11" fmla="*/ 278093 h 606722"/>
                <a:gd name="connsiteX12" fmla="*/ 506334 w 607638"/>
                <a:gd name="connsiteY12" fmla="*/ 303331 h 606722"/>
                <a:gd name="connsiteX13" fmla="*/ 556986 w 607638"/>
                <a:gd name="connsiteY13" fmla="*/ 303331 h 606722"/>
                <a:gd name="connsiteX14" fmla="*/ 582268 w 607638"/>
                <a:gd name="connsiteY14" fmla="*/ 328658 h 606722"/>
                <a:gd name="connsiteX15" fmla="*/ 556986 w 607638"/>
                <a:gd name="connsiteY15" fmla="*/ 353896 h 606722"/>
                <a:gd name="connsiteX16" fmla="*/ 506334 w 607638"/>
                <a:gd name="connsiteY16" fmla="*/ 353896 h 606722"/>
                <a:gd name="connsiteX17" fmla="*/ 506334 w 607638"/>
                <a:gd name="connsiteY17" fmla="*/ 404461 h 606722"/>
                <a:gd name="connsiteX18" fmla="*/ 531616 w 607638"/>
                <a:gd name="connsiteY18" fmla="*/ 404461 h 606722"/>
                <a:gd name="connsiteX19" fmla="*/ 607638 w 607638"/>
                <a:gd name="connsiteY19" fmla="*/ 480265 h 606722"/>
                <a:gd name="connsiteX20" fmla="*/ 531616 w 607638"/>
                <a:gd name="connsiteY20" fmla="*/ 556157 h 606722"/>
                <a:gd name="connsiteX21" fmla="*/ 506334 w 607638"/>
                <a:gd name="connsiteY21" fmla="*/ 556157 h 606722"/>
                <a:gd name="connsiteX22" fmla="*/ 506334 w 607638"/>
                <a:gd name="connsiteY22" fmla="*/ 581395 h 606722"/>
                <a:gd name="connsiteX23" fmla="*/ 480964 w 607638"/>
                <a:gd name="connsiteY23" fmla="*/ 606722 h 606722"/>
                <a:gd name="connsiteX24" fmla="*/ 455683 w 607638"/>
                <a:gd name="connsiteY24" fmla="*/ 581395 h 606722"/>
                <a:gd name="connsiteX25" fmla="*/ 455683 w 607638"/>
                <a:gd name="connsiteY25" fmla="*/ 556157 h 606722"/>
                <a:gd name="connsiteX26" fmla="*/ 405031 w 607638"/>
                <a:gd name="connsiteY26" fmla="*/ 556157 h 606722"/>
                <a:gd name="connsiteX27" fmla="*/ 379749 w 607638"/>
                <a:gd name="connsiteY27" fmla="*/ 530830 h 606722"/>
                <a:gd name="connsiteX28" fmla="*/ 405031 w 607638"/>
                <a:gd name="connsiteY28" fmla="*/ 505592 h 606722"/>
                <a:gd name="connsiteX29" fmla="*/ 455683 w 607638"/>
                <a:gd name="connsiteY29" fmla="*/ 505592 h 606722"/>
                <a:gd name="connsiteX30" fmla="*/ 455683 w 607638"/>
                <a:gd name="connsiteY30" fmla="*/ 455027 h 606722"/>
                <a:gd name="connsiteX31" fmla="*/ 430401 w 607638"/>
                <a:gd name="connsiteY31" fmla="*/ 455027 h 606722"/>
                <a:gd name="connsiteX32" fmla="*/ 354379 w 607638"/>
                <a:gd name="connsiteY32" fmla="*/ 379223 h 606722"/>
                <a:gd name="connsiteX33" fmla="*/ 430401 w 607638"/>
                <a:gd name="connsiteY33" fmla="*/ 303331 h 606722"/>
                <a:gd name="connsiteX34" fmla="*/ 455683 w 607638"/>
                <a:gd name="connsiteY34" fmla="*/ 303331 h 606722"/>
                <a:gd name="connsiteX35" fmla="*/ 455683 w 607638"/>
                <a:gd name="connsiteY35" fmla="*/ 278093 h 606722"/>
                <a:gd name="connsiteX36" fmla="*/ 480964 w 607638"/>
                <a:gd name="connsiteY36" fmla="*/ 252766 h 606722"/>
                <a:gd name="connsiteX37" fmla="*/ 303759 w 607638"/>
                <a:gd name="connsiteY37" fmla="*/ 151716 h 606722"/>
                <a:gd name="connsiteX38" fmla="*/ 329117 w 607638"/>
                <a:gd name="connsiteY38" fmla="*/ 176950 h 606722"/>
                <a:gd name="connsiteX39" fmla="*/ 329117 w 607638"/>
                <a:gd name="connsiteY39" fmla="*/ 303301 h 606722"/>
                <a:gd name="connsiteX40" fmla="*/ 303759 w 607638"/>
                <a:gd name="connsiteY40" fmla="*/ 328624 h 606722"/>
                <a:gd name="connsiteX41" fmla="*/ 227862 w 607638"/>
                <a:gd name="connsiteY41" fmla="*/ 328624 h 606722"/>
                <a:gd name="connsiteX42" fmla="*/ 202593 w 607638"/>
                <a:gd name="connsiteY42" fmla="*/ 303301 h 606722"/>
                <a:gd name="connsiteX43" fmla="*/ 227862 w 607638"/>
                <a:gd name="connsiteY43" fmla="*/ 278066 h 606722"/>
                <a:gd name="connsiteX44" fmla="*/ 278490 w 607638"/>
                <a:gd name="connsiteY44" fmla="*/ 278066 h 606722"/>
                <a:gd name="connsiteX45" fmla="*/ 278490 w 607638"/>
                <a:gd name="connsiteY45" fmla="*/ 176950 h 606722"/>
                <a:gd name="connsiteX46" fmla="*/ 303759 w 607638"/>
                <a:gd name="connsiteY46" fmla="*/ 151716 h 606722"/>
                <a:gd name="connsiteX47" fmla="*/ 303762 w 607638"/>
                <a:gd name="connsiteY47" fmla="*/ 0 h 606722"/>
                <a:gd name="connsiteX48" fmla="*/ 606634 w 607638"/>
                <a:gd name="connsiteY48" fmla="*/ 220667 h 606722"/>
                <a:gd name="connsiteX49" fmla="*/ 589190 w 607638"/>
                <a:gd name="connsiteY49" fmla="*/ 251860 h 606722"/>
                <a:gd name="connsiteX50" fmla="*/ 557950 w 607638"/>
                <a:gd name="connsiteY50" fmla="*/ 234353 h 606722"/>
                <a:gd name="connsiteX51" fmla="*/ 303762 w 607638"/>
                <a:gd name="connsiteY51" fmla="*/ 50568 h 606722"/>
                <a:gd name="connsiteX52" fmla="*/ 50642 w 607638"/>
                <a:gd name="connsiteY52" fmla="*/ 303317 h 606722"/>
                <a:gd name="connsiteX53" fmla="*/ 303762 w 607638"/>
                <a:gd name="connsiteY53" fmla="*/ 556154 h 606722"/>
                <a:gd name="connsiteX54" fmla="*/ 329127 w 607638"/>
                <a:gd name="connsiteY54" fmla="*/ 581394 h 606722"/>
                <a:gd name="connsiteX55" fmla="*/ 303762 w 607638"/>
                <a:gd name="connsiteY55" fmla="*/ 606722 h 606722"/>
                <a:gd name="connsiteX56" fmla="*/ 0 w 607638"/>
                <a:gd name="connsiteY56" fmla="*/ 303317 h 606722"/>
                <a:gd name="connsiteX57" fmla="*/ 303762 w 607638"/>
                <a:gd name="connsiteY57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7638" h="606722">
                  <a:moveTo>
                    <a:pt x="506334" y="455027"/>
                  </a:moveTo>
                  <a:lnTo>
                    <a:pt x="506334" y="505592"/>
                  </a:lnTo>
                  <a:lnTo>
                    <a:pt x="531616" y="505592"/>
                  </a:lnTo>
                  <a:cubicBezTo>
                    <a:pt x="545592" y="505592"/>
                    <a:pt x="556986" y="494217"/>
                    <a:pt x="556986" y="480265"/>
                  </a:cubicBezTo>
                  <a:cubicBezTo>
                    <a:pt x="556986" y="466401"/>
                    <a:pt x="545592" y="455027"/>
                    <a:pt x="531616" y="455027"/>
                  </a:cubicBezTo>
                  <a:close/>
                  <a:moveTo>
                    <a:pt x="430401" y="353896"/>
                  </a:moveTo>
                  <a:cubicBezTo>
                    <a:pt x="416425" y="353896"/>
                    <a:pt x="405031" y="365271"/>
                    <a:pt x="405031" y="379223"/>
                  </a:cubicBezTo>
                  <a:cubicBezTo>
                    <a:pt x="405031" y="393087"/>
                    <a:pt x="416425" y="404461"/>
                    <a:pt x="430401" y="404461"/>
                  </a:cubicBezTo>
                  <a:lnTo>
                    <a:pt x="455683" y="404461"/>
                  </a:lnTo>
                  <a:lnTo>
                    <a:pt x="455683" y="353896"/>
                  </a:lnTo>
                  <a:close/>
                  <a:moveTo>
                    <a:pt x="480964" y="252766"/>
                  </a:moveTo>
                  <a:cubicBezTo>
                    <a:pt x="495029" y="252766"/>
                    <a:pt x="506334" y="264141"/>
                    <a:pt x="506334" y="278093"/>
                  </a:cubicBezTo>
                  <a:lnTo>
                    <a:pt x="506334" y="303331"/>
                  </a:lnTo>
                  <a:lnTo>
                    <a:pt x="556986" y="303331"/>
                  </a:lnTo>
                  <a:cubicBezTo>
                    <a:pt x="570962" y="303331"/>
                    <a:pt x="582268" y="314706"/>
                    <a:pt x="582268" y="328658"/>
                  </a:cubicBezTo>
                  <a:cubicBezTo>
                    <a:pt x="582268" y="342610"/>
                    <a:pt x="570962" y="353896"/>
                    <a:pt x="556986" y="353896"/>
                  </a:cubicBezTo>
                  <a:lnTo>
                    <a:pt x="506334" y="353896"/>
                  </a:lnTo>
                  <a:lnTo>
                    <a:pt x="506334" y="404461"/>
                  </a:lnTo>
                  <a:lnTo>
                    <a:pt x="531616" y="404461"/>
                  </a:lnTo>
                  <a:cubicBezTo>
                    <a:pt x="573544" y="404461"/>
                    <a:pt x="607638" y="438497"/>
                    <a:pt x="607638" y="480265"/>
                  </a:cubicBezTo>
                  <a:cubicBezTo>
                    <a:pt x="607638" y="522121"/>
                    <a:pt x="573544" y="556157"/>
                    <a:pt x="531616" y="556157"/>
                  </a:cubicBezTo>
                  <a:lnTo>
                    <a:pt x="506334" y="556157"/>
                  </a:lnTo>
                  <a:lnTo>
                    <a:pt x="506334" y="581395"/>
                  </a:lnTo>
                  <a:cubicBezTo>
                    <a:pt x="506334" y="595347"/>
                    <a:pt x="495029" y="606722"/>
                    <a:pt x="480964" y="606722"/>
                  </a:cubicBezTo>
                  <a:cubicBezTo>
                    <a:pt x="466988" y="606722"/>
                    <a:pt x="455683" y="595347"/>
                    <a:pt x="455683" y="581395"/>
                  </a:cubicBezTo>
                  <a:lnTo>
                    <a:pt x="455683" y="556157"/>
                  </a:lnTo>
                  <a:lnTo>
                    <a:pt x="405031" y="556157"/>
                  </a:lnTo>
                  <a:cubicBezTo>
                    <a:pt x="391055" y="556157"/>
                    <a:pt x="379749" y="544782"/>
                    <a:pt x="379749" y="530830"/>
                  </a:cubicBezTo>
                  <a:cubicBezTo>
                    <a:pt x="379749" y="516878"/>
                    <a:pt x="391055" y="505592"/>
                    <a:pt x="405031" y="505592"/>
                  </a:cubicBezTo>
                  <a:lnTo>
                    <a:pt x="455683" y="505592"/>
                  </a:lnTo>
                  <a:lnTo>
                    <a:pt x="455683" y="455027"/>
                  </a:lnTo>
                  <a:lnTo>
                    <a:pt x="430401" y="455027"/>
                  </a:lnTo>
                  <a:cubicBezTo>
                    <a:pt x="388473" y="455027"/>
                    <a:pt x="354379" y="420991"/>
                    <a:pt x="354379" y="379223"/>
                  </a:cubicBezTo>
                  <a:cubicBezTo>
                    <a:pt x="354379" y="337367"/>
                    <a:pt x="388473" y="303331"/>
                    <a:pt x="430401" y="303331"/>
                  </a:cubicBezTo>
                  <a:lnTo>
                    <a:pt x="455683" y="303331"/>
                  </a:lnTo>
                  <a:lnTo>
                    <a:pt x="455683" y="278093"/>
                  </a:lnTo>
                  <a:cubicBezTo>
                    <a:pt x="455683" y="264141"/>
                    <a:pt x="466988" y="252766"/>
                    <a:pt x="480964" y="252766"/>
                  </a:cubicBezTo>
                  <a:close/>
                  <a:moveTo>
                    <a:pt x="303759" y="151716"/>
                  </a:moveTo>
                  <a:cubicBezTo>
                    <a:pt x="317817" y="151716"/>
                    <a:pt x="329117" y="163000"/>
                    <a:pt x="329117" y="176950"/>
                  </a:cubicBezTo>
                  <a:lnTo>
                    <a:pt x="329117" y="303301"/>
                  </a:lnTo>
                  <a:cubicBezTo>
                    <a:pt x="329117" y="317251"/>
                    <a:pt x="317817" y="328624"/>
                    <a:pt x="303759" y="328624"/>
                  </a:cubicBezTo>
                  <a:lnTo>
                    <a:pt x="227862" y="328624"/>
                  </a:lnTo>
                  <a:cubicBezTo>
                    <a:pt x="213893" y="328624"/>
                    <a:pt x="202593" y="317251"/>
                    <a:pt x="202593" y="303301"/>
                  </a:cubicBezTo>
                  <a:cubicBezTo>
                    <a:pt x="202593" y="289351"/>
                    <a:pt x="213893" y="278066"/>
                    <a:pt x="227862" y="278066"/>
                  </a:cubicBezTo>
                  <a:lnTo>
                    <a:pt x="278490" y="278066"/>
                  </a:lnTo>
                  <a:lnTo>
                    <a:pt x="278490" y="176950"/>
                  </a:lnTo>
                  <a:cubicBezTo>
                    <a:pt x="278490" y="163000"/>
                    <a:pt x="289790" y="151716"/>
                    <a:pt x="303759" y="151716"/>
                  </a:cubicBezTo>
                  <a:close/>
                  <a:moveTo>
                    <a:pt x="303762" y="0"/>
                  </a:moveTo>
                  <a:cubicBezTo>
                    <a:pt x="443049" y="0"/>
                    <a:pt x="570410" y="92781"/>
                    <a:pt x="606634" y="220667"/>
                  </a:cubicBezTo>
                  <a:cubicBezTo>
                    <a:pt x="610461" y="234086"/>
                    <a:pt x="602629" y="248039"/>
                    <a:pt x="589190" y="251860"/>
                  </a:cubicBezTo>
                  <a:cubicBezTo>
                    <a:pt x="575839" y="255504"/>
                    <a:pt x="561688" y="247861"/>
                    <a:pt x="557950" y="234353"/>
                  </a:cubicBezTo>
                  <a:cubicBezTo>
                    <a:pt x="527779" y="127885"/>
                    <a:pt x="420888" y="50568"/>
                    <a:pt x="303762" y="50568"/>
                  </a:cubicBezTo>
                  <a:cubicBezTo>
                    <a:pt x="164208" y="50568"/>
                    <a:pt x="50642" y="163967"/>
                    <a:pt x="50642" y="303317"/>
                  </a:cubicBezTo>
                  <a:cubicBezTo>
                    <a:pt x="50642" y="442755"/>
                    <a:pt x="164208" y="556154"/>
                    <a:pt x="303762" y="556154"/>
                  </a:cubicBezTo>
                  <a:cubicBezTo>
                    <a:pt x="317824" y="556154"/>
                    <a:pt x="329127" y="567441"/>
                    <a:pt x="329127" y="581394"/>
                  </a:cubicBezTo>
                  <a:cubicBezTo>
                    <a:pt x="329127" y="595347"/>
                    <a:pt x="317824" y="606722"/>
                    <a:pt x="303762" y="606722"/>
                  </a:cubicBezTo>
                  <a:cubicBezTo>
                    <a:pt x="136261" y="606722"/>
                    <a:pt x="0" y="470661"/>
                    <a:pt x="0" y="303317"/>
                  </a:cubicBezTo>
                  <a:cubicBezTo>
                    <a:pt x="0" y="136061"/>
                    <a:pt x="136261" y="0"/>
                    <a:pt x="303762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0" name="组合 85"/>
          <p:cNvGrpSpPr/>
          <p:nvPr/>
        </p:nvGrpSpPr>
        <p:grpSpPr>
          <a:xfrm>
            <a:off x="2095590" y="3191554"/>
            <a:ext cx="1065603" cy="1233024"/>
            <a:chOff x="2603197" y="2764496"/>
            <a:chExt cx="1166390" cy="1349647"/>
          </a:xfrm>
        </p:grpSpPr>
        <p:sp>
          <p:nvSpPr>
            <p:cNvPr id="41" name="iṣ1îḋe"/>
            <p:cNvSpPr/>
            <p:nvPr/>
          </p:nvSpPr>
          <p:spPr>
            <a:xfrm rot="18900000">
              <a:off x="2603197" y="2947753"/>
              <a:ext cx="1166390" cy="116639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2" name="ï$ľîḋè"/>
            <p:cNvSpPr/>
            <p:nvPr/>
          </p:nvSpPr>
          <p:spPr>
            <a:xfrm rot="18900000">
              <a:off x="2603197" y="2764496"/>
              <a:ext cx="1166390" cy="116639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3" name="íŝlîḑé"/>
            <p:cNvSpPr/>
            <p:nvPr/>
          </p:nvSpPr>
          <p:spPr bwMode="auto">
            <a:xfrm>
              <a:off x="2943076" y="3104743"/>
              <a:ext cx="486631" cy="485896"/>
            </a:xfrm>
            <a:custGeom>
              <a:avLst/>
              <a:gdLst>
                <a:gd name="connsiteX0" fmla="*/ 264400 w 607639"/>
                <a:gd name="connsiteY0" fmla="*/ 371924 h 606722"/>
                <a:gd name="connsiteX1" fmla="*/ 209306 w 607639"/>
                <a:gd name="connsiteY1" fmla="*/ 398407 h 606722"/>
                <a:gd name="connsiteX2" fmla="*/ 171212 w 607639"/>
                <a:gd name="connsiteY2" fmla="*/ 423290 h 606722"/>
                <a:gd name="connsiteX3" fmla="*/ 196756 w 607639"/>
                <a:gd name="connsiteY3" fmla="*/ 433510 h 606722"/>
                <a:gd name="connsiteX4" fmla="*/ 410813 w 607639"/>
                <a:gd name="connsiteY4" fmla="*/ 433510 h 606722"/>
                <a:gd name="connsiteX5" fmla="*/ 436358 w 607639"/>
                <a:gd name="connsiteY5" fmla="*/ 423290 h 606722"/>
                <a:gd name="connsiteX6" fmla="*/ 398352 w 607639"/>
                <a:gd name="connsiteY6" fmla="*/ 398407 h 606722"/>
                <a:gd name="connsiteX7" fmla="*/ 342368 w 607639"/>
                <a:gd name="connsiteY7" fmla="*/ 372457 h 606722"/>
                <a:gd name="connsiteX8" fmla="*/ 303740 w 607639"/>
                <a:gd name="connsiteY8" fmla="*/ 382499 h 606722"/>
                <a:gd name="connsiteX9" fmla="*/ 264400 w 607639"/>
                <a:gd name="connsiteY9" fmla="*/ 371924 h 606722"/>
                <a:gd name="connsiteX10" fmla="*/ 303740 w 607639"/>
                <a:gd name="connsiteY10" fmla="*/ 173124 h 606722"/>
                <a:gd name="connsiteX11" fmla="*/ 236720 w 607639"/>
                <a:gd name="connsiteY11" fmla="*/ 262970 h 606722"/>
                <a:gd name="connsiteX12" fmla="*/ 303740 w 607639"/>
                <a:gd name="connsiteY12" fmla="*/ 352906 h 606722"/>
                <a:gd name="connsiteX13" fmla="*/ 370850 w 607639"/>
                <a:gd name="connsiteY13" fmla="*/ 262970 h 606722"/>
                <a:gd name="connsiteX14" fmla="*/ 303740 w 607639"/>
                <a:gd name="connsiteY14" fmla="*/ 173124 h 606722"/>
                <a:gd name="connsiteX15" fmla="*/ 303740 w 607639"/>
                <a:gd name="connsiteY15" fmla="*/ 143530 h 606722"/>
                <a:gd name="connsiteX16" fmla="*/ 400489 w 607639"/>
                <a:gd name="connsiteY16" fmla="*/ 262970 h 606722"/>
                <a:gd name="connsiteX17" fmla="*/ 368981 w 607639"/>
                <a:gd name="connsiteY17" fmla="*/ 350684 h 606722"/>
                <a:gd name="connsiteX18" fmla="*/ 410902 w 607639"/>
                <a:gd name="connsiteY18" fmla="*/ 371568 h 606722"/>
                <a:gd name="connsiteX19" fmla="*/ 466085 w 607639"/>
                <a:gd name="connsiteY19" fmla="*/ 423290 h 606722"/>
                <a:gd name="connsiteX20" fmla="*/ 410813 w 607639"/>
                <a:gd name="connsiteY20" fmla="*/ 463192 h 606722"/>
                <a:gd name="connsiteX21" fmla="*/ 196756 w 607639"/>
                <a:gd name="connsiteY21" fmla="*/ 463192 h 606722"/>
                <a:gd name="connsiteX22" fmla="*/ 141484 w 607639"/>
                <a:gd name="connsiteY22" fmla="*/ 423290 h 606722"/>
                <a:gd name="connsiteX23" fmla="*/ 196578 w 607639"/>
                <a:gd name="connsiteY23" fmla="*/ 371657 h 606722"/>
                <a:gd name="connsiteX24" fmla="*/ 238589 w 607639"/>
                <a:gd name="connsiteY24" fmla="*/ 350773 h 606722"/>
                <a:gd name="connsiteX25" fmla="*/ 206992 w 607639"/>
                <a:gd name="connsiteY25" fmla="*/ 262970 h 606722"/>
                <a:gd name="connsiteX26" fmla="*/ 303740 w 607639"/>
                <a:gd name="connsiteY26" fmla="*/ 143530 h 606722"/>
                <a:gd name="connsiteX27" fmla="*/ 288644 w 607639"/>
                <a:gd name="connsiteY27" fmla="*/ 31105 h 606722"/>
                <a:gd name="connsiteX28" fmla="*/ 31152 w 607639"/>
                <a:gd name="connsiteY28" fmla="*/ 288209 h 606722"/>
                <a:gd name="connsiteX29" fmla="*/ 91141 w 607639"/>
                <a:gd name="connsiteY29" fmla="*/ 288209 h 606722"/>
                <a:gd name="connsiteX30" fmla="*/ 91141 w 607639"/>
                <a:gd name="connsiteY30" fmla="*/ 318514 h 606722"/>
                <a:gd name="connsiteX31" fmla="*/ 31152 w 607639"/>
                <a:gd name="connsiteY31" fmla="*/ 318514 h 606722"/>
                <a:gd name="connsiteX32" fmla="*/ 288644 w 607639"/>
                <a:gd name="connsiteY32" fmla="*/ 575617 h 606722"/>
                <a:gd name="connsiteX33" fmla="*/ 288644 w 607639"/>
                <a:gd name="connsiteY33" fmla="*/ 515718 h 606722"/>
                <a:gd name="connsiteX34" fmla="*/ 318995 w 607639"/>
                <a:gd name="connsiteY34" fmla="*/ 515718 h 606722"/>
                <a:gd name="connsiteX35" fmla="*/ 318995 w 607639"/>
                <a:gd name="connsiteY35" fmla="*/ 575617 h 606722"/>
                <a:gd name="connsiteX36" fmla="*/ 576487 w 607639"/>
                <a:gd name="connsiteY36" fmla="*/ 318514 h 606722"/>
                <a:gd name="connsiteX37" fmla="*/ 516498 w 607639"/>
                <a:gd name="connsiteY37" fmla="*/ 318514 h 606722"/>
                <a:gd name="connsiteX38" fmla="*/ 516498 w 607639"/>
                <a:gd name="connsiteY38" fmla="*/ 288209 h 606722"/>
                <a:gd name="connsiteX39" fmla="*/ 576487 w 607639"/>
                <a:gd name="connsiteY39" fmla="*/ 288209 h 606722"/>
                <a:gd name="connsiteX40" fmla="*/ 318995 w 607639"/>
                <a:gd name="connsiteY40" fmla="*/ 31105 h 606722"/>
                <a:gd name="connsiteX41" fmla="*/ 318995 w 607639"/>
                <a:gd name="connsiteY41" fmla="*/ 91004 h 606722"/>
                <a:gd name="connsiteX42" fmla="*/ 288644 w 607639"/>
                <a:gd name="connsiteY42" fmla="*/ 91004 h 606722"/>
                <a:gd name="connsiteX43" fmla="*/ 303775 w 607639"/>
                <a:gd name="connsiteY43" fmla="*/ 0 h 606722"/>
                <a:gd name="connsiteX44" fmla="*/ 607639 w 607639"/>
                <a:gd name="connsiteY44" fmla="*/ 303317 h 606722"/>
                <a:gd name="connsiteX45" fmla="*/ 303775 w 607639"/>
                <a:gd name="connsiteY45" fmla="*/ 606722 h 606722"/>
                <a:gd name="connsiteX46" fmla="*/ 0 w 607639"/>
                <a:gd name="connsiteY46" fmla="*/ 303317 h 606722"/>
                <a:gd name="connsiteX47" fmla="*/ 303775 w 607639"/>
                <a:gd name="connsiteY47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39" h="606722">
                  <a:moveTo>
                    <a:pt x="264400" y="371924"/>
                  </a:moveTo>
                  <a:cubicBezTo>
                    <a:pt x="249625" y="379033"/>
                    <a:pt x="214557" y="395918"/>
                    <a:pt x="209306" y="398407"/>
                  </a:cubicBezTo>
                  <a:cubicBezTo>
                    <a:pt x="175929" y="413870"/>
                    <a:pt x="171212" y="416536"/>
                    <a:pt x="171212" y="423290"/>
                  </a:cubicBezTo>
                  <a:cubicBezTo>
                    <a:pt x="171212" y="432088"/>
                    <a:pt x="177531" y="433510"/>
                    <a:pt x="196756" y="433510"/>
                  </a:cubicBezTo>
                  <a:lnTo>
                    <a:pt x="410813" y="433510"/>
                  </a:lnTo>
                  <a:cubicBezTo>
                    <a:pt x="429949" y="433510"/>
                    <a:pt x="436358" y="432088"/>
                    <a:pt x="436358" y="423290"/>
                  </a:cubicBezTo>
                  <a:cubicBezTo>
                    <a:pt x="436358" y="416536"/>
                    <a:pt x="431551" y="413870"/>
                    <a:pt x="398352" y="398407"/>
                  </a:cubicBezTo>
                  <a:cubicBezTo>
                    <a:pt x="393813" y="396363"/>
                    <a:pt x="362216" y="381699"/>
                    <a:pt x="342368" y="372457"/>
                  </a:cubicBezTo>
                  <a:cubicBezTo>
                    <a:pt x="330531" y="378856"/>
                    <a:pt x="317536" y="382499"/>
                    <a:pt x="303740" y="382499"/>
                  </a:cubicBezTo>
                  <a:cubicBezTo>
                    <a:pt x="289766" y="382499"/>
                    <a:pt x="276416" y="378589"/>
                    <a:pt x="264400" y="371924"/>
                  </a:cubicBezTo>
                  <a:close/>
                  <a:moveTo>
                    <a:pt x="303740" y="173124"/>
                  </a:moveTo>
                  <a:cubicBezTo>
                    <a:pt x="266803" y="173124"/>
                    <a:pt x="236720" y="213470"/>
                    <a:pt x="236720" y="262970"/>
                  </a:cubicBezTo>
                  <a:cubicBezTo>
                    <a:pt x="236720" y="312559"/>
                    <a:pt x="266803" y="352906"/>
                    <a:pt x="303740" y="352906"/>
                  </a:cubicBezTo>
                  <a:cubicBezTo>
                    <a:pt x="340766" y="352906"/>
                    <a:pt x="370850" y="312559"/>
                    <a:pt x="370850" y="262970"/>
                  </a:cubicBezTo>
                  <a:cubicBezTo>
                    <a:pt x="370850" y="213470"/>
                    <a:pt x="340766" y="173124"/>
                    <a:pt x="303740" y="173124"/>
                  </a:cubicBezTo>
                  <a:close/>
                  <a:moveTo>
                    <a:pt x="303740" y="143530"/>
                  </a:moveTo>
                  <a:cubicBezTo>
                    <a:pt x="357143" y="143530"/>
                    <a:pt x="400489" y="197118"/>
                    <a:pt x="400489" y="262970"/>
                  </a:cubicBezTo>
                  <a:cubicBezTo>
                    <a:pt x="400489" y="297807"/>
                    <a:pt x="388206" y="328822"/>
                    <a:pt x="368981" y="350684"/>
                  </a:cubicBezTo>
                  <a:cubicBezTo>
                    <a:pt x="386070" y="359304"/>
                    <a:pt x="408232" y="370324"/>
                    <a:pt x="410902" y="371568"/>
                  </a:cubicBezTo>
                  <a:cubicBezTo>
                    <a:pt x="448818" y="389164"/>
                    <a:pt x="466085" y="397163"/>
                    <a:pt x="466085" y="423290"/>
                  </a:cubicBezTo>
                  <a:cubicBezTo>
                    <a:pt x="466085" y="463192"/>
                    <a:pt x="424431" y="463192"/>
                    <a:pt x="410813" y="463192"/>
                  </a:cubicBezTo>
                  <a:lnTo>
                    <a:pt x="196756" y="463192"/>
                  </a:lnTo>
                  <a:cubicBezTo>
                    <a:pt x="183050" y="463192"/>
                    <a:pt x="141484" y="463192"/>
                    <a:pt x="141484" y="423290"/>
                  </a:cubicBezTo>
                  <a:cubicBezTo>
                    <a:pt x="141484" y="397163"/>
                    <a:pt x="158751" y="389164"/>
                    <a:pt x="196578" y="371657"/>
                  </a:cubicBezTo>
                  <a:cubicBezTo>
                    <a:pt x="199693" y="370146"/>
                    <a:pt x="224526" y="357794"/>
                    <a:pt x="238589" y="350773"/>
                  </a:cubicBezTo>
                  <a:cubicBezTo>
                    <a:pt x="219275" y="328911"/>
                    <a:pt x="206992" y="297807"/>
                    <a:pt x="206992" y="262970"/>
                  </a:cubicBezTo>
                  <a:cubicBezTo>
                    <a:pt x="206992" y="197118"/>
                    <a:pt x="250426" y="143530"/>
                    <a:pt x="303740" y="143530"/>
                  </a:cubicBezTo>
                  <a:close/>
                  <a:moveTo>
                    <a:pt x="288644" y="31105"/>
                  </a:moveTo>
                  <a:cubicBezTo>
                    <a:pt x="149974" y="38747"/>
                    <a:pt x="38806" y="149748"/>
                    <a:pt x="31152" y="288209"/>
                  </a:cubicBezTo>
                  <a:lnTo>
                    <a:pt x="91141" y="288209"/>
                  </a:lnTo>
                  <a:lnTo>
                    <a:pt x="91141" y="318514"/>
                  </a:lnTo>
                  <a:lnTo>
                    <a:pt x="31152" y="318514"/>
                  </a:lnTo>
                  <a:cubicBezTo>
                    <a:pt x="38806" y="456975"/>
                    <a:pt x="149974" y="567886"/>
                    <a:pt x="288644" y="575617"/>
                  </a:cubicBezTo>
                  <a:lnTo>
                    <a:pt x="288644" y="515718"/>
                  </a:lnTo>
                  <a:lnTo>
                    <a:pt x="318995" y="515718"/>
                  </a:lnTo>
                  <a:lnTo>
                    <a:pt x="318995" y="575617"/>
                  </a:lnTo>
                  <a:cubicBezTo>
                    <a:pt x="457665" y="567886"/>
                    <a:pt x="568833" y="456975"/>
                    <a:pt x="576487" y="318514"/>
                  </a:cubicBezTo>
                  <a:lnTo>
                    <a:pt x="516498" y="318514"/>
                  </a:lnTo>
                  <a:lnTo>
                    <a:pt x="516498" y="288209"/>
                  </a:lnTo>
                  <a:lnTo>
                    <a:pt x="576487" y="288209"/>
                  </a:lnTo>
                  <a:cubicBezTo>
                    <a:pt x="568833" y="149748"/>
                    <a:pt x="457665" y="38747"/>
                    <a:pt x="318995" y="31105"/>
                  </a:cubicBezTo>
                  <a:lnTo>
                    <a:pt x="318995" y="91004"/>
                  </a:lnTo>
                  <a:lnTo>
                    <a:pt x="288644" y="91004"/>
                  </a:lnTo>
                  <a:close/>
                  <a:moveTo>
                    <a:pt x="303775" y="0"/>
                  </a:moveTo>
                  <a:cubicBezTo>
                    <a:pt x="471550" y="0"/>
                    <a:pt x="607639" y="135795"/>
                    <a:pt x="607639" y="303317"/>
                  </a:cubicBezTo>
                  <a:cubicBezTo>
                    <a:pt x="607639" y="470839"/>
                    <a:pt x="471550" y="606722"/>
                    <a:pt x="303775" y="606722"/>
                  </a:cubicBezTo>
                  <a:cubicBezTo>
                    <a:pt x="136000" y="606722"/>
                    <a:pt x="0" y="470839"/>
                    <a:pt x="0" y="303317"/>
                  </a:cubicBezTo>
                  <a:cubicBezTo>
                    <a:pt x="0" y="135795"/>
                    <a:pt x="13600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4" name="组合 83"/>
          <p:cNvGrpSpPr/>
          <p:nvPr/>
        </p:nvGrpSpPr>
        <p:grpSpPr>
          <a:xfrm>
            <a:off x="6760420" y="3191554"/>
            <a:ext cx="1065603" cy="1233024"/>
            <a:chOff x="6518711" y="2764496"/>
            <a:chExt cx="1166390" cy="1349647"/>
          </a:xfrm>
        </p:grpSpPr>
        <p:sp>
          <p:nvSpPr>
            <p:cNvPr id="45" name="ïṣlïḋè"/>
            <p:cNvSpPr/>
            <p:nvPr/>
          </p:nvSpPr>
          <p:spPr>
            <a:xfrm rot="18900000">
              <a:off x="6518711" y="2947753"/>
              <a:ext cx="1166390" cy="116639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6" name="ïśļíḑê"/>
            <p:cNvSpPr/>
            <p:nvPr/>
          </p:nvSpPr>
          <p:spPr>
            <a:xfrm rot="18900000">
              <a:off x="6518711" y="2764496"/>
              <a:ext cx="1166390" cy="116639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7" name="íślïďê"/>
            <p:cNvSpPr/>
            <p:nvPr/>
          </p:nvSpPr>
          <p:spPr bwMode="auto">
            <a:xfrm>
              <a:off x="6960591" y="3104374"/>
              <a:ext cx="282627" cy="486631"/>
            </a:xfrm>
            <a:custGeom>
              <a:avLst/>
              <a:gdLst>
                <a:gd name="T0" fmla="*/ 472622 w 604011"/>
                <a:gd name="T1" fmla="*/ 472622 w 604011"/>
                <a:gd name="T2" fmla="*/ 472622 w 604011"/>
                <a:gd name="T3" fmla="*/ 472622 w 604011"/>
                <a:gd name="T4" fmla="*/ 472622 w 604011"/>
                <a:gd name="T5" fmla="*/ 472622 w 604011"/>
                <a:gd name="T6" fmla="*/ 472622 w 604011"/>
                <a:gd name="T7" fmla="*/ 472622 w 604011"/>
                <a:gd name="T8" fmla="*/ 472622 w 604011"/>
                <a:gd name="T9" fmla="*/ 472622 w 604011"/>
                <a:gd name="T10" fmla="*/ 472622 w 604011"/>
                <a:gd name="T11" fmla="*/ 472622 w 604011"/>
                <a:gd name="T12" fmla="*/ 472622 w 604011"/>
                <a:gd name="T13" fmla="*/ 472622 w 604011"/>
                <a:gd name="T14" fmla="*/ 472622 w 604011"/>
                <a:gd name="T15" fmla="*/ 472622 w 604011"/>
                <a:gd name="T16" fmla="*/ 472622 w 604011"/>
                <a:gd name="T17" fmla="*/ 472622 w 604011"/>
                <a:gd name="T18" fmla="*/ 472622 w 604011"/>
                <a:gd name="T19" fmla="*/ 472622 w 604011"/>
                <a:gd name="T20" fmla="*/ 472622 w 604011"/>
                <a:gd name="T21" fmla="*/ 472622 w 604011"/>
                <a:gd name="T22" fmla="*/ 472622 w 604011"/>
                <a:gd name="T23" fmla="*/ 472622 w 604011"/>
                <a:gd name="T24" fmla="*/ 472622 w 604011"/>
                <a:gd name="T25" fmla="*/ 472622 w 604011"/>
                <a:gd name="T26" fmla="*/ 472622 w 604011"/>
                <a:gd name="T27" fmla="*/ 472622 w 604011"/>
                <a:gd name="T28" fmla="*/ 472622 w 604011"/>
                <a:gd name="T29" fmla="*/ 472622 w 604011"/>
                <a:gd name="T30" fmla="*/ 472622 w 604011"/>
                <a:gd name="T31" fmla="*/ 472622 w 604011"/>
                <a:gd name="T32" fmla="*/ 472622 w 604011"/>
                <a:gd name="T33" fmla="*/ 472622 w 604011"/>
                <a:gd name="T34" fmla="*/ 472622 w 604011"/>
                <a:gd name="T35" fmla="*/ 472622 w 604011"/>
                <a:gd name="T36" fmla="*/ 472622 w 604011"/>
                <a:gd name="T37" fmla="*/ 472622 w 604011"/>
                <a:gd name="T38" fmla="*/ 472622 w 604011"/>
                <a:gd name="T39" fmla="*/ 472622 w 604011"/>
                <a:gd name="T40" fmla="*/ 472622 w 604011"/>
                <a:gd name="T41" fmla="*/ 472622 w 604011"/>
                <a:gd name="T42" fmla="*/ 472622 w 604011"/>
                <a:gd name="T43" fmla="*/ 472622 w 604011"/>
                <a:gd name="T44" fmla="*/ 472622 w 604011"/>
                <a:gd name="T45" fmla="*/ 472622 w 604011"/>
                <a:gd name="T46" fmla="*/ 472622 w 604011"/>
                <a:gd name="T47" fmla="*/ 472622 w 604011"/>
                <a:gd name="T48" fmla="*/ 472622 w 604011"/>
                <a:gd name="T49" fmla="*/ 472622 w 604011"/>
                <a:gd name="T50" fmla="*/ 472622 w 604011"/>
                <a:gd name="T51" fmla="*/ 472622 w 604011"/>
                <a:gd name="T52" fmla="*/ 472622 w 604011"/>
                <a:gd name="T53" fmla="*/ 472622 w 604011"/>
                <a:gd name="T54" fmla="*/ 472622 w 604011"/>
                <a:gd name="T55" fmla="*/ 472622 w 604011"/>
                <a:gd name="T56" fmla="*/ 472622 w 604011"/>
                <a:gd name="T57" fmla="*/ 472622 w 604011"/>
                <a:gd name="T58" fmla="*/ 472622 w 604011"/>
                <a:gd name="T59" fmla="*/ 472622 w 604011"/>
                <a:gd name="T60" fmla="*/ 472622 w 604011"/>
                <a:gd name="T61" fmla="*/ 472622 w 604011"/>
                <a:gd name="T62" fmla="*/ 472622 w 604011"/>
                <a:gd name="T63" fmla="*/ 472622 w 604011"/>
                <a:gd name="T64" fmla="*/ 472622 w 604011"/>
                <a:gd name="T65" fmla="*/ 472622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0" h="414">
                  <a:moveTo>
                    <a:pt x="200" y="270"/>
                  </a:moveTo>
                  <a:lnTo>
                    <a:pt x="200" y="217"/>
                  </a:lnTo>
                  <a:cubicBezTo>
                    <a:pt x="200" y="100"/>
                    <a:pt x="151" y="29"/>
                    <a:pt x="130" y="4"/>
                  </a:cubicBezTo>
                  <a:cubicBezTo>
                    <a:pt x="128" y="2"/>
                    <a:pt x="124" y="0"/>
                    <a:pt x="121" y="0"/>
                  </a:cubicBezTo>
                  <a:cubicBezTo>
                    <a:pt x="117" y="0"/>
                    <a:pt x="114" y="1"/>
                    <a:pt x="112" y="4"/>
                  </a:cubicBezTo>
                  <a:cubicBezTo>
                    <a:pt x="91" y="29"/>
                    <a:pt x="40" y="100"/>
                    <a:pt x="40" y="217"/>
                  </a:cubicBezTo>
                  <a:lnTo>
                    <a:pt x="40" y="270"/>
                  </a:lnTo>
                  <a:lnTo>
                    <a:pt x="30" y="276"/>
                  </a:lnTo>
                  <a:cubicBezTo>
                    <a:pt x="12" y="289"/>
                    <a:pt x="0" y="310"/>
                    <a:pt x="0" y="333"/>
                  </a:cubicBezTo>
                  <a:lnTo>
                    <a:pt x="0" y="395"/>
                  </a:lnTo>
                  <a:cubicBezTo>
                    <a:pt x="0" y="399"/>
                    <a:pt x="2" y="403"/>
                    <a:pt x="6" y="404"/>
                  </a:cubicBezTo>
                  <a:cubicBezTo>
                    <a:pt x="9" y="406"/>
                    <a:pt x="13" y="406"/>
                    <a:pt x="16" y="404"/>
                  </a:cubicBezTo>
                  <a:lnTo>
                    <a:pt x="48" y="383"/>
                  </a:lnTo>
                  <a:cubicBezTo>
                    <a:pt x="56" y="377"/>
                    <a:pt x="67" y="374"/>
                    <a:pt x="78" y="374"/>
                  </a:cubicBezTo>
                  <a:lnTo>
                    <a:pt x="101" y="374"/>
                  </a:lnTo>
                  <a:lnTo>
                    <a:pt x="101" y="404"/>
                  </a:lnTo>
                  <a:cubicBezTo>
                    <a:pt x="101" y="410"/>
                    <a:pt x="105" y="414"/>
                    <a:pt x="111" y="414"/>
                  </a:cubicBezTo>
                  <a:lnTo>
                    <a:pt x="129" y="414"/>
                  </a:lnTo>
                  <a:cubicBezTo>
                    <a:pt x="135" y="414"/>
                    <a:pt x="140" y="410"/>
                    <a:pt x="140" y="404"/>
                  </a:cubicBezTo>
                  <a:lnTo>
                    <a:pt x="140" y="374"/>
                  </a:lnTo>
                  <a:lnTo>
                    <a:pt x="163" y="374"/>
                  </a:lnTo>
                  <a:cubicBezTo>
                    <a:pt x="173" y="374"/>
                    <a:pt x="184" y="377"/>
                    <a:pt x="193" y="383"/>
                  </a:cubicBezTo>
                  <a:lnTo>
                    <a:pt x="224" y="404"/>
                  </a:lnTo>
                  <a:cubicBezTo>
                    <a:pt x="227" y="406"/>
                    <a:pt x="231" y="406"/>
                    <a:pt x="235" y="404"/>
                  </a:cubicBezTo>
                  <a:cubicBezTo>
                    <a:pt x="238" y="403"/>
                    <a:pt x="240" y="399"/>
                    <a:pt x="240" y="395"/>
                  </a:cubicBezTo>
                  <a:lnTo>
                    <a:pt x="240" y="333"/>
                  </a:lnTo>
                  <a:cubicBezTo>
                    <a:pt x="240" y="310"/>
                    <a:pt x="229" y="289"/>
                    <a:pt x="210" y="276"/>
                  </a:cubicBezTo>
                  <a:lnTo>
                    <a:pt x="200" y="270"/>
                  </a:lnTo>
                  <a:close/>
                  <a:moveTo>
                    <a:pt x="120" y="187"/>
                  </a:moveTo>
                  <a:cubicBezTo>
                    <a:pt x="101" y="187"/>
                    <a:pt x="85" y="172"/>
                    <a:pt x="85" y="152"/>
                  </a:cubicBezTo>
                  <a:cubicBezTo>
                    <a:pt x="85" y="133"/>
                    <a:pt x="101" y="117"/>
                    <a:pt x="120" y="117"/>
                  </a:cubicBezTo>
                  <a:cubicBezTo>
                    <a:pt x="139" y="117"/>
                    <a:pt x="155" y="133"/>
                    <a:pt x="155" y="152"/>
                  </a:cubicBezTo>
                  <a:cubicBezTo>
                    <a:pt x="155" y="172"/>
                    <a:pt x="139" y="187"/>
                    <a:pt x="120" y="18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8" name="组合 84"/>
          <p:cNvGrpSpPr/>
          <p:nvPr/>
        </p:nvGrpSpPr>
        <p:grpSpPr>
          <a:xfrm>
            <a:off x="4420911" y="3001426"/>
            <a:ext cx="1065603" cy="1208546"/>
            <a:chOff x="4555000" y="2608031"/>
            <a:chExt cx="1166390" cy="1322855"/>
          </a:xfrm>
        </p:grpSpPr>
        <p:sp>
          <p:nvSpPr>
            <p:cNvPr id="68" name="íṧ1íḑê"/>
            <p:cNvSpPr/>
            <p:nvPr/>
          </p:nvSpPr>
          <p:spPr>
            <a:xfrm rot="18900000">
              <a:off x="4555000" y="2608031"/>
              <a:ext cx="1166390" cy="11663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9" name="iṩlíḓê"/>
            <p:cNvSpPr/>
            <p:nvPr/>
          </p:nvSpPr>
          <p:spPr>
            <a:xfrm rot="18900000">
              <a:off x="4555000" y="2764496"/>
              <a:ext cx="1166390" cy="116639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0" name="is1iḍè"/>
            <p:cNvSpPr/>
            <p:nvPr/>
          </p:nvSpPr>
          <p:spPr bwMode="auto">
            <a:xfrm>
              <a:off x="4857839" y="3072802"/>
              <a:ext cx="560710" cy="549777"/>
            </a:xfrm>
            <a:custGeom>
              <a:avLst/>
              <a:gdLst>
                <a:gd name="T0" fmla="*/ 1312 w 1990"/>
                <a:gd name="T1" fmla="*/ 1552 h 1954"/>
                <a:gd name="T2" fmla="*/ 291 w 1990"/>
                <a:gd name="T3" fmla="*/ 1746 h 1954"/>
                <a:gd name="T4" fmla="*/ 0 w 1990"/>
                <a:gd name="T5" fmla="*/ 540 h 1954"/>
                <a:gd name="T6" fmla="*/ 515 w 1990"/>
                <a:gd name="T7" fmla="*/ 249 h 1954"/>
                <a:gd name="T8" fmla="*/ 1205 w 1990"/>
                <a:gd name="T9" fmla="*/ 0 h 1954"/>
                <a:gd name="T10" fmla="*/ 1496 w 1990"/>
                <a:gd name="T11" fmla="*/ 489 h 1954"/>
                <a:gd name="T12" fmla="*/ 1413 w 1990"/>
                <a:gd name="T13" fmla="*/ 291 h 1954"/>
                <a:gd name="T14" fmla="*/ 802 w 1990"/>
                <a:gd name="T15" fmla="*/ 83 h 1954"/>
                <a:gd name="T16" fmla="*/ 1039 w 1990"/>
                <a:gd name="T17" fmla="*/ 249 h 1954"/>
                <a:gd name="T18" fmla="*/ 1243 w 1990"/>
                <a:gd name="T19" fmla="*/ 499 h 1954"/>
                <a:gd name="T20" fmla="*/ 291 w 1990"/>
                <a:gd name="T21" fmla="*/ 333 h 1954"/>
                <a:gd name="T22" fmla="*/ 83 w 1990"/>
                <a:gd name="T23" fmla="*/ 1455 h 1954"/>
                <a:gd name="T24" fmla="*/ 1039 w 1990"/>
                <a:gd name="T25" fmla="*/ 1663 h 1954"/>
                <a:gd name="T26" fmla="*/ 1641 w 1990"/>
                <a:gd name="T27" fmla="*/ 1453 h 1954"/>
                <a:gd name="T28" fmla="*/ 1138 w 1990"/>
                <a:gd name="T29" fmla="*/ 583 h 1954"/>
                <a:gd name="T30" fmla="*/ 1641 w 1990"/>
                <a:gd name="T31" fmla="*/ 1453 h 1954"/>
                <a:gd name="T32" fmla="*/ 1752 w 1990"/>
                <a:gd name="T33" fmla="*/ 809 h 1954"/>
                <a:gd name="T34" fmla="*/ 1026 w 1990"/>
                <a:gd name="T35" fmla="*/ 1228 h 1954"/>
                <a:gd name="T36" fmla="*/ 1767 w 1990"/>
                <a:gd name="T37" fmla="*/ 1422 h 1954"/>
                <a:gd name="T38" fmla="*/ 1717 w 1990"/>
                <a:gd name="T39" fmla="*/ 1835 h 1954"/>
                <a:gd name="T40" fmla="*/ 1767 w 1990"/>
                <a:gd name="T41" fmla="*/ 1422 h 1954"/>
                <a:gd name="T42" fmla="*/ 1739 w 1990"/>
                <a:gd name="T43" fmla="*/ 1874 h 1954"/>
                <a:gd name="T44" fmla="*/ 1956 w 1990"/>
                <a:gd name="T45" fmla="*/ 1749 h 1954"/>
                <a:gd name="T46" fmla="*/ 249 w 1990"/>
                <a:gd name="T47" fmla="*/ 551 h 1954"/>
                <a:gd name="T48" fmla="*/ 803 w 1990"/>
                <a:gd name="T49" fmla="*/ 613 h 1954"/>
                <a:gd name="T50" fmla="*/ 675 w 1990"/>
                <a:gd name="T51" fmla="*/ 828 h 1954"/>
                <a:gd name="T52" fmla="*/ 249 w 1990"/>
                <a:gd name="T53" fmla="*/ 890 h 1954"/>
                <a:gd name="T54" fmla="*/ 675 w 1990"/>
                <a:gd name="T55" fmla="*/ 828 h 1954"/>
                <a:gd name="T56" fmla="*/ 675 w 1990"/>
                <a:gd name="T57" fmla="*/ 1167 h 1954"/>
                <a:gd name="T58" fmla="*/ 249 w 1990"/>
                <a:gd name="T59" fmla="*/ 1105 h 1954"/>
                <a:gd name="T60" fmla="*/ 249 w 1990"/>
                <a:gd name="T61" fmla="*/ 1444 h 1954"/>
                <a:gd name="T62" fmla="*/ 803 w 1990"/>
                <a:gd name="T63" fmla="*/ 1382 h 1954"/>
                <a:gd name="T64" fmla="*/ 249 w 1990"/>
                <a:gd name="T65" fmla="*/ 1444 h 1954"/>
                <a:gd name="T66" fmla="*/ 1179 w 1990"/>
                <a:gd name="T67" fmla="*/ 961 h 1954"/>
                <a:gd name="T68" fmla="*/ 1300 w 1990"/>
                <a:gd name="T69" fmla="*/ 1219 h 1954"/>
                <a:gd name="T70" fmla="*/ 1604 w 1990"/>
                <a:gd name="T71" fmla="*/ 85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0" h="1954">
                  <a:moveTo>
                    <a:pt x="1231" y="1534"/>
                  </a:moveTo>
                  <a:cubicBezTo>
                    <a:pt x="1258" y="1542"/>
                    <a:pt x="1285" y="1548"/>
                    <a:pt x="1312" y="1552"/>
                  </a:cubicBezTo>
                  <a:cubicBezTo>
                    <a:pt x="1272" y="1665"/>
                    <a:pt x="1165" y="1746"/>
                    <a:pt x="1039" y="1746"/>
                  </a:cubicBezTo>
                  <a:lnTo>
                    <a:pt x="291" y="1746"/>
                  </a:lnTo>
                  <a:cubicBezTo>
                    <a:pt x="131" y="1746"/>
                    <a:pt x="0" y="1615"/>
                    <a:pt x="0" y="1455"/>
                  </a:cubicBezTo>
                  <a:lnTo>
                    <a:pt x="0" y="540"/>
                  </a:lnTo>
                  <a:cubicBezTo>
                    <a:pt x="0" y="380"/>
                    <a:pt x="131" y="249"/>
                    <a:pt x="291" y="249"/>
                  </a:cubicBezTo>
                  <a:lnTo>
                    <a:pt x="515" y="249"/>
                  </a:lnTo>
                  <a:cubicBezTo>
                    <a:pt x="535" y="109"/>
                    <a:pt x="656" y="0"/>
                    <a:pt x="802" y="0"/>
                  </a:cubicBezTo>
                  <a:lnTo>
                    <a:pt x="1205" y="0"/>
                  </a:lnTo>
                  <a:cubicBezTo>
                    <a:pt x="1366" y="0"/>
                    <a:pt x="1496" y="131"/>
                    <a:pt x="1496" y="291"/>
                  </a:cubicBezTo>
                  <a:lnTo>
                    <a:pt x="1496" y="489"/>
                  </a:lnTo>
                  <a:cubicBezTo>
                    <a:pt x="1469" y="484"/>
                    <a:pt x="1441" y="480"/>
                    <a:pt x="1413" y="479"/>
                  </a:cubicBezTo>
                  <a:lnTo>
                    <a:pt x="1413" y="291"/>
                  </a:lnTo>
                  <a:cubicBezTo>
                    <a:pt x="1413" y="176"/>
                    <a:pt x="1320" y="83"/>
                    <a:pt x="1205" y="83"/>
                  </a:cubicBezTo>
                  <a:lnTo>
                    <a:pt x="802" y="83"/>
                  </a:lnTo>
                  <a:cubicBezTo>
                    <a:pt x="701" y="83"/>
                    <a:pt x="617" y="155"/>
                    <a:pt x="598" y="249"/>
                  </a:cubicBezTo>
                  <a:lnTo>
                    <a:pt x="1039" y="249"/>
                  </a:lnTo>
                  <a:cubicBezTo>
                    <a:pt x="1180" y="249"/>
                    <a:pt x="1297" y="349"/>
                    <a:pt x="1324" y="482"/>
                  </a:cubicBezTo>
                  <a:cubicBezTo>
                    <a:pt x="1297" y="485"/>
                    <a:pt x="1270" y="491"/>
                    <a:pt x="1243" y="499"/>
                  </a:cubicBezTo>
                  <a:cubicBezTo>
                    <a:pt x="1224" y="404"/>
                    <a:pt x="1140" y="333"/>
                    <a:pt x="1039" y="333"/>
                  </a:cubicBezTo>
                  <a:lnTo>
                    <a:pt x="291" y="333"/>
                  </a:lnTo>
                  <a:cubicBezTo>
                    <a:pt x="177" y="333"/>
                    <a:pt x="83" y="426"/>
                    <a:pt x="83" y="540"/>
                  </a:cubicBezTo>
                  <a:lnTo>
                    <a:pt x="83" y="1455"/>
                  </a:lnTo>
                  <a:cubicBezTo>
                    <a:pt x="83" y="1569"/>
                    <a:pt x="177" y="1663"/>
                    <a:pt x="291" y="1663"/>
                  </a:cubicBezTo>
                  <a:lnTo>
                    <a:pt x="1039" y="1663"/>
                  </a:lnTo>
                  <a:cubicBezTo>
                    <a:pt x="1126" y="1663"/>
                    <a:pt x="1200" y="1609"/>
                    <a:pt x="1231" y="1534"/>
                  </a:cubicBezTo>
                  <a:close/>
                  <a:moveTo>
                    <a:pt x="1641" y="1453"/>
                  </a:moveTo>
                  <a:cubicBezTo>
                    <a:pt x="1401" y="1591"/>
                    <a:pt x="1093" y="1509"/>
                    <a:pt x="955" y="1269"/>
                  </a:cubicBezTo>
                  <a:cubicBezTo>
                    <a:pt x="816" y="1029"/>
                    <a:pt x="899" y="722"/>
                    <a:pt x="1138" y="583"/>
                  </a:cubicBezTo>
                  <a:cubicBezTo>
                    <a:pt x="1378" y="445"/>
                    <a:pt x="1686" y="527"/>
                    <a:pt x="1824" y="767"/>
                  </a:cubicBezTo>
                  <a:cubicBezTo>
                    <a:pt x="1963" y="1007"/>
                    <a:pt x="1880" y="1314"/>
                    <a:pt x="1641" y="1453"/>
                  </a:cubicBezTo>
                  <a:close/>
                  <a:moveTo>
                    <a:pt x="1599" y="1381"/>
                  </a:moveTo>
                  <a:cubicBezTo>
                    <a:pt x="1799" y="1266"/>
                    <a:pt x="1868" y="1009"/>
                    <a:pt x="1752" y="809"/>
                  </a:cubicBezTo>
                  <a:cubicBezTo>
                    <a:pt x="1637" y="608"/>
                    <a:pt x="1380" y="539"/>
                    <a:pt x="1180" y="655"/>
                  </a:cubicBezTo>
                  <a:cubicBezTo>
                    <a:pt x="980" y="771"/>
                    <a:pt x="911" y="1027"/>
                    <a:pt x="1026" y="1228"/>
                  </a:cubicBezTo>
                  <a:cubicBezTo>
                    <a:pt x="1142" y="1428"/>
                    <a:pt x="1399" y="1497"/>
                    <a:pt x="1599" y="1381"/>
                  </a:cubicBezTo>
                  <a:close/>
                  <a:moveTo>
                    <a:pt x="1767" y="1422"/>
                  </a:moveTo>
                  <a:lnTo>
                    <a:pt x="1551" y="1547"/>
                  </a:lnTo>
                  <a:lnTo>
                    <a:pt x="1717" y="1835"/>
                  </a:lnTo>
                  <a:lnTo>
                    <a:pt x="1933" y="1710"/>
                  </a:lnTo>
                  <a:lnTo>
                    <a:pt x="1767" y="1422"/>
                  </a:lnTo>
                  <a:close/>
                  <a:moveTo>
                    <a:pt x="1956" y="1749"/>
                  </a:moveTo>
                  <a:lnTo>
                    <a:pt x="1739" y="1874"/>
                  </a:lnTo>
                  <a:cubicBezTo>
                    <a:pt x="1774" y="1934"/>
                    <a:pt x="1850" y="1954"/>
                    <a:pt x="1910" y="1919"/>
                  </a:cubicBezTo>
                  <a:cubicBezTo>
                    <a:pt x="1969" y="1885"/>
                    <a:pt x="1990" y="1809"/>
                    <a:pt x="1956" y="1749"/>
                  </a:cubicBezTo>
                  <a:close/>
                  <a:moveTo>
                    <a:pt x="803" y="551"/>
                  </a:moveTo>
                  <a:lnTo>
                    <a:pt x="249" y="551"/>
                  </a:lnTo>
                  <a:lnTo>
                    <a:pt x="249" y="613"/>
                  </a:lnTo>
                  <a:lnTo>
                    <a:pt x="803" y="613"/>
                  </a:lnTo>
                  <a:lnTo>
                    <a:pt x="803" y="551"/>
                  </a:lnTo>
                  <a:close/>
                  <a:moveTo>
                    <a:pt x="675" y="828"/>
                  </a:moveTo>
                  <a:lnTo>
                    <a:pt x="249" y="828"/>
                  </a:lnTo>
                  <a:lnTo>
                    <a:pt x="249" y="890"/>
                  </a:lnTo>
                  <a:lnTo>
                    <a:pt x="675" y="890"/>
                  </a:lnTo>
                  <a:lnTo>
                    <a:pt x="675" y="828"/>
                  </a:lnTo>
                  <a:close/>
                  <a:moveTo>
                    <a:pt x="249" y="1167"/>
                  </a:moveTo>
                  <a:lnTo>
                    <a:pt x="675" y="1167"/>
                  </a:lnTo>
                  <a:lnTo>
                    <a:pt x="675" y="1105"/>
                  </a:lnTo>
                  <a:lnTo>
                    <a:pt x="249" y="1105"/>
                  </a:lnTo>
                  <a:lnTo>
                    <a:pt x="249" y="1167"/>
                  </a:lnTo>
                  <a:close/>
                  <a:moveTo>
                    <a:pt x="249" y="1444"/>
                  </a:moveTo>
                  <a:lnTo>
                    <a:pt x="803" y="1444"/>
                  </a:lnTo>
                  <a:lnTo>
                    <a:pt x="803" y="1382"/>
                  </a:lnTo>
                  <a:lnTo>
                    <a:pt x="249" y="1382"/>
                  </a:lnTo>
                  <a:lnTo>
                    <a:pt x="249" y="1444"/>
                  </a:lnTo>
                  <a:close/>
                  <a:moveTo>
                    <a:pt x="1308" y="1105"/>
                  </a:moveTo>
                  <a:lnTo>
                    <a:pt x="1179" y="961"/>
                  </a:lnTo>
                  <a:lnTo>
                    <a:pt x="1118" y="1017"/>
                  </a:lnTo>
                  <a:lnTo>
                    <a:pt x="1300" y="1219"/>
                  </a:lnTo>
                  <a:lnTo>
                    <a:pt x="1657" y="922"/>
                  </a:lnTo>
                  <a:lnTo>
                    <a:pt x="1604" y="858"/>
                  </a:lnTo>
                  <a:lnTo>
                    <a:pt x="1308" y="110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62241" y="622366"/>
            <a:ext cx="976049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COMPETITION REPORT</a:t>
            </a:r>
            <a:endParaRPr lang="en-US" altLang="zh-CN" sz="60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椭圆 27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椭圆 46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49" name="箭头: V 形 48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箭头: V 形 49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箭头: V 形 50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椭圆 53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56" name="箭头: V 形 55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箭头: V 形 56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箭头: V 形 57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 rot="5400000">
            <a:off x="10646924" y="2214288"/>
            <a:ext cx="1948774" cy="190498"/>
            <a:chOff x="4548919" y="6236957"/>
            <a:chExt cx="3347223" cy="327200"/>
          </a:xfrm>
        </p:grpSpPr>
        <p:cxnSp>
          <p:nvCxnSpPr>
            <p:cNvPr id="60" name="直接连接符 59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椭圆 61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3" name="矩形 62"/>
          <p:cNvSpPr/>
          <p:nvPr/>
        </p:nvSpPr>
        <p:spPr>
          <a:xfrm>
            <a:off x="1616094" y="1884481"/>
            <a:ext cx="8959813" cy="32924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668616" y="2742484"/>
            <a:ext cx="56847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ctr">
              <a:defRPr sz="6000" b="1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zh-CN" altLang="en-US" sz="6600" dirty="0">
                <a:solidFill>
                  <a:schemeClr val="accent3"/>
                </a:solidFill>
                <a:latin typeface="+mn-lt"/>
                <a:ea typeface="+mn-ea"/>
                <a:sym typeface="+mn-lt"/>
              </a:rPr>
              <a:t>工作规划</a:t>
            </a:r>
            <a:endParaRPr lang="zh-CN" altLang="en-US" sz="6600" dirty="0">
              <a:solidFill>
                <a:schemeClr val="accent3"/>
              </a:solidFill>
              <a:latin typeface="+mn-lt"/>
              <a:ea typeface="+mn-ea"/>
              <a:sym typeface="+mn-lt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4440139" y="4848779"/>
            <a:ext cx="70790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PART 05</a:t>
            </a:r>
            <a:endParaRPr lang="zh-CN" altLang="en-US" sz="115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4965004" y="3952585"/>
            <a:ext cx="5091977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请输入文字内容，言简意赅即可。请输入文字内容，言简意赅即可。请输入文字内容，言简意赅即可。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10935854" y="345146"/>
            <a:ext cx="991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11485" y="496452"/>
            <a:ext cx="257412" cy="257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595249" y="1884481"/>
            <a:ext cx="2770715" cy="32924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2128648" y="2721917"/>
            <a:ext cx="1674398" cy="1454500"/>
            <a:chOff x="1530078" y="1565736"/>
            <a:chExt cx="1674398" cy="1454500"/>
          </a:xfrm>
        </p:grpSpPr>
        <p:sp>
          <p:nvSpPr>
            <p:cNvPr id="71" name="椭圆 70"/>
            <p:cNvSpPr/>
            <p:nvPr/>
          </p:nvSpPr>
          <p:spPr>
            <a:xfrm>
              <a:off x="1654385" y="1565736"/>
              <a:ext cx="1454500" cy="14545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530078" y="1766694"/>
              <a:ext cx="167439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dirty="0">
                  <a:solidFill>
                    <a:schemeClr val="bg1"/>
                  </a:solidFill>
                  <a:cs typeface="+mn-ea"/>
                  <a:sym typeface="+mn-lt"/>
                </a:rPr>
                <a:t>05</a:t>
              </a:r>
              <a:endParaRPr lang="zh-CN" altLang="en-US" sz="6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 advTm="0">
        <p15:prstTrans prst="curtains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333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600" tmFilter="0,0; .5, 1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3" grpId="0" animBg="1"/>
      <p:bldP spid="64" grpId="0"/>
      <p:bldP spid="65" grpId="0"/>
      <p:bldP spid="66" grpId="0"/>
      <p:bldP spid="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14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工作规划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1706687" y="2061912"/>
            <a:ext cx="8727926" cy="3743352"/>
            <a:chOff x="1706687" y="2061912"/>
            <a:chExt cx="8727926" cy="3743352"/>
          </a:xfrm>
        </p:grpSpPr>
        <p:grpSp>
          <p:nvGrpSpPr>
            <p:cNvPr id="28" name="组合 27"/>
            <p:cNvGrpSpPr/>
            <p:nvPr/>
          </p:nvGrpSpPr>
          <p:grpSpPr>
            <a:xfrm>
              <a:off x="1706687" y="2061912"/>
              <a:ext cx="4217953" cy="3743352"/>
              <a:chOff x="1706687" y="2061912"/>
              <a:chExt cx="4217953" cy="3743352"/>
            </a:xfrm>
          </p:grpSpPr>
          <p:sp>
            <p:nvSpPr>
              <p:cNvPr id="35" name="矩形 34"/>
              <p:cNvSpPr/>
              <p:nvPr/>
            </p:nvSpPr>
            <p:spPr bwMode="auto">
              <a:xfrm>
                <a:off x="1706687" y="2190078"/>
                <a:ext cx="4217953" cy="3615186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>
                <a:solidFill>
                  <a:srgbClr val="FFFFFF">
                    <a:lumMod val="85000"/>
                  </a:srgbClr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i="0" u="none" strike="noStrike" kern="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Freeform 6"/>
              <p:cNvSpPr/>
              <p:nvPr/>
            </p:nvSpPr>
            <p:spPr bwMode="auto">
              <a:xfrm>
                <a:off x="1965587" y="2061912"/>
                <a:ext cx="3562213" cy="127898"/>
              </a:xfrm>
              <a:custGeom>
                <a:avLst/>
                <a:gdLst>
                  <a:gd name="T0" fmla="*/ 285 w 4236"/>
                  <a:gd name="T1" fmla="*/ 0 h 186"/>
                  <a:gd name="T2" fmla="*/ 3967 w 4236"/>
                  <a:gd name="T3" fmla="*/ 0 h 186"/>
                  <a:gd name="T4" fmla="*/ 4236 w 4236"/>
                  <a:gd name="T5" fmla="*/ 186 h 186"/>
                  <a:gd name="T6" fmla="*/ 0 w 4236"/>
                  <a:gd name="T7" fmla="*/ 186 h 186"/>
                  <a:gd name="T8" fmla="*/ 285 w 4236"/>
                  <a:gd name="T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36" h="186">
                    <a:moveTo>
                      <a:pt x="285" y="0"/>
                    </a:moveTo>
                    <a:lnTo>
                      <a:pt x="3967" y="0"/>
                    </a:lnTo>
                    <a:lnTo>
                      <a:pt x="4236" y="186"/>
                    </a:lnTo>
                    <a:lnTo>
                      <a:pt x="0" y="186"/>
                    </a:ln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4146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Freeform 7"/>
              <p:cNvSpPr/>
              <p:nvPr/>
            </p:nvSpPr>
            <p:spPr bwMode="auto">
              <a:xfrm>
                <a:off x="2203505" y="2061912"/>
                <a:ext cx="3097148" cy="745630"/>
              </a:xfrm>
              <a:custGeom>
                <a:avLst/>
                <a:gdLst>
                  <a:gd name="T0" fmla="*/ 0 w 3682"/>
                  <a:gd name="T1" fmla="*/ 0 h 786"/>
                  <a:gd name="T2" fmla="*/ 3682 w 3682"/>
                  <a:gd name="T3" fmla="*/ 0 h 786"/>
                  <a:gd name="T4" fmla="*/ 3682 w 3682"/>
                  <a:gd name="T5" fmla="*/ 637 h 786"/>
                  <a:gd name="T6" fmla="*/ 1823 w 3682"/>
                  <a:gd name="T7" fmla="*/ 786 h 786"/>
                  <a:gd name="T8" fmla="*/ 0 w 3682"/>
                  <a:gd name="T9" fmla="*/ 637 h 786"/>
                  <a:gd name="T10" fmla="*/ 0 w 3682"/>
                  <a:gd name="T11" fmla="*/ 0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82" h="786">
                    <a:moveTo>
                      <a:pt x="0" y="0"/>
                    </a:moveTo>
                    <a:lnTo>
                      <a:pt x="3682" y="0"/>
                    </a:lnTo>
                    <a:lnTo>
                      <a:pt x="3682" y="637"/>
                    </a:lnTo>
                    <a:lnTo>
                      <a:pt x="1823" y="786"/>
                    </a:lnTo>
                    <a:lnTo>
                      <a:pt x="0" y="6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i="0" u="none" strike="noStrike" kern="0" cap="none" spc="0" normalizeH="0" baseline="0" noProof="0">
                  <a:ln>
                    <a:noFill/>
                  </a:ln>
                  <a:solidFill>
                    <a:srgbClr val="54A0D8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3409920" y="2219842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defTabSz="914400"/>
                <a:r>
                  <a:rPr lang="zh-CN" altLang="en-US" sz="1800" dirty="0" smtClean="0">
                    <a:solidFill>
                      <a:schemeClr val="bg1"/>
                    </a:solidFill>
                    <a:cs typeface="+mn-ea"/>
                    <a:sym typeface="+mn-lt"/>
                  </a:rPr>
                  <a:t>优品</a:t>
                </a:r>
                <a:endParaRPr lang="en-US" altLang="zh-CN" sz="1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TextBox 10"/>
              <p:cNvSpPr txBox="1"/>
              <p:nvPr/>
            </p:nvSpPr>
            <p:spPr>
              <a:xfrm>
                <a:off x="1994846" y="3100674"/>
                <a:ext cx="3691991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 typeface="+mj-ea"/>
                  <a:buAutoNum type="circleNumDbPlain"/>
                  <a:defRPr/>
                </a:pP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确立团队人员，组建</a:t>
                </a:r>
                <a:r>
                  <a:rPr kumimoji="0" lang="en-US" altLang="zh-CN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3-4</a:t>
                </a: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人团队。</a:t>
                </a:r>
                <a:endPara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 typeface="+mj-ea"/>
                  <a:buAutoNum type="circleNumDbPlain"/>
                  <a:defRPr/>
                </a:pP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熟悉区域市场，挖掘市场需求，找出市场突破口。</a:t>
                </a:r>
                <a:endPara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 typeface="+mj-ea"/>
                  <a:buAutoNum type="circleNumDbPlain"/>
                  <a:defRPr/>
                </a:pP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制定团队目标和策划活动，提高</a:t>
                </a:r>
                <a:r>
                  <a:rPr kumimoji="0" lang="en-US" altLang="zh-CN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1</a:t>
                </a: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号货的知名度，促进现场发单。</a:t>
                </a:r>
                <a:endPara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 typeface="+mj-ea"/>
                  <a:buAutoNum type="circleNumDbPlain"/>
                  <a:defRPr/>
                </a:pP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人员培训，收集客户异议，并统一话术解决。</a:t>
                </a:r>
                <a:endPara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 typeface="+mj-ea"/>
                  <a:buAutoNum type="circleNumDbPlain"/>
                  <a:defRPr/>
                </a:pPr>
                <a:r>
                  <a:rPr kumimoji="0" lang="zh-CN" alt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筛选活跃用户，建立金子塔形，维护开发结构。</a:t>
                </a:r>
                <a:endPara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6216660" y="2061912"/>
              <a:ext cx="4217953" cy="3743352"/>
              <a:chOff x="6216660" y="2061912"/>
              <a:chExt cx="4217953" cy="3743352"/>
            </a:xfrm>
          </p:grpSpPr>
          <p:sp>
            <p:nvSpPr>
              <p:cNvPr id="30" name="矩形 29"/>
              <p:cNvSpPr/>
              <p:nvPr/>
            </p:nvSpPr>
            <p:spPr bwMode="auto">
              <a:xfrm>
                <a:off x="6216660" y="2190078"/>
                <a:ext cx="4217953" cy="3615186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>
                <a:solidFill>
                  <a:srgbClr val="FFFFFF">
                    <a:lumMod val="85000"/>
                  </a:srgbClr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i="0" u="none" strike="noStrike" kern="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Freeform 6"/>
              <p:cNvSpPr/>
              <p:nvPr/>
            </p:nvSpPr>
            <p:spPr bwMode="auto">
              <a:xfrm>
                <a:off x="6546985" y="2061912"/>
                <a:ext cx="3562213" cy="127898"/>
              </a:xfrm>
              <a:custGeom>
                <a:avLst/>
                <a:gdLst>
                  <a:gd name="T0" fmla="*/ 285 w 4236"/>
                  <a:gd name="T1" fmla="*/ 0 h 186"/>
                  <a:gd name="T2" fmla="*/ 3967 w 4236"/>
                  <a:gd name="T3" fmla="*/ 0 h 186"/>
                  <a:gd name="T4" fmla="*/ 4236 w 4236"/>
                  <a:gd name="T5" fmla="*/ 186 h 186"/>
                  <a:gd name="T6" fmla="*/ 0 w 4236"/>
                  <a:gd name="T7" fmla="*/ 186 h 186"/>
                  <a:gd name="T8" fmla="*/ 285 w 4236"/>
                  <a:gd name="T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36" h="186">
                    <a:moveTo>
                      <a:pt x="285" y="0"/>
                    </a:moveTo>
                    <a:lnTo>
                      <a:pt x="3967" y="0"/>
                    </a:lnTo>
                    <a:lnTo>
                      <a:pt x="4236" y="186"/>
                    </a:lnTo>
                    <a:lnTo>
                      <a:pt x="0" y="186"/>
                    </a:ln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4146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Freeform 7"/>
              <p:cNvSpPr/>
              <p:nvPr/>
            </p:nvSpPr>
            <p:spPr bwMode="auto">
              <a:xfrm>
                <a:off x="6784903" y="2061912"/>
                <a:ext cx="3097148" cy="745630"/>
              </a:xfrm>
              <a:custGeom>
                <a:avLst/>
                <a:gdLst>
                  <a:gd name="T0" fmla="*/ 0 w 3682"/>
                  <a:gd name="T1" fmla="*/ 0 h 786"/>
                  <a:gd name="T2" fmla="*/ 3682 w 3682"/>
                  <a:gd name="T3" fmla="*/ 0 h 786"/>
                  <a:gd name="T4" fmla="*/ 3682 w 3682"/>
                  <a:gd name="T5" fmla="*/ 637 h 786"/>
                  <a:gd name="T6" fmla="*/ 1823 w 3682"/>
                  <a:gd name="T7" fmla="*/ 786 h 786"/>
                  <a:gd name="T8" fmla="*/ 0 w 3682"/>
                  <a:gd name="T9" fmla="*/ 637 h 786"/>
                  <a:gd name="T10" fmla="*/ 0 w 3682"/>
                  <a:gd name="T11" fmla="*/ 0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82" h="786">
                    <a:moveTo>
                      <a:pt x="0" y="0"/>
                    </a:moveTo>
                    <a:lnTo>
                      <a:pt x="3682" y="0"/>
                    </a:lnTo>
                    <a:lnTo>
                      <a:pt x="3682" y="637"/>
                    </a:lnTo>
                    <a:lnTo>
                      <a:pt x="1823" y="786"/>
                    </a:lnTo>
                    <a:lnTo>
                      <a:pt x="0" y="6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i="0" u="none" strike="noStrike" kern="0" cap="none" spc="0" normalizeH="0" baseline="0" noProof="0">
                  <a:ln>
                    <a:noFill/>
                  </a:ln>
                  <a:solidFill>
                    <a:srgbClr val="54A0D8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7321027" y="2215327"/>
                <a:ext cx="209284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914400"/>
                <a:r>
                  <a:rPr lang="zh-CN" altLang="en-US" sz="1800" dirty="0">
                    <a:solidFill>
                      <a:schemeClr val="bg1"/>
                    </a:solidFill>
                    <a:cs typeface="+mn-ea"/>
                    <a:sym typeface="+mn-lt"/>
                  </a:rPr>
                  <a:t>第二</a:t>
                </a:r>
                <a:endParaRPr lang="en-US" altLang="zh-CN" sz="1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TextBox 15"/>
              <p:cNvSpPr txBox="1"/>
              <p:nvPr/>
            </p:nvSpPr>
            <p:spPr>
              <a:xfrm>
                <a:off x="6546985" y="3100674"/>
                <a:ext cx="3650169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ea"/>
                  <a:buAutoNum type="circleNumDbPlain"/>
                </a:pPr>
                <a:r>
                  <a:rPr lang="zh-CN" altLang="en-US" sz="1400" dirty="0">
                    <a:cs typeface="+mn-ea"/>
                    <a:sym typeface="+mn-lt"/>
                  </a:rPr>
                  <a:t>进一步开发目标市场，对市场上每家商家推广，让商户最大程度的认识和了解货物。</a:t>
                </a:r>
                <a:endParaRPr lang="zh-CN" altLang="en-US" sz="1400" dirty="0">
                  <a:cs typeface="+mn-ea"/>
                  <a:sym typeface="+mn-lt"/>
                </a:endParaRPr>
              </a:p>
              <a:p>
                <a:pPr marL="342900" indent="-342900">
                  <a:buFont typeface="+mj-ea"/>
                  <a:buAutoNum type="circleNumDbPlain"/>
                </a:pPr>
                <a:r>
                  <a:rPr lang="zh-CN" altLang="en-US" sz="1400" dirty="0">
                    <a:cs typeface="+mn-ea"/>
                    <a:sym typeface="+mn-lt"/>
                  </a:rPr>
                  <a:t>进一步发掘司机资源，以司机倒推商户，确立目标活跃司机，进行重点培养，树立榜样，并激发其他司机从众心里。</a:t>
                </a:r>
                <a:endParaRPr lang="zh-CN" altLang="en-US" sz="1400" dirty="0">
                  <a:cs typeface="+mn-ea"/>
                  <a:sym typeface="+mn-lt"/>
                </a:endParaRPr>
              </a:p>
              <a:p>
                <a:pPr marL="342900" indent="-342900">
                  <a:buFont typeface="+mj-ea"/>
                  <a:buAutoNum type="circleNumDbPlain"/>
                </a:pPr>
                <a:r>
                  <a:rPr lang="zh-CN" altLang="en-US" sz="1400" dirty="0">
                    <a:cs typeface="+mn-ea"/>
                    <a:sym typeface="+mn-lt"/>
                  </a:rPr>
                  <a:t>维护跟司机感情，利用司机聚集地点对采购客户进行宣传，利用常用司机功能，提高司机反推商户的激情。</a:t>
                </a:r>
                <a:endParaRPr lang="zh-CN" altLang="en-US" sz="1400" dirty="0"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14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工作规划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1706687" y="2061912"/>
            <a:ext cx="8727926" cy="3743352"/>
            <a:chOff x="1706687" y="2061912"/>
            <a:chExt cx="8727926" cy="3743352"/>
          </a:xfrm>
        </p:grpSpPr>
        <p:grpSp>
          <p:nvGrpSpPr>
            <p:cNvPr id="34" name="组合 33"/>
            <p:cNvGrpSpPr/>
            <p:nvPr/>
          </p:nvGrpSpPr>
          <p:grpSpPr>
            <a:xfrm>
              <a:off x="1706687" y="2061912"/>
              <a:ext cx="4217953" cy="3743352"/>
              <a:chOff x="1706687" y="2061912"/>
              <a:chExt cx="4217953" cy="3743352"/>
            </a:xfrm>
          </p:grpSpPr>
          <p:sp>
            <p:nvSpPr>
              <p:cNvPr id="41" name="矩形 40"/>
              <p:cNvSpPr/>
              <p:nvPr/>
            </p:nvSpPr>
            <p:spPr bwMode="auto">
              <a:xfrm>
                <a:off x="1706687" y="2190078"/>
                <a:ext cx="4217953" cy="3615186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>
                <a:solidFill>
                  <a:srgbClr val="FFFFFF">
                    <a:lumMod val="85000"/>
                  </a:srgbClr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2" name="Freeform 6"/>
              <p:cNvSpPr/>
              <p:nvPr/>
            </p:nvSpPr>
            <p:spPr bwMode="auto">
              <a:xfrm>
                <a:off x="1965587" y="2061912"/>
                <a:ext cx="3562213" cy="127898"/>
              </a:xfrm>
              <a:custGeom>
                <a:avLst/>
                <a:gdLst>
                  <a:gd name="T0" fmla="*/ 285 w 4236"/>
                  <a:gd name="T1" fmla="*/ 0 h 186"/>
                  <a:gd name="T2" fmla="*/ 3967 w 4236"/>
                  <a:gd name="T3" fmla="*/ 0 h 186"/>
                  <a:gd name="T4" fmla="*/ 4236 w 4236"/>
                  <a:gd name="T5" fmla="*/ 186 h 186"/>
                  <a:gd name="T6" fmla="*/ 0 w 4236"/>
                  <a:gd name="T7" fmla="*/ 186 h 186"/>
                  <a:gd name="T8" fmla="*/ 285 w 4236"/>
                  <a:gd name="T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36" h="186">
                    <a:moveTo>
                      <a:pt x="285" y="0"/>
                    </a:moveTo>
                    <a:lnTo>
                      <a:pt x="3967" y="0"/>
                    </a:lnTo>
                    <a:lnTo>
                      <a:pt x="4236" y="186"/>
                    </a:lnTo>
                    <a:lnTo>
                      <a:pt x="0" y="186"/>
                    </a:ln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4146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3" name="Freeform 7"/>
              <p:cNvSpPr/>
              <p:nvPr/>
            </p:nvSpPr>
            <p:spPr bwMode="auto">
              <a:xfrm>
                <a:off x="2203505" y="2061912"/>
                <a:ext cx="3097148" cy="745630"/>
              </a:xfrm>
              <a:custGeom>
                <a:avLst/>
                <a:gdLst>
                  <a:gd name="T0" fmla="*/ 0 w 3682"/>
                  <a:gd name="T1" fmla="*/ 0 h 786"/>
                  <a:gd name="T2" fmla="*/ 3682 w 3682"/>
                  <a:gd name="T3" fmla="*/ 0 h 786"/>
                  <a:gd name="T4" fmla="*/ 3682 w 3682"/>
                  <a:gd name="T5" fmla="*/ 637 h 786"/>
                  <a:gd name="T6" fmla="*/ 1823 w 3682"/>
                  <a:gd name="T7" fmla="*/ 786 h 786"/>
                  <a:gd name="T8" fmla="*/ 0 w 3682"/>
                  <a:gd name="T9" fmla="*/ 637 h 786"/>
                  <a:gd name="T10" fmla="*/ 0 w 3682"/>
                  <a:gd name="T11" fmla="*/ 0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82" h="786">
                    <a:moveTo>
                      <a:pt x="0" y="0"/>
                    </a:moveTo>
                    <a:lnTo>
                      <a:pt x="3682" y="0"/>
                    </a:lnTo>
                    <a:lnTo>
                      <a:pt x="3682" y="637"/>
                    </a:lnTo>
                    <a:lnTo>
                      <a:pt x="1823" y="786"/>
                    </a:lnTo>
                    <a:lnTo>
                      <a:pt x="0" y="6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54A0D8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4" name="矩形 43"/>
              <p:cNvSpPr/>
              <p:nvPr/>
            </p:nvSpPr>
            <p:spPr>
              <a:xfrm>
                <a:off x="3384272" y="2219842"/>
                <a:ext cx="6976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CN" altLang="en-US" sz="2000" dirty="0">
                    <a:solidFill>
                      <a:schemeClr val="bg1"/>
                    </a:solidFill>
                    <a:cs typeface="+mn-ea"/>
                    <a:sym typeface="+mn-lt"/>
                  </a:rPr>
                  <a:t>第三</a:t>
                </a:r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TextBox 10"/>
              <p:cNvSpPr txBox="1"/>
              <p:nvPr/>
            </p:nvSpPr>
            <p:spPr>
              <a:xfrm>
                <a:off x="1994846" y="3100674"/>
                <a:ext cx="3691991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dirty="0">
                    <a:cs typeface="+mn-ea"/>
                    <a:sym typeface="+mn-lt"/>
                  </a:rPr>
                  <a:t>继续深挖市场，对发单客户（商户）进行回访，促进重复发单率。</a:t>
                </a:r>
                <a:endParaRPr lang="en-US" altLang="zh-CN" sz="1600" dirty="0">
                  <a:cs typeface="+mn-ea"/>
                  <a:sym typeface="+mn-lt"/>
                </a:endParaRPr>
              </a:p>
              <a:p>
                <a:r>
                  <a:rPr lang="zh-CN" altLang="en-US" sz="1600" dirty="0">
                    <a:cs typeface="+mn-ea"/>
                    <a:sym typeface="+mn-lt"/>
                  </a:rPr>
                  <a:t>进行客户分级，重点维护活跃用户，并对市场大客户进行深入开发</a:t>
                </a:r>
                <a:endParaRPr lang="zh-CN" altLang="en-US" sz="1600" dirty="0">
                  <a:cs typeface="+mn-ea"/>
                  <a:sym typeface="+mn-lt"/>
                </a:endParaRPr>
              </a:p>
              <a:p>
                <a:r>
                  <a:rPr lang="zh-CN" altLang="en-US" sz="1600" dirty="0">
                    <a:cs typeface="+mn-ea"/>
                    <a:sym typeface="+mn-lt"/>
                  </a:rPr>
                  <a:t>在稳定市场的情况下，发掘新市场，并对新市场进行预热，培养活跃司机。</a:t>
                </a:r>
                <a:endParaRPr lang="zh-CN" altLang="en-US" sz="1600" dirty="0">
                  <a:cs typeface="+mn-ea"/>
                  <a:sym typeface="+mn-lt"/>
                </a:endParaRPr>
              </a:p>
              <a:p>
                <a:r>
                  <a:rPr lang="zh-CN" altLang="en-US" sz="1600" dirty="0">
                    <a:cs typeface="+mn-ea"/>
                    <a:sym typeface="+mn-lt"/>
                  </a:rPr>
                  <a:t>抽调部分人手开发新市场，促进新市场的下载率和发单率，并收集市场需求。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6216660" y="2061912"/>
              <a:ext cx="4217953" cy="3743352"/>
              <a:chOff x="6216660" y="2061912"/>
              <a:chExt cx="4217953" cy="3743352"/>
            </a:xfrm>
          </p:grpSpPr>
          <p:sp>
            <p:nvSpPr>
              <p:cNvPr id="36" name="矩形 35"/>
              <p:cNvSpPr/>
              <p:nvPr/>
            </p:nvSpPr>
            <p:spPr bwMode="auto">
              <a:xfrm>
                <a:off x="6216660" y="2190078"/>
                <a:ext cx="4217953" cy="3615186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>
                <a:solidFill>
                  <a:srgbClr val="FFFFFF">
                    <a:lumMod val="85000"/>
                  </a:srgbClr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Freeform 6"/>
              <p:cNvSpPr/>
              <p:nvPr/>
            </p:nvSpPr>
            <p:spPr bwMode="auto">
              <a:xfrm>
                <a:off x="6546985" y="2061912"/>
                <a:ext cx="3562213" cy="127898"/>
              </a:xfrm>
              <a:custGeom>
                <a:avLst/>
                <a:gdLst>
                  <a:gd name="T0" fmla="*/ 285 w 4236"/>
                  <a:gd name="T1" fmla="*/ 0 h 186"/>
                  <a:gd name="T2" fmla="*/ 3967 w 4236"/>
                  <a:gd name="T3" fmla="*/ 0 h 186"/>
                  <a:gd name="T4" fmla="*/ 4236 w 4236"/>
                  <a:gd name="T5" fmla="*/ 186 h 186"/>
                  <a:gd name="T6" fmla="*/ 0 w 4236"/>
                  <a:gd name="T7" fmla="*/ 186 h 186"/>
                  <a:gd name="T8" fmla="*/ 285 w 4236"/>
                  <a:gd name="T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36" h="186">
                    <a:moveTo>
                      <a:pt x="285" y="0"/>
                    </a:moveTo>
                    <a:lnTo>
                      <a:pt x="3967" y="0"/>
                    </a:lnTo>
                    <a:lnTo>
                      <a:pt x="4236" y="186"/>
                    </a:lnTo>
                    <a:lnTo>
                      <a:pt x="0" y="186"/>
                    </a:ln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4146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Freeform 7"/>
              <p:cNvSpPr/>
              <p:nvPr/>
            </p:nvSpPr>
            <p:spPr bwMode="auto">
              <a:xfrm>
                <a:off x="6784903" y="2061912"/>
                <a:ext cx="3097148" cy="745630"/>
              </a:xfrm>
              <a:custGeom>
                <a:avLst/>
                <a:gdLst>
                  <a:gd name="T0" fmla="*/ 0 w 3682"/>
                  <a:gd name="T1" fmla="*/ 0 h 786"/>
                  <a:gd name="T2" fmla="*/ 3682 w 3682"/>
                  <a:gd name="T3" fmla="*/ 0 h 786"/>
                  <a:gd name="T4" fmla="*/ 3682 w 3682"/>
                  <a:gd name="T5" fmla="*/ 637 h 786"/>
                  <a:gd name="T6" fmla="*/ 1823 w 3682"/>
                  <a:gd name="T7" fmla="*/ 786 h 786"/>
                  <a:gd name="T8" fmla="*/ 0 w 3682"/>
                  <a:gd name="T9" fmla="*/ 637 h 786"/>
                  <a:gd name="T10" fmla="*/ 0 w 3682"/>
                  <a:gd name="T11" fmla="*/ 0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82" h="786">
                    <a:moveTo>
                      <a:pt x="0" y="0"/>
                    </a:moveTo>
                    <a:lnTo>
                      <a:pt x="3682" y="0"/>
                    </a:lnTo>
                    <a:lnTo>
                      <a:pt x="3682" y="637"/>
                    </a:lnTo>
                    <a:lnTo>
                      <a:pt x="1823" y="786"/>
                    </a:lnTo>
                    <a:lnTo>
                      <a:pt x="0" y="6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54A0D8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7321027" y="2215327"/>
                <a:ext cx="209284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2000" dirty="0">
                    <a:solidFill>
                      <a:schemeClr val="bg1"/>
                    </a:solidFill>
                    <a:cs typeface="+mn-ea"/>
                    <a:sym typeface="+mn-lt"/>
                  </a:rPr>
                  <a:t>第四</a:t>
                </a:r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TextBox 15"/>
              <p:cNvSpPr txBox="1"/>
              <p:nvPr/>
            </p:nvSpPr>
            <p:spPr>
              <a:xfrm>
                <a:off x="6546985" y="3100674"/>
                <a:ext cx="3650169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dirty="0">
                    <a:cs typeface="+mn-ea"/>
                    <a:sym typeface="+mn-lt"/>
                  </a:rPr>
                  <a:t>稳定新市场，促进新市场的现场发单率，并深入挖掘市场资源。</a:t>
                </a:r>
                <a:endParaRPr lang="zh-CN" altLang="en-US" sz="1600" dirty="0">
                  <a:cs typeface="+mn-ea"/>
                  <a:sym typeface="+mn-lt"/>
                </a:endParaRPr>
              </a:p>
              <a:p>
                <a:r>
                  <a:rPr lang="zh-CN" altLang="en-US" sz="1600" dirty="0">
                    <a:cs typeface="+mn-ea"/>
                    <a:sym typeface="+mn-lt"/>
                  </a:rPr>
                  <a:t>开发区域内的工厂和物流客户，并统一开发话术和流程方法。</a:t>
                </a:r>
                <a:endParaRPr lang="en-US" altLang="zh-CN" sz="1600" dirty="0">
                  <a:cs typeface="+mn-ea"/>
                  <a:sym typeface="+mn-lt"/>
                </a:endParaRPr>
              </a:p>
              <a:p>
                <a:r>
                  <a:rPr lang="zh-CN" altLang="en-US" sz="1600" dirty="0">
                    <a:cs typeface="+mn-ea"/>
                    <a:sym typeface="+mn-lt"/>
                  </a:rPr>
                  <a:t>建立开发市场流程和模型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wind"/>
      </p:transition>
    </mc:Choice>
    <mc:Fallback>
      <p:transition spd="slow" advTm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62241" y="622366"/>
            <a:ext cx="976049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COMPETITION REPORT</a:t>
            </a:r>
            <a:endParaRPr lang="en-US" altLang="zh-CN" sz="60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椭圆 27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椭圆 46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49" name="箭头: V 形 48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箭头: V 形 49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箭头: V 形 50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椭圆 53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56" name="箭头: V 形 55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箭头: V 形 56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箭头: V 形 57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 rot="5400000">
            <a:off x="10646924" y="2214288"/>
            <a:ext cx="1948774" cy="190498"/>
            <a:chOff x="4548919" y="6236957"/>
            <a:chExt cx="3347223" cy="327200"/>
          </a:xfrm>
        </p:grpSpPr>
        <p:cxnSp>
          <p:nvCxnSpPr>
            <p:cNvPr id="60" name="直接连接符 59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椭圆 61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3" name="矩形 62"/>
          <p:cNvSpPr/>
          <p:nvPr/>
        </p:nvSpPr>
        <p:spPr>
          <a:xfrm>
            <a:off x="1616094" y="1884481"/>
            <a:ext cx="8959813" cy="32924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668616" y="2742484"/>
            <a:ext cx="56847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ctr">
              <a:defRPr sz="6000" b="1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zh-CN" altLang="en-US" sz="6600" dirty="0">
                <a:solidFill>
                  <a:schemeClr val="accent3"/>
                </a:solidFill>
                <a:latin typeface="+mn-lt"/>
                <a:ea typeface="+mn-ea"/>
                <a:sym typeface="+mn-lt"/>
              </a:rPr>
              <a:t>对管理的理解</a:t>
            </a:r>
            <a:endParaRPr lang="zh-CN" altLang="en-US" sz="6600" dirty="0">
              <a:solidFill>
                <a:schemeClr val="accent3"/>
              </a:solidFill>
              <a:latin typeface="+mn-lt"/>
              <a:ea typeface="+mn-ea"/>
              <a:sym typeface="+mn-lt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4440139" y="4848779"/>
            <a:ext cx="70790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PART 06</a:t>
            </a:r>
            <a:endParaRPr lang="zh-CN" altLang="en-US" sz="115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4965004" y="3952585"/>
            <a:ext cx="5091977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请输入文字内容，言简意赅即可。请输入文字内容，言简意赅即可。请输入文字内容，言简意赅即可。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10935854" y="345146"/>
            <a:ext cx="991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11485" y="496452"/>
            <a:ext cx="257412" cy="257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595249" y="1884481"/>
            <a:ext cx="2770715" cy="32924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2128648" y="2721917"/>
            <a:ext cx="1674398" cy="1454500"/>
            <a:chOff x="1530078" y="1565736"/>
            <a:chExt cx="1674398" cy="1454500"/>
          </a:xfrm>
        </p:grpSpPr>
        <p:sp>
          <p:nvSpPr>
            <p:cNvPr id="71" name="椭圆 70"/>
            <p:cNvSpPr/>
            <p:nvPr/>
          </p:nvSpPr>
          <p:spPr>
            <a:xfrm>
              <a:off x="1654385" y="1565736"/>
              <a:ext cx="1454500" cy="14545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530078" y="1766694"/>
              <a:ext cx="167439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dirty="0">
                  <a:solidFill>
                    <a:schemeClr val="bg1"/>
                  </a:solidFill>
                  <a:cs typeface="+mn-ea"/>
                  <a:sym typeface="+mn-lt"/>
                </a:rPr>
                <a:t>06</a:t>
              </a:r>
              <a:endParaRPr lang="zh-CN" altLang="en-US" sz="6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 advTm="0">
        <p15:prstTrans prst="curtains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333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600" tmFilter="0,0; .5, 1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3" grpId="0" animBg="1"/>
      <p:bldP spid="64" grpId="0"/>
      <p:bldP spid="65" grpId="0"/>
      <p:bldP spid="66" grpId="0"/>
      <p:bldP spid="6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2890938" y="2262355"/>
            <a:ext cx="6538086" cy="632280"/>
            <a:chOff x="-2066747" y="-152400"/>
            <a:chExt cx="6336115" cy="1219200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1114603" y="-152400"/>
              <a:ext cx="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/>
            <p:cNvCxnSpPr/>
            <p:nvPr/>
          </p:nvCxnSpPr>
          <p:spPr>
            <a:xfrm flipH="1">
              <a:off x="-2040162" y="457200"/>
              <a:ext cx="630953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>
              <a:off x="-2066747" y="457200"/>
              <a:ext cx="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/>
            <p:cNvCxnSpPr/>
            <p:nvPr/>
          </p:nvCxnSpPr>
          <p:spPr>
            <a:xfrm>
              <a:off x="74876" y="457200"/>
              <a:ext cx="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>
              <a:off x="2018512" y="457200"/>
              <a:ext cx="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/>
          </p:nvCxnSpPr>
          <p:spPr>
            <a:xfrm>
              <a:off x="4238803" y="457200"/>
              <a:ext cx="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组合 23"/>
          <p:cNvGrpSpPr/>
          <p:nvPr/>
        </p:nvGrpSpPr>
        <p:grpSpPr>
          <a:xfrm>
            <a:off x="1203750" y="4571162"/>
            <a:ext cx="9939894" cy="1212239"/>
            <a:chOff x="1108169" y="1756338"/>
            <a:chExt cx="4881759" cy="2427909"/>
          </a:xfrm>
          <a:solidFill>
            <a:schemeClr val="accent3"/>
          </a:solidFill>
        </p:grpSpPr>
        <p:sp>
          <p:nvSpPr>
            <p:cNvPr id="25" name="剪去对角的矩形 149"/>
            <p:cNvSpPr/>
            <p:nvPr/>
          </p:nvSpPr>
          <p:spPr>
            <a:xfrm>
              <a:off x="1108169" y="1756338"/>
              <a:ext cx="4881759" cy="2427909"/>
            </a:xfrm>
            <a:prstGeom prst="roundRect">
              <a:avLst>
                <a:gd name="adj" fmla="val 879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6" tIns="34283" rIns="68566" bIns="34283" rtlCol="0" anchor="ctr"/>
            <a:lstStyle/>
            <a:p>
              <a:pPr algn="ctr"/>
              <a:endParaRPr lang="zh-CN" altLang="en-US" dirty="0">
                <a:solidFill>
                  <a:srgbClr val="007FDE"/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1195412" y="2219324"/>
              <a:ext cx="4738678" cy="151640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个人觉得管理应该是对目标，团队 ，过程和结果的管理，是指为了达到预期的目标，以人为中心进行协调，通过对过程的不断完善和修正，实现预期目标，并对结果进行总结的一系列活动。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7" name="剪去对角的矩形 149"/>
          <p:cNvSpPr/>
          <p:nvPr/>
        </p:nvSpPr>
        <p:spPr>
          <a:xfrm>
            <a:off x="7544357" y="2990874"/>
            <a:ext cx="1661843" cy="1264725"/>
          </a:xfrm>
          <a:prstGeom prst="snip2Diag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/>
            <a:endParaRPr lang="zh-CN" altLang="en-US" dirty="0">
              <a:solidFill>
                <a:srgbClr val="007FDE"/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2212624" y="2883627"/>
            <a:ext cx="1661843" cy="694517"/>
            <a:chOff x="3165203" y="1806279"/>
            <a:chExt cx="1661843" cy="1264725"/>
          </a:xfrm>
          <a:solidFill>
            <a:schemeClr val="accent2"/>
          </a:solidFill>
        </p:grpSpPr>
        <p:sp>
          <p:nvSpPr>
            <p:cNvPr id="32" name="剪去对角的矩形 149"/>
            <p:cNvSpPr/>
            <p:nvPr/>
          </p:nvSpPr>
          <p:spPr>
            <a:xfrm>
              <a:off x="3165203" y="1806279"/>
              <a:ext cx="1661843" cy="126472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6" tIns="34283" rIns="68566" bIns="34283" rtlCol="0" anchor="ctr"/>
            <a:lstStyle/>
            <a:p>
              <a:pPr algn="ctr"/>
              <a:endParaRPr lang="zh-CN" altLang="en-US" dirty="0">
                <a:solidFill>
                  <a:srgbClr val="007FDE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3283028" y="1999509"/>
              <a:ext cx="1415772" cy="840698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过程管理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268084" y="2882199"/>
            <a:ext cx="1661843" cy="690690"/>
            <a:chOff x="2753119" y="4439632"/>
            <a:chExt cx="1661843" cy="690690"/>
          </a:xfrm>
        </p:grpSpPr>
        <p:grpSp>
          <p:nvGrpSpPr>
            <p:cNvPr id="34" name="组合 33"/>
            <p:cNvGrpSpPr/>
            <p:nvPr/>
          </p:nvGrpSpPr>
          <p:grpSpPr>
            <a:xfrm>
              <a:off x="2753119" y="4439632"/>
              <a:ext cx="1661843" cy="690690"/>
              <a:chOff x="9477263" y="1850625"/>
              <a:chExt cx="1661843" cy="1264725"/>
            </a:xfrm>
            <a:solidFill>
              <a:schemeClr val="accent2"/>
            </a:solidFill>
          </p:grpSpPr>
          <p:sp>
            <p:nvSpPr>
              <p:cNvPr id="35" name="剪去对角的矩形 149"/>
              <p:cNvSpPr/>
              <p:nvPr/>
            </p:nvSpPr>
            <p:spPr>
              <a:xfrm>
                <a:off x="9477263" y="1850625"/>
                <a:ext cx="1661843" cy="1264725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66" tIns="34283" rIns="68566" bIns="34283" rtlCol="0" anchor="ctr"/>
              <a:lstStyle/>
              <a:p>
                <a:pPr algn="ctr"/>
                <a:endParaRPr lang="zh-CN" altLang="en-US" dirty="0">
                  <a:solidFill>
                    <a:srgbClr val="007FD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36" name="Group 23"/>
              <p:cNvGrpSpPr/>
              <p:nvPr/>
            </p:nvGrpSpPr>
            <p:grpSpPr bwMode="auto">
              <a:xfrm>
                <a:off x="10153019" y="2067150"/>
                <a:ext cx="381258" cy="252235"/>
                <a:chOff x="49916" y="34941"/>
                <a:chExt cx="339426" cy="224621"/>
              </a:xfrm>
              <a:grpFill/>
            </p:grpSpPr>
            <p:sp>
              <p:nvSpPr>
                <p:cNvPr id="37" name="Freeform 110"/>
                <p:cNvSpPr>
                  <a:spLocks noChangeArrowheads="1"/>
                </p:cNvSpPr>
                <p:nvPr/>
              </p:nvSpPr>
              <p:spPr bwMode="auto">
                <a:xfrm>
                  <a:off x="259561" y="102327"/>
                  <a:ext cx="102328" cy="102328"/>
                </a:xfrm>
                <a:custGeom>
                  <a:avLst/>
                  <a:gdLst>
                    <a:gd name="T0" fmla="*/ 0 w 41"/>
                    <a:gd name="T1" fmla="*/ 97336 h 41"/>
                    <a:gd name="T2" fmla="*/ 7487 w 41"/>
                    <a:gd name="T3" fmla="*/ 102328 h 41"/>
                    <a:gd name="T4" fmla="*/ 102328 w 41"/>
                    <a:gd name="T5" fmla="*/ 7487 h 41"/>
                    <a:gd name="T6" fmla="*/ 97336 w 41"/>
                    <a:gd name="T7" fmla="*/ 0 h 41"/>
                    <a:gd name="T8" fmla="*/ 0 w 41"/>
                    <a:gd name="T9" fmla="*/ 97336 h 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41"/>
                    <a:gd name="T17" fmla="*/ 41 w 41"/>
                    <a:gd name="T18" fmla="*/ 41 h 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41">
                      <a:moveTo>
                        <a:pt x="0" y="39"/>
                      </a:moveTo>
                      <a:lnTo>
                        <a:pt x="3" y="41"/>
                      </a:lnTo>
                      <a:lnTo>
                        <a:pt x="41" y="3"/>
                      </a:lnTo>
                      <a:lnTo>
                        <a:pt x="39" y="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Freeform 111"/>
                <p:cNvSpPr>
                  <a:spLocks noChangeArrowheads="1"/>
                </p:cNvSpPr>
                <p:nvPr/>
              </p:nvSpPr>
              <p:spPr bwMode="auto">
                <a:xfrm>
                  <a:off x="237098" y="74873"/>
                  <a:ext cx="109814" cy="114806"/>
                </a:xfrm>
                <a:custGeom>
                  <a:avLst/>
                  <a:gdLst>
                    <a:gd name="T0" fmla="*/ 92344 w 44"/>
                    <a:gd name="T1" fmla="*/ 0 h 46"/>
                    <a:gd name="T2" fmla="*/ 0 w 44"/>
                    <a:gd name="T3" fmla="*/ 97336 h 46"/>
                    <a:gd name="T4" fmla="*/ 14975 w 44"/>
                    <a:gd name="T5" fmla="*/ 114806 h 46"/>
                    <a:gd name="T6" fmla="*/ 109814 w 44"/>
                    <a:gd name="T7" fmla="*/ 19966 h 46"/>
                    <a:gd name="T8" fmla="*/ 92344 w 44"/>
                    <a:gd name="T9" fmla="*/ 0 h 4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"/>
                    <a:gd name="T16" fmla="*/ 0 h 46"/>
                    <a:gd name="T17" fmla="*/ 44 w 44"/>
                    <a:gd name="T18" fmla="*/ 46 h 4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" h="46">
                      <a:moveTo>
                        <a:pt x="37" y="0"/>
                      </a:moveTo>
                      <a:lnTo>
                        <a:pt x="0" y="39"/>
                      </a:lnTo>
                      <a:lnTo>
                        <a:pt x="6" y="46"/>
                      </a:lnTo>
                      <a:lnTo>
                        <a:pt x="44" y="8"/>
                      </a:lnTo>
                      <a:lnTo>
                        <a:pt x="3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112"/>
                <p:cNvSpPr>
                  <a:spLocks noChangeArrowheads="1"/>
                </p:cNvSpPr>
                <p:nvPr/>
              </p:nvSpPr>
              <p:spPr bwMode="auto">
                <a:xfrm>
                  <a:off x="217132" y="59898"/>
                  <a:ext cx="104823" cy="104823"/>
                </a:xfrm>
                <a:custGeom>
                  <a:avLst/>
                  <a:gdLst>
                    <a:gd name="T0" fmla="*/ 0 w 42"/>
                    <a:gd name="T1" fmla="*/ 94840 h 42"/>
                    <a:gd name="T2" fmla="*/ 9983 w 42"/>
                    <a:gd name="T3" fmla="*/ 104823 h 42"/>
                    <a:gd name="T4" fmla="*/ 104823 w 42"/>
                    <a:gd name="T5" fmla="*/ 9983 h 42"/>
                    <a:gd name="T6" fmla="*/ 94840 w 42"/>
                    <a:gd name="T7" fmla="*/ 0 h 42"/>
                    <a:gd name="T8" fmla="*/ 0 w 42"/>
                    <a:gd name="T9" fmla="*/ 94840 h 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"/>
                    <a:gd name="T16" fmla="*/ 0 h 42"/>
                    <a:gd name="T17" fmla="*/ 42 w 42"/>
                    <a:gd name="T18" fmla="*/ 42 h 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" h="42">
                      <a:moveTo>
                        <a:pt x="0" y="38"/>
                      </a:moveTo>
                      <a:lnTo>
                        <a:pt x="4" y="42"/>
                      </a:lnTo>
                      <a:lnTo>
                        <a:pt x="42" y="4"/>
                      </a:lnTo>
                      <a:lnTo>
                        <a:pt x="38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113"/>
                <p:cNvSpPr>
                  <a:spLocks noChangeArrowheads="1"/>
                </p:cNvSpPr>
                <p:nvPr/>
              </p:nvSpPr>
              <p:spPr bwMode="auto">
                <a:xfrm>
                  <a:off x="189679" y="162226"/>
                  <a:ext cx="69882" cy="69882"/>
                </a:xfrm>
                <a:custGeom>
                  <a:avLst/>
                  <a:gdLst>
                    <a:gd name="T0" fmla="*/ 69882 w 28"/>
                    <a:gd name="T1" fmla="*/ 49916 h 28"/>
                    <a:gd name="T2" fmla="*/ 19966 w 28"/>
                    <a:gd name="T3" fmla="*/ 0 h 28"/>
                    <a:gd name="T4" fmla="*/ 0 w 28"/>
                    <a:gd name="T5" fmla="*/ 49916 h 28"/>
                    <a:gd name="T6" fmla="*/ 22462 w 28"/>
                    <a:gd name="T7" fmla="*/ 69882 h 28"/>
                    <a:gd name="T8" fmla="*/ 69882 w 28"/>
                    <a:gd name="T9" fmla="*/ 49916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8"/>
                    <a:gd name="T17" fmla="*/ 28 w 28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8">
                      <a:moveTo>
                        <a:pt x="28" y="20"/>
                      </a:moveTo>
                      <a:lnTo>
                        <a:pt x="8" y="0"/>
                      </a:lnTo>
                      <a:lnTo>
                        <a:pt x="0" y="20"/>
                      </a:lnTo>
                      <a:lnTo>
                        <a:pt x="9" y="28"/>
                      </a:lnTo>
                      <a:lnTo>
                        <a:pt x="28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 114"/>
                <p:cNvSpPr>
                  <a:spLocks noChangeArrowheads="1"/>
                </p:cNvSpPr>
                <p:nvPr/>
              </p:nvSpPr>
              <p:spPr bwMode="auto">
                <a:xfrm>
                  <a:off x="172208" y="219628"/>
                  <a:ext cx="34941" cy="32446"/>
                </a:xfrm>
                <a:custGeom>
                  <a:avLst/>
                  <a:gdLst>
                    <a:gd name="T0" fmla="*/ 0 w 14"/>
                    <a:gd name="T1" fmla="*/ 32446 h 13"/>
                    <a:gd name="T2" fmla="*/ 34941 w 14"/>
                    <a:gd name="T3" fmla="*/ 14975 h 13"/>
                    <a:gd name="T4" fmla="*/ 14975 w 14"/>
                    <a:gd name="T5" fmla="*/ 0 h 13"/>
                    <a:gd name="T6" fmla="*/ 0 w 14"/>
                    <a:gd name="T7" fmla="*/ 32446 h 1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"/>
                    <a:gd name="T13" fmla="*/ 0 h 13"/>
                    <a:gd name="T14" fmla="*/ 14 w 14"/>
                    <a:gd name="T15" fmla="*/ 13 h 1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" h="13">
                      <a:moveTo>
                        <a:pt x="0" y="13"/>
                      </a:moveTo>
                      <a:lnTo>
                        <a:pt x="14" y="6"/>
                      </a:lnTo>
                      <a:lnTo>
                        <a:pt x="6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Freeform 115"/>
                <p:cNvSpPr>
                  <a:spLocks noChangeArrowheads="1"/>
                </p:cNvSpPr>
                <p:nvPr/>
              </p:nvSpPr>
              <p:spPr bwMode="auto">
                <a:xfrm>
                  <a:off x="319460" y="34941"/>
                  <a:ext cx="69882" cy="69882"/>
                </a:xfrm>
                <a:custGeom>
                  <a:avLst/>
                  <a:gdLst>
                    <a:gd name="T0" fmla="*/ 17471 w 28"/>
                    <a:gd name="T1" fmla="*/ 0 h 28"/>
                    <a:gd name="T2" fmla="*/ 0 w 28"/>
                    <a:gd name="T3" fmla="*/ 19966 h 28"/>
                    <a:gd name="T4" fmla="*/ 49916 w 28"/>
                    <a:gd name="T5" fmla="*/ 69882 h 28"/>
                    <a:gd name="T6" fmla="*/ 69882 w 28"/>
                    <a:gd name="T7" fmla="*/ 49916 h 28"/>
                    <a:gd name="T8" fmla="*/ 17471 w 28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8"/>
                    <a:gd name="T17" fmla="*/ 28 w 28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8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20" y="28"/>
                      </a:lnTo>
                      <a:lnTo>
                        <a:pt x="28" y="2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Rectangle 117"/>
                <p:cNvSpPr>
                  <a:spLocks noChangeArrowheads="1"/>
                </p:cNvSpPr>
                <p:nvPr/>
              </p:nvSpPr>
              <p:spPr bwMode="auto">
                <a:xfrm>
                  <a:off x="49916" y="114806"/>
                  <a:ext cx="109814" cy="1747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Rectangle 118"/>
                <p:cNvSpPr>
                  <a:spLocks noChangeArrowheads="1"/>
                </p:cNvSpPr>
                <p:nvPr/>
              </p:nvSpPr>
              <p:spPr bwMode="auto">
                <a:xfrm>
                  <a:off x="49916" y="154738"/>
                  <a:ext cx="109814" cy="1747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Rectangle 119"/>
                <p:cNvSpPr>
                  <a:spLocks noChangeArrowheads="1"/>
                </p:cNvSpPr>
                <p:nvPr/>
              </p:nvSpPr>
              <p:spPr bwMode="auto">
                <a:xfrm>
                  <a:off x="49916" y="199662"/>
                  <a:ext cx="109814" cy="149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Rectangle 120"/>
                <p:cNvSpPr>
                  <a:spLocks noChangeArrowheads="1"/>
                </p:cNvSpPr>
                <p:nvPr/>
              </p:nvSpPr>
              <p:spPr bwMode="auto">
                <a:xfrm>
                  <a:off x="49916" y="242091"/>
                  <a:ext cx="109814" cy="1747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6" tIns="34283" rIns="68566" bIns="34283" rtlCol="0" anchor="ctr"/>
                <a:lstStyle/>
                <a:p>
                  <a:pPr algn="ctr"/>
                  <a:endParaRPr lang="zh-CN" altLang="en-US" dirty="0">
                    <a:solidFill>
                      <a:srgbClr val="007FD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67" name="矩形 66"/>
            <p:cNvSpPr/>
            <p:nvPr/>
          </p:nvSpPr>
          <p:spPr>
            <a:xfrm>
              <a:off x="2855307" y="4571054"/>
              <a:ext cx="1415772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目标管理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306370" y="2878017"/>
            <a:ext cx="1661843" cy="697916"/>
            <a:chOff x="2748709" y="3020977"/>
            <a:chExt cx="1661843" cy="697916"/>
          </a:xfrm>
        </p:grpSpPr>
        <p:grpSp>
          <p:nvGrpSpPr>
            <p:cNvPr id="28" name="组合 27"/>
            <p:cNvGrpSpPr/>
            <p:nvPr/>
          </p:nvGrpSpPr>
          <p:grpSpPr>
            <a:xfrm>
              <a:off x="2748709" y="3020977"/>
              <a:ext cx="1661843" cy="697916"/>
              <a:chOff x="5312679" y="1806279"/>
              <a:chExt cx="1661843" cy="1264725"/>
            </a:xfrm>
            <a:solidFill>
              <a:schemeClr val="accent2"/>
            </a:solidFill>
          </p:grpSpPr>
          <p:sp>
            <p:nvSpPr>
              <p:cNvPr id="29" name="剪去对角的矩形 149"/>
              <p:cNvSpPr/>
              <p:nvPr/>
            </p:nvSpPr>
            <p:spPr>
              <a:xfrm>
                <a:off x="5312679" y="1806279"/>
                <a:ext cx="1661843" cy="1264725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66" tIns="34283" rIns="68566" bIns="34283" rtlCol="0" anchor="ctr"/>
              <a:lstStyle/>
              <a:p>
                <a:pPr algn="ctr"/>
                <a:endParaRPr lang="zh-CN" altLang="en-US" dirty="0">
                  <a:solidFill>
                    <a:srgbClr val="007FD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Freeform 171"/>
              <p:cNvSpPr>
                <a:spLocks noChangeArrowheads="1"/>
              </p:cNvSpPr>
              <p:nvPr/>
            </p:nvSpPr>
            <p:spPr bwMode="auto">
              <a:xfrm>
                <a:off x="5975137" y="1986717"/>
                <a:ext cx="337025" cy="106528"/>
              </a:xfrm>
              <a:custGeom>
                <a:avLst/>
                <a:gdLst>
                  <a:gd name="T0" fmla="*/ 279528 w 90"/>
                  <a:gd name="T1" fmla="*/ 0 h 29"/>
                  <a:gd name="T2" fmla="*/ 226284 w 90"/>
                  <a:gd name="T3" fmla="*/ 52326 h 29"/>
                  <a:gd name="T4" fmla="*/ 173041 w 90"/>
                  <a:gd name="T5" fmla="*/ 0 h 29"/>
                  <a:gd name="T6" fmla="*/ 129781 w 90"/>
                  <a:gd name="T7" fmla="*/ 0 h 29"/>
                  <a:gd name="T8" fmla="*/ 76537 w 90"/>
                  <a:gd name="T9" fmla="*/ 52326 h 29"/>
                  <a:gd name="T10" fmla="*/ 23294 w 90"/>
                  <a:gd name="T11" fmla="*/ 0 h 29"/>
                  <a:gd name="T12" fmla="*/ 0 w 90"/>
                  <a:gd name="T13" fmla="*/ 0 h 29"/>
                  <a:gd name="T14" fmla="*/ 0 w 90"/>
                  <a:gd name="T15" fmla="*/ 94840 h 29"/>
                  <a:gd name="T16" fmla="*/ 299494 w 90"/>
                  <a:gd name="T17" fmla="*/ 94840 h 29"/>
                  <a:gd name="T18" fmla="*/ 299494 w 90"/>
                  <a:gd name="T19" fmla="*/ 0 h 29"/>
                  <a:gd name="T20" fmla="*/ 279528 w 90"/>
                  <a:gd name="T21" fmla="*/ 0 h 2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0"/>
                  <a:gd name="T34" fmla="*/ 0 h 29"/>
                  <a:gd name="T35" fmla="*/ 90 w 90"/>
                  <a:gd name="T36" fmla="*/ 29 h 2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0" h="29">
                    <a:moveTo>
                      <a:pt x="84" y="0"/>
                    </a:moveTo>
                    <a:cubicBezTo>
                      <a:pt x="84" y="9"/>
                      <a:pt x="77" y="16"/>
                      <a:pt x="68" y="16"/>
                    </a:cubicBezTo>
                    <a:cubicBezTo>
                      <a:pt x="59" y="16"/>
                      <a:pt x="52" y="9"/>
                      <a:pt x="52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9"/>
                      <a:pt x="32" y="16"/>
                      <a:pt x="23" y="16"/>
                    </a:cubicBezTo>
                    <a:cubicBezTo>
                      <a:pt x="14" y="16"/>
                      <a:pt x="7" y="9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90" y="29"/>
                      <a:pt x="90" y="29"/>
                      <a:pt x="90" y="29"/>
                    </a:cubicBezTo>
                    <a:cubicBezTo>
                      <a:pt x="90" y="0"/>
                      <a:pt x="90" y="0"/>
                      <a:pt x="90" y="0"/>
                    </a:cubicBezTo>
                    <a:lnTo>
                      <a:pt x="84" y="0"/>
                    </a:lnTo>
                    <a:close/>
                  </a:path>
                </a:pathLst>
              </a:custGeom>
              <a:grpFill/>
              <a:ln w="9525">
                <a:noFill/>
                <a:miter lim="800000"/>
              </a:ln>
            </p:spPr>
            <p:txBody>
              <a:bodyPr/>
              <a:lstStyle/>
              <a:p>
                <a:pPr algn="l"/>
                <a:endParaRPr lang="zh-CN" altLang="en-US" dirty="0">
                  <a:solidFill>
                    <a:srgbClr val="F2F2F2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8" name="矩形 67"/>
            <p:cNvSpPr/>
            <p:nvPr/>
          </p:nvSpPr>
          <p:spPr>
            <a:xfrm>
              <a:off x="2871744" y="3161849"/>
              <a:ext cx="1415772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团队管理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361830" y="2872761"/>
            <a:ext cx="1661843" cy="678538"/>
            <a:chOff x="2748709" y="5831417"/>
            <a:chExt cx="1661843" cy="678538"/>
          </a:xfrm>
        </p:grpSpPr>
        <p:grpSp>
          <p:nvGrpSpPr>
            <p:cNvPr id="47" name="组合 46"/>
            <p:cNvGrpSpPr/>
            <p:nvPr/>
          </p:nvGrpSpPr>
          <p:grpSpPr>
            <a:xfrm>
              <a:off x="2748709" y="5831417"/>
              <a:ext cx="1661843" cy="678538"/>
              <a:chOff x="7460252" y="1850625"/>
              <a:chExt cx="1661843" cy="1264725"/>
            </a:xfrm>
            <a:solidFill>
              <a:schemeClr val="accent2"/>
            </a:solidFill>
          </p:grpSpPr>
          <p:sp>
            <p:nvSpPr>
              <p:cNvPr id="48" name="剪去对角的矩形 149"/>
              <p:cNvSpPr/>
              <p:nvPr/>
            </p:nvSpPr>
            <p:spPr>
              <a:xfrm>
                <a:off x="7460252" y="1850625"/>
                <a:ext cx="1661843" cy="1264725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66" tIns="34283" rIns="68566" bIns="34283" rtlCol="0" anchor="ctr"/>
              <a:lstStyle/>
              <a:p>
                <a:pPr algn="ctr"/>
                <a:endParaRPr lang="zh-CN" altLang="en-US" dirty="0">
                  <a:solidFill>
                    <a:srgbClr val="007FD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49" name="Group 35"/>
              <p:cNvGrpSpPr/>
              <p:nvPr/>
            </p:nvGrpSpPr>
            <p:grpSpPr bwMode="auto">
              <a:xfrm>
                <a:off x="8078262" y="2025634"/>
                <a:ext cx="342426" cy="313463"/>
                <a:chOff x="39933" y="34941"/>
                <a:chExt cx="304486" cy="279528"/>
              </a:xfrm>
              <a:grpFill/>
            </p:grpSpPr>
            <p:sp>
              <p:nvSpPr>
                <p:cNvPr id="50" name="Rectangle 151"/>
                <p:cNvSpPr>
                  <a:spLocks noChangeArrowheads="1"/>
                </p:cNvSpPr>
                <p:nvPr/>
              </p:nvSpPr>
              <p:spPr bwMode="auto">
                <a:xfrm>
                  <a:off x="144756" y="272040"/>
                  <a:ext cx="22463" cy="42429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Rectangle 152"/>
                <p:cNvSpPr>
                  <a:spLocks noChangeArrowheads="1"/>
                </p:cNvSpPr>
                <p:nvPr/>
              </p:nvSpPr>
              <p:spPr bwMode="auto">
                <a:xfrm>
                  <a:off x="179697" y="272040"/>
                  <a:ext cx="19966" cy="42429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Rectangle 153"/>
                <p:cNvSpPr>
                  <a:spLocks noChangeArrowheads="1"/>
                </p:cNvSpPr>
                <p:nvPr/>
              </p:nvSpPr>
              <p:spPr bwMode="auto">
                <a:xfrm>
                  <a:off x="214638" y="272040"/>
                  <a:ext cx="19966" cy="42429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Freeform 154"/>
                <p:cNvSpPr>
                  <a:spLocks noChangeArrowheads="1"/>
                </p:cNvSpPr>
                <p:nvPr/>
              </p:nvSpPr>
              <p:spPr bwMode="auto">
                <a:xfrm>
                  <a:off x="117303" y="107318"/>
                  <a:ext cx="82362" cy="84857"/>
                </a:xfrm>
                <a:custGeom>
                  <a:avLst/>
                  <a:gdLst>
                    <a:gd name="T0" fmla="*/ 62595 w 25"/>
                    <a:gd name="T1" fmla="*/ 74674 h 25"/>
                    <a:gd name="T2" fmla="*/ 72479 w 25"/>
                    <a:gd name="T3" fmla="*/ 84857 h 25"/>
                    <a:gd name="T4" fmla="*/ 82362 w 25"/>
                    <a:gd name="T5" fmla="*/ 74674 h 25"/>
                    <a:gd name="T6" fmla="*/ 72479 w 25"/>
                    <a:gd name="T7" fmla="*/ 64491 h 25"/>
                    <a:gd name="T8" fmla="*/ 69184 w 25"/>
                    <a:gd name="T9" fmla="*/ 64491 h 25"/>
                    <a:gd name="T10" fmla="*/ 0 w 25"/>
                    <a:gd name="T11" fmla="*/ 0 h 25"/>
                    <a:gd name="T12" fmla="*/ 62595 w 25"/>
                    <a:gd name="T13" fmla="*/ 74674 h 25"/>
                    <a:gd name="T14" fmla="*/ 62595 w 25"/>
                    <a:gd name="T15" fmla="*/ 74674 h 2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5"/>
                    <a:gd name="T25" fmla="*/ 0 h 25"/>
                    <a:gd name="T26" fmla="*/ 25 w 25"/>
                    <a:gd name="T27" fmla="*/ 25 h 2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5" h="25">
                      <a:moveTo>
                        <a:pt x="19" y="22"/>
                      </a:moveTo>
                      <a:cubicBezTo>
                        <a:pt x="19" y="24"/>
                        <a:pt x="20" y="25"/>
                        <a:pt x="22" y="25"/>
                      </a:cubicBezTo>
                      <a:cubicBezTo>
                        <a:pt x="24" y="25"/>
                        <a:pt x="25" y="24"/>
                        <a:pt x="25" y="22"/>
                      </a:cubicBezTo>
                      <a:cubicBezTo>
                        <a:pt x="25" y="21"/>
                        <a:pt x="24" y="19"/>
                        <a:pt x="22" y="19"/>
                      </a:cubicBezTo>
                      <a:cubicBezTo>
                        <a:pt x="22" y="19"/>
                        <a:pt x="22" y="19"/>
                        <a:pt x="21" y="1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9" y="22"/>
                        <a:pt x="19" y="22"/>
                        <a:pt x="19" y="22"/>
                      </a:cubicBezTo>
                      <a:cubicBezTo>
                        <a:pt x="19" y="22"/>
                        <a:pt x="19" y="22"/>
                        <a:pt x="19" y="22"/>
                      </a:cubicBez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Freeform 155"/>
                <p:cNvSpPr>
                  <a:spLocks noChangeArrowheads="1"/>
                </p:cNvSpPr>
                <p:nvPr/>
              </p:nvSpPr>
              <p:spPr bwMode="auto">
                <a:xfrm>
                  <a:off x="67387" y="272040"/>
                  <a:ext cx="22463" cy="19966"/>
                </a:xfrm>
                <a:custGeom>
                  <a:avLst/>
                  <a:gdLst>
                    <a:gd name="T0" fmla="*/ 0 w 9"/>
                    <a:gd name="T1" fmla="*/ 14974 h 8"/>
                    <a:gd name="T2" fmla="*/ 7488 w 9"/>
                    <a:gd name="T3" fmla="*/ 19966 h 8"/>
                    <a:gd name="T4" fmla="*/ 22463 w 9"/>
                    <a:gd name="T5" fmla="*/ 2496 h 8"/>
                    <a:gd name="T6" fmla="*/ 17471 w 9"/>
                    <a:gd name="T7" fmla="*/ 0 h 8"/>
                    <a:gd name="T8" fmla="*/ 0 w 9"/>
                    <a:gd name="T9" fmla="*/ 14974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"/>
                    <a:gd name="T16" fmla="*/ 0 h 8"/>
                    <a:gd name="T17" fmla="*/ 9 w 9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" h="8">
                      <a:moveTo>
                        <a:pt x="0" y="6"/>
                      </a:moveTo>
                      <a:lnTo>
                        <a:pt x="3" y="8"/>
                      </a:lnTo>
                      <a:lnTo>
                        <a:pt x="9" y="1"/>
                      </a:lnTo>
                      <a:lnTo>
                        <a:pt x="7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Freeform 156"/>
                <p:cNvSpPr>
                  <a:spLocks noChangeArrowheads="1"/>
                </p:cNvSpPr>
                <p:nvPr/>
              </p:nvSpPr>
              <p:spPr bwMode="auto">
                <a:xfrm>
                  <a:off x="47421" y="227116"/>
                  <a:ext cx="27454" cy="14975"/>
                </a:xfrm>
                <a:custGeom>
                  <a:avLst/>
                  <a:gdLst>
                    <a:gd name="T0" fmla="*/ 22462 w 11"/>
                    <a:gd name="T1" fmla="*/ 0 h 6"/>
                    <a:gd name="T2" fmla="*/ 0 w 11"/>
                    <a:gd name="T3" fmla="*/ 7488 h 6"/>
                    <a:gd name="T4" fmla="*/ 2496 w 11"/>
                    <a:gd name="T5" fmla="*/ 14975 h 6"/>
                    <a:gd name="T6" fmla="*/ 27454 w 11"/>
                    <a:gd name="T7" fmla="*/ 7488 h 6"/>
                    <a:gd name="T8" fmla="*/ 22462 w 11"/>
                    <a:gd name="T9" fmla="*/ 0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"/>
                    <a:gd name="T16" fmla="*/ 0 h 6"/>
                    <a:gd name="T17" fmla="*/ 11 w 11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" h="6">
                      <a:moveTo>
                        <a:pt x="9" y="0"/>
                      </a:moveTo>
                      <a:lnTo>
                        <a:pt x="0" y="3"/>
                      </a:lnTo>
                      <a:lnTo>
                        <a:pt x="1" y="6"/>
                      </a:lnTo>
                      <a:lnTo>
                        <a:pt x="11" y="3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Freeform 157"/>
                <p:cNvSpPr>
                  <a:spLocks noChangeArrowheads="1"/>
                </p:cNvSpPr>
                <p:nvPr/>
              </p:nvSpPr>
              <p:spPr bwMode="auto">
                <a:xfrm>
                  <a:off x="79865" y="74874"/>
                  <a:ext cx="19966" cy="22463"/>
                </a:xfrm>
                <a:custGeom>
                  <a:avLst/>
                  <a:gdLst>
                    <a:gd name="T0" fmla="*/ 0 w 8"/>
                    <a:gd name="T1" fmla="*/ 7488 h 9"/>
                    <a:gd name="T2" fmla="*/ 17470 w 8"/>
                    <a:gd name="T3" fmla="*/ 22463 h 9"/>
                    <a:gd name="T4" fmla="*/ 19966 w 8"/>
                    <a:gd name="T5" fmla="*/ 17471 h 9"/>
                    <a:gd name="T6" fmla="*/ 4992 w 8"/>
                    <a:gd name="T7" fmla="*/ 0 h 9"/>
                    <a:gd name="T8" fmla="*/ 0 w 8"/>
                    <a:gd name="T9" fmla="*/ 7488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9"/>
                    <a:gd name="T17" fmla="*/ 8 w 8"/>
                    <a:gd name="T18" fmla="*/ 9 h 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9">
                      <a:moveTo>
                        <a:pt x="0" y="3"/>
                      </a:moveTo>
                      <a:lnTo>
                        <a:pt x="7" y="9"/>
                      </a:lnTo>
                      <a:lnTo>
                        <a:pt x="8" y="7"/>
                      </a:lnTo>
                      <a:lnTo>
                        <a:pt x="2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Freeform 158"/>
                <p:cNvSpPr>
                  <a:spLocks noChangeArrowheads="1"/>
                </p:cNvSpPr>
                <p:nvPr/>
              </p:nvSpPr>
              <p:spPr bwMode="auto">
                <a:xfrm>
                  <a:off x="49916" y="124789"/>
                  <a:ext cx="27454" cy="12480"/>
                </a:xfrm>
                <a:custGeom>
                  <a:avLst/>
                  <a:gdLst>
                    <a:gd name="T0" fmla="*/ 27454 w 11"/>
                    <a:gd name="T1" fmla="*/ 7488 h 5"/>
                    <a:gd name="T2" fmla="*/ 4992 w 11"/>
                    <a:gd name="T3" fmla="*/ 0 h 5"/>
                    <a:gd name="T4" fmla="*/ 0 w 11"/>
                    <a:gd name="T5" fmla="*/ 7488 h 5"/>
                    <a:gd name="T6" fmla="*/ 24958 w 11"/>
                    <a:gd name="T7" fmla="*/ 12480 h 5"/>
                    <a:gd name="T8" fmla="*/ 27454 w 11"/>
                    <a:gd name="T9" fmla="*/ 7488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"/>
                    <a:gd name="T16" fmla="*/ 0 h 5"/>
                    <a:gd name="T17" fmla="*/ 11 w 11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" h="5">
                      <a:moveTo>
                        <a:pt x="11" y="3"/>
                      </a:move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10" y="5"/>
                      </a:lnTo>
                      <a:lnTo>
                        <a:pt x="11" y="3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Rectangle 159"/>
                <p:cNvSpPr>
                  <a:spLocks noChangeArrowheads="1"/>
                </p:cNvSpPr>
                <p:nvPr/>
              </p:nvSpPr>
              <p:spPr bwMode="auto">
                <a:xfrm>
                  <a:off x="187185" y="34941"/>
                  <a:ext cx="7488" cy="22463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Freeform 160"/>
                <p:cNvSpPr>
                  <a:spLocks noChangeArrowheads="1"/>
                </p:cNvSpPr>
                <p:nvPr/>
              </p:nvSpPr>
              <p:spPr bwMode="auto">
                <a:xfrm>
                  <a:off x="119798" y="44924"/>
                  <a:ext cx="17471" cy="22463"/>
                </a:xfrm>
                <a:custGeom>
                  <a:avLst/>
                  <a:gdLst>
                    <a:gd name="T0" fmla="*/ 17471 w 7"/>
                    <a:gd name="T1" fmla="*/ 19967 h 9"/>
                    <a:gd name="T2" fmla="*/ 7488 w 7"/>
                    <a:gd name="T3" fmla="*/ 0 h 9"/>
                    <a:gd name="T4" fmla="*/ 0 w 7"/>
                    <a:gd name="T5" fmla="*/ 4992 h 9"/>
                    <a:gd name="T6" fmla="*/ 9983 w 7"/>
                    <a:gd name="T7" fmla="*/ 22463 h 9"/>
                    <a:gd name="T8" fmla="*/ 17471 w 7"/>
                    <a:gd name="T9" fmla="*/ 19967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9"/>
                    <a:gd name="T17" fmla="*/ 7 w 7"/>
                    <a:gd name="T18" fmla="*/ 9 h 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9">
                      <a:moveTo>
                        <a:pt x="7" y="8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4" y="9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Freeform 161"/>
                <p:cNvSpPr>
                  <a:spLocks noChangeArrowheads="1"/>
                </p:cNvSpPr>
                <p:nvPr/>
              </p:nvSpPr>
              <p:spPr bwMode="auto">
                <a:xfrm>
                  <a:off x="234604" y="44924"/>
                  <a:ext cx="12480" cy="27454"/>
                </a:xfrm>
                <a:custGeom>
                  <a:avLst/>
                  <a:gdLst>
                    <a:gd name="T0" fmla="*/ 0 w 5"/>
                    <a:gd name="T1" fmla="*/ 22462 h 11"/>
                    <a:gd name="T2" fmla="*/ 4992 w 5"/>
                    <a:gd name="T3" fmla="*/ 27454 h 11"/>
                    <a:gd name="T4" fmla="*/ 12480 w 5"/>
                    <a:gd name="T5" fmla="*/ 4992 h 11"/>
                    <a:gd name="T6" fmla="*/ 4992 w 5"/>
                    <a:gd name="T7" fmla="*/ 0 h 11"/>
                    <a:gd name="T8" fmla="*/ 0 w 5"/>
                    <a:gd name="T9" fmla="*/ 22462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11"/>
                    <a:gd name="T17" fmla="*/ 5 w 5"/>
                    <a:gd name="T18" fmla="*/ 11 h 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11">
                      <a:moveTo>
                        <a:pt x="0" y="9"/>
                      </a:moveTo>
                      <a:lnTo>
                        <a:pt x="2" y="11"/>
                      </a:lnTo>
                      <a:lnTo>
                        <a:pt x="5" y="2"/>
                      </a:lnTo>
                      <a:lnTo>
                        <a:pt x="2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162"/>
                <p:cNvSpPr>
                  <a:spLocks noChangeArrowheads="1"/>
                </p:cNvSpPr>
                <p:nvPr/>
              </p:nvSpPr>
              <p:spPr bwMode="auto">
                <a:xfrm>
                  <a:off x="277033" y="272040"/>
                  <a:ext cx="22463" cy="19966"/>
                </a:xfrm>
                <a:custGeom>
                  <a:avLst/>
                  <a:gdLst>
                    <a:gd name="T0" fmla="*/ 0 w 9"/>
                    <a:gd name="T1" fmla="*/ 2496 h 8"/>
                    <a:gd name="T2" fmla="*/ 19967 w 9"/>
                    <a:gd name="T3" fmla="*/ 19966 h 8"/>
                    <a:gd name="T4" fmla="*/ 22463 w 9"/>
                    <a:gd name="T5" fmla="*/ 14974 h 8"/>
                    <a:gd name="T6" fmla="*/ 7488 w 9"/>
                    <a:gd name="T7" fmla="*/ 0 h 8"/>
                    <a:gd name="T8" fmla="*/ 0 w 9"/>
                    <a:gd name="T9" fmla="*/ 2496 h 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"/>
                    <a:gd name="T16" fmla="*/ 0 h 8"/>
                    <a:gd name="T17" fmla="*/ 9 w 9"/>
                    <a:gd name="T18" fmla="*/ 8 h 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" h="8">
                      <a:moveTo>
                        <a:pt x="0" y="1"/>
                      </a:moveTo>
                      <a:lnTo>
                        <a:pt x="8" y="8"/>
                      </a:lnTo>
                      <a:lnTo>
                        <a:pt x="9" y="6"/>
                      </a:lnTo>
                      <a:lnTo>
                        <a:pt x="3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163"/>
                <p:cNvSpPr>
                  <a:spLocks noChangeArrowheads="1"/>
                </p:cNvSpPr>
                <p:nvPr/>
              </p:nvSpPr>
              <p:spPr bwMode="auto">
                <a:xfrm>
                  <a:off x="304486" y="227116"/>
                  <a:ext cx="24958" cy="14975"/>
                </a:xfrm>
                <a:custGeom>
                  <a:avLst/>
                  <a:gdLst>
                    <a:gd name="T0" fmla="*/ 0 w 10"/>
                    <a:gd name="T1" fmla="*/ 7488 h 6"/>
                    <a:gd name="T2" fmla="*/ 22462 w 10"/>
                    <a:gd name="T3" fmla="*/ 14975 h 6"/>
                    <a:gd name="T4" fmla="*/ 24958 w 10"/>
                    <a:gd name="T5" fmla="*/ 7488 h 6"/>
                    <a:gd name="T6" fmla="*/ 2496 w 10"/>
                    <a:gd name="T7" fmla="*/ 0 h 6"/>
                    <a:gd name="T8" fmla="*/ 0 w 10"/>
                    <a:gd name="T9" fmla="*/ 7488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"/>
                    <a:gd name="T16" fmla="*/ 0 h 6"/>
                    <a:gd name="T17" fmla="*/ 10 w 10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" h="6">
                      <a:moveTo>
                        <a:pt x="0" y="3"/>
                      </a:moveTo>
                      <a:lnTo>
                        <a:pt x="9" y="6"/>
                      </a:lnTo>
                      <a:lnTo>
                        <a:pt x="10" y="3"/>
                      </a:lnTo>
                      <a:lnTo>
                        <a:pt x="1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 164"/>
                <p:cNvSpPr>
                  <a:spLocks noChangeArrowheads="1"/>
                </p:cNvSpPr>
                <p:nvPr/>
              </p:nvSpPr>
              <p:spPr bwMode="auto">
                <a:xfrm>
                  <a:off x="274536" y="74874"/>
                  <a:ext cx="22463" cy="22463"/>
                </a:xfrm>
                <a:custGeom>
                  <a:avLst/>
                  <a:gdLst>
                    <a:gd name="T0" fmla="*/ 22463 w 9"/>
                    <a:gd name="T1" fmla="*/ 7488 h 9"/>
                    <a:gd name="T2" fmla="*/ 19967 w 9"/>
                    <a:gd name="T3" fmla="*/ 0 h 9"/>
                    <a:gd name="T4" fmla="*/ 0 w 9"/>
                    <a:gd name="T5" fmla="*/ 17471 h 9"/>
                    <a:gd name="T6" fmla="*/ 4992 w 9"/>
                    <a:gd name="T7" fmla="*/ 22463 h 9"/>
                    <a:gd name="T8" fmla="*/ 22463 w 9"/>
                    <a:gd name="T9" fmla="*/ 7488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"/>
                    <a:gd name="T16" fmla="*/ 0 h 9"/>
                    <a:gd name="T17" fmla="*/ 9 w 9"/>
                    <a:gd name="T18" fmla="*/ 9 h 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" h="9">
                      <a:moveTo>
                        <a:pt x="9" y="3"/>
                      </a:moveTo>
                      <a:lnTo>
                        <a:pt x="8" y="0"/>
                      </a:lnTo>
                      <a:lnTo>
                        <a:pt x="0" y="7"/>
                      </a:lnTo>
                      <a:lnTo>
                        <a:pt x="2" y="9"/>
                      </a:lnTo>
                      <a:lnTo>
                        <a:pt x="9" y="3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Freeform 165"/>
                <p:cNvSpPr>
                  <a:spLocks noChangeArrowheads="1"/>
                </p:cNvSpPr>
                <p:nvPr/>
              </p:nvSpPr>
              <p:spPr bwMode="auto">
                <a:xfrm>
                  <a:off x="299494" y="124789"/>
                  <a:ext cx="27454" cy="12480"/>
                </a:xfrm>
                <a:custGeom>
                  <a:avLst/>
                  <a:gdLst>
                    <a:gd name="T0" fmla="*/ 24958 w 11"/>
                    <a:gd name="T1" fmla="*/ 0 h 5"/>
                    <a:gd name="T2" fmla="*/ 0 w 11"/>
                    <a:gd name="T3" fmla="*/ 7488 h 5"/>
                    <a:gd name="T4" fmla="*/ 4992 w 11"/>
                    <a:gd name="T5" fmla="*/ 12480 h 5"/>
                    <a:gd name="T6" fmla="*/ 27454 w 11"/>
                    <a:gd name="T7" fmla="*/ 7488 h 5"/>
                    <a:gd name="T8" fmla="*/ 24958 w 11"/>
                    <a:gd name="T9" fmla="*/ 0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"/>
                    <a:gd name="T16" fmla="*/ 0 h 5"/>
                    <a:gd name="T17" fmla="*/ 11 w 11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" h="5">
                      <a:moveTo>
                        <a:pt x="10" y="0"/>
                      </a:move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11" y="3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Rectangle 166"/>
                <p:cNvSpPr>
                  <a:spLocks noChangeArrowheads="1"/>
                </p:cNvSpPr>
                <p:nvPr/>
              </p:nvSpPr>
              <p:spPr bwMode="auto">
                <a:xfrm>
                  <a:off x="39933" y="174705"/>
                  <a:ext cx="24958" cy="7488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Rectangle 167"/>
                <p:cNvSpPr>
                  <a:spLocks noChangeArrowheads="1"/>
                </p:cNvSpPr>
                <p:nvPr/>
              </p:nvSpPr>
              <p:spPr bwMode="auto">
                <a:xfrm>
                  <a:off x="316965" y="177200"/>
                  <a:ext cx="27454" cy="7488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/>
                <a:lstStyle/>
                <a:p>
                  <a:pPr algn="l"/>
                  <a:endParaRPr lang="zh-CN" altLang="en-US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69" name="矩形 68"/>
            <p:cNvSpPr/>
            <p:nvPr/>
          </p:nvSpPr>
          <p:spPr>
            <a:xfrm>
              <a:off x="2855307" y="5912506"/>
              <a:ext cx="1415772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结果管理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5131664" y="1723138"/>
            <a:ext cx="2129786" cy="617403"/>
            <a:chOff x="2915397" y="2154102"/>
            <a:chExt cx="2129786" cy="617403"/>
          </a:xfrm>
          <a:solidFill>
            <a:schemeClr val="accent2"/>
          </a:solidFill>
        </p:grpSpPr>
        <p:sp>
          <p:nvSpPr>
            <p:cNvPr id="72" name="剪去对角的矩形 149"/>
            <p:cNvSpPr/>
            <p:nvPr/>
          </p:nvSpPr>
          <p:spPr>
            <a:xfrm>
              <a:off x="2915397" y="2154102"/>
              <a:ext cx="2129786" cy="6174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6" tIns="34283" rIns="68566" bIns="34283" rtlCol="0" anchor="ctr"/>
            <a:lstStyle/>
            <a:p>
              <a:pPr algn="ctr"/>
              <a:endParaRPr lang="zh-CN" altLang="en-US" dirty="0">
                <a:solidFill>
                  <a:srgbClr val="007FDE"/>
                </a:solidFill>
                <a:cs typeface="+mn-ea"/>
                <a:sym typeface="+mn-lt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580181" y="2231972"/>
              <a:ext cx="800219" cy="461665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管理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" name="箭头: 右 3"/>
          <p:cNvSpPr/>
          <p:nvPr/>
        </p:nvSpPr>
        <p:spPr>
          <a:xfrm rot="5400000">
            <a:off x="5872500" y="3683219"/>
            <a:ext cx="474732" cy="5789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74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对管理的理解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75" name="组合 74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2" name="椭圆 81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3" name="椭圆 82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" name="椭圆 83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77" name="椭圆 76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8" name="椭圆 77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椭圆 78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0" name="椭圆 79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eelOff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组合 69"/>
          <p:cNvGrpSpPr/>
          <p:nvPr/>
        </p:nvGrpSpPr>
        <p:grpSpPr>
          <a:xfrm>
            <a:off x="10106518" y="4191896"/>
            <a:ext cx="1314050" cy="1380790"/>
            <a:chOff x="4251259" y="4292867"/>
            <a:chExt cx="1314050" cy="1380790"/>
          </a:xfrm>
          <a:solidFill>
            <a:schemeClr val="accent2"/>
          </a:solidFill>
        </p:grpSpPr>
        <p:sp>
          <p:nvSpPr>
            <p:cNvPr id="74" name="六边形 73"/>
            <p:cNvSpPr/>
            <p:nvPr/>
          </p:nvSpPr>
          <p:spPr>
            <a:xfrm rot="5400000">
              <a:off x="4217889" y="4326237"/>
              <a:ext cx="1380790" cy="131405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4416187" y="4798596"/>
              <a:ext cx="992580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现实的</a:t>
              </a: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8583016" y="1645696"/>
            <a:ext cx="1314051" cy="1409580"/>
            <a:chOff x="2660281" y="1765153"/>
            <a:chExt cx="1314051" cy="1409580"/>
          </a:xfrm>
          <a:solidFill>
            <a:schemeClr val="accent2"/>
          </a:solidFill>
        </p:grpSpPr>
        <p:sp>
          <p:nvSpPr>
            <p:cNvPr id="77" name="六边形 76"/>
            <p:cNvSpPr/>
            <p:nvPr/>
          </p:nvSpPr>
          <p:spPr>
            <a:xfrm rot="5400000">
              <a:off x="2612517" y="1812918"/>
              <a:ext cx="1409580" cy="131405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2660281" y="2139148"/>
              <a:ext cx="1314051" cy="707886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遵循原则</a:t>
              </a:r>
              <a:endPara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7610830" y="2811106"/>
            <a:ext cx="1314050" cy="1380790"/>
            <a:chOff x="1688095" y="2930563"/>
            <a:chExt cx="1314050" cy="1380790"/>
          </a:xfrm>
          <a:solidFill>
            <a:schemeClr val="accent2"/>
          </a:solidFill>
        </p:grpSpPr>
        <p:sp>
          <p:nvSpPr>
            <p:cNvPr id="80" name="六边形 79"/>
            <p:cNvSpPr/>
            <p:nvPr/>
          </p:nvSpPr>
          <p:spPr>
            <a:xfrm rot="5400000">
              <a:off x="1654725" y="2963933"/>
              <a:ext cx="1380790" cy="131405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 spc="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1753459" y="3332748"/>
              <a:ext cx="1148376" cy="6463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spc="300" dirty="0">
                  <a:solidFill>
                    <a:schemeClr val="bg1"/>
                  </a:solidFill>
                  <a:cs typeface="+mn-ea"/>
                  <a:sym typeface="+mn-lt"/>
                </a:rPr>
                <a:t>有挑战性的</a:t>
              </a:r>
              <a:endParaRPr lang="zh-CN" altLang="en-US" b="1" spc="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9449493" y="2811106"/>
            <a:ext cx="1314050" cy="1380790"/>
            <a:chOff x="3526758" y="2930563"/>
            <a:chExt cx="1314050" cy="1380790"/>
          </a:xfrm>
          <a:solidFill>
            <a:schemeClr val="accent2"/>
          </a:solidFill>
        </p:grpSpPr>
        <p:sp>
          <p:nvSpPr>
            <p:cNvPr id="83" name="六边形 82"/>
            <p:cNvSpPr/>
            <p:nvPr/>
          </p:nvSpPr>
          <p:spPr>
            <a:xfrm rot="5400000">
              <a:off x="3493388" y="2963933"/>
              <a:ext cx="1380790" cy="131405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3615322" y="3301350"/>
              <a:ext cx="1153315" cy="64633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有时间</a:t>
              </a: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期限的</a:t>
              </a: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6642547" y="4157546"/>
            <a:ext cx="1314050" cy="1380790"/>
            <a:chOff x="719812" y="4277003"/>
            <a:chExt cx="1314050" cy="1380790"/>
          </a:xfrm>
          <a:solidFill>
            <a:schemeClr val="accent2"/>
          </a:solidFill>
        </p:grpSpPr>
        <p:sp>
          <p:nvSpPr>
            <p:cNvPr id="86" name="六边形 85"/>
            <p:cNvSpPr/>
            <p:nvPr/>
          </p:nvSpPr>
          <p:spPr>
            <a:xfrm rot="5400000">
              <a:off x="686442" y="4310373"/>
              <a:ext cx="1380790" cy="131405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880547" y="4810880"/>
              <a:ext cx="992580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具体的</a:t>
              </a: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8507033" y="4173410"/>
            <a:ext cx="1314050" cy="1380790"/>
            <a:chOff x="2584298" y="4292867"/>
            <a:chExt cx="1314050" cy="1380790"/>
          </a:xfrm>
          <a:solidFill>
            <a:schemeClr val="accent2"/>
          </a:solidFill>
        </p:grpSpPr>
        <p:sp>
          <p:nvSpPr>
            <p:cNvPr id="89" name="六边形 88"/>
            <p:cNvSpPr/>
            <p:nvPr/>
          </p:nvSpPr>
          <p:spPr>
            <a:xfrm rot="5400000">
              <a:off x="2550928" y="4326237"/>
              <a:ext cx="1380790" cy="131405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2620563" y="4810880"/>
              <a:ext cx="1261885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可衡量的</a:t>
              </a:r>
              <a:endPara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1195188" y="3291968"/>
            <a:ext cx="715730" cy="715730"/>
            <a:chOff x="5298134" y="3092833"/>
            <a:chExt cx="865839" cy="865839"/>
          </a:xfrm>
        </p:grpSpPr>
        <p:sp>
          <p:nvSpPr>
            <p:cNvPr id="92" name="Овал 20"/>
            <p:cNvSpPr/>
            <p:nvPr/>
          </p:nvSpPr>
          <p:spPr>
            <a:xfrm>
              <a:off x="5298134" y="3092833"/>
              <a:ext cx="865839" cy="865839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>
                <a:solidFill>
                  <a:srgbClr val="E7E6E6">
                    <a:lumMod val="25000"/>
                  </a:srgbClr>
                </a:solidFill>
                <a:cs typeface="+mn-ea"/>
                <a:sym typeface="+mn-lt"/>
              </a:endParaRPr>
            </a:p>
          </p:txBody>
        </p:sp>
        <p:pic>
          <p:nvPicPr>
            <p:cNvPr id="93" name="图形 92" descr="靶心"/>
            <p:cNvPicPr>
              <a:picLocks noChangeAspect="1"/>
            </p:cNvPicPr>
            <p:nvPr/>
          </p:nvPicPr>
          <p:blipFill>
            <a:blip r:embed="rId1" cstate="screen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537378" y="3332077"/>
              <a:ext cx="387350" cy="387350"/>
            </a:xfrm>
            <a:prstGeom prst="rect">
              <a:avLst/>
            </a:prstGeom>
          </p:spPr>
        </p:pic>
      </p:grpSp>
      <p:grpSp>
        <p:nvGrpSpPr>
          <p:cNvPr id="94" name="组合 93"/>
          <p:cNvGrpSpPr/>
          <p:nvPr/>
        </p:nvGrpSpPr>
        <p:grpSpPr>
          <a:xfrm>
            <a:off x="1195188" y="1841002"/>
            <a:ext cx="715730" cy="715730"/>
            <a:chOff x="5879281" y="1337825"/>
            <a:chExt cx="865839" cy="865839"/>
          </a:xfrm>
        </p:grpSpPr>
        <p:sp>
          <p:nvSpPr>
            <p:cNvPr id="95" name="Овал 23"/>
            <p:cNvSpPr/>
            <p:nvPr/>
          </p:nvSpPr>
          <p:spPr>
            <a:xfrm>
              <a:off x="5879281" y="1337825"/>
              <a:ext cx="865839" cy="865839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>
                <a:solidFill>
                  <a:srgbClr val="E7E6E6">
                    <a:lumMod val="25000"/>
                  </a:srgbClr>
                </a:solidFill>
                <a:cs typeface="+mn-ea"/>
                <a:sym typeface="+mn-lt"/>
              </a:endParaRPr>
            </a:p>
          </p:txBody>
        </p:sp>
        <p:pic>
          <p:nvPicPr>
            <p:cNvPr id="96" name="图形 95" descr="显示器"/>
            <p:cNvPicPr>
              <a:picLocks noChangeAspect="1"/>
            </p:cNvPicPr>
            <p:nvPr/>
          </p:nvPicPr>
          <p:blipFill>
            <a:blip r:embed="rId3" cstate="screen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118525" y="1577069"/>
              <a:ext cx="387350" cy="387350"/>
            </a:xfrm>
            <a:prstGeom prst="rect">
              <a:avLst/>
            </a:prstGeom>
          </p:spPr>
        </p:pic>
      </p:grpSp>
      <p:grpSp>
        <p:nvGrpSpPr>
          <p:cNvPr id="97" name="组合 96"/>
          <p:cNvGrpSpPr/>
          <p:nvPr/>
        </p:nvGrpSpPr>
        <p:grpSpPr>
          <a:xfrm>
            <a:off x="1180815" y="4742934"/>
            <a:ext cx="715730" cy="715730"/>
            <a:chOff x="4805742" y="4882286"/>
            <a:chExt cx="865839" cy="865839"/>
          </a:xfrm>
        </p:grpSpPr>
        <p:sp>
          <p:nvSpPr>
            <p:cNvPr id="98" name="Овал 17"/>
            <p:cNvSpPr/>
            <p:nvPr/>
          </p:nvSpPr>
          <p:spPr>
            <a:xfrm>
              <a:off x="4805742" y="4882286"/>
              <a:ext cx="865839" cy="865839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>
                <a:solidFill>
                  <a:srgbClr val="E7E6E6">
                    <a:lumMod val="25000"/>
                  </a:srgbClr>
                </a:solidFill>
                <a:cs typeface="+mn-ea"/>
                <a:sym typeface="+mn-lt"/>
              </a:endParaRPr>
            </a:p>
          </p:txBody>
        </p:sp>
        <p:pic>
          <p:nvPicPr>
            <p:cNvPr id="99" name="图形 98" descr="智能手机"/>
            <p:cNvPicPr>
              <a:picLocks noChangeAspect="1"/>
            </p:cNvPicPr>
            <p:nvPr/>
          </p:nvPicPr>
          <p:blipFill>
            <a:blip r:embed="rId5" cstate="screen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44986" y="5121530"/>
              <a:ext cx="387350" cy="387350"/>
            </a:xfrm>
            <a:prstGeom prst="rect">
              <a:avLst/>
            </a:prstGeom>
          </p:spPr>
        </p:pic>
      </p:grpSp>
      <p:sp>
        <p:nvSpPr>
          <p:cNvPr id="100" name="文本框 99"/>
          <p:cNvSpPr txBox="1"/>
          <p:nvPr/>
        </p:nvSpPr>
        <p:spPr>
          <a:xfrm>
            <a:off x="2108685" y="1787206"/>
            <a:ext cx="390071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根据公司总目标，制定团队和个人目标，并将目标进行拆分，分阶段进行（月 周 日 时等）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2108685" y="3326667"/>
            <a:ext cx="39007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根据各人情况，制定团队各人目标，并督促完成。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094312" y="4777633"/>
            <a:ext cx="39007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定期进行讨论，谋定后动，寻找实现目标的方法并执行</a:t>
            </a: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36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目标管理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eelOff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1" grpId="0"/>
      <p:bldP spid="1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1162050" y="1112886"/>
            <a:ext cx="9867900" cy="46322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îSḷïḓé"/>
          <p:cNvGrpSpPr/>
          <p:nvPr/>
        </p:nvGrpSpPr>
        <p:grpSpPr>
          <a:xfrm>
            <a:off x="2124421" y="1547130"/>
            <a:ext cx="2564362" cy="1227441"/>
            <a:chOff x="850179" y="3467799"/>
            <a:chExt cx="2358713" cy="1227441"/>
          </a:xfrm>
        </p:grpSpPr>
        <p:sp>
          <p:nvSpPr>
            <p:cNvPr id="28" name="ïşlíḓê"/>
            <p:cNvSpPr/>
            <p:nvPr/>
          </p:nvSpPr>
          <p:spPr bwMode="auto">
            <a:xfrm>
              <a:off x="850179" y="3891610"/>
              <a:ext cx="2358713" cy="803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29" name="îśļïde"/>
            <p:cNvSpPr/>
            <p:nvPr/>
          </p:nvSpPr>
          <p:spPr bwMode="auto">
            <a:xfrm>
              <a:off x="850179" y="3467799"/>
              <a:ext cx="2358713" cy="423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01.</a:t>
              </a:r>
              <a:r>
                <a:rPr lang="zh-CN" altLang="en-US" sz="2400" dirty="0">
                  <a:cs typeface="+mn-ea"/>
                  <a:sym typeface="+mn-lt"/>
                </a:rPr>
                <a:t>自我介绍</a:t>
              </a:r>
              <a:endParaRPr lang="en-US" altLang="zh-CN" sz="2400" dirty="0">
                <a:cs typeface="+mn-ea"/>
                <a:sym typeface="+mn-lt"/>
              </a:endParaRPr>
            </a:p>
          </p:txBody>
        </p:sp>
      </p:grpSp>
      <p:grpSp>
        <p:nvGrpSpPr>
          <p:cNvPr id="6" name="îśḻïḋe"/>
          <p:cNvGrpSpPr/>
          <p:nvPr/>
        </p:nvGrpSpPr>
        <p:grpSpPr>
          <a:xfrm>
            <a:off x="7651044" y="1547130"/>
            <a:ext cx="2564362" cy="1227441"/>
            <a:chOff x="850179" y="3467799"/>
            <a:chExt cx="2358713" cy="1227441"/>
          </a:xfrm>
        </p:grpSpPr>
        <p:sp>
          <p:nvSpPr>
            <p:cNvPr id="26" name="ïśľïdé"/>
            <p:cNvSpPr/>
            <p:nvPr/>
          </p:nvSpPr>
          <p:spPr bwMode="auto">
            <a:xfrm>
              <a:off x="850179" y="3891610"/>
              <a:ext cx="2358713" cy="803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27" name="îṥľiďè"/>
            <p:cNvSpPr/>
            <p:nvPr/>
          </p:nvSpPr>
          <p:spPr bwMode="auto">
            <a:xfrm>
              <a:off x="850179" y="3467799"/>
              <a:ext cx="2358713" cy="423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03.</a:t>
              </a:r>
              <a:r>
                <a:rPr lang="zh-CN" altLang="en-US" sz="2400" dirty="0">
                  <a:cs typeface="+mn-ea"/>
                  <a:sym typeface="+mn-lt"/>
                </a:rPr>
                <a:t>竞聘岗位理解</a:t>
              </a:r>
              <a:endParaRPr lang="en-US" altLang="zh-CN" sz="2400" dirty="0">
                <a:cs typeface="+mn-ea"/>
                <a:sym typeface="+mn-lt"/>
              </a:endParaRPr>
            </a:p>
          </p:txBody>
        </p:sp>
      </p:grpSp>
      <p:grpSp>
        <p:nvGrpSpPr>
          <p:cNvPr id="7" name="iṡḷîḑê"/>
          <p:cNvGrpSpPr/>
          <p:nvPr/>
        </p:nvGrpSpPr>
        <p:grpSpPr>
          <a:xfrm>
            <a:off x="5038687" y="2962473"/>
            <a:ext cx="2564362" cy="1227441"/>
            <a:chOff x="850179" y="3467799"/>
            <a:chExt cx="2358713" cy="1227441"/>
          </a:xfrm>
        </p:grpSpPr>
        <p:sp>
          <p:nvSpPr>
            <p:cNvPr id="24" name="íṩľíḋè"/>
            <p:cNvSpPr/>
            <p:nvPr/>
          </p:nvSpPr>
          <p:spPr bwMode="auto">
            <a:xfrm>
              <a:off x="850179" y="3891610"/>
              <a:ext cx="2358713" cy="803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25" name="ïšliḍe"/>
            <p:cNvSpPr/>
            <p:nvPr/>
          </p:nvSpPr>
          <p:spPr bwMode="auto">
            <a:xfrm>
              <a:off x="850179" y="3467799"/>
              <a:ext cx="2358713" cy="423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04.</a:t>
              </a:r>
              <a:r>
                <a:rPr lang="zh-CN" altLang="en-US" sz="2400" dirty="0">
                  <a:cs typeface="+mn-ea"/>
                  <a:sym typeface="+mn-lt"/>
                </a:rPr>
                <a:t>竞争力分析</a:t>
              </a:r>
              <a:endParaRPr lang="en-US" altLang="zh-CN" sz="2400" dirty="0">
                <a:cs typeface="+mn-ea"/>
                <a:sym typeface="+mn-lt"/>
              </a:endParaRPr>
            </a:p>
          </p:txBody>
        </p:sp>
      </p:grpSp>
      <p:grpSp>
        <p:nvGrpSpPr>
          <p:cNvPr id="8" name="îšḷiḋê"/>
          <p:cNvGrpSpPr/>
          <p:nvPr/>
        </p:nvGrpSpPr>
        <p:grpSpPr>
          <a:xfrm>
            <a:off x="5038687" y="4377817"/>
            <a:ext cx="2564362" cy="1227441"/>
            <a:chOff x="850179" y="3467799"/>
            <a:chExt cx="2358713" cy="1227441"/>
          </a:xfrm>
        </p:grpSpPr>
        <p:sp>
          <p:nvSpPr>
            <p:cNvPr id="22" name="îśļíḍè"/>
            <p:cNvSpPr/>
            <p:nvPr/>
          </p:nvSpPr>
          <p:spPr bwMode="auto">
            <a:xfrm>
              <a:off x="850179" y="3891610"/>
              <a:ext cx="2358713" cy="803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23" name="ïŝ1iďê"/>
            <p:cNvSpPr/>
            <p:nvPr/>
          </p:nvSpPr>
          <p:spPr bwMode="auto">
            <a:xfrm>
              <a:off x="850179" y="3467799"/>
              <a:ext cx="2358713" cy="423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06.</a:t>
              </a:r>
              <a:r>
                <a:rPr lang="zh-CN" altLang="en-US" sz="2400" dirty="0">
                  <a:cs typeface="+mn-ea"/>
                  <a:sym typeface="+mn-lt"/>
                </a:rPr>
                <a:t>对管理的理解</a:t>
              </a:r>
              <a:endParaRPr lang="en-US" altLang="zh-CN" sz="2400" dirty="0">
                <a:cs typeface="+mn-ea"/>
                <a:sym typeface="+mn-lt"/>
              </a:endParaRPr>
            </a:p>
          </p:txBody>
        </p:sp>
      </p:grpSp>
      <p:grpSp>
        <p:nvGrpSpPr>
          <p:cNvPr id="9" name="íSḷîḓè"/>
          <p:cNvGrpSpPr/>
          <p:nvPr/>
        </p:nvGrpSpPr>
        <p:grpSpPr>
          <a:xfrm>
            <a:off x="4954408" y="1547130"/>
            <a:ext cx="2564362" cy="1227441"/>
            <a:chOff x="850179" y="3467799"/>
            <a:chExt cx="2358713" cy="1227441"/>
          </a:xfrm>
        </p:grpSpPr>
        <p:sp>
          <p:nvSpPr>
            <p:cNvPr id="20" name="ïşḻîḍé"/>
            <p:cNvSpPr/>
            <p:nvPr/>
          </p:nvSpPr>
          <p:spPr bwMode="auto">
            <a:xfrm>
              <a:off x="850179" y="3891610"/>
              <a:ext cx="2358713" cy="803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21" name="ï$1ïḑé"/>
            <p:cNvSpPr/>
            <p:nvPr/>
          </p:nvSpPr>
          <p:spPr bwMode="auto">
            <a:xfrm>
              <a:off x="850179" y="3467799"/>
              <a:ext cx="2358713" cy="423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02.</a:t>
              </a:r>
              <a:r>
                <a:rPr lang="zh-CN" altLang="en-US" sz="2400" dirty="0">
                  <a:cs typeface="+mn-ea"/>
                  <a:sym typeface="+mn-lt"/>
                </a:rPr>
                <a:t>过去工作业绩</a:t>
              </a:r>
              <a:endParaRPr lang="en-US" altLang="zh-CN" sz="2400" dirty="0">
                <a:cs typeface="+mn-ea"/>
                <a:sym typeface="+mn-lt"/>
              </a:endParaRPr>
            </a:p>
          </p:txBody>
        </p:sp>
      </p:grpSp>
      <p:grpSp>
        <p:nvGrpSpPr>
          <p:cNvPr id="10" name="ï$ľíḋe"/>
          <p:cNvGrpSpPr/>
          <p:nvPr/>
        </p:nvGrpSpPr>
        <p:grpSpPr>
          <a:xfrm>
            <a:off x="7735324" y="2962474"/>
            <a:ext cx="2564362" cy="1227441"/>
            <a:chOff x="850179" y="3467799"/>
            <a:chExt cx="2358713" cy="1227441"/>
          </a:xfrm>
        </p:grpSpPr>
        <p:sp>
          <p:nvSpPr>
            <p:cNvPr id="18" name="îṣļïḋe"/>
            <p:cNvSpPr/>
            <p:nvPr/>
          </p:nvSpPr>
          <p:spPr bwMode="auto">
            <a:xfrm>
              <a:off x="850179" y="3891610"/>
              <a:ext cx="2358713" cy="803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9" name="îśļîďê"/>
            <p:cNvSpPr/>
            <p:nvPr/>
          </p:nvSpPr>
          <p:spPr bwMode="auto">
            <a:xfrm>
              <a:off x="850179" y="3467799"/>
              <a:ext cx="2358713" cy="423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05.</a:t>
              </a:r>
              <a:r>
                <a:rPr lang="zh-CN" altLang="en-US" sz="2400" dirty="0">
                  <a:cs typeface="+mn-ea"/>
                  <a:sym typeface="+mn-lt"/>
                </a:rPr>
                <a:t>工作规划</a:t>
              </a:r>
              <a:endParaRPr lang="en-US" altLang="zh-CN" sz="2400" dirty="0">
                <a:cs typeface="+mn-ea"/>
                <a:sym typeface="+mn-lt"/>
              </a:endParaRPr>
            </a:p>
          </p:txBody>
        </p:sp>
      </p:grpSp>
      <p:grpSp>
        <p:nvGrpSpPr>
          <p:cNvPr id="11" name="îş1îdè"/>
          <p:cNvGrpSpPr/>
          <p:nvPr/>
        </p:nvGrpSpPr>
        <p:grpSpPr>
          <a:xfrm>
            <a:off x="7735324" y="4377817"/>
            <a:ext cx="2564362" cy="1227441"/>
            <a:chOff x="850179" y="3467799"/>
            <a:chExt cx="2358713" cy="1227441"/>
          </a:xfrm>
        </p:grpSpPr>
        <p:sp>
          <p:nvSpPr>
            <p:cNvPr id="16" name="ïslïḓê"/>
            <p:cNvSpPr/>
            <p:nvPr/>
          </p:nvSpPr>
          <p:spPr bwMode="auto">
            <a:xfrm>
              <a:off x="850179" y="3891610"/>
              <a:ext cx="2358713" cy="803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7" name="ïşḷiḍé"/>
            <p:cNvSpPr/>
            <p:nvPr/>
          </p:nvSpPr>
          <p:spPr bwMode="auto">
            <a:xfrm>
              <a:off x="850179" y="3467799"/>
              <a:ext cx="2358713" cy="423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07.</a:t>
              </a:r>
              <a:r>
                <a:rPr lang="zh-CN" altLang="en-US" sz="2400" dirty="0">
                  <a:cs typeface="+mn-ea"/>
                  <a:sym typeface="+mn-lt"/>
                </a:rPr>
                <a:t>问题解决方案</a:t>
              </a:r>
              <a:endParaRPr lang="en-US" altLang="zh-CN" sz="2400" dirty="0">
                <a:cs typeface="+mn-ea"/>
                <a:sym typeface="+mn-lt"/>
              </a:endParaRPr>
            </a:p>
          </p:txBody>
        </p:sp>
      </p:grp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2095501" y="3235866"/>
            <a:ext cx="209584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dist"/>
            <a:r>
              <a:rPr lang="zh-CN" altLang="en-US" sz="6600" b="1" spc="300" dirty="0">
                <a:solidFill>
                  <a:schemeClr val="accent2"/>
                </a:solidFill>
                <a:latin typeface="+mn-lt"/>
                <a:ea typeface="+mn-ea"/>
                <a:cs typeface="+mn-ea"/>
                <a:sym typeface="+mn-lt"/>
              </a:rPr>
              <a:t>目录</a:t>
            </a:r>
            <a:endParaRPr lang="zh-CN" altLang="en-US" sz="6600" b="1" spc="300" dirty="0">
              <a:solidFill>
                <a:schemeClr val="accent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8" name="Text Box 11"/>
          <p:cNvSpPr txBox="1">
            <a:spLocks noChangeArrowheads="1"/>
          </p:cNvSpPr>
          <p:nvPr/>
        </p:nvSpPr>
        <p:spPr bwMode="auto">
          <a:xfrm>
            <a:off x="1457707" y="4341601"/>
            <a:ext cx="382134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4400" b="1" spc="300" dirty="0">
                <a:solidFill>
                  <a:schemeClr val="accent2"/>
                </a:solidFill>
                <a:latin typeface="+mn-lt"/>
                <a:ea typeface="+mn-ea"/>
                <a:cs typeface="+mn-ea"/>
                <a:sym typeface="+mn-lt"/>
              </a:rPr>
              <a:t>CONTNETS</a:t>
            </a:r>
            <a:endParaRPr lang="zh-CN" altLang="en-US" sz="6600" b="1" spc="300" dirty="0">
              <a:solidFill>
                <a:schemeClr val="accent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2" name="组合 31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椭圆 34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37" name="直接连接符 36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椭圆 37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39" name="组合 38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40" name="箭头: V 形 39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箭头: V 形 40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箭头: V 形 41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44" name="直接连接符 43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椭圆 44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47" name="箭头: V 形 46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箭头: V 形 47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箭头: V 形 48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 rot="5400000">
            <a:off x="10646924" y="1496911"/>
            <a:ext cx="1948774" cy="190498"/>
            <a:chOff x="4548919" y="6236957"/>
            <a:chExt cx="3347223" cy="327200"/>
          </a:xfrm>
        </p:grpSpPr>
        <p:cxnSp>
          <p:nvCxnSpPr>
            <p:cNvPr id="51" name="直接连接符 50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椭圆 52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00" tmFilter="0,0; .5, 1; 1, 1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00" tmFilter="0,0; .5, 1; 1, 1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/>
      <p:bldP spid="10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22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过程管理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ID 8661124Freeform: Shape 3"/>
          <p:cNvSpPr/>
          <p:nvPr>
            <p:custDataLst>
              <p:tags r:id="rId1"/>
            </p:custDataLst>
          </p:nvPr>
        </p:nvSpPr>
        <p:spPr bwMode="auto">
          <a:xfrm>
            <a:off x="3820159" y="3052440"/>
            <a:ext cx="411751" cy="830385"/>
          </a:xfrm>
          <a:custGeom>
            <a:avLst/>
            <a:gdLst>
              <a:gd name="T0" fmla="*/ 88 w 104"/>
              <a:gd name="T1" fmla="*/ 0 h 210"/>
              <a:gd name="T2" fmla="*/ 0 w 104"/>
              <a:gd name="T3" fmla="*/ 208 h 210"/>
              <a:gd name="T4" fmla="*/ 20 w 104"/>
              <a:gd name="T5" fmla="*/ 210 h 210"/>
              <a:gd name="T6" fmla="*/ 104 w 104"/>
              <a:gd name="T7" fmla="*/ 13 h 210"/>
              <a:gd name="T8" fmla="*/ 88 w 104"/>
              <a:gd name="T9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" h="210">
                <a:moveTo>
                  <a:pt x="88" y="0"/>
                </a:moveTo>
                <a:cubicBezTo>
                  <a:pt x="46" y="62"/>
                  <a:pt x="16" y="133"/>
                  <a:pt x="0" y="208"/>
                </a:cubicBezTo>
                <a:cubicBezTo>
                  <a:pt x="7" y="208"/>
                  <a:pt x="14" y="209"/>
                  <a:pt x="20" y="210"/>
                </a:cubicBezTo>
                <a:cubicBezTo>
                  <a:pt x="35" y="139"/>
                  <a:pt x="64" y="72"/>
                  <a:pt x="104" y="13"/>
                </a:cubicBezTo>
                <a:cubicBezTo>
                  <a:pt x="98" y="9"/>
                  <a:pt x="93" y="5"/>
                  <a:pt x="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34" name="D 8661124Freeform: Shape 4"/>
          <p:cNvSpPr/>
          <p:nvPr>
            <p:custDataLst>
              <p:tags r:id="rId2"/>
            </p:custDataLst>
          </p:nvPr>
        </p:nvSpPr>
        <p:spPr bwMode="auto">
          <a:xfrm>
            <a:off x="7865983" y="3052440"/>
            <a:ext cx="410083" cy="830385"/>
          </a:xfrm>
          <a:custGeom>
            <a:avLst/>
            <a:gdLst>
              <a:gd name="T0" fmla="*/ 104 w 104"/>
              <a:gd name="T1" fmla="*/ 208 h 210"/>
              <a:gd name="T2" fmla="*/ 16 w 104"/>
              <a:gd name="T3" fmla="*/ 0 h 210"/>
              <a:gd name="T4" fmla="*/ 0 w 104"/>
              <a:gd name="T5" fmla="*/ 13 h 210"/>
              <a:gd name="T6" fmla="*/ 84 w 104"/>
              <a:gd name="T7" fmla="*/ 210 h 210"/>
              <a:gd name="T8" fmla="*/ 104 w 104"/>
              <a:gd name="T9" fmla="*/ 208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" h="210">
                <a:moveTo>
                  <a:pt x="104" y="208"/>
                </a:moveTo>
                <a:cubicBezTo>
                  <a:pt x="88" y="133"/>
                  <a:pt x="58" y="62"/>
                  <a:pt x="16" y="0"/>
                </a:cubicBezTo>
                <a:cubicBezTo>
                  <a:pt x="11" y="5"/>
                  <a:pt x="6" y="9"/>
                  <a:pt x="0" y="13"/>
                </a:cubicBezTo>
                <a:cubicBezTo>
                  <a:pt x="40" y="72"/>
                  <a:pt x="69" y="139"/>
                  <a:pt x="84" y="210"/>
                </a:cubicBezTo>
                <a:cubicBezTo>
                  <a:pt x="90" y="209"/>
                  <a:pt x="97" y="208"/>
                  <a:pt x="104" y="20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0" name="ID 8661124Freeform: Shape 5"/>
          <p:cNvSpPr/>
          <p:nvPr>
            <p:custDataLst>
              <p:tags r:id="rId3"/>
            </p:custDataLst>
          </p:nvPr>
        </p:nvSpPr>
        <p:spPr bwMode="auto">
          <a:xfrm>
            <a:off x="6484035" y="2100332"/>
            <a:ext cx="813499" cy="395183"/>
          </a:xfrm>
          <a:custGeom>
            <a:avLst/>
            <a:gdLst>
              <a:gd name="T0" fmla="*/ 194 w 206"/>
              <a:gd name="T1" fmla="*/ 100 h 100"/>
              <a:gd name="T2" fmla="*/ 206 w 206"/>
              <a:gd name="T3" fmla="*/ 84 h 100"/>
              <a:gd name="T4" fmla="*/ 1 w 206"/>
              <a:gd name="T5" fmla="*/ 0 h 100"/>
              <a:gd name="T6" fmla="*/ 1 w 206"/>
              <a:gd name="T7" fmla="*/ 1 h 100"/>
              <a:gd name="T8" fmla="*/ 0 w 206"/>
              <a:gd name="T9" fmla="*/ 20 h 100"/>
              <a:gd name="T10" fmla="*/ 194 w 206"/>
              <a:gd name="T11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6" h="100">
                <a:moveTo>
                  <a:pt x="194" y="100"/>
                </a:moveTo>
                <a:cubicBezTo>
                  <a:pt x="197" y="94"/>
                  <a:pt x="202" y="89"/>
                  <a:pt x="206" y="84"/>
                </a:cubicBezTo>
                <a:cubicBezTo>
                  <a:pt x="145" y="44"/>
                  <a:pt x="76" y="15"/>
                  <a:pt x="1" y="0"/>
                </a:cubicBezTo>
                <a:cubicBezTo>
                  <a:pt x="1" y="0"/>
                  <a:pt x="1" y="1"/>
                  <a:pt x="1" y="1"/>
                </a:cubicBezTo>
                <a:cubicBezTo>
                  <a:pt x="1" y="8"/>
                  <a:pt x="1" y="14"/>
                  <a:pt x="0" y="20"/>
                </a:cubicBezTo>
                <a:cubicBezTo>
                  <a:pt x="70" y="34"/>
                  <a:pt x="136" y="62"/>
                  <a:pt x="194" y="1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1" name="ID 8661124Freeform: Shape 6"/>
          <p:cNvSpPr/>
          <p:nvPr>
            <p:custDataLst>
              <p:tags r:id="rId4"/>
            </p:custDataLst>
          </p:nvPr>
        </p:nvSpPr>
        <p:spPr bwMode="auto">
          <a:xfrm>
            <a:off x="4795357" y="2100332"/>
            <a:ext cx="816833" cy="395183"/>
          </a:xfrm>
          <a:custGeom>
            <a:avLst/>
            <a:gdLst>
              <a:gd name="T0" fmla="*/ 205 w 207"/>
              <a:gd name="T1" fmla="*/ 1 h 100"/>
              <a:gd name="T2" fmla="*/ 205 w 207"/>
              <a:gd name="T3" fmla="*/ 0 h 100"/>
              <a:gd name="T4" fmla="*/ 0 w 207"/>
              <a:gd name="T5" fmla="*/ 84 h 100"/>
              <a:gd name="T6" fmla="*/ 13 w 207"/>
              <a:gd name="T7" fmla="*/ 100 h 100"/>
              <a:gd name="T8" fmla="*/ 207 w 207"/>
              <a:gd name="T9" fmla="*/ 20 h 100"/>
              <a:gd name="T10" fmla="*/ 205 w 207"/>
              <a:gd name="T11" fmla="*/ 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7" h="100">
                <a:moveTo>
                  <a:pt x="205" y="1"/>
                </a:moveTo>
                <a:cubicBezTo>
                  <a:pt x="205" y="1"/>
                  <a:pt x="205" y="0"/>
                  <a:pt x="205" y="0"/>
                </a:cubicBezTo>
                <a:cubicBezTo>
                  <a:pt x="131" y="15"/>
                  <a:pt x="62" y="44"/>
                  <a:pt x="0" y="84"/>
                </a:cubicBezTo>
                <a:cubicBezTo>
                  <a:pt x="5" y="89"/>
                  <a:pt x="9" y="94"/>
                  <a:pt x="13" y="100"/>
                </a:cubicBezTo>
                <a:cubicBezTo>
                  <a:pt x="71" y="62"/>
                  <a:pt x="137" y="34"/>
                  <a:pt x="207" y="20"/>
                </a:cubicBezTo>
                <a:cubicBezTo>
                  <a:pt x="206" y="14"/>
                  <a:pt x="205" y="8"/>
                  <a:pt x="20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2" name="8661124Freeform: Shape 8"/>
          <p:cNvSpPr/>
          <p:nvPr>
            <p:custDataLst>
              <p:tags r:id="rId5"/>
            </p:custDataLst>
          </p:nvPr>
        </p:nvSpPr>
        <p:spPr bwMode="auto">
          <a:xfrm>
            <a:off x="5628861" y="1686807"/>
            <a:ext cx="836837" cy="837055"/>
          </a:xfrm>
          <a:custGeom>
            <a:avLst/>
            <a:gdLst>
              <a:gd name="T0" fmla="*/ 106 w 212"/>
              <a:gd name="T1" fmla="*/ 212 h 212"/>
              <a:gd name="T2" fmla="*/ 0 w 212"/>
              <a:gd name="T3" fmla="*/ 106 h 212"/>
              <a:gd name="T4" fmla="*/ 106 w 212"/>
              <a:gd name="T5" fmla="*/ 0 h 212"/>
              <a:gd name="T6" fmla="*/ 212 w 212"/>
              <a:gd name="T7" fmla="*/ 106 h 212"/>
              <a:gd name="T8" fmla="*/ 106 w 212"/>
              <a:gd name="T9" fmla="*/ 212 h 212"/>
              <a:gd name="T10" fmla="*/ 106 w 212"/>
              <a:gd name="T11" fmla="*/ 20 h 212"/>
              <a:gd name="T12" fmla="*/ 20 w 212"/>
              <a:gd name="T13" fmla="*/ 106 h 212"/>
              <a:gd name="T14" fmla="*/ 106 w 212"/>
              <a:gd name="T15" fmla="*/ 192 h 212"/>
              <a:gd name="T16" fmla="*/ 192 w 212"/>
              <a:gd name="T17" fmla="*/ 106 h 212"/>
              <a:gd name="T18" fmla="*/ 106 w 212"/>
              <a:gd name="T19" fmla="*/ 2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2" h="212">
                <a:moveTo>
                  <a:pt x="106" y="212"/>
                </a:moveTo>
                <a:cubicBezTo>
                  <a:pt x="48" y="212"/>
                  <a:pt x="0" y="165"/>
                  <a:pt x="0" y="106"/>
                </a:cubicBezTo>
                <a:cubicBezTo>
                  <a:pt x="0" y="48"/>
                  <a:pt x="48" y="0"/>
                  <a:pt x="106" y="0"/>
                </a:cubicBezTo>
                <a:cubicBezTo>
                  <a:pt x="165" y="0"/>
                  <a:pt x="212" y="48"/>
                  <a:pt x="212" y="106"/>
                </a:cubicBezTo>
                <a:cubicBezTo>
                  <a:pt x="212" y="165"/>
                  <a:pt x="165" y="212"/>
                  <a:pt x="106" y="212"/>
                </a:cubicBezTo>
                <a:close/>
                <a:moveTo>
                  <a:pt x="106" y="20"/>
                </a:moveTo>
                <a:cubicBezTo>
                  <a:pt x="59" y="20"/>
                  <a:pt x="20" y="59"/>
                  <a:pt x="20" y="106"/>
                </a:cubicBezTo>
                <a:cubicBezTo>
                  <a:pt x="20" y="154"/>
                  <a:pt x="59" y="192"/>
                  <a:pt x="106" y="192"/>
                </a:cubicBezTo>
                <a:cubicBezTo>
                  <a:pt x="154" y="192"/>
                  <a:pt x="192" y="154"/>
                  <a:pt x="192" y="106"/>
                </a:cubicBezTo>
                <a:cubicBezTo>
                  <a:pt x="192" y="59"/>
                  <a:pt x="154" y="20"/>
                  <a:pt x="106" y="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3" name="8661124Freeform: Shape 10"/>
          <p:cNvSpPr/>
          <p:nvPr>
            <p:custDataLst>
              <p:tags r:id="rId6"/>
            </p:custDataLst>
          </p:nvPr>
        </p:nvSpPr>
        <p:spPr bwMode="auto">
          <a:xfrm>
            <a:off x="5924372" y="1919151"/>
            <a:ext cx="251693" cy="360658"/>
          </a:xfrm>
          <a:custGeom>
            <a:avLst/>
            <a:gdLst>
              <a:gd name="T0" fmla="*/ 44 w 88"/>
              <a:gd name="T1" fmla="*/ 0 h 128"/>
              <a:gd name="T2" fmla="*/ 0 w 88"/>
              <a:gd name="T3" fmla="*/ 44 h 128"/>
              <a:gd name="T4" fmla="*/ 20 w 88"/>
              <a:gd name="T5" fmla="*/ 92 h 128"/>
              <a:gd name="T6" fmla="*/ 44 w 88"/>
              <a:gd name="T7" fmla="*/ 128 h 128"/>
              <a:gd name="T8" fmla="*/ 68 w 88"/>
              <a:gd name="T9" fmla="*/ 92 h 128"/>
              <a:gd name="T10" fmla="*/ 88 w 88"/>
              <a:gd name="T11" fmla="*/ 44 h 128"/>
              <a:gd name="T12" fmla="*/ 44 w 88"/>
              <a:gd name="T13" fmla="*/ 0 h 128"/>
              <a:gd name="T14" fmla="*/ 54 w 88"/>
              <a:gd name="T15" fmla="*/ 109 h 128"/>
              <a:gd name="T16" fmla="*/ 35 w 88"/>
              <a:gd name="T17" fmla="*/ 111 h 128"/>
              <a:gd name="T18" fmla="*/ 32 w 88"/>
              <a:gd name="T19" fmla="*/ 104 h 128"/>
              <a:gd name="T20" fmla="*/ 32 w 88"/>
              <a:gd name="T21" fmla="*/ 103 h 128"/>
              <a:gd name="T22" fmla="*/ 57 w 88"/>
              <a:gd name="T23" fmla="*/ 100 h 128"/>
              <a:gd name="T24" fmla="*/ 56 w 88"/>
              <a:gd name="T25" fmla="*/ 104 h 128"/>
              <a:gd name="T26" fmla="*/ 54 w 88"/>
              <a:gd name="T27" fmla="*/ 109 h 128"/>
              <a:gd name="T28" fmla="*/ 31 w 88"/>
              <a:gd name="T29" fmla="*/ 100 h 128"/>
              <a:gd name="T30" fmla="*/ 28 w 88"/>
              <a:gd name="T31" fmla="*/ 92 h 128"/>
              <a:gd name="T32" fmla="*/ 60 w 88"/>
              <a:gd name="T33" fmla="*/ 92 h 128"/>
              <a:gd name="T34" fmla="*/ 58 w 88"/>
              <a:gd name="T35" fmla="*/ 96 h 128"/>
              <a:gd name="T36" fmla="*/ 31 w 88"/>
              <a:gd name="T37" fmla="*/ 100 h 128"/>
              <a:gd name="T38" fmla="*/ 44 w 88"/>
              <a:gd name="T39" fmla="*/ 120 h 128"/>
              <a:gd name="T40" fmla="*/ 36 w 88"/>
              <a:gd name="T41" fmla="*/ 115 h 128"/>
              <a:gd name="T42" fmla="*/ 53 w 88"/>
              <a:gd name="T43" fmla="*/ 113 h 128"/>
              <a:gd name="T44" fmla="*/ 44 w 88"/>
              <a:gd name="T45" fmla="*/ 120 h 128"/>
              <a:gd name="T46" fmla="*/ 63 w 88"/>
              <a:gd name="T47" fmla="*/ 84 h 128"/>
              <a:gd name="T48" fmla="*/ 25 w 88"/>
              <a:gd name="T49" fmla="*/ 84 h 128"/>
              <a:gd name="T50" fmla="*/ 19 w 88"/>
              <a:gd name="T51" fmla="*/ 71 h 128"/>
              <a:gd name="T52" fmla="*/ 8 w 88"/>
              <a:gd name="T53" fmla="*/ 44 h 128"/>
              <a:gd name="T54" fmla="*/ 44 w 88"/>
              <a:gd name="T55" fmla="*/ 8 h 128"/>
              <a:gd name="T56" fmla="*/ 80 w 88"/>
              <a:gd name="T57" fmla="*/ 44 h 128"/>
              <a:gd name="T58" fmla="*/ 69 w 88"/>
              <a:gd name="T59" fmla="*/ 71 h 128"/>
              <a:gd name="T60" fmla="*/ 63 w 88"/>
              <a:gd name="T61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8" h="128">
                <a:moveTo>
                  <a:pt x="44" y="0"/>
                </a:moveTo>
                <a:cubicBezTo>
                  <a:pt x="20" y="0"/>
                  <a:pt x="0" y="20"/>
                  <a:pt x="0" y="44"/>
                </a:cubicBezTo>
                <a:cubicBezTo>
                  <a:pt x="0" y="60"/>
                  <a:pt x="15" y="77"/>
                  <a:pt x="20" y="92"/>
                </a:cubicBezTo>
                <a:cubicBezTo>
                  <a:pt x="28" y="115"/>
                  <a:pt x="27" y="128"/>
                  <a:pt x="44" y="128"/>
                </a:cubicBezTo>
                <a:cubicBezTo>
                  <a:pt x="61" y="128"/>
                  <a:pt x="60" y="115"/>
                  <a:pt x="68" y="92"/>
                </a:cubicBezTo>
                <a:cubicBezTo>
                  <a:pt x="73" y="77"/>
                  <a:pt x="88" y="60"/>
                  <a:pt x="88" y="44"/>
                </a:cubicBezTo>
                <a:cubicBezTo>
                  <a:pt x="88" y="20"/>
                  <a:pt x="68" y="0"/>
                  <a:pt x="44" y="0"/>
                </a:cubicBezTo>
                <a:close/>
                <a:moveTo>
                  <a:pt x="54" y="109"/>
                </a:moveTo>
                <a:cubicBezTo>
                  <a:pt x="35" y="111"/>
                  <a:pt x="35" y="111"/>
                  <a:pt x="35" y="111"/>
                </a:cubicBezTo>
                <a:cubicBezTo>
                  <a:pt x="34" y="109"/>
                  <a:pt x="33" y="107"/>
                  <a:pt x="32" y="104"/>
                </a:cubicBezTo>
                <a:cubicBezTo>
                  <a:pt x="32" y="104"/>
                  <a:pt x="32" y="104"/>
                  <a:pt x="32" y="103"/>
                </a:cubicBezTo>
                <a:cubicBezTo>
                  <a:pt x="57" y="100"/>
                  <a:pt x="57" y="100"/>
                  <a:pt x="57" y="100"/>
                </a:cubicBezTo>
                <a:cubicBezTo>
                  <a:pt x="57" y="102"/>
                  <a:pt x="56" y="103"/>
                  <a:pt x="56" y="104"/>
                </a:cubicBezTo>
                <a:cubicBezTo>
                  <a:pt x="55" y="106"/>
                  <a:pt x="55" y="107"/>
                  <a:pt x="54" y="109"/>
                </a:cubicBezTo>
                <a:close/>
                <a:moveTo>
                  <a:pt x="31" y="100"/>
                </a:moveTo>
                <a:cubicBezTo>
                  <a:pt x="30" y="97"/>
                  <a:pt x="29" y="95"/>
                  <a:pt x="28" y="92"/>
                </a:cubicBezTo>
                <a:cubicBezTo>
                  <a:pt x="60" y="92"/>
                  <a:pt x="60" y="92"/>
                  <a:pt x="60" y="92"/>
                </a:cubicBezTo>
                <a:cubicBezTo>
                  <a:pt x="59" y="93"/>
                  <a:pt x="59" y="95"/>
                  <a:pt x="58" y="96"/>
                </a:cubicBezTo>
                <a:lnTo>
                  <a:pt x="31" y="100"/>
                </a:lnTo>
                <a:close/>
                <a:moveTo>
                  <a:pt x="44" y="120"/>
                </a:moveTo>
                <a:cubicBezTo>
                  <a:pt x="40" y="120"/>
                  <a:pt x="38" y="120"/>
                  <a:pt x="36" y="115"/>
                </a:cubicBezTo>
                <a:cubicBezTo>
                  <a:pt x="53" y="113"/>
                  <a:pt x="53" y="113"/>
                  <a:pt x="53" y="113"/>
                </a:cubicBezTo>
                <a:cubicBezTo>
                  <a:pt x="51" y="119"/>
                  <a:pt x="49" y="120"/>
                  <a:pt x="44" y="120"/>
                </a:cubicBezTo>
                <a:close/>
                <a:moveTo>
                  <a:pt x="63" y="84"/>
                </a:moveTo>
                <a:cubicBezTo>
                  <a:pt x="25" y="84"/>
                  <a:pt x="25" y="84"/>
                  <a:pt x="25" y="84"/>
                </a:cubicBezTo>
                <a:cubicBezTo>
                  <a:pt x="23" y="80"/>
                  <a:pt x="21" y="75"/>
                  <a:pt x="19" y="71"/>
                </a:cubicBezTo>
                <a:cubicBezTo>
                  <a:pt x="13" y="62"/>
                  <a:pt x="8" y="52"/>
                  <a:pt x="8" y="44"/>
                </a:cubicBezTo>
                <a:cubicBezTo>
                  <a:pt x="8" y="24"/>
                  <a:pt x="24" y="8"/>
                  <a:pt x="44" y="8"/>
                </a:cubicBezTo>
                <a:cubicBezTo>
                  <a:pt x="64" y="8"/>
                  <a:pt x="80" y="24"/>
                  <a:pt x="80" y="44"/>
                </a:cubicBezTo>
                <a:cubicBezTo>
                  <a:pt x="80" y="52"/>
                  <a:pt x="75" y="62"/>
                  <a:pt x="69" y="71"/>
                </a:cubicBezTo>
                <a:cubicBezTo>
                  <a:pt x="67" y="75"/>
                  <a:pt x="65" y="80"/>
                  <a:pt x="63" y="8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4" name="8661124Freeform: Shape 11"/>
          <p:cNvSpPr/>
          <p:nvPr>
            <p:custDataLst>
              <p:tags r:id="rId7"/>
            </p:custDataLst>
          </p:nvPr>
        </p:nvSpPr>
        <p:spPr bwMode="auto">
          <a:xfrm>
            <a:off x="5981734" y="1975357"/>
            <a:ext cx="74922" cy="73771"/>
          </a:xfrm>
          <a:custGeom>
            <a:avLst/>
            <a:gdLst>
              <a:gd name="T0" fmla="*/ 24 w 26"/>
              <a:gd name="T1" fmla="*/ 0 h 26"/>
              <a:gd name="T2" fmla="*/ 0 w 26"/>
              <a:gd name="T3" fmla="*/ 24 h 26"/>
              <a:gd name="T4" fmla="*/ 2 w 26"/>
              <a:gd name="T5" fmla="*/ 26 h 26"/>
              <a:gd name="T6" fmla="*/ 4 w 26"/>
              <a:gd name="T7" fmla="*/ 24 h 26"/>
              <a:gd name="T8" fmla="*/ 24 w 26"/>
              <a:gd name="T9" fmla="*/ 4 h 26"/>
              <a:gd name="T10" fmla="*/ 26 w 26"/>
              <a:gd name="T11" fmla="*/ 2 h 26"/>
              <a:gd name="T12" fmla="*/ 24 w 26"/>
              <a:gd name="T13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" h="26">
                <a:moveTo>
                  <a:pt x="24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25"/>
                  <a:pt x="1" y="26"/>
                  <a:pt x="2" y="26"/>
                </a:cubicBezTo>
                <a:cubicBezTo>
                  <a:pt x="3" y="26"/>
                  <a:pt x="4" y="25"/>
                  <a:pt x="4" y="24"/>
                </a:cubicBezTo>
                <a:cubicBezTo>
                  <a:pt x="4" y="13"/>
                  <a:pt x="13" y="4"/>
                  <a:pt x="24" y="4"/>
                </a:cubicBezTo>
                <a:cubicBezTo>
                  <a:pt x="25" y="4"/>
                  <a:pt x="26" y="3"/>
                  <a:pt x="26" y="2"/>
                </a:cubicBezTo>
                <a:cubicBezTo>
                  <a:pt x="26" y="1"/>
                  <a:pt x="25" y="0"/>
                  <a:pt x="24" y="0"/>
                </a:cubicBezTo>
                <a:close/>
              </a:path>
            </a:pathLst>
          </a:custGeom>
          <a:solidFill>
            <a:srgbClr val="A6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5" name="8661124Freeform: Shape 60"/>
          <p:cNvSpPr/>
          <p:nvPr>
            <p:custDataLst>
              <p:tags r:id="rId8"/>
            </p:custDataLst>
          </p:nvPr>
        </p:nvSpPr>
        <p:spPr bwMode="auto">
          <a:xfrm>
            <a:off x="3395073" y="3897833"/>
            <a:ext cx="836837" cy="838722"/>
          </a:xfrm>
          <a:custGeom>
            <a:avLst/>
            <a:gdLst>
              <a:gd name="T0" fmla="*/ 106 w 212"/>
              <a:gd name="T1" fmla="*/ 212 h 212"/>
              <a:gd name="T2" fmla="*/ 0 w 212"/>
              <a:gd name="T3" fmla="*/ 106 h 212"/>
              <a:gd name="T4" fmla="*/ 106 w 212"/>
              <a:gd name="T5" fmla="*/ 0 h 212"/>
              <a:gd name="T6" fmla="*/ 212 w 212"/>
              <a:gd name="T7" fmla="*/ 106 h 212"/>
              <a:gd name="T8" fmla="*/ 106 w 212"/>
              <a:gd name="T9" fmla="*/ 212 h 212"/>
              <a:gd name="T10" fmla="*/ 106 w 212"/>
              <a:gd name="T11" fmla="*/ 20 h 212"/>
              <a:gd name="T12" fmla="*/ 20 w 212"/>
              <a:gd name="T13" fmla="*/ 106 h 212"/>
              <a:gd name="T14" fmla="*/ 106 w 212"/>
              <a:gd name="T15" fmla="*/ 192 h 212"/>
              <a:gd name="T16" fmla="*/ 192 w 212"/>
              <a:gd name="T17" fmla="*/ 106 h 212"/>
              <a:gd name="T18" fmla="*/ 106 w 212"/>
              <a:gd name="T19" fmla="*/ 2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2" h="212">
                <a:moveTo>
                  <a:pt x="106" y="212"/>
                </a:moveTo>
                <a:cubicBezTo>
                  <a:pt x="48" y="212"/>
                  <a:pt x="0" y="165"/>
                  <a:pt x="0" y="106"/>
                </a:cubicBezTo>
                <a:cubicBezTo>
                  <a:pt x="0" y="48"/>
                  <a:pt x="48" y="0"/>
                  <a:pt x="106" y="0"/>
                </a:cubicBezTo>
                <a:cubicBezTo>
                  <a:pt x="165" y="0"/>
                  <a:pt x="212" y="48"/>
                  <a:pt x="212" y="106"/>
                </a:cubicBezTo>
                <a:cubicBezTo>
                  <a:pt x="212" y="165"/>
                  <a:pt x="165" y="212"/>
                  <a:pt x="106" y="212"/>
                </a:cubicBezTo>
                <a:close/>
                <a:moveTo>
                  <a:pt x="106" y="20"/>
                </a:moveTo>
                <a:cubicBezTo>
                  <a:pt x="59" y="20"/>
                  <a:pt x="20" y="59"/>
                  <a:pt x="20" y="106"/>
                </a:cubicBezTo>
                <a:cubicBezTo>
                  <a:pt x="20" y="154"/>
                  <a:pt x="59" y="192"/>
                  <a:pt x="106" y="192"/>
                </a:cubicBezTo>
                <a:cubicBezTo>
                  <a:pt x="154" y="192"/>
                  <a:pt x="192" y="154"/>
                  <a:pt x="192" y="106"/>
                </a:cubicBezTo>
                <a:cubicBezTo>
                  <a:pt x="192" y="59"/>
                  <a:pt x="154" y="20"/>
                  <a:pt x="106" y="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6" name="8661124Freeform: Shape 61"/>
          <p:cNvSpPr/>
          <p:nvPr>
            <p:custDataLst>
              <p:tags r:id="rId9"/>
            </p:custDataLst>
          </p:nvPr>
        </p:nvSpPr>
        <p:spPr bwMode="auto">
          <a:xfrm>
            <a:off x="3664763" y="4165062"/>
            <a:ext cx="286636" cy="286711"/>
          </a:xfrm>
          <a:custGeom>
            <a:avLst/>
            <a:gdLst>
              <a:gd name="T0" fmla="*/ 10800 w 21600"/>
              <a:gd name="T1" fmla="*/ 10789 h 21579"/>
              <a:gd name="T2" fmla="*/ 10800 w 21600"/>
              <a:gd name="T3" fmla="*/ 10789 h 21579"/>
              <a:gd name="T4" fmla="*/ 10800 w 21600"/>
              <a:gd name="T5" fmla="*/ 10789 h 21579"/>
              <a:gd name="T6" fmla="*/ 10800 w 21600"/>
              <a:gd name="T7" fmla="*/ 1078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79">
                <a:moveTo>
                  <a:pt x="21599" y="9391"/>
                </a:moveTo>
                <a:cubicBezTo>
                  <a:pt x="21599" y="9887"/>
                  <a:pt x="21472" y="10321"/>
                  <a:pt x="21218" y="10697"/>
                </a:cubicBezTo>
                <a:cubicBezTo>
                  <a:pt x="20963" y="11072"/>
                  <a:pt x="20647" y="11313"/>
                  <a:pt x="20263" y="11427"/>
                </a:cubicBezTo>
                <a:lnTo>
                  <a:pt x="20263" y="16610"/>
                </a:lnTo>
                <a:cubicBezTo>
                  <a:pt x="20263" y="17200"/>
                  <a:pt x="20087" y="17708"/>
                  <a:pt x="19729" y="18128"/>
                </a:cubicBezTo>
                <a:cubicBezTo>
                  <a:pt x="19374" y="18550"/>
                  <a:pt x="18951" y="18758"/>
                  <a:pt x="18459" y="18758"/>
                </a:cubicBezTo>
                <a:cubicBezTo>
                  <a:pt x="17927" y="18122"/>
                  <a:pt x="17286" y="17505"/>
                  <a:pt x="16537" y="16904"/>
                </a:cubicBezTo>
                <a:cubicBezTo>
                  <a:pt x="15785" y="16305"/>
                  <a:pt x="14980" y="15756"/>
                  <a:pt x="14116" y="15254"/>
                </a:cubicBezTo>
                <a:cubicBezTo>
                  <a:pt x="13254" y="14755"/>
                  <a:pt x="12363" y="14324"/>
                  <a:pt x="11449" y="13969"/>
                </a:cubicBezTo>
                <a:cubicBezTo>
                  <a:pt x="10536" y="13614"/>
                  <a:pt x="9648" y="13379"/>
                  <a:pt x="8788" y="13267"/>
                </a:cubicBezTo>
                <a:cubicBezTo>
                  <a:pt x="8453" y="13379"/>
                  <a:pt x="8179" y="13564"/>
                  <a:pt x="7968" y="13828"/>
                </a:cubicBezTo>
                <a:cubicBezTo>
                  <a:pt x="7758" y="14092"/>
                  <a:pt x="7613" y="14386"/>
                  <a:pt x="7535" y="14706"/>
                </a:cubicBezTo>
                <a:cubicBezTo>
                  <a:pt x="7457" y="15028"/>
                  <a:pt x="7449" y="15360"/>
                  <a:pt x="7510" y="15698"/>
                </a:cubicBezTo>
                <a:cubicBezTo>
                  <a:pt x="7574" y="16035"/>
                  <a:pt x="7719" y="16340"/>
                  <a:pt x="7946" y="16610"/>
                </a:cubicBezTo>
                <a:cubicBezTo>
                  <a:pt x="7750" y="16992"/>
                  <a:pt x="7660" y="17347"/>
                  <a:pt x="7677" y="17673"/>
                </a:cubicBezTo>
                <a:cubicBezTo>
                  <a:pt x="7692" y="17993"/>
                  <a:pt x="7772" y="18307"/>
                  <a:pt x="7917" y="18606"/>
                </a:cubicBezTo>
                <a:cubicBezTo>
                  <a:pt x="8059" y="18908"/>
                  <a:pt x="8255" y="19193"/>
                  <a:pt x="8497" y="19469"/>
                </a:cubicBezTo>
                <a:cubicBezTo>
                  <a:pt x="8737" y="19745"/>
                  <a:pt x="8996" y="20021"/>
                  <a:pt x="9271" y="20291"/>
                </a:cubicBezTo>
                <a:cubicBezTo>
                  <a:pt x="9114" y="20696"/>
                  <a:pt x="8842" y="21001"/>
                  <a:pt x="8455" y="21212"/>
                </a:cubicBezTo>
                <a:cubicBezTo>
                  <a:pt x="8069" y="21423"/>
                  <a:pt x="7655" y="21541"/>
                  <a:pt x="7212" y="21570"/>
                </a:cubicBezTo>
                <a:cubicBezTo>
                  <a:pt x="6771" y="21599"/>
                  <a:pt x="6340" y="21550"/>
                  <a:pt x="5917" y="21423"/>
                </a:cubicBezTo>
                <a:cubicBezTo>
                  <a:pt x="5496" y="21294"/>
                  <a:pt x="5163" y="21092"/>
                  <a:pt x="4923" y="20810"/>
                </a:cubicBezTo>
                <a:cubicBezTo>
                  <a:pt x="4781" y="20241"/>
                  <a:pt x="4624" y="19657"/>
                  <a:pt x="4453" y="19055"/>
                </a:cubicBezTo>
                <a:cubicBezTo>
                  <a:pt x="4281" y="18453"/>
                  <a:pt x="4139" y="17843"/>
                  <a:pt x="4032" y="17224"/>
                </a:cubicBezTo>
                <a:cubicBezTo>
                  <a:pt x="3921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49" y="13153"/>
                </a:cubicBezTo>
                <a:lnTo>
                  <a:pt x="1804" y="13153"/>
                </a:lnTo>
                <a:cubicBezTo>
                  <a:pt x="1312" y="13153"/>
                  <a:pt x="888" y="12945"/>
                  <a:pt x="533" y="12522"/>
                </a:cubicBezTo>
                <a:cubicBezTo>
                  <a:pt x="176" y="12100"/>
                  <a:pt x="0" y="11592"/>
                  <a:pt x="0" y="10990"/>
                </a:cubicBezTo>
                <a:lnTo>
                  <a:pt x="0" y="7774"/>
                </a:lnTo>
                <a:cubicBezTo>
                  <a:pt x="0" y="7184"/>
                  <a:pt x="176" y="6676"/>
                  <a:pt x="526" y="6245"/>
                </a:cubicBezTo>
                <a:cubicBezTo>
                  <a:pt x="878" y="5819"/>
                  <a:pt x="1304" y="5605"/>
                  <a:pt x="1804" y="5605"/>
                </a:cubicBezTo>
                <a:lnTo>
                  <a:pt x="7652" y="5605"/>
                </a:lnTo>
                <a:cubicBezTo>
                  <a:pt x="8551" y="5605"/>
                  <a:pt x="9508" y="5449"/>
                  <a:pt x="10524" y="5135"/>
                </a:cubicBezTo>
                <a:cubicBezTo>
                  <a:pt x="11540" y="4821"/>
                  <a:pt x="12536" y="4399"/>
                  <a:pt x="13511" y="3873"/>
                </a:cubicBezTo>
                <a:cubicBezTo>
                  <a:pt x="14488" y="3342"/>
                  <a:pt x="15408" y="2744"/>
                  <a:pt x="16272" y="2071"/>
                </a:cubicBezTo>
                <a:cubicBezTo>
                  <a:pt x="17134" y="1405"/>
                  <a:pt x="17864" y="713"/>
                  <a:pt x="18459" y="0"/>
                </a:cubicBezTo>
                <a:cubicBezTo>
                  <a:pt x="18951" y="0"/>
                  <a:pt x="19374" y="214"/>
                  <a:pt x="19729" y="633"/>
                </a:cubicBezTo>
                <a:cubicBezTo>
                  <a:pt x="20087" y="1056"/>
                  <a:pt x="20263" y="1567"/>
                  <a:pt x="20263" y="2165"/>
                </a:cubicBezTo>
                <a:lnTo>
                  <a:pt x="20263" y="7334"/>
                </a:lnTo>
                <a:cubicBezTo>
                  <a:pt x="20647" y="7445"/>
                  <a:pt x="20963" y="7692"/>
                  <a:pt x="21218" y="8070"/>
                </a:cubicBezTo>
                <a:cubicBezTo>
                  <a:pt x="21472" y="8454"/>
                  <a:pt x="21599" y="8895"/>
                  <a:pt x="21599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2" y="4451"/>
                </a:cubicBezTo>
                <a:cubicBezTo>
                  <a:pt x="15810" y="4962"/>
                  <a:pt x="15065" y="5423"/>
                  <a:pt x="14280" y="5834"/>
                </a:cubicBezTo>
                <a:cubicBezTo>
                  <a:pt x="13494" y="6245"/>
                  <a:pt x="12693" y="6609"/>
                  <a:pt x="11878" y="6923"/>
                </a:cubicBezTo>
                <a:cubicBezTo>
                  <a:pt x="11060" y="7237"/>
                  <a:pt x="10255" y="7462"/>
                  <a:pt x="9457" y="7603"/>
                </a:cubicBezTo>
                <a:lnTo>
                  <a:pt x="9457" y="11172"/>
                </a:lnTo>
                <a:cubicBezTo>
                  <a:pt x="10255" y="11325"/>
                  <a:pt x="11060" y="11554"/>
                  <a:pt x="11878" y="11862"/>
                </a:cubicBezTo>
                <a:cubicBezTo>
                  <a:pt x="12693" y="12170"/>
                  <a:pt x="13494" y="12537"/>
                  <a:pt x="14280" y="12956"/>
                </a:cubicBezTo>
                <a:cubicBezTo>
                  <a:pt x="15065" y="13379"/>
                  <a:pt x="15812" y="13843"/>
                  <a:pt x="16524" y="14347"/>
                </a:cubicBezTo>
                <a:cubicBezTo>
                  <a:pt x="17234" y="14855"/>
                  <a:pt x="17881" y="15380"/>
                  <a:pt x="18459" y="15920"/>
                </a:cubicBezTo>
                <a:lnTo>
                  <a:pt x="18459" y="285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7" name="8661124Freeform: Shape 63"/>
          <p:cNvSpPr/>
          <p:nvPr>
            <p:custDataLst>
              <p:tags r:id="rId10"/>
            </p:custDataLst>
          </p:nvPr>
        </p:nvSpPr>
        <p:spPr bwMode="auto">
          <a:xfrm>
            <a:off x="4056874" y="2318766"/>
            <a:ext cx="836837" cy="837055"/>
          </a:xfrm>
          <a:custGeom>
            <a:avLst/>
            <a:gdLst>
              <a:gd name="T0" fmla="*/ 106 w 212"/>
              <a:gd name="T1" fmla="*/ 212 h 212"/>
              <a:gd name="T2" fmla="*/ 0 w 212"/>
              <a:gd name="T3" fmla="*/ 106 h 212"/>
              <a:gd name="T4" fmla="*/ 106 w 212"/>
              <a:gd name="T5" fmla="*/ 0 h 212"/>
              <a:gd name="T6" fmla="*/ 212 w 212"/>
              <a:gd name="T7" fmla="*/ 106 h 212"/>
              <a:gd name="T8" fmla="*/ 106 w 212"/>
              <a:gd name="T9" fmla="*/ 212 h 212"/>
              <a:gd name="T10" fmla="*/ 106 w 212"/>
              <a:gd name="T11" fmla="*/ 20 h 212"/>
              <a:gd name="T12" fmla="*/ 20 w 212"/>
              <a:gd name="T13" fmla="*/ 106 h 212"/>
              <a:gd name="T14" fmla="*/ 106 w 212"/>
              <a:gd name="T15" fmla="*/ 192 h 212"/>
              <a:gd name="T16" fmla="*/ 192 w 212"/>
              <a:gd name="T17" fmla="*/ 106 h 212"/>
              <a:gd name="T18" fmla="*/ 106 w 212"/>
              <a:gd name="T19" fmla="*/ 2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2" h="212">
                <a:moveTo>
                  <a:pt x="106" y="212"/>
                </a:moveTo>
                <a:cubicBezTo>
                  <a:pt x="48" y="212"/>
                  <a:pt x="0" y="165"/>
                  <a:pt x="0" y="106"/>
                </a:cubicBezTo>
                <a:cubicBezTo>
                  <a:pt x="0" y="48"/>
                  <a:pt x="48" y="0"/>
                  <a:pt x="106" y="0"/>
                </a:cubicBezTo>
                <a:cubicBezTo>
                  <a:pt x="165" y="0"/>
                  <a:pt x="212" y="48"/>
                  <a:pt x="212" y="106"/>
                </a:cubicBezTo>
                <a:cubicBezTo>
                  <a:pt x="212" y="165"/>
                  <a:pt x="165" y="212"/>
                  <a:pt x="106" y="212"/>
                </a:cubicBezTo>
                <a:close/>
                <a:moveTo>
                  <a:pt x="106" y="20"/>
                </a:moveTo>
                <a:cubicBezTo>
                  <a:pt x="59" y="20"/>
                  <a:pt x="20" y="59"/>
                  <a:pt x="20" y="106"/>
                </a:cubicBezTo>
                <a:cubicBezTo>
                  <a:pt x="20" y="154"/>
                  <a:pt x="59" y="192"/>
                  <a:pt x="106" y="192"/>
                </a:cubicBezTo>
                <a:cubicBezTo>
                  <a:pt x="154" y="192"/>
                  <a:pt x="192" y="154"/>
                  <a:pt x="192" y="106"/>
                </a:cubicBezTo>
                <a:cubicBezTo>
                  <a:pt x="192" y="59"/>
                  <a:pt x="154" y="20"/>
                  <a:pt x="106" y="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8" name="8661124Freeform: Shape 64"/>
          <p:cNvSpPr/>
          <p:nvPr>
            <p:custDataLst>
              <p:tags r:id="rId11"/>
            </p:custDataLst>
          </p:nvPr>
        </p:nvSpPr>
        <p:spPr bwMode="auto">
          <a:xfrm>
            <a:off x="4325024" y="2588987"/>
            <a:ext cx="296882" cy="29577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9" name="661124Freeform: Shape 66"/>
          <p:cNvSpPr/>
          <p:nvPr>
            <p:custDataLst>
              <p:tags r:id="rId12"/>
            </p:custDataLst>
          </p:nvPr>
        </p:nvSpPr>
        <p:spPr bwMode="auto">
          <a:xfrm>
            <a:off x="7199181" y="2318766"/>
            <a:ext cx="836837" cy="837055"/>
          </a:xfrm>
          <a:custGeom>
            <a:avLst/>
            <a:gdLst>
              <a:gd name="T0" fmla="*/ 106 w 212"/>
              <a:gd name="T1" fmla="*/ 212 h 212"/>
              <a:gd name="T2" fmla="*/ 0 w 212"/>
              <a:gd name="T3" fmla="*/ 106 h 212"/>
              <a:gd name="T4" fmla="*/ 106 w 212"/>
              <a:gd name="T5" fmla="*/ 0 h 212"/>
              <a:gd name="T6" fmla="*/ 212 w 212"/>
              <a:gd name="T7" fmla="*/ 106 h 212"/>
              <a:gd name="T8" fmla="*/ 106 w 212"/>
              <a:gd name="T9" fmla="*/ 212 h 212"/>
              <a:gd name="T10" fmla="*/ 106 w 212"/>
              <a:gd name="T11" fmla="*/ 20 h 212"/>
              <a:gd name="T12" fmla="*/ 20 w 212"/>
              <a:gd name="T13" fmla="*/ 106 h 212"/>
              <a:gd name="T14" fmla="*/ 106 w 212"/>
              <a:gd name="T15" fmla="*/ 192 h 212"/>
              <a:gd name="T16" fmla="*/ 192 w 212"/>
              <a:gd name="T17" fmla="*/ 106 h 212"/>
              <a:gd name="T18" fmla="*/ 106 w 212"/>
              <a:gd name="T19" fmla="*/ 2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2" h="212">
                <a:moveTo>
                  <a:pt x="106" y="212"/>
                </a:moveTo>
                <a:cubicBezTo>
                  <a:pt x="48" y="212"/>
                  <a:pt x="0" y="165"/>
                  <a:pt x="0" y="106"/>
                </a:cubicBezTo>
                <a:cubicBezTo>
                  <a:pt x="0" y="48"/>
                  <a:pt x="48" y="0"/>
                  <a:pt x="106" y="0"/>
                </a:cubicBezTo>
                <a:cubicBezTo>
                  <a:pt x="165" y="0"/>
                  <a:pt x="212" y="48"/>
                  <a:pt x="212" y="106"/>
                </a:cubicBezTo>
                <a:cubicBezTo>
                  <a:pt x="212" y="165"/>
                  <a:pt x="165" y="212"/>
                  <a:pt x="106" y="212"/>
                </a:cubicBezTo>
                <a:close/>
                <a:moveTo>
                  <a:pt x="106" y="20"/>
                </a:moveTo>
                <a:cubicBezTo>
                  <a:pt x="59" y="20"/>
                  <a:pt x="20" y="59"/>
                  <a:pt x="20" y="106"/>
                </a:cubicBezTo>
                <a:cubicBezTo>
                  <a:pt x="20" y="154"/>
                  <a:pt x="59" y="192"/>
                  <a:pt x="106" y="192"/>
                </a:cubicBezTo>
                <a:cubicBezTo>
                  <a:pt x="154" y="192"/>
                  <a:pt x="192" y="154"/>
                  <a:pt x="192" y="106"/>
                </a:cubicBezTo>
                <a:cubicBezTo>
                  <a:pt x="192" y="59"/>
                  <a:pt x="154" y="20"/>
                  <a:pt x="106" y="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0" name="661124Freeform: Shape 67"/>
          <p:cNvSpPr/>
          <p:nvPr>
            <p:custDataLst>
              <p:tags r:id="rId13"/>
            </p:custDataLst>
          </p:nvPr>
        </p:nvSpPr>
        <p:spPr bwMode="auto">
          <a:xfrm>
            <a:off x="7470194" y="2599936"/>
            <a:ext cx="298016" cy="266366"/>
          </a:xfrm>
          <a:custGeom>
            <a:avLst/>
            <a:gdLst>
              <a:gd name="T0" fmla="*/ 80 w 498"/>
              <a:gd name="T1" fmla="*/ 151 h 445"/>
              <a:gd name="T2" fmla="*/ 80 w 498"/>
              <a:gd name="T3" fmla="*/ 151 h 445"/>
              <a:gd name="T4" fmla="*/ 142 w 498"/>
              <a:gd name="T5" fmla="*/ 169 h 445"/>
              <a:gd name="T6" fmla="*/ 151 w 498"/>
              <a:gd name="T7" fmla="*/ 169 h 445"/>
              <a:gd name="T8" fmla="*/ 195 w 498"/>
              <a:gd name="T9" fmla="*/ 134 h 445"/>
              <a:gd name="T10" fmla="*/ 195 w 498"/>
              <a:gd name="T11" fmla="*/ 125 h 445"/>
              <a:gd name="T12" fmla="*/ 178 w 498"/>
              <a:gd name="T13" fmla="*/ 107 h 445"/>
              <a:gd name="T14" fmla="*/ 275 w 498"/>
              <a:gd name="T15" fmla="*/ 10 h 445"/>
              <a:gd name="T16" fmla="*/ 195 w 498"/>
              <a:gd name="T17" fmla="*/ 0 h 445"/>
              <a:gd name="T18" fmla="*/ 107 w 498"/>
              <a:gd name="T19" fmla="*/ 54 h 445"/>
              <a:gd name="T20" fmla="*/ 72 w 498"/>
              <a:gd name="T21" fmla="*/ 81 h 445"/>
              <a:gd name="T22" fmla="*/ 53 w 498"/>
              <a:gd name="T23" fmla="*/ 116 h 445"/>
              <a:gd name="T24" fmla="*/ 18 w 498"/>
              <a:gd name="T25" fmla="*/ 125 h 445"/>
              <a:gd name="T26" fmla="*/ 0 w 498"/>
              <a:gd name="T27" fmla="*/ 143 h 445"/>
              <a:gd name="T28" fmla="*/ 0 w 498"/>
              <a:gd name="T29" fmla="*/ 151 h 445"/>
              <a:gd name="T30" fmla="*/ 36 w 498"/>
              <a:gd name="T31" fmla="*/ 187 h 445"/>
              <a:gd name="T32" fmla="*/ 53 w 498"/>
              <a:gd name="T33" fmla="*/ 196 h 445"/>
              <a:gd name="T34" fmla="*/ 72 w 498"/>
              <a:gd name="T35" fmla="*/ 178 h 445"/>
              <a:gd name="T36" fmla="*/ 80 w 498"/>
              <a:gd name="T37" fmla="*/ 151 h 445"/>
              <a:gd name="T38" fmla="*/ 222 w 498"/>
              <a:gd name="T39" fmla="*/ 160 h 445"/>
              <a:gd name="T40" fmla="*/ 222 w 498"/>
              <a:gd name="T41" fmla="*/ 160 h 445"/>
              <a:gd name="T42" fmla="*/ 213 w 498"/>
              <a:gd name="T43" fmla="*/ 160 h 445"/>
              <a:gd name="T44" fmla="*/ 178 w 498"/>
              <a:gd name="T45" fmla="*/ 187 h 445"/>
              <a:gd name="T46" fmla="*/ 169 w 498"/>
              <a:gd name="T47" fmla="*/ 204 h 445"/>
              <a:gd name="T48" fmla="*/ 381 w 498"/>
              <a:gd name="T49" fmla="*/ 435 h 445"/>
              <a:gd name="T50" fmla="*/ 399 w 498"/>
              <a:gd name="T51" fmla="*/ 435 h 445"/>
              <a:gd name="T52" fmla="*/ 426 w 498"/>
              <a:gd name="T53" fmla="*/ 417 h 445"/>
              <a:gd name="T54" fmla="*/ 426 w 498"/>
              <a:gd name="T55" fmla="*/ 400 h 445"/>
              <a:gd name="T56" fmla="*/ 222 w 498"/>
              <a:gd name="T57" fmla="*/ 160 h 445"/>
              <a:gd name="T58" fmla="*/ 497 w 498"/>
              <a:gd name="T59" fmla="*/ 63 h 445"/>
              <a:gd name="T60" fmla="*/ 497 w 498"/>
              <a:gd name="T61" fmla="*/ 63 h 445"/>
              <a:gd name="T62" fmla="*/ 479 w 498"/>
              <a:gd name="T63" fmla="*/ 54 h 445"/>
              <a:gd name="T64" fmla="*/ 461 w 498"/>
              <a:gd name="T65" fmla="*/ 89 h 445"/>
              <a:gd name="T66" fmla="*/ 408 w 498"/>
              <a:gd name="T67" fmla="*/ 107 h 445"/>
              <a:gd name="T68" fmla="*/ 399 w 498"/>
              <a:gd name="T69" fmla="*/ 63 h 445"/>
              <a:gd name="T70" fmla="*/ 417 w 498"/>
              <a:gd name="T71" fmla="*/ 19 h 445"/>
              <a:gd name="T72" fmla="*/ 408 w 498"/>
              <a:gd name="T73" fmla="*/ 10 h 445"/>
              <a:gd name="T74" fmla="*/ 337 w 498"/>
              <a:gd name="T75" fmla="*/ 72 h 445"/>
              <a:gd name="T76" fmla="*/ 319 w 498"/>
              <a:gd name="T77" fmla="*/ 151 h 445"/>
              <a:gd name="T78" fmla="*/ 284 w 498"/>
              <a:gd name="T79" fmla="*/ 187 h 445"/>
              <a:gd name="T80" fmla="*/ 319 w 498"/>
              <a:gd name="T81" fmla="*/ 231 h 445"/>
              <a:gd name="T82" fmla="*/ 364 w 498"/>
              <a:gd name="T83" fmla="*/ 187 h 445"/>
              <a:gd name="T84" fmla="*/ 408 w 498"/>
              <a:gd name="T85" fmla="*/ 178 h 445"/>
              <a:gd name="T86" fmla="*/ 488 w 498"/>
              <a:gd name="T87" fmla="*/ 143 h 445"/>
              <a:gd name="T88" fmla="*/ 497 w 498"/>
              <a:gd name="T89" fmla="*/ 63 h 445"/>
              <a:gd name="T90" fmla="*/ 72 w 498"/>
              <a:gd name="T91" fmla="*/ 400 h 445"/>
              <a:gd name="T92" fmla="*/ 72 w 498"/>
              <a:gd name="T93" fmla="*/ 400 h 445"/>
              <a:gd name="T94" fmla="*/ 72 w 498"/>
              <a:gd name="T95" fmla="*/ 417 h 445"/>
              <a:gd name="T96" fmla="*/ 89 w 498"/>
              <a:gd name="T97" fmla="*/ 444 h 445"/>
              <a:gd name="T98" fmla="*/ 107 w 498"/>
              <a:gd name="T99" fmla="*/ 435 h 445"/>
              <a:gd name="T100" fmla="*/ 231 w 498"/>
              <a:gd name="T101" fmla="*/ 320 h 445"/>
              <a:gd name="T102" fmla="*/ 195 w 498"/>
              <a:gd name="T103" fmla="*/ 275 h 445"/>
              <a:gd name="T104" fmla="*/ 72 w 498"/>
              <a:gd name="T105" fmla="*/ 40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98" h="445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1" name="61124Freeform: Shape 69"/>
          <p:cNvSpPr/>
          <p:nvPr>
            <p:custDataLst>
              <p:tags r:id="rId14"/>
            </p:custDataLst>
          </p:nvPr>
        </p:nvSpPr>
        <p:spPr bwMode="auto">
          <a:xfrm>
            <a:off x="7862649" y="3897833"/>
            <a:ext cx="836837" cy="838722"/>
          </a:xfrm>
          <a:custGeom>
            <a:avLst/>
            <a:gdLst>
              <a:gd name="T0" fmla="*/ 106 w 212"/>
              <a:gd name="T1" fmla="*/ 212 h 212"/>
              <a:gd name="T2" fmla="*/ 0 w 212"/>
              <a:gd name="T3" fmla="*/ 106 h 212"/>
              <a:gd name="T4" fmla="*/ 106 w 212"/>
              <a:gd name="T5" fmla="*/ 0 h 212"/>
              <a:gd name="T6" fmla="*/ 212 w 212"/>
              <a:gd name="T7" fmla="*/ 106 h 212"/>
              <a:gd name="T8" fmla="*/ 106 w 212"/>
              <a:gd name="T9" fmla="*/ 212 h 212"/>
              <a:gd name="T10" fmla="*/ 106 w 212"/>
              <a:gd name="T11" fmla="*/ 20 h 212"/>
              <a:gd name="T12" fmla="*/ 20 w 212"/>
              <a:gd name="T13" fmla="*/ 106 h 212"/>
              <a:gd name="T14" fmla="*/ 106 w 212"/>
              <a:gd name="T15" fmla="*/ 192 h 212"/>
              <a:gd name="T16" fmla="*/ 192 w 212"/>
              <a:gd name="T17" fmla="*/ 106 h 212"/>
              <a:gd name="T18" fmla="*/ 106 w 212"/>
              <a:gd name="T19" fmla="*/ 2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2" h="212">
                <a:moveTo>
                  <a:pt x="106" y="212"/>
                </a:moveTo>
                <a:cubicBezTo>
                  <a:pt x="48" y="212"/>
                  <a:pt x="0" y="165"/>
                  <a:pt x="0" y="106"/>
                </a:cubicBezTo>
                <a:cubicBezTo>
                  <a:pt x="0" y="48"/>
                  <a:pt x="48" y="0"/>
                  <a:pt x="106" y="0"/>
                </a:cubicBezTo>
                <a:cubicBezTo>
                  <a:pt x="165" y="0"/>
                  <a:pt x="212" y="48"/>
                  <a:pt x="212" y="106"/>
                </a:cubicBezTo>
                <a:cubicBezTo>
                  <a:pt x="212" y="165"/>
                  <a:pt x="165" y="212"/>
                  <a:pt x="106" y="212"/>
                </a:cubicBezTo>
                <a:close/>
                <a:moveTo>
                  <a:pt x="106" y="20"/>
                </a:moveTo>
                <a:cubicBezTo>
                  <a:pt x="59" y="20"/>
                  <a:pt x="20" y="59"/>
                  <a:pt x="20" y="106"/>
                </a:cubicBezTo>
                <a:cubicBezTo>
                  <a:pt x="20" y="154"/>
                  <a:pt x="59" y="192"/>
                  <a:pt x="106" y="192"/>
                </a:cubicBezTo>
                <a:cubicBezTo>
                  <a:pt x="154" y="192"/>
                  <a:pt x="192" y="154"/>
                  <a:pt x="192" y="106"/>
                </a:cubicBezTo>
                <a:cubicBezTo>
                  <a:pt x="192" y="59"/>
                  <a:pt x="154" y="20"/>
                  <a:pt x="106" y="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2" name="661124Freeform: Shape 70"/>
          <p:cNvSpPr/>
          <p:nvPr>
            <p:custDataLst>
              <p:tags r:id="rId15"/>
            </p:custDataLst>
          </p:nvPr>
        </p:nvSpPr>
        <p:spPr bwMode="auto">
          <a:xfrm>
            <a:off x="8141297" y="4167471"/>
            <a:ext cx="285368" cy="2843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3" name="61124椭圆 1"/>
          <p:cNvSpPr/>
          <p:nvPr>
            <p:custDataLst>
              <p:tags r:id="rId16"/>
            </p:custDataLst>
          </p:nvPr>
        </p:nvSpPr>
        <p:spPr>
          <a:xfrm>
            <a:off x="4485374" y="2789859"/>
            <a:ext cx="3123810" cy="3091344"/>
          </a:xfrm>
          <a:prstGeom prst="ellipse">
            <a:avLst/>
          </a:prstGeom>
          <a:blipFill dpi="0" rotWithShape="1">
            <a:blip r:embed="rId17" cstate="screen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5" name="661124文本框 55"/>
          <p:cNvSpPr txBox="1"/>
          <p:nvPr>
            <p:custDataLst>
              <p:tags r:id="rId18"/>
            </p:custDataLst>
          </p:nvPr>
        </p:nvSpPr>
        <p:spPr>
          <a:xfrm>
            <a:off x="8746270" y="2354585"/>
            <a:ext cx="2239686" cy="51642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>
              <a:lnSpc>
                <a:spcPct val="125000"/>
              </a:lnSpc>
              <a:defRPr/>
            </a:pPr>
            <a:r>
              <a:rPr lang="zh-CN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确立队名和口号，定期组织活动，提高凝聚力</a:t>
            </a:r>
            <a:endParaRPr lang="zh-CN" altLang="en-US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67" name="61124文本框 74"/>
          <p:cNvSpPr txBox="1"/>
          <p:nvPr>
            <p:custDataLst>
              <p:tags r:id="rId19"/>
            </p:custDataLst>
          </p:nvPr>
        </p:nvSpPr>
        <p:spPr>
          <a:xfrm>
            <a:off x="8746270" y="4289103"/>
            <a:ext cx="2239686" cy="86256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>
              <a:lnSpc>
                <a:spcPct val="125000"/>
              </a:lnSpc>
              <a:defRPr/>
            </a:pPr>
            <a:r>
              <a:rPr lang="zh-CN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鼓励内部良性竞争，制定团队内部奖罚制度</a:t>
            </a:r>
            <a:endParaRPr lang="zh-CN" altLang="en-US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69" name="h"/>
          <p:cNvSpPr txBox="1"/>
          <p:nvPr>
            <p:custDataLst>
              <p:tags r:id="rId20"/>
            </p:custDataLst>
          </p:nvPr>
        </p:nvSpPr>
        <p:spPr>
          <a:xfrm flipH="1">
            <a:off x="705153" y="2354585"/>
            <a:ext cx="2521547" cy="51642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进行人员分工，让每个成员发挥各自优势，保持成员激情。</a:t>
            </a:r>
            <a:endParaRPr lang="zh-CN" altLang="en-US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algn="r">
              <a:lnSpc>
                <a:spcPct val="120000"/>
              </a:lnSpc>
            </a:pP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1" name="8661124文本框 77"/>
          <p:cNvSpPr txBox="1"/>
          <p:nvPr>
            <p:custDataLst>
              <p:tags r:id="rId21"/>
            </p:custDataLst>
          </p:nvPr>
        </p:nvSpPr>
        <p:spPr>
          <a:xfrm flipH="1">
            <a:off x="705153" y="4289103"/>
            <a:ext cx="2521547" cy="51642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r">
              <a:defRPr/>
            </a:pPr>
            <a:r>
              <a:rPr lang="zh-CN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协调人员关系，促进内部合作，发挥成员能动</a:t>
            </a:r>
            <a:endParaRPr lang="zh-CN" altLang="en-US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eelOff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500"/>
                            </p:stCondLst>
                            <p:childTnLst>
                              <p:par>
                                <p:cTn id="9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/>
      <p:bldP spid="67" grpId="0"/>
      <p:bldP spid="69" grpId="0"/>
      <p:bldP spid="7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 34"/>
          <p:cNvSpPr>
            <a:spLocks noChangeArrowheads="1"/>
          </p:cNvSpPr>
          <p:nvPr/>
        </p:nvSpPr>
        <p:spPr bwMode="auto">
          <a:xfrm>
            <a:off x="7817848" y="2028604"/>
            <a:ext cx="1546225" cy="1546225"/>
          </a:xfrm>
          <a:custGeom>
            <a:avLst/>
            <a:gdLst>
              <a:gd name="T0" fmla="*/ 0 w 1439167"/>
              <a:gd name="T1" fmla="*/ 830469 h 1439167"/>
              <a:gd name="T2" fmla="*/ 830469 w 1439167"/>
              <a:gd name="T3" fmla="*/ 0 h 1439167"/>
              <a:gd name="T4" fmla="*/ 1660939 w 1439167"/>
              <a:gd name="T5" fmla="*/ 830469 h 1439167"/>
              <a:gd name="T6" fmla="*/ 830469 w 1439167"/>
              <a:gd name="T7" fmla="*/ 1660939 h 1439167"/>
              <a:gd name="T8" fmla="*/ 0 w 1439167"/>
              <a:gd name="T9" fmla="*/ 830469 h 14391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39167"/>
              <a:gd name="T16" fmla="*/ 0 h 1439167"/>
              <a:gd name="T17" fmla="*/ 1439167 w 1439167"/>
              <a:gd name="T18" fmla="*/ 1439167 h 14391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39167" h="1439167">
                <a:moveTo>
                  <a:pt x="0" y="719584"/>
                </a:moveTo>
                <a:cubicBezTo>
                  <a:pt x="0" y="322169"/>
                  <a:pt x="322169" y="0"/>
                  <a:pt x="719584" y="0"/>
                </a:cubicBezTo>
                <a:cubicBezTo>
                  <a:pt x="1116999" y="0"/>
                  <a:pt x="1439168" y="322169"/>
                  <a:pt x="1439168" y="719584"/>
                </a:cubicBezTo>
                <a:cubicBezTo>
                  <a:pt x="1439168" y="1116999"/>
                  <a:pt x="1116999" y="1439168"/>
                  <a:pt x="719584" y="1439168"/>
                </a:cubicBezTo>
                <a:cubicBezTo>
                  <a:pt x="322169" y="1439168"/>
                  <a:pt x="0" y="1116999"/>
                  <a:pt x="0" y="719584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执行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任意多边形 34"/>
          <p:cNvSpPr>
            <a:spLocks noChangeArrowheads="1"/>
          </p:cNvSpPr>
          <p:nvPr/>
        </p:nvSpPr>
        <p:spPr bwMode="auto">
          <a:xfrm>
            <a:off x="6535148" y="4144741"/>
            <a:ext cx="1546225" cy="1546225"/>
          </a:xfrm>
          <a:custGeom>
            <a:avLst/>
            <a:gdLst>
              <a:gd name="T0" fmla="*/ 0 w 1439167"/>
              <a:gd name="T1" fmla="*/ 830469 h 1439167"/>
              <a:gd name="T2" fmla="*/ 830469 w 1439167"/>
              <a:gd name="T3" fmla="*/ 0 h 1439167"/>
              <a:gd name="T4" fmla="*/ 1660939 w 1439167"/>
              <a:gd name="T5" fmla="*/ 830469 h 1439167"/>
              <a:gd name="T6" fmla="*/ 830469 w 1439167"/>
              <a:gd name="T7" fmla="*/ 1660939 h 1439167"/>
              <a:gd name="T8" fmla="*/ 0 w 1439167"/>
              <a:gd name="T9" fmla="*/ 830469 h 14391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39167"/>
              <a:gd name="T16" fmla="*/ 0 h 1439167"/>
              <a:gd name="T17" fmla="*/ 1439167 w 1439167"/>
              <a:gd name="T18" fmla="*/ 1439167 h 14391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39167" h="1439167">
                <a:moveTo>
                  <a:pt x="0" y="719584"/>
                </a:moveTo>
                <a:cubicBezTo>
                  <a:pt x="0" y="322169"/>
                  <a:pt x="322169" y="0"/>
                  <a:pt x="719584" y="0"/>
                </a:cubicBezTo>
                <a:cubicBezTo>
                  <a:pt x="1116999" y="0"/>
                  <a:pt x="1439168" y="322169"/>
                  <a:pt x="1439168" y="719584"/>
                </a:cubicBezTo>
                <a:cubicBezTo>
                  <a:pt x="1439168" y="1116999"/>
                  <a:pt x="1116999" y="1439168"/>
                  <a:pt x="719584" y="1439168"/>
                </a:cubicBezTo>
                <a:cubicBezTo>
                  <a:pt x="322169" y="1439168"/>
                  <a:pt x="0" y="1116999"/>
                  <a:pt x="0" y="719584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40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总结</a:t>
            </a:r>
            <a:endParaRPr lang="zh-CN" altLang="en-US" sz="40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任意多边形 34"/>
          <p:cNvSpPr>
            <a:spLocks noChangeArrowheads="1"/>
          </p:cNvSpPr>
          <p:nvPr/>
        </p:nvSpPr>
        <p:spPr bwMode="auto">
          <a:xfrm>
            <a:off x="9118011" y="4100291"/>
            <a:ext cx="1546225" cy="1546225"/>
          </a:xfrm>
          <a:custGeom>
            <a:avLst/>
            <a:gdLst>
              <a:gd name="T0" fmla="*/ 0 w 1439167"/>
              <a:gd name="T1" fmla="*/ 830469 h 1439167"/>
              <a:gd name="T2" fmla="*/ 830469 w 1439167"/>
              <a:gd name="T3" fmla="*/ 0 h 1439167"/>
              <a:gd name="T4" fmla="*/ 1660939 w 1439167"/>
              <a:gd name="T5" fmla="*/ 830469 h 1439167"/>
              <a:gd name="T6" fmla="*/ 830469 w 1439167"/>
              <a:gd name="T7" fmla="*/ 1660939 h 1439167"/>
              <a:gd name="T8" fmla="*/ 0 w 1439167"/>
              <a:gd name="T9" fmla="*/ 830469 h 14391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39167"/>
              <a:gd name="T16" fmla="*/ 0 h 1439167"/>
              <a:gd name="T17" fmla="*/ 1439167 w 1439167"/>
              <a:gd name="T18" fmla="*/ 1439167 h 14391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39167" h="1439167">
                <a:moveTo>
                  <a:pt x="0" y="719584"/>
                </a:moveTo>
                <a:cubicBezTo>
                  <a:pt x="0" y="322169"/>
                  <a:pt x="322169" y="0"/>
                  <a:pt x="719584" y="0"/>
                </a:cubicBezTo>
                <a:cubicBezTo>
                  <a:pt x="1116999" y="0"/>
                  <a:pt x="1439168" y="322169"/>
                  <a:pt x="1439168" y="719584"/>
                </a:cubicBezTo>
                <a:cubicBezTo>
                  <a:pt x="1439168" y="1116999"/>
                  <a:pt x="1116999" y="1439168"/>
                  <a:pt x="719584" y="1439168"/>
                </a:cubicBezTo>
                <a:cubicBezTo>
                  <a:pt x="322169" y="1439168"/>
                  <a:pt x="0" y="1116999"/>
                  <a:pt x="0" y="719584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等线" panose="02010600030101010101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40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改进</a:t>
            </a:r>
            <a:endParaRPr lang="zh-CN" altLang="en-US" sz="40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 rot="17760000" flipH="1">
            <a:off x="7576548" y="3544666"/>
            <a:ext cx="693738" cy="547688"/>
          </a:xfrm>
          <a:prstGeom prst="rightArrow">
            <a:avLst>
              <a:gd name="adj1" fmla="val 50000"/>
              <a:gd name="adj2" fmla="val 31667"/>
            </a:avLst>
          </a:prstGeom>
          <a:solidFill>
            <a:schemeClr val="bg1">
              <a:lumMod val="85000"/>
            </a:schemeClr>
          </a:solidFill>
          <a:ln w="9525">
            <a:noFill/>
            <a:miter lim="800000"/>
          </a:ln>
          <a:effectLst/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AutoShape 11"/>
          <p:cNvSpPr>
            <a:spLocks noChangeArrowheads="1"/>
          </p:cNvSpPr>
          <p:nvPr/>
        </p:nvSpPr>
        <p:spPr bwMode="auto">
          <a:xfrm rot="10740000" flipH="1">
            <a:off x="8236948" y="4717829"/>
            <a:ext cx="695325" cy="547687"/>
          </a:xfrm>
          <a:prstGeom prst="rightArrow">
            <a:avLst>
              <a:gd name="adj1" fmla="val 50000"/>
              <a:gd name="adj2" fmla="val 31739"/>
            </a:avLst>
          </a:prstGeom>
          <a:solidFill>
            <a:schemeClr val="bg1">
              <a:lumMod val="85000"/>
            </a:schemeClr>
          </a:solidFill>
          <a:ln w="9525">
            <a:noFill/>
            <a:miter lim="800000"/>
          </a:ln>
          <a:effectLst/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AutoShape 12"/>
          <p:cNvSpPr>
            <a:spLocks noChangeArrowheads="1"/>
          </p:cNvSpPr>
          <p:nvPr/>
        </p:nvSpPr>
        <p:spPr bwMode="auto">
          <a:xfrm rot="4140000" flipH="1">
            <a:off x="8964023" y="3522441"/>
            <a:ext cx="693738" cy="547688"/>
          </a:xfrm>
          <a:prstGeom prst="rightArrow">
            <a:avLst>
              <a:gd name="adj1" fmla="val 50000"/>
              <a:gd name="adj2" fmla="val 31667"/>
            </a:avLst>
          </a:prstGeom>
          <a:solidFill>
            <a:schemeClr val="bg1">
              <a:lumMod val="85000"/>
            </a:schemeClr>
          </a:solidFill>
          <a:ln w="9525">
            <a:noFill/>
            <a:miter lim="800000"/>
          </a:ln>
          <a:effectLst/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260850" y="3227745"/>
            <a:ext cx="4628276" cy="2142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目标制定出来首先是执行，确保团队以及成员个人能积极执行公司的各项政策，并在执行的过程中不段的进行总结方法，并进行改进，然后再执行。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1335970" y="2746733"/>
            <a:ext cx="2440807" cy="451164"/>
            <a:chOff x="1868723" y="3898985"/>
            <a:chExt cx="2440807" cy="451164"/>
          </a:xfrm>
        </p:grpSpPr>
        <p:sp>
          <p:nvSpPr>
            <p:cNvPr id="28" name="Round Diagonal Corner Rectangle 6"/>
            <p:cNvSpPr/>
            <p:nvPr/>
          </p:nvSpPr>
          <p:spPr>
            <a:xfrm flipV="1">
              <a:off x="1868723" y="3898985"/>
              <a:ext cx="2440807" cy="451164"/>
            </a:xfrm>
            <a:prstGeom prst="round2DiagRect">
              <a:avLst>
                <a:gd name="adj1" fmla="val 47854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828800" rtl="0"/>
              <a:endParaRPr lang="en-US" sz="1400" kern="12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514745" y="3924512"/>
              <a:ext cx="16027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团队管理</a:t>
              </a:r>
              <a:endPara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16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团队管理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19" name="椭圆 18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eelOff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22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结果管理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634877" y="1575966"/>
            <a:ext cx="5189370" cy="4135913"/>
            <a:chOff x="1174752" y="2094775"/>
            <a:chExt cx="4294140" cy="3422418"/>
          </a:xfrm>
        </p:grpSpPr>
        <p:pic>
          <p:nvPicPr>
            <p:cNvPr id="44" name="Picture 5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174752" y="2094775"/>
              <a:ext cx="4294140" cy="3422418"/>
            </a:xfrm>
            <a:prstGeom prst="rect">
              <a:avLst/>
            </a:prstGeom>
          </p:spPr>
        </p:pic>
        <p:sp>
          <p:nvSpPr>
            <p:cNvPr id="45" name="矩形 44"/>
            <p:cNvSpPr/>
            <p:nvPr/>
          </p:nvSpPr>
          <p:spPr>
            <a:xfrm>
              <a:off x="1397399" y="2301989"/>
              <a:ext cx="3842449" cy="2176369"/>
            </a:xfrm>
            <a:prstGeom prst="rect">
              <a:avLst/>
            </a:prstGeom>
            <a:blipFill>
              <a:blip r:embed="rId2" cstate="screen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6" name="透明"/>
            <p:cNvSpPr/>
            <p:nvPr/>
          </p:nvSpPr>
          <p:spPr bwMode="auto">
            <a:xfrm>
              <a:off x="3259976" y="2301989"/>
              <a:ext cx="1979872" cy="2176456"/>
            </a:xfrm>
            <a:custGeom>
              <a:avLst/>
              <a:gdLst>
                <a:gd name="T0" fmla="*/ 1682 w 1682"/>
                <a:gd name="T1" fmla="*/ 0 h 2069"/>
                <a:gd name="T2" fmla="*/ 789 w 1682"/>
                <a:gd name="T3" fmla="*/ 0 h 2069"/>
                <a:gd name="T4" fmla="*/ 0 w 1682"/>
                <a:gd name="T5" fmla="*/ 2069 h 2069"/>
                <a:gd name="T6" fmla="*/ 1682 w 1682"/>
                <a:gd name="T7" fmla="*/ 2069 h 2069"/>
                <a:gd name="T8" fmla="*/ 1682 w 1682"/>
                <a:gd name="T9" fmla="*/ 0 h 2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2" h="2069">
                  <a:moveTo>
                    <a:pt x="1682" y="0"/>
                  </a:moveTo>
                  <a:lnTo>
                    <a:pt x="789" y="0"/>
                  </a:lnTo>
                  <a:lnTo>
                    <a:pt x="0" y="2069"/>
                  </a:lnTo>
                  <a:lnTo>
                    <a:pt x="1682" y="2069"/>
                  </a:lnTo>
                  <a:lnTo>
                    <a:pt x="168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30000"/>
                  </a:schemeClr>
                </a:gs>
                <a:gs pos="23000">
                  <a:schemeClr val="bg1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81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987684" y="1821268"/>
            <a:ext cx="4229941" cy="949795"/>
            <a:chOff x="2486796" y="2343753"/>
            <a:chExt cx="4229941" cy="949795"/>
          </a:xfrm>
        </p:grpSpPr>
        <p:sp>
          <p:nvSpPr>
            <p:cNvPr id="48" name="文本框 47"/>
            <p:cNvSpPr txBox="1"/>
            <p:nvPr/>
          </p:nvSpPr>
          <p:spPr>
            <a:xfrm>
              <a:off x="2486796" y="2343753"/>
              <a:ext cx="35857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kumimoji="0" lang="zh-CN" altLang="en-US" sz="2000" i="0" u="none" strike="noStrike" kern="1200" cap="none" spc="30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总结</a:t>
              </a:r>
              <a:endParaRPr lang="zh-CN" altLang="en-US" sz="2000" spc="3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2486796" y="2687228"/>
              <a:ext cx="4229941" cy="6063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销售是结果导向的工作，无论过程怎么样，结果才能代表一切，对结果进行总结和分析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0" name="椭圆 38"/>
          <p:cNvSpPr/>
          <p:nvPr/>
        </p:nvSpPr>
        <p:spPr>
          <a:xfrm>
            <a:off x="6468587" y="1887607"/>
            <a:ext cx="394467" cy="317917"/>
          </a:xfrm>
          <a:custGeom>
            <a:avLst/>
            <a:gdLst>
              <a:gd name="connsiteX0" fmla="*/ 50882 w 608344"/>
              <a:gd name="connsiteY0" fmla="*/ 115887 h 490289"/>
              <a:gd name="connsiteX1" fmla="*/ 50882 w 608344"/>
              <a:gd name="connsiteY1" fmla="*/ 201112 h 490289"/>
              <a:gd name="connsiteX2" fmla="*/ 438489 w 608344"/>
              <a:gd name="connsiteY2" fmla="*/ 201112 h 490289"/>
              <a:gd name="connsiteX3" fmla="*/ 438489 w 608344"/>
              <a:gd name="connsiteY3" fmla="*/ 162825 h 490289"/>
              <a:gd name="connsiteX4" fmla="*/ 219567 w 608344"/>
              <a:gd name="connsiteY4" fmla="*/ 162825 h 490289"/>
              <a:gd name="connsiteX5" fmla="*/ 174400 w 608344"/>
              <a:gd name="connsiteY5" fmla="*/ 135399 h 490289"/>
              <a:gd name="connsiteX6" fmla="*/ 165459 w 608344"/>
              <a:gd name="connsiteY6" fmla="*/ 118372 h 490289"/>
              <a:gd name="connsiteX7" fmla="*/ 164260 w 608344"/>
              <a:gd name="connsiteY7" fmla="*/ 115887 h 490289"/>
              <a:gd name="connsiteX8" fmla="*/ 50697 w 608344"/>
              <a:gd name="connsiteY8" fmla="*/ 64991 h 490289"/>
              <a:gd name="connsiteX9" fmla="*/ 164445 w 608344"/>
              <a:gd name="connsiteY9" fmla="*/ 64991 h 490289"/>
              <a:gd name="connsiteX10" fmla="*/ 210718 w 608344"/>
              <a:gd name="connsiteY10" fmla="*/ 94995 h 490289"/>
              <a:gd name="connsiteX11" fmla="*/ 219567 w 608344"/>
              <a:gd name="connsiteY11" fmla="*/ 112022 h 490289"/>
              <a:gd name="connsiteX12" fmla="*/ 438674 w 608344"/>
              <a:gd name="connsiteY12" fmla="*/ 112022 h 490289"/>
              <a:gd name="connsiteX13" fmla="*/ 489371 w 608344"/>
              <a:gd name="connsiteY13" fmla="*/ 162641 h 490289"/>
              <a:gd name="connsiteX14" fmla="*/ 489371 w 608344"/>
              <a:gd name="connsiteY14" fmla="*/ 445560 h 490289"/>
              <a:gd name="connsiteX15" fmla="*/ 444665 w 608344"/>
              <a:gd name="connsiteY15" fmla="*/ 490289 h 490289"/>
              <a:gd name="connsiteX16" fmla="*/ 44798 w 608344"/>
              <a:gd name="connsiteY16" fmla="*/ 490289 h 490289"/>
              <a:gd name="connsiteX17" fmla="*/ 0 w 608344"/>
              <a:gd name="connsiteY17" fmla="*/ 445560 h 490289"/>
              <a:gd name="connsiteX18" fmla="*/ 0 w 608344"/>
              <a:gd name="connsiteY18" fmla="*/ 115611 h 490289"/>
              <a:gd name="connsiteX19" fmla="*/ 50697 w 608344"/>
              <a:gd name="connsiteY19" fmla="*/ 64991 h 490289"/>
              <a:gd name="connsiteX20" fmla="*/ 261904 w 608344"/>
              <a:gd name="connsiteY20" fmla="*/ 0 h 490289"/>
              <a:gd name="connsiteX21" fmla="*/ 519660 w 608344"/>
              <a:gd name="connsiteY21" fmla="*/ 0 h 490289"/>
              <a:gd name="connsiteX22" fmla="*/ 608344 w 608344"/>
              <a:gd name="connsiteY22" fmla="*/ 88635 h 490289"/>
              <a:gd name="connsiteX23" fmla="*/ 608344 w 608344"/>
              <a:gd name="connsiteY23" fmla="*/ 335764 h 490289"/>
              <a:gd name="connsiteX24" fmla="*/ 578107 w 608344"/>
              <a:gd name="connsiteY24" fmla="*/ 365953 h 490289"/>
              <a:gd name="connsiteX25" fmla="*/ 547961 w 608344"/>
              <a:gd name="connsiteY25" fmla="*/ 335764 h 490289"/>
              <a:gd name="connsiteX26" fmla="*/ 547961 w 608344"/>
              <a:gd name="connsiteY26" fmla="*/ 88635 h 490289"/>
              <a:gd name="connsiteX27" fmla="*/ 519660 w 608344"/>
              <a:gd name="connsiteY27" fmla="*/ 60379 h 490289"/>
              <a:gd name="connsiteX28" fmla="*/ 261904 w 608344"/>
              <a:gd name="connsiteY28" fmla="*/ 60379 h 490289"/>
              <a:gd name="connsiteX29" fmla="*/ 231666 w 608344"/>
              <a:gd name="connsiteY29" fmla="*/ 30190 h 490289"/>
              <a:gd name="connsiteX30" fmla="*/ 261904 w 608344"/>
              <a:gd name="connsiteY30" fmla="*/ 0 h 490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08344" h="490289">
                <a:moveTo>
                  <a:pt x="50882" y="115887"/>
                </a:moveTo>
                <a:lnTo>
                  <a:pt x="50882" y="201112"/>
                </a:lnTo>
                <a:lnTo>
                  <a:pt x="438489" y="201112"/>
                </a:lnTo>
                <a:lnTo>
                  <a:pt x="438489" y="162825"/>
                </a:lnTo>
                <a:lnTo>
                  <a:pt x="219567" y="162825"/>
                </a:lnTo>
                <a:cubicBezTo>
                  <a:pt x="200578" y="162825"/>
                  <a:pt x="183065" y="152241"/>
                  <a:pt x="174400" y="135399"/>
                </a:cubicBezTo>
                <a:lnTo>
                  <a:pt x="165459" y="118372"/>
                </a:lnTo>
                <a:cubicBezTo>
                  <a:pt x="165090" y="117544"/>
                  <a:pt x="164629" y="116715"/>
                  <a:pt x="164260" y="115887"/>
                </a:cubicBezTo>
                <a:close/>
                <a:moveTo>
                  <a:pt x="50697" y="64991"/>
                </a:moveTo>
                <a:lnTo>
                  <a:pt x="164445" y="64991"/>
                </a:lnTo>
                <a:cubicBezTo>
                  <a:pt x="184447" y="64991"/>
                  <a:pt x="202514" y="76772"/>
                  <a:pt x="210718" y="94995"/>
                </a:cubicBezTo>
                <a:lnTo>
                  <a:pt x="219567" y="112022"/>
                </a:lnTo>
                <a:lnTo>
                  <a:pt x="438674" y="112022"/>
                </a:lnTo>
                <a:cubicBezTo>
                  <a:pt x="466696" y="112022"/>
                  <a:pt x="489371" y="134662"/>
                  <a:pt x="489371" y="162641"/>
                </a:cubicBezTo>
                <a:lnTo>
                  <a:pt x="489371" y="445560"/>
                </a:lnTo>
                <a:cubicBezTo>
                  <a:pt x="489371" y="470225"/>
                  <a:pt x="469369" y="490289"/>
                  <a:pt x="444665" y="490289"/>
                </a:cubicBezTo>
                <a:lnTo>
                  <a:pt x="44798" y="490289"/>
                </a:lnTo>
                <a:cubicBezTo>
                  <a:pt x="20002" y="490289"/>
                  <a:pt x="0" y="470225"/>
                  <a:pt x="0" y="445560"/>
                </a:cubicBezTo>
                <a:lnTo>
                  <a:pt x="0" y="115611"/>
                </a:lnTo>
                <a:cubicBezTo>
                  <a:pt x="0" y="87632"/>
                  <a:pt x="22675" y="64991"/>
                  <a:pt x="50697" y="64991"/>
                </a:cubicBezTo>
                <a:close/>
                <a:moveTo>
                  <a:pt x="261904" y="0"/>
                </a:moveTo>
                <a:lnTo>
                  <a:pt x="519660" y="0"/>
                </a:lnTo>
                <a:cubicBezTo>
                  <a:pt x="568611" y="0"/>
                  <a:pt x="608344" y="39762"/>
                  <a:pt x="608344" y="88635"/>
                </a:cubicBezTo>
                <a:lnTo>
                  <a:pt x="608344" y="335764"/>
                </a:lnTo>
                <a:cubicBezTo>
                  <a:pt x="608344" y="352423"/>
                  <a:pt x="594885" y="365953"/>
                  <a:pt x="578107" y="365953"/>
                </a:cubicBezTo>
                <a:cubicBezTo>
                  <a:pt x="561421" y="365953"/>
                  <a:pt x="547961" y="352423"/>
                  <a:pt x="547961" y="335764"/>
                </a:cubicBezTo>
                <a:lnTo>
                  <a:pt x="547961" y="88635"/>
                </a:lnTo>
                <a:cubicBezTo>
                  <a:pt x="547961" y="72988"/>
                  <a:pt x="535240" y="60379"/>
                  <a:pt x="519660" y="60379"/>
                </a:cubicBezTo>
                <a:lnTo>
                  <a:pt x="261904" y="60379"/>
                </a:lnTo>
                <a:cubicBezTo>
                  <a:pt x="245218" y="60379"/>
                  <a:pt x="231666" y="46849"/>
                  <a:pt x="231666" y="30190"/>
                </a:cubicBezTo>
                <a:cubicBezTo>
                  <a:pt x="231666" y="13530"/>
                  <a:pt x="245218" y="0"/>
                  <a:pt x="2619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6987684" y="3150703"/>
            <a:ext cx="4229941" cy="866695"/>
            <a:chOff x="2486796" y="2343753"/>
            <a:chExt cx="4229941" cy="866695"/>
          </a:xfrm>
        </p:grpSpPr>
        <p:sp>
          <p:nvSpPr>
            <p:cNvPr id="52" name="文本框 51"/>
            <p:cNvSpPr txBox="1"/>
            <p:nvPr/>
          </p:nvSpPr>
          <p:spPr>
            <a:xfrm>
              <a:off x="2486796" y="2343753"/>
              <a:ext cx="358578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rPr>
                <a:t>奖惩</a:t>
              </a:r>
              <a:endParaRPr lang="zh-CN" altLang="en-US" sz="20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  <a:p>
              <a:endParaRPr lang="zh-CN" altLang="en-US" sz="20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2486796" y="2687228"/>
              <a:ext cx="4229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销售是一份需要激情的工作，建立内部奖惩制度，刺激销售的内在动力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6987684" y="4480138"/>
            <a:ext cx="4229941" cy="949795"/>
            <a:chOff x="2486796" y="2343753"/>
            <a:chExt cx="4229941" cy="949795"/>
          </a:xfrm>
        </p:grpSpPr>
        <p:sp>
          <p:nvSpPr>
            <p:cNvPr id="55" name="文本框 54"/>
            <p:cNvSpPr txBox="1"/>
            <p:nvPr/>
          </p:nvSpPr>
          <p:spPr>
            <a:xfrm>
              <a:off x="2486796" y="2343753"/>
              <a:ext cx="35857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rPr>
                <a:t>分析</a:t>
              </a:r>
              <a:endParaRPr lang="zh-CN" altLang="en-US" sz="20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2486796" y="2687228"/>
              <a:ext cx="4229941" cy="6063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对结果和过程进行分析，总结经验，不断提升团队和个人</a:t>
              </a:r>
              <a:endPara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6657916" y="2900654"/>
            <a:ext cx="4488460" cy="1333500"/>
            <a:chOff x="6153150" y="3105150"/>
            <a:chExt cx="4488460" cy="1333500"/>
          </a:xfrm>
        </p:grpSpPr>
        <p:cxnSp>
          <p:nvCxnSpPr>
            <p:cNvPr id="58" name="直接连接符 57"/>
            <p:cNvCxnSpPr/>
            <p:nvPr/>
          </p:nvCxnSpPr>
          <p:spPr>
            <a:xfrm>
              <a:off x="6153150" y="3105150"/>
              <a:ext cx="448846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ys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>
              <a:off x="6153150" y="4438650"/>
              <a:ext cx="448846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ys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Freeform 15"/>
          <p:cNvSpPr>
            <a:spLocks noEditPoints="1"/>
          </p:cNvSpPr>
          <p:nvPr/>
        </p:nvSpPr>
        <p:spPr bwMode="auto">
          <a:xfrm>
            <a:off x="6472466" y="3218075"/>
            <a:ext cx="370900" cy="317916"/>
          </a:xfrm>
          <a:custGeom>
            <a:avLst/>
            <a:gdLst>
              <a:gd name="T0" fmla="*/ 4 w 94"/>
              <a:gd name="T1" fmla="*/ 19 h 81"/>
              <a:gd name="T2" fmla="*/ 46 w 94"/>
              <a:gd name="T3" fmla="*/ 19 h 81"/>
              <a:gd name="T4" fmla="*/ 50 w 94"/>
              <a:gd name="T5" fmla="*/ 16 h 81"/>
              <a:gd name="T6" fmla="*/ 73 w 94"/>
              <a:gd name="T7" fmla="*/ 0 h 81"/>
              <a:gd name="T8" fmla="*/ 73 w 94"/>
              <a:gd name="T9" fmla="*/ 33 h 81"/>
              <a:gd name="T10" fmla="*/ 73 w 94"/>
              <a:gd name="T11" fmla="*/ 66 h 81"/>
              <a:gd name="T12" fmla="*/ 50 w 94"/>
              <a:gd name="T13" fmla="*/ 49 h 81"/>
              <a:gd name="T14" fmla="*/ 46 w 94"/>
              <a:gd name="T15" fmla="*/ 47 h 81"/>
              <a:gd name="T16" fmla="*/ 33 w 94"/>
              <a:gd name="T17" fmla="*/ 47 h 81"/>
              <a:gd name="T18" fmla="*/ 40 w 94"/>
              <a:gd name="T19" fmla="*/ 70 h 81"/>
              <a:gd name="T20" fmla="*/ 45 w 94"/>
              <a:gd name="T21" fmla="*/ 70 h 81"/>
              <a:gd name="T22" fmla="*/ 45 w 94"/>
              <a:gd name="T23" fmla="*/ 81 h 81"/>
              <a:gd name="T24" fmla="*/ 43 w 94"/>
              <a:gd name="T25" fmla="*/ 81 h 81"/>
              <a:gd name="T26" fmla="*/ 21 w 94"/>
              <a:gd name="T27" fmla="*/ 81 h 81"/>
              <a:gd name="T28" fmla="*/ 11 w 94"/>
              <a:gd name="T29" fmla="*/ 47 h 81"/>
              <a:gd name="T30" fmla="*/ 4 w 94"/>
              <a:gd name="T31" fmla="*/ 47 h 81"/>
              <a:gd name="T32" fmla="*/ 4 w 94"/>
              <a:gd name="T33" fmla="*/ 19 h 81"/>
              <a:gd name="T34" fmla="*/ 87 w 94"/>
              <a:gd name="T35" fmla="*/ 23 h 81"/>
              <a:gd name="T36" fmla="*/ 94 w 94"/>
              <a:gd name="T37" fmla="*/ 33 h 81"/>
              <a:gd name="T38" fmla="*/ 87 w 94"/>
              <a:gd name="T39" fmla="*/ 43 h 81"/>
              <a:gd name="T40" fmla="*/ 87 w 94"/>
              <a:gd name="T41" fmla="*/ 66 h 81"/>
              <a:gd name="T42" fmla="*/ 78 w 94"/>
              <a:gd name="T43" fmla="*/ 66 h 81"/>
              <a:gd name="T44" fmla="*/ 78 w 94"/>
              <a:gd name="T45" fmla="*/ 0 h 81"/>
              <a:gd name="T46" fmla="*/ 87 w 94"/>
              <a:gd name="T47" fmla="*/ 0 h 81"/>
              <a:gd name="T48" fmla="*/ 87 w 94"/>
              <a:gd name="T49" fmla="*/ 23 h 81"/>
              <a:gd name="T50" fmla="*/ 46 w 94"/>
              <a:gd name="T51" fmla="*/ 49 h 81"/>
              <a:gd name="T52" fmla="*/ 37 w 94"/>
              <a:gd name="T53" fmla="*/ 49 h 81"/>
              <a:gd name="T54" fmla="*/ 40 w 94"/>
              <a:gd name="T55" fmla="*/ 61 h 81"/>
              <a:gd name="T56" fmla="*/ 43 w 94"/>
              <a:gd name="T57" fmla="*/ 61 h 81"/>
              <a:gd name="T58" fmla="*/ 43 w 94"/>
              <a:gd name="T59" fmla="*/ 57 h 81"/>
              <a:gd name="T60" fmla="*/ 46 w 94"/>
              <a:gd name="T61" fmla="*/ 49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4" h="81">
                <a:moveTo>
                  <a:pt x="4" y="19"/>
                </a:moveTo>
                <a:cubicBezTo>
                  <a:pt x="46" y="19"/>
                  <a:pt x="46" y="19"/>
                  <a:pt x="46" y="19"/>
                </a:cubicBezTo>
                <a:cubicBezTo>
                  <a:pt x="50" y="16"/>
                  <a:pt x="50" y="16"/>
                  <a:pt x="50" y="16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66"/>
                  <a:pt x="73" y="66"/>
                  <a:pt x="73" y="66"/>
                </a:cubicBezTo>
                <a:cubicBezTo>
                  <a:pt x="50" y="49"/>
                  <a:pt x="50" y="49"/>
                  <a:pt x="50" y="49"/>
                </a:cubicBezTo>
                <a:cubicBezTo>
                  <a:pt x="46" y="47"/>
                  <a:pt x="46" y="47"/>
                  <a:pt x="46" y="47"/>
                </a:cubicBezTo>
                <a:cubicBezTo>
                  <a:pt x="33" y="47"/>
                  <a:pt x="33" y="47"/>
                  <a:pt x="33" y="47"/>
                </a:cubicBezTo>
                <a:cubicBezTo>
                  <a:pt x="40" y="70"/>
                  <a:pt x="40" y="70"/>
                  <a:pt x="40" y="70"/>
                </a:cubicBezTo>
                <a:cubicBezTo>
                  <a:pt x="45" y="70"/>
                  <a:pt x="45" y="70"/>
                  <a:pt x="45" y="70"/>
                </a:cubicBezTo>
                <a:cubicBezTo>
                  <a:pt x="45" y="81"/>
                  <a:pt x="45" y="81"/>
                  <a:pt x="45" y="81"/>
                </a:cubicBezTo>
                <a:cubicBezTo>
                  <a:pt x="43" y="81"/>
                  <a:pt x="43" y="81"/>
                  <a:pt x="43" y="81"/>
                </a:cubicBezTo>
                <a:cubicBezTo>
                  <a:pt x="21" y="81"/>
                  <a:pt x="21" y="81"/>
                  <a:pt x="21" y="81"/>
                </a:cubicBezTo>
                <a:cubicBezTo>
                  <a:pt x="11" y="47"/>
                  <a:pt x="11" y="47"/>
                  <a:pt x="11" y="47"/>
                </a:cubicBezTo>
                <a:cubicBezTo>
                  <a:pt x="4" y="47"/>
                  <a:pt x="4" y="47"/>
                  <a:pt x="4" y="47"/>
                </a:cubicBezTo>
                <a:cubicBezTo>
                  <a:pt x="0" y="37"/>
                  <a:pt x="0" y="28"/>
                  <a:pt x="4" y="19"/>
                </a:cubicBezTo>
                <a:close/>
                <a:moveTo>
                  <a:pt x="87" y="23"/>
                </a:moveTo>
                <a:cubicBezTo>
                  <a:pt x="91" y="24"/>
                  <a:pt x="94" y="28"/>
                  <a:pt x="94" y="33"/>
                </a:cubicBezTo>
                <a:cubicBezTo>
                  <a:pt x="94" y="38"/>
                  <a:pt x="91" y="42"/>
                  <a:pt x="87" y="43"/>
                </a:cubicBezTo>
                <a:cubicBezTo>
                  <a:pt x="87" y="66"/>
                  <a:pt x="87" y="66"/>
                  <a:pt x="87" y="66"/>
                </a:cubicBezTo>
                <a:cubicBezTo>
                  <a:pt x="78" y="66"/>
                  <a:pt x="78" y="66"/>
                  <a:pt x="78" y="66"/>
                </a:cubicBezTo>
                <a:cubicBezTo>
                  <a:pt x="78" y="0"/>
                  <a:pt x="78" y="0"/>
                  <a:pt x="78" y="0"/>
                </a:cubicBezTo>
                <a:cubicBezTo>
                  <a:pt x="87" y="0"/>
                  <a:pt x="87" y="0"/>
                  <a:pt x="87" y="0"/>
                </a:cubicBezTo>
                <a:cubicBezTo>
                  <a:pt x="87" y="23"/>
                  <a:pt x="87" y="23"/>
                  <a:pt x="87" y="23"/>
                </a:cubicBezTo>
                <a:close/>
                <a:moveTo>
                  <a:pt x="46" y="49"/>
                </a:moveTo>
                <a:cubicBezTo>
                  <a:pt x="37" y="49"/>
                  <a:pt x="37" y="49"/>
                  <a:pt x="37" y="49"/>
                </a:cubicBezTo>
                <a:cubicBezTo>
                  <a:pt x="40" y="61"/>
                  <a:pt x="40" y="61"/>
                  <a:pt x="40" y="61"/>
                </a:cubicBezTo>
                <a:cubicBezTo>
                  <a:pt x="43" y="61"/>
                  <a:pt x="43" y="61"/>
                  <a:pt x="43" y="61"/>
                </a:cubicBezTo>
                <a:cubicBezTo>
                  <a:pt x="43" y="57"/>
                  <a:pt x="43" y="57"/>
                  <a:pt x="43" y="57"/>
                </a:cubicBezTo>
                <a:lnTo>
                  <a:pt x="46" y="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83743" tIns="41872" rIns="83743" bIns="41872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1" name="Freeform 17"/>
          <p:cNvSpPr>
            <a:spLocks noEditPoints="1"/>
          </p:cNvSpPr>
          <p:nvPr/>
        </p:nvSpPr>
        <p:spPr bwMode="auto">
          <a:xfrm>
            <a:off x="6439615" y="4489242"/>
            <a:ext cx="365897" cy="369333"/>
          </a:xfrm>
          <a:custGeom>
            <a:avLst/>
            <a:gdLst>
              <a:gd name="T0" fmla="*/ 49 w 99"/>
              <a:gd name="T1" fmla="*/ 0 h 100"/>
              <a:gd name="T2" fmla="*/ 99 w 99"/>
              <a:gd name="T3" fmla="*/ 50 h 100"/>
              <a:gd name="T4" fmla="*/ 49 w 99"/>
              <a:gd name="T5" fmla="*/ 100 h 100"/>
              <a:gd name="T6" fmla="*/ 0 w 99"/>
              <a:gd name="T7" fmla="*/ 50 h 100"/>
              <a:gd name="T8" fmla="*/ 49 w 99"/>
              <a:gd name="T9" fmla="*/ 0 h 100"/>
              <a:gd name="T10" fmla="*/ 45 w 99"/>
              <a:gd name="T11" fmla="*/ 15 h 100"/>
              <a:gd name="T12" fmla="*/ 45 w 99"/>
              <a:gd name="T13" fmla="*/ 44 h 100"/>
              <a:gd name="T14" fmla="*/ 54 w 99"/>
              <a:gd name="T15" fmla="*/ 44 h 100"/>
              <a:gd name="T16" fmla="*/ 54 w 99"/>
              <a:gd name="T17" fmla="*/ 15 h 100"/>
              <a:gd name="T18" fmla="*/ 45 w 99"/>
              <a:gd name="T19" fmla="*/ 15 h 100"/>
              <a:gd name="T20" fmla="*/ 67 w 99"/>
              <a:gd name="T21" fmla="*/ 24 h 100"/>
              <a:gd name="T22" fmla="*/ 61 w 99"/>
              <a:gd name="T23" fmla="*/ 32 h 100"/>
              <a:gd name="T24" fmla="*/ 64 w 99"/>
              <a:gd name="T25" fmla="*/ 35 h 100"/>
              <a:gd name="T26" fmla="*/ 70 w 99"/>
              <a:gd name="T27" fmla="*/ 50 h 100"/>
              <a:gd name="T28" fmla="*/ 64 w 99"/>
              <a:gd name="T29" fmla="*/ 65 h 100"/>
              <a:gd name="T30" fmla="*/ 49 w 99"/>
              <a:gd name="T31" fmla="*/ 71 h 100"/>
              <a:gd name="T32" fmla="*/ 35 w 99"/>
              <a:gd name="T33" fmla="*/ 65 h 100"/>
              <a:gd name="T34" fmla="*/ 28 w 99"/>
              <a:gd name="T35" fmla="*/ 50 h 100"/>
              <a:gd name="T36" fmla="*/ 35 w 99"/>
              <a:gd name="T37" fmla="*/ 35 h 100"/>
              <a:gd name="T38" fmla="*/ 37 w 99"/>
              <a:gd name="T39" fmla="*/ 32 h 100"/>
              <a:gd name="T40" fmla="*/ 31 w 99"/>
              <a:gd name="T41" fmla="*/ 24 h 100"/>
              <a:gd name="T42" fmla="*/ 27 w 99"/>
              <a:gd name="T43" fmla="*/ 28 h 100"/>
              <a:gd name="T44" fmla="*/ 18 w 99"/>
              <a:gd name="T45" fmla="*/ 50 h 100"/>
              <a:gd name="T46" fmla="*/ 27 w 99"/>
              <a:gd name="T47" fmla="*/ 72 h 100"/>
              <a:gd name="T48" fmla="*/ 49 w 99"/>
              <a:gd name="T49" fmla="*/ 81 h 100"/>
              <a:gd name="T50" fmla="*/ 72 w 99"/>
              <a:gd name="T51" fmla="*/ 72 h 100"/>
              <a:gd name="T52" fmla="*/ 81 w 99"/>
              <a:gd name="T53" fmla="*/ 50 h 100"/>
              <a:gd name="T54" fmla="*/ 72 w 99"/>
              <a:gd name="T55" fmla="*/ 28 h 100"/>
              <a:gd name="T56" fmla="*/ 67 w 99"/>
              <a:gd name="T57" fmla="*/ 24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9" h="100">
                <a:moveTo>
                  <a:pt x="49" y="0"/>
                </a:moveTo>
                <a:cubicBezTo>
                  <a:pt x="77" y="0"/>
                  <a:pt x="99" y="22"/>
                  <a:pt x="99" y="50"/>
                </a:cubicBezTo>
                <a:cubicBezTo>
                  <a:pt x="99" y="77"/>
                  <a:pt x="77" y="100"/>
                  <a:pt x="49" y="100"/>
                </a:cubicBezTo>
                <a:cubicBezTo>
                  <a:pt x="22" y="100"/>
                  <a:pt x="0" y="77"/>
                  <a:pt x="0" y="50"/>
                </a:cubicBezTo>
                <a:cubicBezTo>
                  <a:pt x="0" y="22"/>
                  <a:pt x="22" y="0"/>
                  <a:pt x="49" y="0"/>
                </a:cubicBezTo>
                <a:close/>
                <a:moveTo>
                  <a:pt x="45" y="15"/>
                </a:moveTo>
                <a:cubicBezTo>
                  <a:pt x="45" y="44"/>
                  <a:pt x="45" y="44"/>
                  <a:pt x="45" y="44"/>
                </a:cubicBezTo>
                <a:cubicBezTo>
                  <a:pt x="54" y="44"/>
                  <a:pt x="54" y="44"/>
                  <a:pt x="54" y="44"/>
                </a:cubicBezTo>
                <a:cubicBezTo>
                  <a:pt x="54" y="15"/>
                  <a:pt x="54" y="15"/>
                  <a:pt x="54" y="15"/>
                </a:cubicBezTo>
                <a:cubicBezTo>
                  <a:pt x="45" y="15"/>
                  <a:pt x="45" y="15"/>
                  <a:pt x="45" y="15"/>
                </a:cubicBezTo>
                <a:close/>
                <a:moveTo>
                  <a:pt x="67" y="24"/>
                </a:moveTo>
                <a:cubicBezTo>
                  <a:pt x="61" y="32"/>
                  <a:pt x="61" y="32"/>
                  <a:pt x="61" y="32"/>
                </a:cubicBezTo>
                <a:cubicBezTo>
                  <a:pt x="62" y="33"/>
                  <a:pt x="63" y="34"/>
                  <a:pt x="64" y="35"/>
                </a:cubicBezTo>
                <a:cubicBezTo>
                  <a:pt x="68" y="39"/>
                  <a:pt x="70" y="44"/>
                  <a:pt x="70" y="50"/>
                </a:cubicBezTo>
                <a:cubicBezTo>
                  <a:pt x="70" y="55"/>
                  <a:pt x="68" y="61"/>
                  <a:pt x="64" y="65"/>
                </a:cubicBezTo>
                <a:cubicBezTo>
                  <a:pt x="60" y="68"/>
                  <a:pt x="55" y="71"/>
                  <a:pt x="49" y="71"/>
                </a:cubicBezTo>
                <a:cubicBezTo>
                  <a:pt x="44" y="71"/>
                  <a:pt x="38" y="68"/>
                  <a:pt x="35" y="65"/>
                </a:cubicBezTo>
                <a:cubicBezTo>
                  <a:pt x="31" y="61"/>
                  <a:pt x="28" y="55"/>
                  <a:pt x="28" y="50"/>
                </a:cubicBezTo>
                <a:cubicBezTo>
                  <a:pt x="28" y="44"/>
                  <a:pt x="31" y="39"/>
                  <a:pt x="35" y="35"/>
                </a:cubicBezTo>
                <a:cubicBezTo>
                  <a:pt x="35" y="34"/>
                  <a:pt x="36" y="33"/>
                  <a:pt x="37" y="32"/>
                </a:cubicBezTo>
                <a:cubicBezTo>
                  <a:pt x="31" y="24"/>
                  <a:pt x="31" y="24"/>
                  <a:pt x="31" y="24"/>
                </a:cubicBezTo>
                <a:cubicBezTo>
                  <a:pt x="30" y="25"/>
                  <a:pt x="29" y="26"/>
                  <a:pt x="27" y="28"/>
                </a:cubicBezTo>
                <a:cubicBezTo>
                  <a:pt x="22" y="33"/>
                  <a:pt x="18" y="41"/>
                  <a:pt x="18" y="50"/>
                </a:cubicBezTo>
                <a:cubicBezTo>
                  <a:pt x="18" y="58"/>
                  <a:pt x="22" y="66"/>
                  <a:pt x="27" y="72"/>
                </a:cubicBezTo>
                <a:cubicBezTo>
                  <a:pt x="33" y="77"/>
                  <a:pt x="41" y="81"/>
                  <a:pt x="49" y="81"/>
                </a:cubicBezTo>
                <a:cubicBezTo>
                  <a:pt x="58" y="81"/>
                  <a:pt x="66" y="77"/>
                  <a:pt x="72" y="72"/>
                </a:cubicBezTo>
                <a:cubicBezTo>
                  <a:pt x="77" y="66"/>
                  <a:pt x="81" y="58"/>
                  <a:pt x="81" y="50"/>
                </a:cubicBezTo>
                <a:cubicBezTo>
                  <a:pt x="81" y="41"/>
                  <a:pt x="77" y="33"/>
                  <a:pt x="72" y="28"/>
                </a:cubicBezTo>
                <a:cubicBezTo>
                  <a:pt x="70" y="26"/>
                  <a:pt x="69" y="25"/>
                  <a:pt x="67" y="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83743" tIns="41872" rIns="83743" bIns="41872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eelOff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0" grpId="0" animBg="1"/>
      <p:bldP spid="6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62241" y="622366"/>
            <a:ext cx="976049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COMPETITION REPORT</a:t>
            </a:r>
            <a:endParaRPr lang="en-US" altLang="zh-CN" sz="60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椭圆 27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椭圆 46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49" name="箭头: V 形 48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箭头: V 形 49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箭头: V 形 50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椭圆 53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56" name="箭头: V 形 55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箭头: V 形 56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箭头: V 形 57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 rot="5400000">
            <a:off x="10646924" y="2214288"/>
            <a:ext cx="1948774" cy="190498"/>
            <a:chOff x="4548919" y="6236957"/>
            <a:chExt cx="3347223" cy="327200"/>
          </a:xfrm>
        </p:grpSpPr>
        <p:cxnSp>
          <p:nvCxnSpPr>
            <p:cNvPr id="60" name="直接连接符 59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椭圆 61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3" name="矩形 62"/>
          <p:cNvSpPr/>
          <p:nvPr/>
        </p:nvSpPr>
        <p:spPr>
          <a:xfrm>
            <a:off x="1616094" y="1884481"/>
            <a:ext cx="8959813" cy="32924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668616" y="2398529"/>
            <a:ext cx="5684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ctr">
              <a:defRPr sz="6000" b="1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zh-CN" altLang="en-US" sz="5400" dirty="0">
                <a:solidFill>
                  <a:schemeClr val="accent3"/>
                </a:solidFill>
                <a:latin typeface="+mn-lt"/>
                <a:ea typeface="+mn-ea"/>
                <a:sym typeface="+mn-lt"/>
              </a:rPr>
              <a:t>可能遇到的问题</a:t>
            </a:r>
            <a:endParaRPr lang="en-US" altLang="zh-CN" sz="5400" dirty="0">
              <a:solidFill>
                <a:schemeClr val="accent3"/>
              </a:solidFill>
              <a:latin typeface="+mn-lt"/>
              <a:ea typeface="+mn-ea"/>
              <a:sym typeface="+mn-lt"/>
            </a:endParaRPr>
          </a:p>
          <a:p>
            <a:r>
              <a:rPr lang="zh-CN" altLang="en-US" sz="5400" dirty="0">
                <a:solidFill>
                  <a:schemeClr val="accent3"/>
                </a:solidFill>
                <a:latin typeface="+mn-lt"/>
                <a:ea typeface="+mn-ea"/>
                <a:sym typeface="+mn-lt"/>
              </a:rPr>
              <a:t>和解决方案</a:t>
            </a:r>
            <a:endParaRPr lang="zh-CN" altLang="en-US" sz="5400" dirty="0">
              <a:solidFill>
                <a:schemeClr val="accent3"/>
              </a:solidFill>
              <a:latin typeface="+mn-lt"/>
              <a:ea typeface="+mn-ea"/>
              <a:sym typeface="+mn-lt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4440139" y="4848779"/>
            <a:ext cx="70790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PART 07</a:t>
            </a:r>
            <a:endParaRPr lang="zh-CN" altLang="en-US" sz="115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4965004" y="4121307"/>
            <a:ext cx="5091977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请输入文字内容，言简意赅即可。请输入文字内容，言简意赅即可。请输入文字内容，言简意赅即可。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10935854" y="345146"/>
            <a:ext cx="991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11485" y="496452"/>
            <a:ext cx="257412" cy="257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595249" y="1884481"/>
            <a:ext cx="2770715" cy="32924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2128648" y="2721917"/>
            <a:ext cx="1674398" cy="1454500"/>
            <a:chOff x="1530078" y="1565736"/>
            <a:chExt cx="1674398" cy="1454500"/>
          </a:xfrm>
        </p:grpSpPr>
        <p:sp>
          <p:nvSpPr>
            <p:cNvPr id="71" name="椭圆 70"/>
            <p:cNvSpPr/>
            <p:nvPr/>
          </p:nvSpPr>
          <p:spPr>
            <a:xfrm>
              <a:off x="1654385" y="1565736"/>
              <a:ext cx="1454500" cy="14545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530078" y="1766694"/>
              <a:ext cx="167439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dirty="0">
                  <a:solidFill>
                    <a:schemeClr val="bg1"/>
                  </a:solidFill>
                  <a:cs typeface="+mn-ea"/>
                  <a:sym typeface="+mn-lt"/>
                </a:rPr>
                <a:t>07</a:t>
              </a:r>
              <a:endParaRPr lang="zh-CN" altLang="en-US" sz="6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 advTm="0">
        <p15:prstTrans prst="curtains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333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600" tmFilter="0,0; .5, 1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3" grpId="0" animBg="1"/>
      <p:bldP spid="64" grpId="0"/>
      <p:bldP spid="65" grpId="0"/>
      <p:bldP spid="66" grpId="0"/>
      <p:bldP spid="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ŝľiď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5927609" y="4916718"/>
            <a:ext cx="5807191" cy="146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defTabSz="914400" rtl="0" eaLnBrk="0" fontAlgn="base" latinLnBrk="0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zh-CN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解决方案：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defRPr/>
            </a:pPr>
            <a:r>
              <a:rPr kumimoji="0" lang="zh-CN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进一步深入市场，多方考察对比，综合比较</a:t>
            </a:r>
            <a:endParaRPr kumimoji="0" lang="zh-CN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defRPr/>
            </a:pPr>
            <a:r>
              <a:rPr kumimoji="0" lang="zh-CN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利用互联网，对区域市场进行汇总，逐步排除确定获取公司资源帮助，提供参考</a:t>
            </a:r>
            <a:endParaRPr kumimoji="0" lang="zh-CN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26770" y="4489521"/>
            <a:ext cx="6150930" cy="497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对市场了解不够，不能精准选择目标市场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?</a:t>
            </a:r>
            <a:endParaRPr kumimoji="0" lang="zh-CN" altLang="zh-CN" sz="24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951356" y="1510843"/>
            <a:ext cx="5783444" cy="1189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defTabSz="914400" rtl="0" eaLnBrk="0" fontAlgn="base" latinLnBrk="0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zh-CN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解决方案：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defRPr/>
            </a:pPr>
            <a:r>
              <a:rPr kumimoji="0" lang="zh-CN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制定内部考核制度，每天汇总当日完成情况，并报第二天工作目标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defRPr/>
            </a:pPr>
            <a:r>
              <a:rPr kumimoji="0" lang="zh-CN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对没有完成当天工作任务的人，要求提出补救措施</a:t>
            </a:r>
            <a:endParaRPr kumimoji="0" lang="zh-CN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877045" y="1082097"/>
            <a:ext cx="2954537" cy="49795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eaLnBrk="0" fontAlgn="base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 kumimoji="0" sz="2400" b="1" i="0" u="none" strike="noStrike" cap="none" spc="0" normalizeH="0" baseline="0">
                <a:ln>
                  <a:noFill/>
                </a:ln>
                <a:solidFill>
                  <a:srgbClr val="D4361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zh-CN" altLang="zh-CN" b="0" dirty="0">
                <a:solidFill>
                  <a:schemeClr val="accent1"/>
                </a:solidFill>
                <a:latin typeface="+mn-lt"/>
                <a:ea typeface="+mn-ea"/>
                <a:sym typeface="+mn-lt"/>
              </a:rPr>
              <a:t>团队执行力不够</a:t>
            </a:r>
            <a:r>
              <a:rPr lang="en-US" altLang="zh-CN" b="0" dirty="0">
                <a:solidFill>
                  <a:schemeClr val="accent1"/>
                </a:solidFill>
                <a:latin typeface="+mn-lt"/>
                <a:ea typeface="+mn-ea"/>
                <a:sym typeface="+mn-lt"/>
              </a:rPr>
              <a:t>?</a:t>
            </a:r>
            <a:endParaRPr lang="en-US" altLang="zh-CN" b="0" dirty="0">
              <a:solidFill>
                <a:schemeClr val="accent1"/>
              </a:solidFill>
              <a:latin typeface="+mn-lt"/>
              <a:ea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96266" y="3350372"/>
            <a:ext cx="4642877" cy="1189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defTabSz="914400" rtl="0" eaLnBrk="0" fontAlgn="base" latinLnBrk="0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zh-CN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解决方案：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defRPr/>
            </a:pPr>
            <a:r>
              <a:rPr kumimoji="0" lang="zh-CN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加强跟其他部门的接触，了解其他部门工作流程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defRPr/>
            </a:pPr>
            <a:r>
              <a:rPr kumimoji="0" lang="zh-CN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对需要其他部门协助，提前告知，并确定</a:t>
            </a:r>
            <a:endParaRPr kumimoji="0" lang="zh-CN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120716" y="2844593"/>
            <a:ext cx="4504875" cy="49795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eaLnBrk="0" fontAlgn="base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 kumimoji="0" sz="2400" b="1" i="0" u="none" strike="noStrike" cap="none" spc="0" normalizeH="0" baseline="0">
                <a:ln>
                  <a:noFill/>
                </a:ln>
                <a:solidFill>
                  <a:srgbClr val="D4361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defRPr>
            </a:lvl1pPr>
          </a:lstStyle>
          <a:p>
            <a:pPr algn="r"/>
            <a:r>
              <a:rPr lang="zh-CN" altLang="zh-CN" b="0" dirty="0">
                <a:solidFill>
                  <a:schemeClr val="accent1"/>
                </a:solidFill>
                <a:latin typeface="+mn-lt"/>
                <a:ea typeface="+mn-ea"/>
                <a:sym typeface="+mn-lt"/>
              </a:rPr>
              <a:t>不能跟公司其他部门有效衔接</a:t>
            </a:r>
            <a:r>
              <a:rPr lang="en-US" altLang="zh-CN" b="0" dirty="0">
                <a:solidFill>
                  <a:schemeClr val="accent1"/>
                </a:solidFill>
                <a:latin typeface="+mn-lt"/>
                <a:ea typeface="+mn-ea"/>
                <a:sym typeface="+mn-lt"/>
              </a:rPr>
              <a:t>?</a:t>
            </a:r>
            <a:endParaRPr lang="zh-CN" altLang="zh-CN" b="0" dirty="0">
              <a:solidFill>
                <a:schemeClr val="accent1"/>
              </a:solidFill>
              <a:latin typeface="+mn-lt"/>
              <a:ea typeface="+mn-ea"/>
              <a:sym typeface="+mn-lt"/>
            </a:endParaRPr>
          </a:p>
        </p:txBody>
      </p:sp>
      <p:sp>
        <p:nvSpPr>
          <p:cNvPr id="21" name="TextBox 7"/>
          <p:cNvSpPr>
            <a:spLocks noChangeArrowheads="1"/>
          </p:cNvSpPr>
          <p:nvPr/>
        </p:nvSpPr>
        <p:spPr bwMode="auto">
          <a:xfrm>
            <a:off x="2791862" y="550721"/>
            <a:ext cx="656168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28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可能遇到的问题和解决方案</a:t>
            </a:r>
            <a:endParaRPr lang="zh-CN" altLang="en-US" sz="2800" spc="3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2695695" y="691405"/>
            <a:ext cx="760284" cy="149517"/>
            <a:chOff x="8553157" y="1442803"/>
            <a:chExt cx="1660615" cy="326576"/>
          </a:xfrm>
        </p:grpSpPr>
        <p:sp>
          <p:nvSpPr>
            <p:cNvPr id="32" name="椭圆 31"/>
            <p:cNvSpPr/>
            <p:nvPr/>
          </p:nvSpPr>
          <p:spPr>
            <a:xfrm>
              <a:off x="8553157" y="1442803"/>
              <a:ext cx="326576" cy="3265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8997837" y="1442803"/>
              <a:ext cx="326576" cy="3265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9442517" y="1442803"/>
              <a:ext cx="326576" cy="3265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9887196" y="1442803"/>
              <a:ext cx="326576" cy="3265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639854" y="703569"/>
            <a:ext cx="760284" cy="149517"/>
            <a:chOff x="8553157" y="1442803"/>
            <a:chExt cx="1660615" cy="326576"/>
          </a:xfrm>
        </p:grpSpPr>
        <p:sp>
          <p:nvSpPr>
            <p:cNvPr id="25" name="椭圆 24"/>
            <p:cNvSpPr/>
            <p:nvPr/>
          </p:nvSpPr>
          <p:spPr>
            <a:xfrm>
              <a:off x="8553157" y="1442803"/>
              <a:ext cx="326576" cy="3265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8997837" y="1442803"/>
              <a:ext cx="326576" cy="3265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9442517" y="1442803"/>
              <a:ext cx="326576" cy="3265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9887196" y="1442803"/>
              <a:ext cx="326576" cy="3265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7" name="íṡḷiḋè"/>
          <p:cNvSpPr/>
          <p:nvPr/>
        </p:nvSpPr>
        <p:spPr>
          <a:xfrm rot="5400000">
            <a:off x="1964745" y="1809191"/>
            <a:ext cx="4369058" cy="3768562"/>
          </a:xfrm>
          <a:prstGeom prst="blockArc">
            <a:avLst>
              <a:gd name="adj1" fmla="val 12357386"/>
              <a:gd name="adj2" fmla="val 20163184"/>
              <a:gd name="adj3" fmla="val 6776"/>
            </a:avLst>
          </a:prstGeom>
          <a:gradFill>
            <a:gsLst>
              <a:gs pos="0">
                <a:sysClr val="window" lastClr="FFFFFF">
                  <a:lumMod val="85000"/>
                  <a:alpha val="51000"/>
                </a:sysClr>
              </a:gs>
              <a:gs pos="100000">
                <a:sysClr val="window" lastClr="FFFFFF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91440" tIns="45720" rIns="91440" bIns="4572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AFA39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996886" y="1787266"/>
            <a:ext cx="3730892" cy="3730892"/>
          </a:xfrm>
          <a:prstGeom prst="ellipse">
            <a:avLst/>
          </a:prstGeom>
          <a:blipFill>
            <a:blip r:embed="rId1" cstate="screen"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4594157" y="1545642"/>
            <a:ext cx="789924" cy="789920"/>
            <a:chOff x="4860857" y="1605726"/>
            <a:chExt cx="789924" cy="789920"/>
          </a:xfrm>
        </p:grpSpPr>
        <p:sp>
          <p:nvSpPr>
            <p:cNvPr id="45" name="î$1íḑe"/>
            <p:cNvSpPr/>
            <p:nvPr/>
          </p:nvSpPr>
          <p:spPr>
            <a:xfrm>
              <a:off x="4860857" y="1605726"/>
              <a:ext cx="789924" cy="78992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Oval 10"/>
            <p:cNvSpPr/>
            <p:nvPr/>
          </p:nvSpPr>
          <p:spPr>
            <a:xfrm>
              <a:off x="5098844" y="1819275"/>
              <a:ext cx="377008" cy="375748"/>
            </a:xfrm>
            <a:custGeom>
              <a:avLst/>
              <a:gdLst>
                <a:gd name="connsiteX0" fmla="*/ 81603 w 608615"/>
                <a:gd name="connsiteY0" fmla="*/ 176901 h 606580"/>
                <a:gd name="connsiteX1" fmla="*/ 42180 w 608615"/>
                <a:gd name="connsiteY1" fmla="*/ 215826 h 606580"/>
                <a:gd name="connsiteX2" fmla="*/ 25449 w 608615"/>
                <a:gd name="connsiteY2" fmla="*/ 362636 h 606580"/>
                <a:gd name="connsiteX3" fmla="*/ 29543 w 608615"/>
                <a:gd name="connsiteY3" fmla="*/ 376411 h 606580"/>
                <a:gd name="connsiteX4" fmla="*/ 38798 w 608615"/>
                <a:gd name="connsiteY4" fmla="*/ 380765 h 606580"/>
                <a:gd name="connsiteX5" fmla="*/ 48409 w 608615"/>
                <a:gd name="connsiteY5" fmla="*/ 380765 h 606580"/>
                <a:gd name="connsiteX6" fmla="*/ 61046 w 608615"/>
                <a:gd name="connsiteY6" fmla="*/ 392496 h 606580"/>
                <a:gd name="connsiteX7" fmla="*/ 75018 w 608615"/>
                <a:gd name="connsiteY7" fmla="*/ 581341 h 606580"/>
                <a:gd name="connsiteX8" fmla="*/ 152796 w 608615"/>
                <a:gd name="connsiteY8" fmla="*/ 581341 h 606580"/>
                <a:gd name="connsiteX9" fmla="*/ 166768 w 608615"/>
                <a:gd name="connsiteY9" fmla="*/ 392496 h 606580"/>
                <a:gd name="connsiteX10" fmla="*/ 179405 w 608615"/>
                <a:gd name="connsiteY10" fmla="*/ 380765 h 606580"/>
                <a:gd name="connsiteX11" fmla="*/ 189016 w 608615"/>
                <a:gd name="connsiteY11" fmla="*/ 380765 h 606580"/>
                <a:gd name="connsiteX12" fmla="*/ 198271 w 608615"/>
                <a:gd name="connsiteY12" fmla="*/ 376411 h 606580"/>
                <a:gd name="connsiteX13" fmla="*/ 202365 w 608615"/>
                <a:gd name="connsiteY13" fmla="*/ 362636 h 606580"/>
                <a:gd name="connsiteX14" fmla="*/ 185634 w 608615"/>
                <a:gd name="connsiteY14" fmla="*/ 215826 h 606580"/>
                <a:gd name="connsiteX15" fmla="*/ 146211 w 608615"/>
                <a:gd name="connsiteY15" fmla="*/ 176901 h 606580"/>
                <a:gd name="connsiteX16" fmla="*/ 329132 w 608615"/>
                <a:gd name="connsiteY16" fmla="*/ 176837 h 606580"/>
                <a:gd name="connsiteX17" fmla="*/ 455700 w 608615"/>
                <a:gd name="connsiteY17" fmla="*/ 303299 h 606580"/>
                <a:gd name="connsiteX18" fmla="*/ 329132 w 608615"/>
                <a:gd name="connsiteY18" fmla="*/ 429673 h 606580"/>
                <a:gd name="connsiteX19" fmla="*/ 252585 w 608615"/>
                <a:gd name="connsiteY19" fmla="*/ 403456 h 606580"/>
                <a:gd name="connsiteX20" fmla="*/ 250182 w 608615"/>
                <a:gd name="connsiteY20" fmla="*/ 385682 h 606580"/>
                <a:gd name="connsiteX21" fmla="*/ 267984 w 608615"/>
                <a:gd name="connsiteY21" fmla="*/ 383372 h 606580"/>
                <a:gd name="connsiteX22" fmla="*/ 329132 w 608615"/>
                <a:gd name="connsiteY22" fmla="*/ 404434 h 606580"/>
                <a:gd name="connsiteX23" fmla="*/ 430422 w 608615"/>
                <a:gd name="connsiteY23" fmla="*/ 303299 h 606580"/>
                <a:gd name="connsiteX24" fmla="*/ 329132 w 608615"/>
                <a:gd name="connsiteY24" fmla="*/ 202165 h 606580"/>
                <a:gd name="connsiteX25" fmla="*/ 258816 w 608615"/>
                <a:gd name="connsiteY25" fmla="*/ 230781 h 606580"/>
                <a:gd name="connsiteX26" fmla="*/ 240925 w 608615"/>
                <a:gd name="connsiteY26" fmla="*/ 230426 h 606580"/>
                <a:gd name="connsiteX27" fmla="*/ 241192 w 608615"/>
                <a:gd name="connsiteY27" fmla="*/ 212563 h 606580"/>
                <a:gd name="connsiteX28" fmla="*/ 329132 w 608615"/>
                <a:gd name="connsiteY28" fmla="*/ 176837 h 606580"/>
                <a:gd name="connsiteX29" fmla="*/ 81603 w 608615"/>
                <a:gd name="connsiteY29" fmla="*/ 151574 h 606580"/>
                <a:gd name="connsiteX30" fmla="*/ 146211 w 608615"/>
                <a:gd name="connsiteY30" fmla="*/ 151574 h 606580"/>
                <a:gd name="connsiteX31" fmla="*/ 210819 w 608615"/>
                <a:gd name="connsiteY31" fmla="*/ 212982 h 606580"/>
                <a:gd name="connsiteX32" fmla="*/ 227549 w 608615"/>
                <a:gd name="connsiteY32" fmla="*/ 359793 h 606580"/>
                <a:gd name="connsiteX33" fmla="*/ 217137 w 608615"/>
                <a:gd name="connsiteY33" fmla="*/ 393296 h 606580"/>
                <a:gd name="connsiteX34" fmla="*/ 191152 w 608615"/>
                <a:gd name="connsiteY34" fmla="*/ 406004 h 606580"/>
                <a:gd name="connsiteX35" fmla="*/ 177180 w 608615"/>
                <a:gd name="connsiteY35" fmla="*/ 594938 h 606580"/>
                <a:gd name="connsiteX36" fmla="*/ 164543 w 608615"/>
                <a:gd name="connsiteY36" fmla="*/ 606580 h 606580"/>
                <a:gd name="connsiteX37" fmla="*/ 63271 w 608615"/>
                <a:gd name="connsiteY37" fmla="*/ 606580 h 606580"/>
                <a:gd name="connsiteX38" fmla="*/ 50634 w 608615"/>
                <a:gd name="connsiteY38" fmla="*/ 594938 h 606580"/>
                <a:gd name="connsiteX39" fmla="*/ 36662 w 608615"/>
                <a:gd name="connsiteY39" fmla="*/ 406004 h 606580"/>
                <a:gd name="connsiteX40" fmla="*/ 10677 w 608615"/>
                <a:gd name="connsiteY40" fmla="*/ 393296 h 606580"/>
                <a:gd name="connsiteX41" fmla="*/ 265 w 608615"/>
                <a:gd name="connsiteY41" fmla="*/ 359793 h 606580"/>
                <a:gd name="connsiteX42" fmla="*/ 17084 w 608615"/>
                <a:gd name="connsiteY42" fmla="*/ 212982 h 606580"/>
                <a:gd name="connsiteX43" fmla="*/ 81603 w 608615"/>
                <a:gd name="connsiteY43" fmla="*/ 151574 h 606580"/>
                <a:gd name="connsiteX44" fmla="*/ 113916 w 608615"/>
                <a:gd name="connsiteY44" fmla="*/ 25241 h 606580"/>
                <a:gd name="connsiteX45" fmla="*/ 75923 w 608615"/>
                <a:gd name="connsiteY45" fmla="*/ 63191 h 606580"/>
                <a:gd name="connsiteX46" fmla="*/ 113916 w 608615"/>
                <a:gd name="connsiteY46" fmla="*/ 101053 h 606580"/>
                <a:gd name="connsiteX47" fmla="*/ 151909 w 608615"/>
                <a:gd name="connsiteY47" fmla="*/ 63191 h 606580"/>
                <a:gd name="connsiteX48" fmla="*/ 113916 w 608615"/>
                <a:gd name="connsiteY48" fmla="*/ 25241 h 606580"/>
                <a:gd name="connsiteX49" fmla="*/ 409385 w 608615"/>
                <a:gd name="connsiteY49" fmla="*/ 24335 h 606580"/>
                <a:gd name="connsiteX50" fmla="*/ 430612 w 608615"/>
                <a:gd name="connsiteY50" fmla="*/ 28235 h 606580"/>
                <a:gd name="connsiteX51" fmla="*/ 493358 w 608615"/>
                <a:gd name="connsiteY51" fmla="*/ 65385 h 606580"/>
                <a:gd name="connsiteX52" fmla="*/ 512404 w 608615"/>
                <a:gd name="connsiteY52" fmla="*/ 103335 h 606580"/>
                <a:gd name="connsiteX53" fmla="*/ 495227 w 608615"/>
                <a:gd name="connsiteY53" fmla="*/ 141463 h 606580"/>
                <a:gd name="connsiteX54" fmla="*/ 492023 w 608615"/>
                <a:gd name="connsiteY54" fmla="*/ 173902 h 606580"/>
                <a:gd name="connsiteX55" fmla="*/ 513650 w 608615"/>
                <a:gd name="connsiteY55" fmla="*/ 212297 h 606580"/>
                <a:gd name="connsiteX56" fmla="*/ 541864 w 608615"/>
                <a:gd name="connsiteY56" fmla="*/ 225539 h 606580"/>
                <a:gd name="connsiteX57" fmla="*/ 582894 w 608615"/>
                <a:gd name="connsiteY57" fmla="*/ 228917 h 606580"/>
                <a:gd name="connsiteX58" fmla="*/ 606212 w 608615"/>
                <a:gd name="connsiteY58" fmla="*/ 265089 h 606580"/>
                <a:gd name="connsiteX59" fmla="*/ 608615 w 608615"/>
                <a:gd name="connsiteY59" fmla="*/ 302417 h 606580"/>
                <a:gd name="connsiteX60" fmla="*/ 606212 w 608615"/>
                <a:gd name="connsiteY60" fmla="*/ 339656 h 606580"/>
                <a:gd name="connsiteX61" fmla="*/ 582894 w 608615"/>
                <a:gd name="connsiteY61" fmla="*/ 375828 h 606580"/>
                <a:gd name="connsiteX62" fmla="*/ 542131 w 608615"/>
                <a:gd name="connsiteY62" fmla="*/ 379383 h 606580"/>
                <a:gd name="connsiteX63" fmla="*/ 513650 w 608615"/>
                <a:gd name="connsiteY63" fmla="*/ 392448 h 606580"/>
                <a:gd name="connsiteX64" fmla="*/ 492023 w 608615"/>
                <a:gd name="connsiteY64" fmla="*/ 430843 h 606580"/>
                <a:gd name="connsiteX65" fmla="*/ 495227 w 608615"/>
                <a:gd name="connsiteY65" fmla="*/ 463282 h 606580"/>
                <a:gd name="connsiteX66" fmla="*/ 512404 w 608615"/>
                <a:gd name="connsiteY66" fmla="*/ 501410 h 606580"/>
                <a:gd name="connsiteX67" fmla="*/ 493358 w 608615"/>
                <a:gd name="connsiteY67" fmla="*/ 539449 h 606580"/>
                <a:gd name="connsiteX68" fmla="*/ 430612 w 608615"/>
                <a:gd name="connsiteY68" fmla="*/ 576510 h 606580"/>
                <a:gd name="connsiteX69" fmla="*/ 388692 w 608615"/>
                <a:gd name="connsiteY69" fmla="*/ 574644 h 606580"/>
                <a:gd name="connsiteX70" fmla="*/ 364483 w 608615"/>
                <a:gd name="connsiteY70" fmla="*/ 540071 h 606580"/>
                <a:gd name="connsiteX71" fmla="*/ 339029 w 608615"/>
                <a:gd name="connsiteY71" fmla="*/ 521229 h 606580"/>
                <a:gd name="connsiteX72" fmla="*/ 295952 w 608615"/>
                <a:gd name="connsiteY72" fmla="*/ 521229 h 606580"/>
                <a:gd name="connsiteX73" fmla="*/ 270497 w 608615"/>
                <a:gd name="connsiteY73" fmla="*/ 540071 h 606580"/>
                <a:gd name="connsiteX74" fmla="*/ 250917 w 608615"/>
                <a:gd name="connsiteY74" fmla="*/ 571711 h 606580"/>
                <a:gd name="connsiteX75" fmla="*/ 223504 w 608615"/>
                <a:gd name="connsiteY75" fmla="*/ 580421 h 606580"/>
                <a:gd name="connsiteX76" fmla="*/ 215138 w 608615"/>
                <a:gd name="connsiteY76" fmla="*/ 579710 h 606580"/>
                <a:gd name="connsiteX77" fmla="*/ 204903 w 608615"/>
                <a:gd name="connsiteY77" fmla="*/ 565045 h 606580"/>
                <a:gd name="connsiteX78" fmla="*/ 219499 w 608615"/>
                <a:gd name="connsiteY78" fmla="*/ 554825 h 606580"/>
                <a:gd name="connsiteX79" fmla="*/ 236232 w 608615"/>
                <a:gd name="connsiteY79" fmla="*/ 551003 h 606580"/>
                <a:gd name="connsiteX80" fmla="*/ 245488 w 608615"/>
                <a:gd name="connsiteY80" fmla="*/ 535983 h 606580"/>
                <a:gd name="connsiteX81" fmla="*/ 298533 w 608615"/>
                <a:gd name="connsiteY81" fmla="*/ 496077 h 606580"/>
                <a:gd name="connsiteX82" fmla="*/ 336359 w 608615"/>
                <a:gd name="connsiteY82" fmla="*/ 496077 h 606580"/>
                <a:gd name="connsiteX83" fmla="*/ 389404 w 608615"/>
                <a:gd name="connsiteY83" fmla="*/ 535983 h 606580"/>
                <a:gd name="connsiteX84" fmla="*/ 400885 w 608615"/>
                <a:gd name="connsiteY84" fmla="*/ 552425 h 606580"/>
                <a:gd name="connsiteX85" fmla="*/ 420465 w 608615"/>
                <a:gd name="connsiteY85" fmla="*/ 553225 h 606580"/>
                <a:gd name="connsiteX86" fmla="*/ 477782 w 608615"/>
                <a:gd name="connsiteY86" fmla="*/ 519363 h 606580"/>
                <a:gd name="connsiteX87" fmla="*/ 487039 w 608615"/>
                <a:gd name="connsiteY87" fmla="*/ 500877 h 606580"/>
                <a:gd name="connsiteX88" fmla="*/ 478850 w 608615"/>
                <a:gd name="connsiteY88" fmla="*/ 482568 h 606580"/>
                <a:gd name="connsiteX89" fmla="*/ 471285 w 608615"/>
                <a:gd name="connsiteY89" fmla="*/ 416356 h 606580"/>
                <a:gd name="connsiteX90" fmla="*/ 490421 w 608615"/>
                <a:gd name="connsiteY90" fmla="*/ 382227 h 606580"/>
                <a:gd name="connsiteX91" fmla="*/ 550942 w 608615"/>
                <a:gd name="connsiteY91" fmla="*/ 355654 h 606580"/>
                <a:gd name="connsiteX92" fmla="*/ 569899 w 608615"/>
                <a:gd name="connsiteY92" fmla="*/ 354143 h 606580"/>
                <a:gd name="connsiteX93" fmla="*/ 581113 w 608615"/>
                <a:gd name="connsiteY93" fmla="*/ 336545 h 606580"/>
                <a:gd name="connsiteX94" fmla="*/ 583250 w 608615"/>
                <a:gd name="connsiteY94" fmla="*/ 302328 h 606580"/>
                <a:gd name="connsiteX95" fmla="*/ 581113 w 608615"/>
                <a:gd name="connsiteY95" fmla="*/ 268200 h 606580"/>
                <a:gd name="connsiteX96" fmla="*/ 569899 w 608615"/>
                <a:gd name="connsiteY96" fmla="*/ 250602 h 606580"/>
                <a:gd name="connsiteX97" fmla="*/ 551209 w 608615"/>
                <a:gd name="connsiteY97" fmla="*/ 249003 h 606580"/>
                <a:gd name="connsiteX98" fmla="*/ 490421 w 608615"/>
                <a:gd name="connsiteY98" fmla="*/ 222429 h 606580"/>
                <a:gd name="connsiteX99" fmla="*/ 471374 w 608615"/>
                <a:gd name="connsiteY99" fmla="*/ 188389 h 606580"/>
                <a:gd name="connsiteX100" fmla="*/ 478939 w 608615"/>
                <a:gd name="connsiteY100" fmla="*/ 122177 h 606580"/>
                <a:gd name="connsiteX101" fmla="*/ 487039 w 608615"/>
                <a:gd name="connsiteY101" fmla="*/ 103868 h 606580"/>
                <a:gd name="connsiteX102" fmla="*/ 477782 w 608615"/>
                <a:gd name="connsiteY102" fmla="*/ 85293 h 606580"/>
                <a:gd name="connsiteX103" fmla="*/ 420554 w 608615"/>
                <a:gd name="connsiteY103" fmla="*/ 51431 h 606580"/>
                <a:gd name="connsiteX104" fmla="*/ 400885 w 608615"/>
                <a:gd name="connsiteY104" fmla="*/ 52320 h 606580"/>
                <a:gd name="connsiteX105" fmla="*/ 389404 w 608615"/>
                <a:gd name="connsiteY105" fmla="*/ 68762 h 606580"/>
                <a:gd name="connsiteX106" fmla="*/ 336359 w 608615"/>
                <a:gd name="connsiteY106" fmla="*/ 108667 h 606580"/>
                <a:gd name="connsiteX107" fmla="*/ 298622 w 608615"/>
                <a:gd name="connsiteY107" fmla="*/ 108667 h 606580"/>
                <a:gd name="connsiteX108" fmla="*/ 245488 w 608615"/>
                <a:gd name="connsiteY108" fmla="*/ 68762 h 606580"/>
                <a:gd name="connsiteX109" fmla="*/ 234986 w 608615"/>
                <a:gd name="connsiteY109" fmla="*/ 52942 h 606580"/>
                <a:gd name="connsiteX110" fmla="*/ 216117 w 608615"/>
                <a:gd name="connsiteY110" fmla="*/ 50987 h 606580"/>
                <a:gd name="connsiteX111" fmla="*/ 200008 w 608615"/>
                <a:gd name="connsiteY111" fmla="*/ 43166 h 606580"/>
                <a:gd name="connsiteX112" fmla="*/ 207929 w 608615"/>
                <a:gd name="connsiteY112" fmla="*/ 27079 h 606580"/>
                <a:gd name="connsiteX113" fmla="*/ 247980 w 608615"/>
                <a:gd name="connsiteY113" fmla="*/ 31257 h 606580"/>
                <a:gd name="connsiteX114" fmla="*/ 270497 w 608615"/>
                <a:gd name="connsiteY114" fmla="*/ 64674 h 606580"/>
                <a:gd name="connsiteX115" fmla="*/ 295863 w 608615"/>
                <a:gd name="connsiteY115" fmla="*/ 83516 h 606580"/>
                <a:gd name="connsiteX116" fmla="*/ 339029 w 608615"/>
                <a:gd name="connsiteY116" fmla="*/ 83516 h 606580"/>
                <a:gd name="connsiteX117" fmla="*/ 364483 w 608615"/>
                <a:gd name="connsiteY117" fmla="*/ 64674 h 606580"/>
                <a:gd name="connsiteX118" fmla="*/ 388692 w 608615"/>
                <a:gd name="connsiteY118" fmla="*/ 30101 h 606580"/>
                <a:gd name="connsiteX119" fmla="*/ 409385 w 608615"/>
                <a:gd name="connsiteY119" fmla="*/ 24335 h 606580"/>
                <a:gd name="connsiteX120" fmla="*/ 113916 w 608615"/>
                <a:gd name="connsiteY120" fmla="*/ 0 h 606580"/>
                <a:gd name="connsiteX121" fmla="*/ 177178 w 608615"/>
                <a:gd name="connsiteY121" fmla="*/ 63191 h 606580"/>
                <a:gd name="connsiteX122" fmla="*/ 113916 w 608615"/>
                <a:gd name="connsiteY122" fmla="*/ 126383 h 606580"/>
                <a:gd name="connsiteX123" fmla="*/ 50654 w 608615"/>
                <a:gd name="connsiteY123" fmla="*/ 63191 h 606580"/>
                <a:gd name="connsiteX124" fmla="*/ 113916 w 608615"/>
                <a:gd name="connsiteY124" fmla="*/ 0 h 606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</a:cxnLst>
              <a:rect l="l" t="t" r="r" b="b"/>
              <a:pathLst>
                <a:path w="608615" h="606580">
                  <a:moveTo>
                    <a:pt x="81603" y="176901"/>
                  </a:moveTo>
                  <a:cubicBezTo>
                    <a:pt x="61669" y="176901"/>
                    <a:pt x="44761" y="193609"/>
                    <a:pt x="42180" y="215826"/>
                  </a:cubicBezTo>
                  <a:lnTo>
                    <a:pt x="25449" y="362636"/>
                  </a:lnTo>
                  <a:cubicBezTo>
                    <a:pt x="24827" y="367791"/>
                    <a:pt x="26339" y="372767"/>
                    <a:pt x="29543" y="376411"/>
                  </a:cubicBezTo>
                  <a:cubicBezTo>
                    <a:pt x="30967" y="378011"/>
                    <a:pt x="34171" y="380765"/>
                    <a:pt x="38798" y="380765"/>
                  </a:cubicBezTo>
                  <a:lnTo>
                    <a:pt x="48409" y="380765"/>
                  </a:lnTo>
                  <a:cubicBezTo>
                    <a:pt x="55084" y="380765"/>
                    <a:pt x="60512" y="385920"/>
                    <a:pt x="61046" y="392496"/>
                  </a:cubicBezTo>
                  <a:lnTo>
                    <a:pt x="75018" y="581341"/>
                  </a:lnTo>
                  <a:lnTo>
                    <a:pt x="152796" y="581341"/>
                  </a:lnTo>
                  <a:lnTo>
                    <a:pt x="166768" y="392496"/>
                  </a:lnTo>
                  <a:cubicBezTo>
                    <a:pt x="167213" y="385920"/>
                    <a:pt x="172730" y="380765"/>
                    <a:pt x="179405" y="380765"/>
                  </a:cubicBezTo>
                  <a:lnTo>
                    <a:pt x="189016" y="380765"/>
                  </a:lnTo>
                  <a:cubicBezTo>
                    <a:pt x="193643" y="380765"/>
                    <a:pt x="196847" y="378011"/>
                    <a:pt x="198271" y="376411"/>
                  </a:cubicBezTo>
                  <a:cubicBezTo>
                    <a:pt x="201475" y="372767"/>
                    <a:pt x="202987" y="367791"/>
                    <a:pt x="202365" y="362636"/>
                  </a:cubicBezTo>
                  <a:lnTo>
                    <a:pt x="185634" y="215826"/>
                  </a:lnTo>
                  <a:cubicBezTo>
                    <a:pt x="183053" y="193609"/>
                    <a:pt x="166145" y="176901"/>
                    <a:pt x="146211" y="176901"/>
                  </a:cubicBezTo>
                  <a:close/>
                  <a:moveTo>
                    <a:pt x="329132" y="176837"/>
                  </a:moveTo>
                  <a:cubicBezTo>
                    <a:pt x="398913" y="176837"/>
                    <a:pt x="455700" y="233536"/>
                    <a:pt x="455700" y="303299"/>
                  </a:cubicBezTo>
                  <a:cubicBezTo>
                    <a:pt x="455700" y="372974"/>
                    <a:pt x="398913" y="429673"/>
                    <a:pt x="329132" y="429673"/>
                  </a:cubicBezTo>
                  <a:cubicBezTo>
                    <a:pt x="301539" y="429673"/>
                    <a:pt x="275104" y="420608"/>
                    <a:pt x="252585" y="403456"/>
                  </a:cubicBezTo>
                  <a:cubicBezTo>
                    <a:pt x="247067" y="399190"/>
                    <a:pt x="245999" y="391281"/>
                    <a:pt x="250182" y="385682"/>
                  </a:cubicBezTo>
                  <a:cubicBezTo>
                    <a:pt x="254455" y="380172"/>
                    <a:pt x="262465" y="379106"/>
                    <a:pt x="267984" y="383372"/>
                  </a:cubicBezTo>
                  <a:cubicBezTo>
                    <a:pt x="286052" y="397146"/>
                    <a:pt x="307147" y="404434"/>
                    <a:pt x="329132" y="404434"/>
                  </a:cubicBezTo>
                  <a:cubicBezTo>
                    <a:pt x="384939" y="404434"/>
                    <a:pt x="430422" y="359021"/>
                    <a:pt x="430422" y="303299"/>
                  </a:cubicBezTo>
                  <a:cubicBezTo>
                    <a:pt x="430422" y="247489"/>
                    <a:pt x="384939" y="202165"/>
                    <a:pt x="329132" y="202165"/>
                  </a:cubicBezTo>
                  <a:cubicBezTo>
                    <a:pt x="302874" y="202165"/>
                    <a:pt x="277863" y="212296"/>
                    <a:pt x="258816" y="230781"/>
                  </a:cubicBezTo>
                  <a:cubicBezTo>
                    <a:pt x="253831" y="235580"/>
                    <a:pt x="245821" y="235491"/>
                    <a:pt x="240925" y="230426"/>
                  </a:cubicBezTo>
                  <a:cubicBezTo>
                    <a:pt x="236030" y="225449"/>
                    <a:pt x="236208" y="217451"/>
                    <a:pt x="241192" y="212563"/>
                  </a:cubicBezTo>
                  <a:cubicBezTo>
                    <a:pt x="265046" y="189545"/>
                    <a:pt x="296288" y="176837"/>
                    <a:pt x="329132" y="176837"/>
                  </a:cubicBezTo>
                  <a:close/>
                  <a:moveTo>
                    <a:pt x="81603" y="151574"/>
                  </a:moveTo>
                  <a:lnTo>
                    <a:pt x="146211" y="151574"/>
                  </a:lnTo>
                  <a:cubicBezTo>
                    <a:pt x="179049" y="151574"/>
                    <a:pt x="206814" y="177968"/>
                    <a:pt x="210819" y="212982"/>
                  </a:cubicBezTo>
                  <a:lnTo>
                    <a:pt x="227549" y="359793"/>
                  </a:lnTo>
                  <a:cubicBezTo>
                    <a:pt x="228973" y="372056"/>
                    <a:pt x="225146" y="384320"/>
                    <a:pt x="217137" y="393296"/>
                  </a:cubicBezTo>
                  <a:cubicBezTo>
                    <a:pt x="210285" y="401027"/>
                    <a:pt x="201119" y="405471"/>
                    <a:pt x="191152" y="406004"/>
                  </a:cubicBezTo>
                  <a:lnTo>
                    <a:pt x="177180" y="594938"/>
                  </a:lnTo>
                  <a:cubicBezTo>
                    <a:pt x="176646" y="601515"/>
                    <a:pt x="171129" y="606580"/>
                    <a:pt x="164543" y="606580"/>
                  </a:cubicBezTo>
                  <a:lnTo>
                    <a:pt x="63271" y="606580"/>
                  </a:lnTo>
                  <a:cubicBezTo>
                    <a:pt x="56685" y="606580"/>
                    <a:pt x="51168" y="601515"/>
                    <a:pt x="50634" y="594938"/>
                  </a:cubicBezTo>
                  <a:lnTo>
                    <a:pt x="36662" y="406004"/>
                  </a:lnTo>
                  <a:cubicBezTo>
                    <a:pt x="26695" y="405471"/>
                    <a:pt x="17529" y="400939"/>
                    <a:pt x="10677" y="393296"/>
                  </a:cubicBezTo>
                  <a:cubicBezTo>
                    <a:pt x="2668" y="384320"/>
                    <a:pt x="-1070" y="372056"/>
                    <a:pt x="265" y="359793"/>
                  </a:cubicBezTo>
                  <a:lnTo>
                    <a:pt x="17084" y="212982"/>
                  </a:lnTo>
                  <a:cubicBezTo>
                    <a:pt x="21000" y="177968"/>
                    <a:pt x="48765" y="151574"/>
                    <a:pt x="81603" y="151574"/>
                  </a:cubicBezTo>
                  <a:close/>
                  <a:moveTo>
                    <a:pt x="113916" y="25241"/>
                  </a:moveTo>
                  <a:cubicBezTo>
                    <a:pt x="93007" y="25241"/>
                    <a:pt x="75923" y="42217"/>
                    <a:pt x="75923" y="63191"/>
                  </a:cubicBezTo>
                  <a:cubicBezTo>
                    <a:pt x="75923" y="84078"/>
                    <a:pt x="93007" y="101053"/>
                    <a:pt x="113916" y="101053"/>
                  </a:cubicBezTo>
                  <a:cubicBezTo>
                    <a:pt x="134825" y="101053"/>
                    <a:pt x="151909" y="84078"/>
                    <a:pt x="151909" y="63191"/>
                  </a:cubicBezTo>
                  <a:cubicBezTo>
                    <a:pt x="151909" y="42217"/>
                    <a:pt x="134825" y="25241"/>
                    <a:pt x="113916" y="25241"/>
                  </a:cubicBezTo>
                  <a:close/>
                  <a:moveTo>
                    <a:pt x="409385" y="24335"/>
                  </a:moveTo>
                  <a:cubicBezTo>
                    <a:pt x="416527" y="24013"/>
                    <a:pt x="423758" y="25302"/>
                    <a:pt x="430612" y="28235"/>
                  </a:cubicBezTo>
                  <a:cubicBezTo>
                    <a:pt x="452862" y="37833"/>
                    <a:pt x="473955" y="50365"/>
                    <a:pt x="493358" y="65385"/>
                  </a:cubicBezTo>
                  <a:cubicBezTo>
                    <a:pt x="505106" y="74539"/>
                    <a:pt x="512048" y="88404"/>
                    <a:pt x="512404" y="103335"/>
                  </a:cubicBezTo>
                  <a:cubicBezTo>
                    <a:pt x="512671" y="118177"/>
                    <a:pt x="506441" y="132042"/>
                    <a:pt x="495227" y="141463"/>
                  </a:cubicBezTo>
                  <a:cubicBezTo>
                    <a:pt x="485971" y="149284"/>
                    <a:pt x="484547" y="163237"/>
                    <a:pt x="492023" y="173902"/>
                  </a:cubicBezTo>
                  <a:cubicBezTo>
                    <a:pt x="500478" y="185901"/>
                    <a:pt x="507687" y="198788"/>
                    <a:pt x="513650" y="212297"/>
                  </a:cubicBezTo>
                  <a:cubicBezTo>
                    <a:pt x="518634" y="223851"/>
                    <a:pt x="531094" y="229716"/>
                    <a:pt x="541864" y="225539"/>
                  </a:cubicBezTo>
                  <a:cubicBezTo>
                    <a:pt x="555570" y="220207"/>
                    <a:pt x="570433" y="221540"/>
                    <a:pt x="582894" y="228917"/>
                  </a:cubicBezTo>
                  <a:cubicBezTo>
                    <a:pt x="595799" y="236649"/>
                    <a:pt x="604343" y="249891"/>
                    <a:pt x="606212" y="265089"/>
                  </a:cubicBezTo>
                  <a:cubicBezTo>
                    <a:pt x="607814" y="277354"/>
                    <a:pt x="608615" y="289885"/>
                    <a:pt x="608615" y="302417"/>
                  </a:cubicBezTo>
                  <a:cubicBezTo>
                    <a:pt x="608615" y="314860"/>
                    <a:pt x="607814" y="327391"/>
                    <a:pt x="606212" y="339656"/>
                  </a:cubicBezTo>
                  <a:cubicBezTo>
                    <a:pt x="604343" y="354943"/>
                    <a:pt x="595799" y="368096"/>
                    <a:pt x="582894" y="375828"/>
                  </a:cubicBezTo>
                  <a:cubicBezTo>
                    <a:pt x="570433" y="383205"/>
                    <a:pt x="555659" y="384538"/>
                    <a:pt x="542131" y="379383"/>
                  </a:cubicBezTo>
                  <a:cubicBezTo>
                    <a:pt x="531094" y="375117"/>
                    <a:pt x="518634" y="380894"/>
                    <a:pt x="513650" y="392448"/>
                  </a:cubicBezTo>
                  <a:cubicBezTo>
                    <a:pt x="507776" y="405957"/>
                    <a:pt x="500478" y="418844"/>
                    <a:pt x="492023" y="430843"/>
                  </a:cubicBezTo>
                  <a:cubicBezTo>
                    <a:pt x="484547" y="441508"/>
                    <a:pt x="485971" y="455461"/>
                    <a:pt x="495227" y="463282"/>
                  </a:cubicBezTo>
                  <a:cubicBezTo>
                    <a:pt x="506441" y="472703"/>
                    <a:pt x="512671" y="486657"/>
                    <a:pt x="512404" y="501410"/>
                  </a:cubicBezTo>
                  <a:cubicBezTo>
                    <a:pt x="512048" y="516430"/>
                    <a:pt x="505106" y="530295"/>
                    <a:pt x="493358" y="539449"/>
                  </a:cubicBezTo>
                  <a:cubicBezTo>
                    <a:pt x="473955" y="554469"/>
                    <a:pt x="452862" y="566912"/>
                    <a:pt x="430612" y="576510"/>
                  </a:cubicBezTo>
                  <a:cubicBezTo>
                    <a:pt x="416905" y="582376"/>
                    <a:pt x="401686" y="581754"/>
                    <a:pt x="388692" y="574644"/>
                  </a:cubicBezTo>
                  <a:cubicBezTo>
                    <a:pt x="375697" y="567534"/>
                    <a:pt x="366886" y="554913"/>
                    <a:pt x="364483" y="540071"/>
                  </a:cubicBezTo>
                  <a:cubicBezTo>
                    <a:pt x="362436" y="527984"/>
                    <a:pt x="351667" y="519807"/>
                    <a:pt x="339029" y="521229"/>
                  </a:cubicBezTo>
                  <a:cubicBezTo>
                    <a:pt x="324788" y="522740"/>
                    <a:pt x="310103" y="522740"/>
                    <a:pt x="295952" y="521229"/>
                  </a:cubicBezTo>
                  <a:cubicBezTo>
                    <a:pt x="283225" y="519807"/>
                    <a:pt x="272455" y="527984"/>
                    <a:pt x="270497" y="540071"/>
                  </a:cubicBezTo>
                  <a:cubicBezTo>
                    <a:pt x="268361" y="553047"/>
                    <a:pt x="261508" y="564245"/>
                    <a:pt x="250917" y="571711"/>
                  </a:cubicBezTo>
                  <a:cubicBezTo>
                    <a:pt x="242729" y="577399"/>
                    <a:pt x="233206" y="580421"/>
                    <a:pt x="223504" y="580421"/>
                  </a:cubicBezTo>
                  <a:cubicBezTo>
                    <a:pt x="220745" y="580421"/>
                    <a:pt x="217897" y="580154"/>
                    <a:pt x="215138" y="579710"/>
                  </a:cubicBezTo>
                  <a:cubicBezTo>
                    <a:pt x="208285" y="578465"/>
                    <a:pt x="203657" y="571889"/>
                    <a:pt x="204903" y="565045"/>
                  </a:cubicBezTo>
                  <a:cubicBezTo>
                    <a:pt x="206060" y="558113"/>
                    <a:pt x="212824" y="553491"/>
                    <a:pt x="219499" y="554825"/>
                  </a:cubicBezTo>
                  <a:cubicBezTo>
                    <a:pt x="225374" y="555802"/>
                    <a:pt x="231337" y="554469"/>
                    <a:pt x="236232" y="551003"/>
                  </a:cubicBezTo>
                  <a:cubicBezTo>
                    <a:pt x="241216" y="547537"/>
                    <a:pt x="244509" y="542204"/>
                    <a:pt x="245488" y="535983"/>
                  </a:cubicBezTo>
                  <a:cubicBezTo>
                    <a:pt x="249671" y="510387"/>
                    <a:pt x="272277" y="493233"/>
                    <a:pt x="298533" y="496077"/>
                  </a:cubicBezTo>
                  <a:cubicBezTo>
                    <a:pt x="310993" y="497411"/>
                    <a:pt x="323987" y="497411"/>
                    <a:pt x="336359" y="496077"/>
                  </a:cubicBezTo>
                  <a:cubicBezTo>
                    <a:pt x="361902" y="493145"/>
                    <a:pt x="385310" y="510831"/>
                    <a:pt x="389404" y="535983"/>
                  </a:cubicBezTo>
                  <a:cubicBezTo>
                    <a:pt x="390561" y="543093"/>
                    <a:pt x="394744" y="549048"/>
                    <a:pt x="400885" y="552425"/>
                  </a:cubicBezTo>
                  <a:cubicBezTo>
                    <a:pt x="406848" y="555713"/>
                    <a:pt x="414057" y="555980"/>
                    <a:pt x="420465" y="553225"/>
                  </a:cubicBezTo>
                  <a:cubicBezTo>
                    <a:pt x="440847" y="544515"/>
                    <a:pt x="460071" y="533139"/>
                    <a:pt x="477782" y="519363"/>
                  </a:cubicBezTo>
                  <a:cubicBezTo>
                    <a:pt x="483568" y="514919"/>
                    <a:pt x="486861" y="508165"/>
                    <a:pt x="487039" y="500877"/>
                  </a:cubicBezTo>
                  <a:cubicBezTo>
                    <a:pt x="487217" y="493767"/>
                    <a:pt x="484191" y="487101"/>
                    <a:pt x="478850" y="482568"/>
                  </a:cubicBezTo>
                  <a:cubicBezTo>
                    <a:pt x="459448" y="466215"/>
                    <a:pt x="456244" y="437775"/>
                    <a:pt x="471285" y="416356"/>
                  </a:cubicBezTo>
                  <a:cubicBezTo>
                    <a:pt x="478761" y="405691"/>
                    <a:pt x="485170" y="394226"/>
                    <a:pt x="490421" y="382227"/>
                  </a:cubicBezTo>
                  <a:cubicBezTo>
                    <a:pt x="500923" y="358320"/>
                    <a:pt x="527445" y="346588"/>
                    <a:pt x="550942" y="355654"/>
                  </a:cubicBezTo>
                  <a:cubicBezTo>
                    <a:pt x="557439" y="358142"/>
                    <a:pt x="564114" y="357520"/>
                    <a:pt x="569899" y="354143"/>
                  </a:cubicBezTo>
                  <a:cubicBezTo>
                    <a:pt x="576040" y="350410"/>
                    <a:pt x="580134" y="344011"/>
                    <a:pt x="581113" y="336545"/>
                  </a:cubicBezTo>
                  <a:cubicBezTo>
                    <a:pt x="582538" y="325258"/>
                    <a:pt x="583250" y="313793"/>
                    <a:pt x="583250" y="302328"/>
                  </a:cubicBezTo>
                  <a:cubicBezTo>
                    <a:pt x="583250" y="290952"/>
                    <a:pt x="582538" y="279487"/>
                    <a:pt x="581113" y="268200"/>
                  </a:cubicBezTo>
                  <a:cubicBezTo>
                    <a:pt x="580134" y="260734"/>
                    <a:pt x="576040" y="254335"/>
                    <a:pt x="569899" y="250602"/>
                  </a:cubicBezTo>
                  <a:cubicBezTo>
                    <a:pt x="564114" y="247136"/>
                    <a:pt x="557528" y="246603"/>
                    <a:pt x="551209" y="249003"/>
                  </a:cubicBezTo>
                  <a:cubicBezTo>
                    <a:pt x="527445" y="258068"/>
                    <a:pt x="500923" y="246425"/>
                    <a:pt x="490421" y="222429"/>
                  </a:cubicBezTo>
                  <a:cubicBezTo>
                    <a:pt x="485170" y="210430"/>
                    <a:pt x="478761" y="199054"/>
                    <a:pt x="471374" y="188389"/>
                  </a:cubicBezTo>
                  <a:cubicBezTo>
                    <a:pt x="456244" y="166970"/>
                    <a:pt x="459537" y="138530"/>
                    <a:pt x="478939" y="122177"/>
                  </a:cubicBezTo>
                  <a:cubicBezTo>
                    <a:pt x="484280" y="117644"/>
                    <a:pt x="487217" y="110978"/>
                    <a:pt x="487039" y="103868"/>
                  </a:cubicBezTo>
                  <a:cubicBezTo>
                    <a:pt x="486861" y="96491"/>
                    <a:pt x="483568" y="89737"/>
                    <a:pt x="477782" y="85293"/>
                  </a:cubicBezTo>
                  <a:cubicBezTo>
                    <a:pt x="460160" y="71606"/>
                    <a:pt x="440847" y="60230"/>
                    <a:pt x="420554" y="51431"/>
                  </a:cubicBezTo>
                  <a:cubicBezTo>
                    <a:pt x="414057" y="48676"/>
                    <a:pt x="406937" y="49032"/>
                    <a:pt x="400885" y="52320"/>
                  </a:cubicBezTo>
                  <a:cubicBezTo>
                    <a:pt x="394744" y="55697"/>
                    <a:pt x="390561" y="61652"/>
                    <a:pt x="389404" y="68762"/>
                  </a:cubicBezTo>
                  <a:cubicBezTo>
                    <a:pt x="385399" y="93914"/>
                    <a:pt x="362436" y="111600"/>
                    <a:pt x="336359" y="108667"/>
                  </a:cubicBezTo>
                  <a:cubicBezTo>
                    <a:pt x="323987" y="107334"/>
                    <a:pt x="310993" y="107334"/>
                    <a:pt x="298622" y="108667"/>
                  </a:cubicBezTo>
                  <a:cubicBezTo>
                    <a:pt x="272366" y="111512"/>
                    <a:pt x="249671" y="94270"/>
                    <a:pt x="245488" y="68762"/>
                  </a:cubicBezTo>
                  <a:cubicBezTo>
                    <a:pt x="244420" y="61919"/>
                    <a:pt x="240682" y="56320"/>
                    <a:pt x="234986" y="52942"/>
                  </a:cubicBezTo>
                  <a:cubicBezTo>
                    <a:pt x="229290" y="49565"/>
                    <a:pt x="222436" y="48854"/>
                    <a:pt x="216117" y="50987"/>
                  </a:cubicBezTo>
                  <a:cubicBezTo>
                    <a:pt x="209442" y="53209"/>
                    <a:pt x="202233" y="49743"/>
                    <a:pt x="200008" y="43166"/>
                  </a:cubicBezTo>
                  <a:cubicBezTo>
                    <a:pt x="197783" y="36589"/>
                    <a:pt x="201254" y="29390"/>
                    <a:pt x="207929" y="27079"/>
                  </a:cubicBezTo>
                  <a:cubicBezTo>
                    <a:pt x="221279" y="22547"/>
                    <a:pt x="235876" y="24058"/>
                    <a:pt x="247980" y="31257"/>
                  </a:cubicBezTo>
                  <a:cubicBezTo>
                    <a:pt x="259995" y="38456"/>
                    <a:pt x="268183" y="50632"/>
                    <a:pt x="270497" y="64674"/>
                  </a:cubicBezTo>
                  <a:cubicBezTo>
                    <a:pt x="272455" y="76761"/>
                    <a:pt x="283314" y="84849"/>
                    <a:pt x="295863" y="83516"/>
                  </a:cubicBezTo>
                  <a:cubicBezTo>
                    <a:pt x="310103" y="82005"/>
                    <a:pt x="324877" y="82005"/>
                    <a:pt x="339029" y="83516"/>
                  </a:cubicBezTo>
                  <a:cubicBezTo>
                    <a:pt x="351578" y="84938"/>
                    <a:pt x="362436" y="76761"/>
                    <a:pt x="364483" y="64674"/>
                  </a:cubicBezTo>
                  <a:cubicBezTo>
                    <a:pt x="366886" y="49832"/>
                    <a:pt x="375697" y="37300"/>
                    <a:pt x="388692" y="30101"/>
                  </a:cubicBezTo>
                  <a:cubicBezTo>
                    <a:pt x="395189" y="26591"/>
                    <a:pt x="402242" y="24658"/>
                    <a:pt x="409385" y="24335"/>
                  </a:cubicBezTo>
                  <a:close/>
                  <a:moveTo>
                    <a:pt x="113916" y="0"/>
                  </a:moveTo>
                  <a:cubicBezTo>
                    <a:pt x="148795" y="0"/>
                    <a:pt x="177178" y="28352"/>
                    <a:pt x="177178" y="63191"/>
                  </a:cubicBezTo>
                  <a:cubicBezTo>
                    <a:pt x="177178" y="98031"/>
                    <a:pt x="148795" y="126383"/>
                    <a:pt x="113916" y="126383"/>
                  </a:cubicBezTo>
                  <a:cubicBezTo>
                    <a:pt x="79037" y="126383"/>
                    <a:pt x="50654" y="98031"/>
                    <a:pt x="50654" y="63191"/>
                  </a:cubicBezTo>
                  <a:cubicBezTo>
                    <a:pt x="50654" y="28352"/>
                    <a:pt x="79037" y="0"/>
                    <a:pt x="113916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AFA397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5513135" y="3155467"/>
            <a:ext cx="789924" cy="789920"/>
            <a:chOff x="5779835" y="3215551"/>
            <a:chExt cx="789924" cy="789920"/>
          </a:xfrm>
        </p:grpSpPr>
        <p:sp>
          <p:nvSpPr>
            <p:cNvPr id="48" name="íṡḷíḋê"/>
            <p:cNvSpPr/>
            <p:nvPr/>
          </p:nvSpPr>
          <p:spPr>
            <a:xfrm>
              <a:off x="5779835" y="3215551"/>
              <a:ext cx="789924" cy="789920"/>
            </a:xfrm>
            <a:prstGeom prst="ellipse">
              <a:avLst/>
            </a:prstGeom>
            <a:solidFill>
              <a:schemeClr val="accent2"/>
            </a:solidFill>
            <a:ln w="38100" cap="flat" cmpd="sng" algn="ctr">
              <a:noFill/>
              <a:prstDash val="solid"/>
              <a:round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Oval 33"/>
            <p:cNvSpPr/>
            <p:nvPr/>
          </p:nvSpPr>
          <p:spPr>
            <a:xfrm>
              <a:off x="5959108" y="3410456"/>
              <a:ext cx="400762" cy="400110"/>
            </a:xfrm>
            <a:custGeom>
              <a:avLst/>
              <a:gdLst>
                <a:gd name="connsiteX0" fmla="*/ 279086 w 606580"/>
                <a:gd name="connsiteY0" fmla="*/ 279044 h 605592"/>
                <a:gd name="connsiteX1" fmla="*/ 279086 w 606580"/>
                <a:gd name="connsiteY1" fmla="*/ 338184 h 605592"/>
                <a:gd name="connsiteX2" fmla="*/ 297654 w 606580"/>
                <a:gd name="connsiteY2" fmla="*/ 327710 h 605592"/>
                <a:gd name="connsiteX3" fmla="*/ 304802 w 606580"/>
                <a:gd name="connsiteY3" fmla="*/ 307873 h 605592"/>
                <a:gd name="connsiteX4" fmla="*/ 298768 w 606580"/>
                <a:gd name="connsiteY4" fmla="*/ 290353 h 605592"/>
                <a:gd name="connsiteX5" fmla="*/ 279086 w 606580"/>
                <a:gd name="connsiteY5" fmla="*/ 279044 h 605592"/>
                <a:gd name="connsiteX6" fmla="*/ 257084 w 606580"/>
                <a:gd name="connsiteY6" fmla="*/ 176799 h 605592"/>
                <a:gd name="connsiteX7" fmla="*/ 242880 w 606580"/>
                <a:gd name="connsiteY7" fmla="*/ 187181 h 605592"/>
                <a:gd name="connsiteX8" fmla="*/ 237495 w 606580"/>
                <a:gd name="connsiteY8" fmla="*/ 203218 h 605592"/>
                <a:gd name="connsiteX9" fmla="*/ 242323 w 606580"/>
                <a:gd name="connsiteY9" fmla="*/ 218142 h 605592"/>
                <a:gd name="connsiteX10" fmla="*/ 257084 w 606580"/>
                <a:gd name="connsiteY10" fmla="*/ 229266 h 605592"/>
                <a:gd name="connsiteX11" fmla="*/ 257084 w 606580"/>
                <a:gd name="connsiteY11" fmla="*/ 128782 h 605592"/>
                <a:gd name="connsiteX12" fmla="*/ 279086 w 606580"/>
                <a:gd name="connsiteY12" fmla="*/ 128782 h 605592"/>
                <a:gd name="connsiteX13" fmla="*/ 279086 w 606580"/>
                <a:gd name="connsiteY13" fmla="*/ 143799 h 605592"/>
                <a:gd name="connsiteX14" fmla="*/ 317521 w 606580"/>
                <a:gd name="connsiteY14" fmla="*/ 160206 h 605592"/>
                <a:gd name="connsiteX15" fmla="*/ 335810 w 606580"/>
                <a:gd name="connsiteY15" fmla="*/ 196543 h 605592"/>
                <a:gd name="connsiteX16" fmla="*/ 297375 w 606580"/>
                <a:gd name="connsiteY16" fmla="*/ 201549 h 605592"/>
                <a:gd name="connsiteX17" fmla="*/ 279086 w 606580"/>
                <a:gd name="connsiteY17" fmla="*/ 177263 h 605592"/>
                <a:gd name="connsiteX18" fmla="*/ 279086 w 606580"/>
                <a:gd name="connsiteY18" fmla="*/ 236589 h 605592"/>
                <a:gd name="connsiteX19" fmla="*/ 328754 w 606580"/>
                <a:gd name="connsiteY19" fmla="*/ 262173 h 605592"/>
                <a:gd name="connsiteX20" fmla="*/ 342030 w 606580"/>
                <a:gd name="connsiteY20" fmla="*/ 302403 h 605592"/>
                <a:gd name="connsiteX21" fmla="*/ 325412 w 606580"/>
                <a:gd name="connsiteY21" fmla="*/ 348659 h 605592"/>
                <a:gd name="connsiteX22" fmla="*/ 279086 w 606580"/>
                <a:gd name="connsiteY22" fmla="*/ 371741 h 605592"/>
                <a:gd name="connsiteX23" fmla="*/ 279086 w 606580"/>
                <a:gd name="connsiteY23" fmla="*/ 400106 h 605592"/>
                <a:gd name="connsiteX24" fmla="*/ 257084 w 606580"/>
                <a:gd name="connsiteY24" fmla="*/ 400106 h 605592"/>
                <a:gd name="connsiteX25" fmla="*/ 257084 w 606580"/>
                <a:gd name="connsiteY25" fmla="*/ 372482 h 605592"/>
                <a:gd name="connsiteX26" fmla="*/ 214471 w 606580"/>
                <a:gd name="connsiteY26" fmla="*/ 352923 h 605592"/>
                <a:gd name="connsiteX27" fmla="*/ 193490 w 606580"/>
                <a:gd name="connsiteY27" fmla="*/ 306667 h 605592"/>
                <a:gd name="connsiteX28" fmla="*/ 233132 w 606580"/>
                <a:gd name="connsiteY28" fmla="*/ 302403 h 605592"/>
                <a:gd name="connsiteX29" fmla="*/ 242230 w 606580"/>
                <a:gd name="connsiteY29" fmla="*/ 323353 h 605592"/>
                <a:gd name="connsiteX30" fmla="*/ 257084 w 606580"/>
                <a:gd name="connsiteY30" fmla="*/ 336052 h 605592"/>
                <a:gd name="connsiteX31" fmla="*/ 257084 w 606580"/>
                <a:gd name="connsiteY31" fmla="*/ 272555 h 605592"/>
                <a:gd name="connsiteX32" fmla="*/ 213450 w 606580"/>
                <a:gd name="connsiteY32" fmla="*/ 246878 h 605592"/>
                <a:gd name="connsiteX33" fmla="*/ 199525 w 606580"/>
                <a:gd name="connsiteY33" fmla="*/ 205072 h 605592"/>
                <a:gd name="connsiteX34" fmla="*/ 215307 w 606580"/>
                <a:gd name="connsiteY34" fmla="*/ 163265 h 605592"/>
                <a:gd name="connsiteX35" fmla="*/ 257084 w 606580"/>
                <a:gd name="connsiteY35" fmla="*/ 143799 h 605592"/>
                <a:gd name="connsiteX36" fmla="*/ 265083 w 606580"/>
                <a:gd name="connsiteY36" fmla="*/ 37821 h 605592"/>
                <a:gd name="connsiteX37" fmla="*/ 37882 w 606580"/>
                <a:gd name="connsiteY37" fmla="*/ 264651 h 605592"/>
                <a:gd name="connsiteX38" fmla="*/ 265083 w 606580"/>
                <a:gd name="connsiteY38" fmla="*/ 491574 h 605592"/>
                <a:gd name="connsiteX39" fmla="*/ 492376 w 606580"/>
                <a:gd name="connsiteY39" fmla="*/ 264651 h 605592"/>
                <a:gd name="connsiteX40" fmla="*/ 265083 w 606580"/>
                <a:gd name="connsiteY40" fmla="*/ 37821 h 605592"/>
                <a:gd name="connsiteX41" fmla="*/ 265083 w 606580"/>
                <a:gd name="connsiteY41" fmla="*/ 0 h 605592"/>
                <a:gd name="connsiteX42" fmla="*/ 530259 w 606580"/>
                <a:gd name="connsiteY42" fmla="*/ 264651 h 605592"/>
                <a:gd name="connsiteX43" fmla="*/ 465357 w 606580"/>
                <a:gd name="connsiteY43" fmla="*/ 437810 h 605592"/>
                <a:gd name="connsiteX44" fmla="*/ 606580 w 606580"/>
                <a:gd name="connsiteY44" fmla="*/ 578895 h 605592"/>
                <a:gd name="connsiteX45" fmla="*/ 579840 w 606580"/>
                <a:gd name="connsiteY45" fmla="*/ 605592 h 605592"/>
                <a:gd name="connsiteX46" fmla="*/ 438524 w 606580"/>
                <a:gd name="connsiteY46" fmla="*/ 464599 h 605592"/>
                <a:gd name="connsiteX47" fmla="*/ 265083 w 606580"/>
                <a:gd name="connsiteY47" fmla="*/ 529395 h 605592"/>
                <a:gd name="connsiteX48" fmla="*/ 0 w 606580"/>
                <a:gd name="connsiteY48" fmla="*/ 264651 h 605592"/>
                <a:gd name="connsiteX49" fmla="*/ 265083 w 606580"/>
                <a:gd name="connsiteY49" fmla="*/ 0 h 605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606580" h="605592">
                  <a:moveTo>
                    <a:pt x="279086" y="279044"/>
                  </a:moveTo>
                  <a:lnTo>
                    <a:pt x="279086" y="338184"/>
                  </a:lnTo>
                  <a:cubicBezTo>
                    <a:pt x="286699" y="336794"/>
                    <a:pt x="292919" y="333271"/>
                    <a:pt x="297654" y="327710"/>
                  </a:cubicBezTo>
                  <a:cubicBezTo>
                    <a:pt x="302388" y="322055"/>
                    <a:pt x="304802" y="315474"/>
                    <a:pt x="304802" y="307873"/>
                  </a:cubicBezTo>
                  <a:cubicBezTo>
                    <a:pt x="304802" y="301106"/>
                    <a:pt x="302760" y="295266"/>
                    <a:pt x="298768" y="290353"/>
                  </a:cubicBezTo>
                  <a:cubicBezTo>
                    <a:pt x="294776" y="285440"/>
                    <a:pt x="288277" y="281732"/>
                    <a:pt x="279086" y="279044"/>
                  </a:cubicBezTo>
                  <a:close/>
                  <a:moveTo>
                    <a:pt x="257084" y="176799"/>
                  </a:moveTo>
                  <a:cubicBezTo>
                    <a:pt x="251142" y="178838"/>
                    <a:pt x="246407" y="182268"/>
                    <a:pt x="242880" y="187181"/>
                  </a:cubicBezTo>
                  <a:cubicBezTo>
                    <a:pt x="239259" y="192001"/>
                    <a:pt x="237495" y="197378"/>
                    <a:pt x="237495" y="203218"/>
                  </a:cubicBezTo>
                  <a:cubicBezTo>
                    <a:pt x="237495" y="208594"/>
                    <a:pt x="239166" y="213600"/>
                    <a:pt x="242323" y="218142"/>
                  </a:cubicBezTo>
                  <a:cubicBezTo>
                    <a:pt x="245572" y="222777"/>
                    <a:pt x="250492" y="226485"/>
                    <a:pt x="257084" y="229266"/>
                  </a:cubicBezTo>
                  <a:close/>
                  <a:moveTo>
                    <a:pt x="257084" y="128782"/>
                  </a:moveTo>
                  <a:lnTo>
                    <a:pt x="279086" y="128782"/>
                  </a:lnTo>
                  <a:lnTo>
                    <a:pt x="279086" y="143799"/>
                  </a:lnTo>
                  <a:cubicBezTo>
                    <a:pt x="295240" y="145653"/>
                    <a:pt x="308052" y="151215"/>
                    <a:pt x="317521" y="160206"/>
                  </a:cubicBezTo>
                  <a:cubicBezTo>
                    <a:pt x="327083" y="169291"/>
                    <a:pt x="333118" y="181434"/>
                    <a:pt x="335810" y="196543"/>
                  </a:cubicBezTo>
                  <a:lnTo>
                    <a:pt x="297375" y="201549"/>
                  </a:lnTo>
                  <a:cubicBezTo>
                    <a:pt x="295054" y="189684"/>
                    <a:pt x="288927" y="181527"/>
                    <a:pt x="279086" y="177263"/>
                  </a:cubicBezTo>
                  <a:lnTo>
                    <a:pt x="279086" y="236589"/>
                  </a:lnTo>
                  <a:cubicBezTo>
                    <a:pt x="303410" y="243170"/>
                    <a:pt x="320028" y="251698"/>
                    <a:pt x="328754" y="262173"/>
                  </a:cubicBezTo>
                  <a:cubicBezTo>
                    <a:pt x="337574" y="272648"/>
                    <a:pt x="342030" y="285996"/>
                    <a:pt x="342030" y="302403"/>
                  </a:cubicBezTo>
                  <a:cubicBezTo>
                    <a:pt x="342030" y="320757"/>
                    <a:pt x="336460" y="336145"/>
                    <a:pt x="325412" y="348659"/>
                  </a:cubicBezTo>
                  <a:cubicBezTo>
                    <a:pt x="314272" y="361266"/>
                    <a:pt x="298861" y="368867"/>
                    <a:pt x="279086" y="371741"/>
                  </a:cubicBezTo>
                  <a:lnTo>
                    <a:pt x="279086" y="400106"/>
                  </a:lnTo>
                  <a:lnTo>
                    <a:pt x="257084" y="400106"/>
                  </a:lnTo>
                  <a:lnTo>
                    <a:pt x="257084" y="372482"/>
                  </a:lnTo>
                  <a:cubicBezTo>
                    <a:pt x="239630" y="370350"/>
                    <a:pt x="225333" y="363861"/>
                    <a:pt x="214471" y="352923"/>
                  </a:cubicBezTo>
                  <a:cubicBezTo>
                    <a:pt x="203517" y="341985"/>
                    <a:pt x="196554" y="326597"/>
                    <a:pt x="193490" y="306667"/>
                  </a:cubicBezTo>
                  <a:lnTo>
                    <a:pt x="233132" y="302403"/>
                  </a:lnTo>
                  <a:cubicBezTo>
                    <a:pt x="234710" y="310561"/>
                    <a:pt x="237774" y="317513"/>
                    <a:pt x="242230" y="323353"/>
                  </a:cubicBezTo>
                  <a:cubicBezTo>
                    <a:pt x="246686" y="329193"/>
                    <a:pt x="251606" y="333457"/>
                    <a:pt x="257084" y="336052"/>
                  </a:cubicBezTo>
                  <a:lnTo>
                    <a:pt x="257084" y="272555"/>
                  </a:lnTo>
                  <a:cubicBezTo>
                    <a:pt x="237217" y="266900"/>
                    <a:pt x="222734" y="258280"/>
                    <a:pt x="213450" y="246878"/>
                  </a:cubicBezTo>
                  <a:cubicBezTo>
                    <a:pt x="204166" y="235383"/>
                    <a:pt x="199525" y="221479"/>
                    <a:pt x="199525" y="205072"/>
                  </a:cubicBezTo>
                  <a:cubicBezTo>
                    <a:pt x="199525" y="188479"/>
                    <a:pt x="204816" y="174574"/>
                    <a:pt x="215307" y="163265"/>
                  </a:cubicBezTo>
                  <a:cubicBezTo>
                    <a:pt x="225705" y="151956"/>
                    <a:pt x="239723" y="145467"/>
                    <a:pt x="257084" y="143799"/>
                  </a:cubicBezTo>
                  <a:close/>
                  <a:moveTo>
                    <a:pt x="265083" y="37821"/>
                  </a:moveTo>
                  <a:cubicBezTo>
                    <a:pt x="139830" y="37821"/>
                    <a:pt x="37882" y="139602"/>
                    <a:pt x="37882" y="264651"/>
                  </a:cubicBezTo>
                  <a:cubicBezTo>
                    <a:pt x="37882" y="389793"/>
                    <a:pt x="139830" y="491574"/>
                    <a:pt x="265083" y="491574"/>
                  </a:cubicBezTo>
                  <a:cubicBezTo>
                    <a:pt x="390429" y="491574"/>
                    <a:pt x="492376" y="389793"/>
                    <a:pt x="492376" y="264651"/>
                  </a:cubicBezTo>
                  <a:cubicBezTo>
                    <a:pt x="492376" y="139602"/>
                    <a:pt x="390429" y="37821"/>
                    <a:pt x="265083" y="37821"/>
                  </a:cubicBezTo>
                  <a:close/>
                  <a:moveTo>
                    <a:pt x="265083" y="0"/>
                  </a:moveTo>
                  <a:cubicBezTo>
                    <a:pt x="411505" y="0"/>
                    <a:pt x="530259" y="118467"/>
                    <a:pt x="530259" y="264651"/>
                  </a:cubicBezTo>
                  <a:cubicBezTo>
                    <a:pt x="530259" y="330930"/>
                    <a:pt x="505654" y="391368"/>
                    <a:pt x="465357" y="437810"/>
                  </a:cubicBezTo>
                  <a:lnTo>
                    <a:pt x="606580" y="578895"/>
                  </a:lnTo>
                  <a:lnTo>
                    <a:pt x="579840" y="605592"/>
                  </a:lnTo>
                  <a:lnTo>
                    <a:pt x="438524" y="464599"/>
                  </a:lnTo>
                  <a:cubicBezTo>
                    <a:pt x="392007" y="504830"/>
                    <a:pt x="331470" y="529395"/>
                    <a:pt x="265083" y="529395"/>
                  </a:cubicBezTo>
                  <a:cubicBezTo>
                    <a:pt x="118661" y="529395"/>
                    <a:pt x="0" y="410835"/>
                    <a:pt x="0" y="264651"/>
                  </a:cubicBezTo>
                  <a:cubicBezTo>
                    <a:pt x="0" y="118467"/>
                    <a:pt x="118753" y="0"/>
                    <a:pt x="265083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AFA397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4594157" y="4987624"/>
            <a:ext cx="789924" cy="789920"/>
            <a:chOff x="4860857" y="5047708"/>
            <a:chExt cx="789924" cy="789920"/>
          </a:xfrm>
        </p:grpSpPr>
        <p:sp>
          <p:nvSpPr>
            <p:cNvPr id="51" name="í$1îḍe"/>
            <p:cNvSpPr/>
            <p:nvPr/>
          </p:nvSpPr>
          <p:spPr>
            <a:xfrm>
              <a:off x="4860857" y="5047708"/>
              <a:ext cx="789924" cy="78992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Oval 41"/>
            <p:cNvSpPr/>
            <p:nvPr/>
          </p:nvSpPr>
          <p:spPr>
            <a:xfrm>
              <a:off x="5098844" y="5288973"/>
              <a:ext cx="313518" cy="307751"/>
            </a:xfrm>
            <a:custGeom>
              <a:avLst/>
              <a:gdLst>
                <a:gd name="connsiteX0" fmla="*/ 244277 w 606086"/>
                <a:gd name="connsiteY0" fmla="*/ 198378 h 594937"/>
                <a:gd name="connsiteX1" fmla="*/ 198685 w 606086"/>
                <a:gd name="connsiteY1" fmla="*/ 243894 h 594937"/>
                <a:gd name="connsiteX2" fmla="*/ 198685 w 606086"/>
                <a:gd name="connsiteY2" fmla="*/ 340675 h 594937"/>
                <a:gd name="connsiteX3" fmla="*/ 228863 w 606086"/>
                <a:gd name="connsiteY3" fmla="*/ 383317 h 594937"/>
                <a:gd name="connsiteX4" fmla="*/ 238798 w 606086"/>
                <a:gd name="connsiteY4" fmla="*/ 397501 h 594937"/>
                <a:gd name="connsiteX5" fmla="*/ 238798 w 606086"/>
                <a:gd name="connsiteY5" fmla="*/ 534235 h 594937"/>
                <a:gd name="connsiteX6" fmla="*/ 268884 w 606086"/>
                <a:gd name="connsiteY6" fmla="*/ 564271 h 594937"/>
                <a:gd name="connsiteX7" fmla="*/ 337690 w 606086"/>
                <a:gd name="connsiteY7" fmla="*/ 564271 h 594937"/>
                <a:gd name="connsiteX8" fmla="*/ 367775 w 606086"/>
                <a:gd name="connsiteY8" fmla="*/ 534235 h 594937"/>
                <a:gd name="connsiteX9" fmla="*/ 367775 w 606086"/>
                <a:gd name="connsiteY9" fmla="*/ 397501 h 594937"/>
                <a:gd name="connsiteX10" fmla="*/ 377710 w 606086"/>
                <a:gd name="connsiteY10" fmla="*/ 383317 h 594937"/>
                <a:gd name="connsiteX11" fmla="*/ 407517 w 606086"/>
                <a:gd name="connsiteY11" fmla="*/ 340675 h 594937"/>
                <a:gd name="connsiteX12" fmla="*/ 407517 w 606086"/>
                <a:gd name="connsiteY12" fmla="*/ 243894 h 594937"/>
                <a:gd name="connsiteX13" fmla="*/ 362018 w 606086"/>
                <a:gd name="connsiteY13" fmla="*/ 198378 h 594937"/>
                <a:gd name="connsiteX14" fmla="*/ 465039 w 606086"/>
                <a:gd name="connsiteY14" fmla="*/ 168299 h 594937"/>
                <a:gd name="connsiteX15" fmla="*/ 530224 w 606086"/>
                <a:gd name="connsiteY15" fmla="*/ 168299 h 594937"/>
                <a:gd name="connsiteX16" fmla="*/ 606086 w 606086"/>
                <a:gd name="connsiteY16" fmla="*/ 243932 h 594937"/>
                <a:gd name="connsiteX17" fmla="*/ 606086 w 606086"/>
                <a:gd name="connsiteY17" fmla="*/ 340697 h 594937"/>
                <a:gd name="connsiteX18" fmla="*/ 566251 w 606086"/>
                <a:gd name="connsiteY18" fmla="*/ 407339 h 594937"/>
                <a:gd name="connsiteX19" fmla="*/ 566251 w 606086"/>
                <a:gd name="connsiteY19" fmla="*/ 534598 h 594937"/>
                <a:gd name="connsiteX20" fmla="*/ 505803 w 606086"/>
                <a:gd name="connsiteY20" fmla="*/ 594937 h 594937"/>
                <a:gd name="connsiteX21" fmla="*/ 436997 w 606086"/>
                <a:gd name="connsiteY21" fmla="*/ 594937 h 594937"/>
                <a:gd name="connsiteX22" fmla="*/ 421769 w 606086"/>
                <a:gd name="connsiteY22" fmla="*/ 579736 h 594937"/>
                <a:gd name="connsiteX23" fmla="*/ 436997 w 606086"/>
                <a:gd name="connsiteY23" fmla="*/ 564536 h 594937"/>
                <a:gd name="connsiteX24" fmla="*/ 505803 w 606086"/>
                <a:gd name="connsiteY24" fmla="*/ 564536 h 594937"/>
                <a:gd name="connsiteX25" fmla="*/ 535888 w 606086"/>
                <a:gd name="connsiteY25" fmla="*/ 534505 h 594937"/>
                <a:gd name="connsiteX26" fmla="*/ 535888 w 606086"/>
                <a:gd name="connsiteY26" fmla="*/ 397792 h 594937"/>
                <a:gd name="connsiteX27" fmla="*/ 545823 w 606086"/>
                <a:gd name="connsiteY27" fmla="*/ 383611 h 594937"/>
                <a:gd name="connsiteX28" fmla="*/ 575722 w 606086"/>
                <a:gd name="connsiteY28" fmla="*/ 340975 h 594937"/>
                <a:gd name="connsiteX29" fmla="*/ 575722 w 606086"/>
                <a:gd name="connsiteY29" fmla="*/ 244210 h 594937"/>
                <a:gd name="connsiteX30" fmla="*/ 530224 w 606086"/>
                <a:gd name="connsiteY30" fmla="*/ 198700 h 594937"/>
                <a:gd name="connsiteX31" fmla="*/ 465039 w 606086"/>
                <a:gd name="connsiteY31" fmla="*/ 198700 h 594937"/>
                <a:gd name="connsiteX32" fmla="*/ 449811 w 606086"/>
                <a:gd name="connsiteY32" fmla="*/ 183500 h 594937"/>
                <a:gd name="connsiteX33" fmla="*/ 465039 w 606086"/>
                <a:gd name="connsiteY33" fmla="*/ 168299 h 594937"/>
                <a:gd name="connsiteX34" fmla="*/ 244091 w 606086"/>
                <a:gd name="connsiteY34" fmla="*/ 168157 h 594937"/>
                <a:gd name="connsiteX35" fmla="*/ 361832 w 606086"/>
                <a:gd name="connsiteY35" fmla="*/ 168157 h 594937"/>
                <a:gd name="connsiteX36" fmla="*/ 437788 w 606086"/>
                <a:gd name="connsiteY36" fmla="*/ 243894 h 594937"/>
                <a:gd name="connsiteX37" fmla="*/ 437788 w 606086"/>
                <a:gd name="connsiteY37" fmla="*/ 340675 h 594937"/>
                <a:gd name="connsiteX38" fmla="*/ 397860 w 606086"/>
                <a:gd name="connsiteY38" fmla="*/ 407327 h 594937"/>
                <a:gd name="connsiteX39" fmla="*/ 397860 w 606086"/>
                <a:gd name="connsiteY39" fmla="*/ 534235 h 594937"/>
                <a:gd name="connsiteX40" fmla="*/ 337504 w 606086"/>
                <a:gd name="connsiteY40" fmla="*/ 594584 h 594937"/>
                <a:gd name="connsiteX41" fmla="*/ 268605 w 606086"/>
                <a:gd name="connsiteY41" fmla="*/ 594584 h 594937"/>
                <a:gd name="connsiteX42" fmla="*/ 208063 w 606086"/>
                <a:gd name="connsiteY42" fmla="*/ 534235 h 594937"/>
                <a:gd name="connsiteX43" fmla="*/ 208063 w 606086"/>
                <a:gd name="connsiteY43" fmla="*/ 407327 h 594937"/>
                <a:gd name="connsiteX44" fmla="*/ 168228 w 606086"/>
                <a:gd name="connsiteY44" fmla="*/ 340675 h 594937"/>
                <a:gd name="connsiteX45" fmla="*/ 168228 w 606086"/>
                <a:gd name="connsiteY45" fmla="*/ 243894 h 594937"/>
                <a:gd name="connsiteX46" fmla="*/ 244091 w 606086"/>
                <a:gd name="connsiteY46" fmla="*/ 168157 h 594937"/>
                <a:gd name="connsiteX47" fmla="*/ 75862 w 606086"/>
                <a:gd name="connsiteY47" fmla="*/ 168016 h 594937"/>
                <a:gd name="connsiteX48" fmla="*/ 140861 w 606086"/>
                <a:gd name="connsiteY48" fmla="*/ 168016 h 594937"/>
                <a:gd name="connsiteX49" fmla="*/ 156089 w 606086"/>
                <a:gd name="connsiteY49" fmla="*/ 183217 h 594937"/>
                <a:gd name="connsiteX50" fmla="*/ 140861 w 606086"/>
                <a:gd name="connsiteY50" fmla="*/ 198419 h 594937"/>
                <a:gd name="connsiteX51" fmla="*/ 76048 w 606086"/>
                <a:gd name="connsiteY51" fmla="*/ 198419 h 594937"/>
                <a:gd name="connsiteX52" fmla="*/ 30456 w 606086"/>
                <a:gd name="connsiteY52" fmla="*/ 243931 h 594937"/>
                <a:gd name="connsiteX53" fmla="*/ 30456 w 606086"/>
                <a:gd name="connsiteY53" fmla="*/ 340701 h 594937"/>
                <a:gd name="connsiteX54" fmla="*/ 60263 w 606086"/>
                <a:gd name="connsiteY54" fmla="*/ 383339 h 594937"/>
                <a:gd name="connsiteX55" fmla="*/ 70198 w 606086"/>
                <a:gd name="connsiteY55" fmla="*/ 397521 h 594937"/>
                <a:gd name="connsiteX56" fmla="*/ 70198 w 606086"/>
                <a:gd name="connsiteY56" fmla="*/ 534149 h 594937"/>
                <a:gd name="connsiteX57" fmla="*/ 100283 w 606086"/>
                <a:gd name="connsiteY57" fmla="*/ 564181 h 594937"/>
                <a:gd name="connsiteX58" fmla="*/ 169089 w 606086"/>
                <a:gd name="connsiteY58" fmla="*/ 564181 h 594937"/>
                <a:gd name="connsiteX59" fmla="*/ 184317 w 606086"/>
                <a:gd name="connsiteY59" fmla="*/ 579383 h 594937"/>
                <a:gd name="connsiteX60" fmla="*/ 169089 w 606086"/>
                <a:gd name="connsiteY60" fmla="*/ 594584 h 594937"/>
                <a:gd name="connsiteX61" fmla="*/ 100283 w 606086"/>
                <a:gd name="connsiteY61" fmla="*/ 594584 h 594937"/>
                <a:gd name="connsiteX62" fmla="*/ 39835 w 606086"/>
                <a:gd name="connsiteY62" fmla="*/ 534149 h 594937"/>
                <a:gd name="connsiteX63" fmla="*/ 39835 w 606086"/>
                <a:gd name="connsiteY63" fmla="*/ 407161 h 594937"/>
                <a:gd name="connsiteX64" fmla="*/ 0 w 606086"/>
                <a:gd name="connsiteY64" fmla="*/ 340608 h 594937"/>
                <a:gd name="connsiteX65" fmla="*/ 0 w 606086"/>
                <a:gd name="connsiteY65" fmla="*/ 243838 h 594937"/>
                <a:gd name="connsiteX66" fmla="*/ 75862 w 606086"/>
                <a:gd name="connsiteY66" fmla="*/ 168016 h 594937"/>
                <a:gd name="connsiteX67" fmla="*/ 478786 w 606086"/>
                <a:gd name="connsiteY67" fmla="*/ 30314 h 594937"/>
                <a:gd name="connsiteX68" fmla="*/ 432649 w 606086"/>
                <a:gd name="connsiteY68" fmla="*/ 76387 h 594937"/>
                <a:gd name="connsiteX69" fmla="*/ 478786 w 606086"/>
                <a:gd name="connsiteY69" fmla="*/ 122553 h 594937"/>
                <a:gd name="connsiteX70" fmla="*/ 525016 w 606086"/>
                <a:gd name="connsiteY70" fmla="*/ 76387 h 594937"/>
                <a:gd name="connsiteX71" fmla="*/ 478786 w 606086"/>
                <a:gd name="connsiteY71" fmla="*/ 30314 h 594937"/>
                <a:gd name="connsiteX72" fmla="*/ 303043 w 606086"/>
                <a:gd name="connsiteY72" fmla="*/ 30314 h 594937"/>
                <a:gd name="connsiteX73" fmla="*/ 256885 w 606086"/>
                <a:gd name="connsiteY73" fmla="*/ 76387 h 594937"/>
                <a:gd name="connsiteX74" fmla="*/ 303043 w 606086"/>
                <a:gd name="connsiteY74" fmla="*/ 122553 h 594937"/>
                <a:gd name="connsiteX75" fmla="*/ 349201 w 606086"/>
                <a:gd name="connsiteY75" fmla="*/ 76387 h 594937"/>
                <a:gd name="connsiteX76" fmla="*/ 303043 w 606086"/>
                <a:gd name="connsiteY76" fmla="*/ 30314 h 594937"/>
                <a:gd name="connsiteX77" fmla="*/ 127300 w 606086"/>
                <a:gd name="connsiteY77" fmla="*/ 30314 h 594937"/>
                <a:gd name="connsiteX78" fmla="*/ 81070 w 606086"/>
                <a:gd name="connsiteY78" fmla="*/ 76387 h 594937"/>
                <a:gd name="connsiteX79" fmla="*/ 127300 w 606086"/>
                <a:gd name="connsiteY79" fmla="*/ 122553 h 594937"/>
                <a:gd name="connsiteX80" fmla="*/ 173437 w 606086"/>
                <a:gd name="connsiteY80" fmla="*/ 76387 h 594937"/>
                <a:gd name="connsiteX81" fmla="*/ 127300 w 606086"/>
                <a:gd name="connsiteY81" fmla="*/ 30314 h 594937"/>
                <a:gd name="connsiteX82" fmla="*/ 478786 w 606086"/>
                <a:gd name="connsiteY82" fmla="*/ 0 h 594937"/>
                <a:gd name="connsiteX83" fmla="*/ 555279 w 606086"/>
                <a:gd name="connsiteY83" fmla="*/ 76387 h 594937"/>
                <a:gd name="connsiteX84" fmla="*/ 478786 w 606086"/>
                <a:gd name="connsiteY84" fmla="*/ 152774 h 594937"/>
                <a:gd name="connsiteX85" fmla="*/ 402293 w 606086"/>
                <a:gd name="connsiteY85" fmla="*/ 76387 h 594937"/>
                <a:gd name="connsiteX86" fmla="*/ 478786 w 606086"/>
                <a:gd name="connsiteY86" fmla="*/ 0 h 594937"/>
                <a:gd name="connsiteX87" fmla="*/ 303043 w 606086"/>
                <a:gd name="connsiteY87" fmla="*/ 0 h 594937"/>
                <a:gd name="connsiteX88" fmla="*/ 379571 w 606086"/>
                <a:gd name="connsiteY88" fmla="*/ 76387 h 594937"/>
                <a:gd name="connsiteX89" fmla="*/ 303043 w 606086"/>
                <a:gd name="connsiteY89" fmla="*/ 152774 h 594937"/>
                <a:gd name="connsiteX90" fmla="*/ 226515 w 606086"/>
                <a:gd name="connsiteY90" fmla="*/ 76387 h 594937"/>
                <a:gd name="connsiteX91" fmla="*/ 303043 w 606086"/>
                <a:gd name="connsiteY91" fmla="*/ 0 h 594937"/>
                <a:gd name="connsiteX92" fmla="*/ 127300 w 606086"/>
                <a:gd name="connsiteY92" fmla="*/ 0 h 594937"/>
                <a:gd name="connsiteX93" fmla="*/ 203793 w 606086"/>
                <a:gd name="connsiteY93" fmla="*/ 76387 h 594937"/>
                <a:gd name="connsiteX94" fmla="*/ 127300 w 606086"/>
                <a:gd name="connsiteY94" fmla="*/ 152774 h 594937"/>
                <a:gd name="connsiteX95" fmla="*/ 50807 w 606086"/>
                <a:gd name="connsiteY95" fmla="*/ 76387 h 594937"/>
                <a:gd name="connsiteX96" fmla="*/ 127300 w 606086"/>
                <a:gd name="connsiteY96" fmla="*/ 0 h 594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</a:cxnLst>
              <a:rect l="l" t="t" r="r" b="b"/>
              <a:pathLst>
                <a:path w="606086" h="594937">
                  <a:moveTo>
                    <a:pt x="244277" y="198378"/>
                  </a:moveTo>
                  <a:cubicBezTo>
                    <a:pt x="219113" y="198378"/>
                    <a:pt x="198685" y="218772"/>
                    <a:pt x="198685" y="243894"/>
                  </a:cubicBezTo>
                  <a:lnTo>
                    <a:pt x="198685" y="340675"/>
                  </a:lnTo>
                  <a:cubicBezTo>
                    <a:pt x="198685" y="359586"/>
                    <a:pt x="210663" y="376735"/>
                    <a:pt x="228863" y="383317"/>
                  </a:cubicBezTo>
                  <a:cubicBezTo>
                    <a:pt x="234806" y="385542"/>
                    <a:pt x="238798" y="391197"/>
                    <a:pt x="238798" y="397501"/>
                  </a:cubicBezTo>
                  <a:lnTo>
                    <a:pt x="238798" y="534235"/>
                  </a:lnTo>
                  <a:cubicBezTo>
                    <a:pt x="238798" y="550829"/>
                    <a:pt x="252262" y="564271"/>
                    <a:pt x="268884" y="564271"/>
                  </a:cubicBezTo>
                  <a:lnTo>
                    <a:pt x="337690" y="564271"/>
                  </a:lnTo>
                  <a:cubicBezTo>
                    <a:pt x="354311" y="564271"/>
                    <a:pt x="367775" y="550829"/>
                    <a:pt x="367775" y="534235"/>
                  </a:cubicBezTo>
                  <a:lnTo>
                    <a:pt x="367775" y="397501"/>
                  </a:lnTo>
                  <a:cubicBezTo>
                    <a:pt x="367775" y="391197"/>
                    <a:pt x="371768" y="385542"/>
                    <a:pt x="377710" y="383317"/>
                  </a:cubicBezTo>
                  <a:cubicBezTo>
                    <a:pt x="395539" y="376735"/>
                    <a:pt x="407517" y="359586"/>
                    <a:pt x="407517" y="340675"/>
                  </a:cubicBezTo>
                  <a:lnTo>
                    <a:pt x="407517" y="243894"/>
                  </a:lnTo>
                  <a:cubicBezTo>
                    <a:pt x="407517" y="218772"/>
                    <a:pt x="387089" y="198378"/>
                    <a:pt x="362018" y="198378"/>
                  </a:cubicBezTo>
                  <a:close/>
                  <a:moveTo>
                    <a:pt x="465039" y="168299"/>
                  </a:moveTo>
                  <a:lnTo>
                    <a:pt x="530224" y="168299"/>
                  </a:lnTo>
                  <a:cubicBezTo>
                    <a:pt x="572008" y="168299"/>
                    <a:pt x="606086" y="202130"/>
                    <a:pt x="606086" y="243932"/>
                  </a:cubicBezTo>
                  <a:lnTo>
                    <a:pt x="606086" y="340697"/>
                  </a:lnTo>
                  <a:cubicBezTo>
                    <a:pt x="606086" y="368595"/>
                    <a:pt x="590486" y="394177"/>
                    <a:pt x="566251" y="407339"/>
                  </a:cubicBezTo>
                  <a:lnTo>
                    <a:pt x="566251" y="534598"/>
                  </a:lnTo>
                  <a:cubicBezTo>
                    <a:pt x="566251" y="567872"/>
                    <a:pt x="539138" y="594937"/>
                    <a:pt x="505803" y="594937"/>
                  </a:cubicBezTo>
                  <a:lnTo>
                    <a:pt x="436997" y="594937"/>
                  </a:lnTo>
                  <a:cubicBezTo>
                    <a:pt x="428547" y="594937"/>
                    <a:pt x="421769" y="588078"/>
                    <a:pt x="421769" y="579736"/>
                  </a:cubicBezTo>
                  <a:cubicBezTo>
                    <a:pt x="421769" y="571302"/>
                    <a:pt x="428547" y="564536"/>
                    <a:pt x="436997" y="564536"/>
                  </a:cubicBezTo>
                  <a:lnTo>
                    <a:pt x="505803" y="564536"/>
                  </a:lnTo>
                  <a:cubicBezTo>
                    <a:pt x="522424" y="564536"/>
                    <a:pt x="535888" y="551003"/>
                    <a:pt x="535888" y="534505"/>
                  </a:cubicBezTo>
                  <a:lnTo>
                    <a:pt x="535888" y="397792"/>
                  </a:lnTo>
                  <a:cubicBezTo>
                    <a:pt x="535888" y="391489"/>
                    <a:pt x="539880" y="385835"/>
                    <a:pt x="545823" y="383611"/>
                  </a:cubicBezTo>
                  <a:cubicBezTo>
                    <a:pt x="563744" y="377030"/>
                    <a:pt x="575722" y="359883"/>
                    <a:pt x="575722" y="340975"/>
                  </a:cubicBezTo>
                  <a:lnTo>
                    <a:pt x="575722" y="244210"/>
                  </a:lnTo>
                  <a:cubicBezTo>
                    <a:pt x="575722" y="219091"/>
                    <a:pt x="555294" y="198700"/>
                    <a:pt x="530224" y="198700"/>
                  </a:cubicBezTo>
                  <a:lnTo>
                    <a:pt x="465039" y="198700"/>
                  </a:lnTo>
                  <a:cubicBezTo>
                    <a:pt x="456682" y="198700"/>
                    <a:pt x="449811" y="191934"/>
                    <a:pt x="449811" y="183500"/>
                  </a:cubicBezTo>
                  <a:cubicBezTo>
                    <a:pt x="449811" y="175065"/>
                    <a:pt x="456682" y="168299"/>
                    <a:pt x="465039" y="168299"/>
                  </a:cubicBezTo>
                  <a:close/>
                  <a:moveTo>
                    <a:pt x="244091" y="168157"/>
                  </a:moveTo>
                  <a:lnTo>
                    <a:pt x="361832" y="168157"/>
                  </a:lnTo>
                  <a:cubicBezTo>
                    <a:pt x="403710" y="168157"/>
                    <a:pt x="437788" y="202086"/>
                    <a:pt x="437788" y="243894"/>
                  </a:cubicBezTo>
                  <a:lnTo>
                    <a:pt x="437788" y="340675"/>
                  </a:lnTo>
                  <a:cubicBezTo>
                    <a:pt x="437788" y="368578"/>
                    <a:pt x="422188" y="394163"/>
                    <a:pt x="397860" y="407327"/>
                  </a:cubicBezTo>
                  <a:lnTo>
                    <a:pt x="397860" y="534235"/>
                  </a:lnTo>
                  <a:cubicBezTo>
                    <a:pt x="397860" y="567515"/>
                    <a:pt x="370746" y="594584"/>
                    <a:pt x="337504" y="594584"/>
                  </a:cubicBezTo>
                  <a:lnTo>
                    <a:pt x="268605" y="594584"/>
                  </a:lnTo>
                  <a:cubicBezTo>
                    <a:pt x="235363" y="594584"/>
                    <a:pt x="208249" y="567515"/>
                    <a:pt x="208063" y="534235"/>
                  </a:cubicBezTo>
                  <a:lnTo>
                    <a:pt x="208063" y="407327"/>
                  </a:lnTo>
                  <a:cubicBezTo>
                    <a:pt x="183828" y="394163"/>
                    <a:pt x="168228" y="368578"/>
                    <a:pt x="168228" y="340675"/>
                  </a:cubicBezTo>
                  <a:lnTo>
                    <a:pt x="168228" y="243894"/>
                  </a:lnTo>
                  <a:cubicBezTo>
                    <a:pt x="168228" y="202086"/>
                    <a:pt x="202306" y="168157"/>
                    <a:pt x="244091" y="168157"/>
                  </a:cubicBezTo>
                  <a:close/>
                  <a:moveTo>
                    <a:pt x="75862" y="168016"/>
                  </a:moveTo>
                  <a:lnTo>
                    <a:pt x="140861" y="168016"/>
                  </a:lnTo>
                  <a:cubicBezTo>
                    <a:pt x="149311" y="168016"/>
                    <a:pt x="156089" y="174875"/>
                    <a:pt x="156089" y="183217"/>
                  </a:cubicBezTo>
                  <a:cubicBezTo>
                    <a:pt x="156089" y="191652"/>
                    <a:pt x="149311" y="198419"/>
                    <a:pt x="140861" y="198419"/>
                  </a:cubicBezTo>
                  <a:lnTo>
                    <a:pt x="76048" y="198419"/>
                  </a:lnTo>
                  <a:cubicBezTo>
                    <a:pt x="50884" y="198419"/>
                    <a:pt x="30456" y="218811"/>
                    <a:pt x="30456" y="243931"/>
                  </a:cubicBezTo>
                  <a:lnTo>
                    <a:pt x="30456" y="340701"/>
                  </a:lnTo>
                  <a:cubicBezTo>
                    <a:pt x="30456" y="359703"/>
                    <a:pt x="42435" y="376758"/>
                    <a:pt x="60263" y="383339"/>
                  </a:cubicBezTo>
                  <a:cubicBezTo>
                    <a:pt x="66206" y="385564"/>
                    <a:pt x="70198" y="391218"/>
                    <a:pt x="70198" y="397521"/>
                  </a:cubicBezTo>
                  <a:lnTo>
                    <a:pt x="70198" y="534149"/>
                  </a:lnTo>
                  <a:cubicBezTo>
                    <a:pt x="70198" y="550648"/>
                    <a:pt x="83662" y="564181"/>
                    <a:pt x="100283" y="564181"/>
                  </a:cubicBezTo>
                  <a:lnTo>
                    <a:pt x="169089" y="564181"/>
                  </a:lnTo>
                  <a:cubicBezTo>
                    <a:pt x="177539" y="564181"/>
                    <a:pt x="184317" y="570948"/>
                    <a:pt x="184317" y="579383"/>
                  </a:cubicBezTo>
                  <a:cubicBezTo>
                    <a:pt x="184317" y="587725"/>
                    <a:pt x="177539" y="594584"/>
                    <a:pt x="169089" y="594584"/>
                  </a:cubicBezTo>
                  <a:lnTo>
                    <a:pt x="100283" y="594584"/>
                  </a:lnTo>
                  <a:cubicBezTo>
                    <a:pt x="66948" y="594584"/>
                    <a:pt x="39835" y="567518"/>
                    <a:pt x="39835" y="534149"/>
                  </a:cubicBezTo>
                  <a:lnTo>
                    <a:pt x="39835" y="407161"/>
                  </a:lnTo>
                  <a:cubicBezTo>
                    <a:pt x="15600" y="394091"/>
                    <a:pt x="0" y="368509"/>
                    <a:pt x="0" y="340608"/>
                  </a:cubicBezTo>
                  <a:lnTo>
                    <a:pt x="0" y="243838"/>
                  </a:lnTo>
                  <a:cubicBezTo>
                    <a:pt x="0" y="202034"/>
                    <a:pt x="34078" y="168016"/>
                    <a:pt x="75862" y="168016"/>
                  </a:cubicBezTo>
                  <a:close/>
                  <a:moveTo>
                    <a:pt x="478786" y="30314"/>
                  </a:moveTo>
                  <a:cubicBezTo>
                    <a:pt x="453350" y="30314"/>
                    <a:pt x="432649" y="50986"/>
                    <a:pt x="432649" y="76387"/>
                  </a:cubicBezTo>
                  <a:cubicBezTo>
                    <a:pt x="432649" y="101880"/>
                    <a:pt x="453350" y="122553"/>
                    <a:pt x="478786" y="122553"/>
                  </a:cubicBezTo>
                  <a:cubicBezTo>
                    <a:pt x="504315" y="122553"/>
                    <a:pt x="525016" y="101880"/>
                    <a:pt x="525016" y="76387"/>
                  </a:cubicBezTo>
                  <a:cubicBezTo>
                    <a:pt x="525016" y="50986"/>
                    <a:pt x="504315" y="30314"/>
                    <a:pt x="478786" y="30314"/>
                  </a:cubicBezTo>
                  <a:close/>
                  <a:moveTo>
                    <a:pt x="303043" y="30314"/>
                  </a:moveTo>
                  <a:cubicBezTo>
                    <a:pt x="277503" y="30314"/>
                    <a:pt x="256885" y="51079"/>
                    <a:pt x="256885" y="76387"/>
                  </a:cubicBezTo>
                  <a:cubicBezTo>
                    <a:pt x="256885" y="101880"/>
                    <a:pt x="277503" y="122553"/>
                    <a:pt x="303043" y="122553"/>
                  </a:cubicBezTo>
                  <a:cubicBezTo>
                    <a:pt x="328583" y="122553"/>
                    <a:pt x="349201" y="101880"/>
                    <a:pt x="349201" y="76387"/>
                  </a:cubicBezTo>
                  <a:cubicBezTo>
                    <a:pt x="349201" y="50986"/>
                    <a:pt x="328583" y="30314"/>
                    <a:pt x="303043" y="30314"/>
                  </a:cubicBezTo>
                  <a:close/>
                  <a:moveTo>
                    <a:pt x="127300" y="30314"/>
                  </a:moveTo>
                  <a:cubicBezTo>
                    <a:pt x="101771" y="30314"/>
                    <a:pt x="81070" y="51079"/>
                    <a:pt x="81070" y="76387"/>
                  </a:cubicBezTo>
                  <a:cubicBezTo>
                    <a:pt x="81070" y="101880"/>
                    <a:pt x="101771" y="122553"/>
                    <a:pt x="127300" y="122553"/>
                  </a:cubicBezTo>
                  <a:cubicBezTo>
                    <a:pt x="152736" y="122553"/>
                    <a:pt x="173437" y="101880"/>
                    <a:pt x="173437" y="76387"/>
                  </a:cubicBezTo>
                  <a:cubicBezTo>
                    <a:pt x="173437" y="50986"/>
                    <a:pt x="152736" y="30314"/>
                    <a:pt x="127300" y="30314"/>
                  </a:cubicBezTo>
                  <a:close/>
                  <a:moveTo>
                    <a:pt x="478786" y="0"/>
                  </a:moveTo>
                  <a:cubicBezTo>
                    <a:pt x="521024" y="0"/>
                    <a:pt x="555279" y="34300"/>
                    <a:pt x="555279" y="76387"/>
                  </a:cubicBezTo>
                  <a:cubicBezTo>
                    <a:pt x="555279" y="118567"/>
                    <a:pt x="521024" y="152774"/>
                    <a:pt x="478786" y="152774"/>
                  </a:cubicBezTo>
                  <a:cubicBezTo>
                    <a:pt x="436641" y="152774"/>
                    <a:pt x="402293" y="118567"/>
                    <a:pt x="402293" y="76387"/>
                  </a:cubicBezTo>
                  <a:cubicBezTo>
                    <a:pt x="402293" y="34300"/>
                    <a:pt x="436641" y="0"/>
                    <a:pt x="478786" y="0"/>
                  </a:cubicBezTo>
                  <a:close/>
                  <a:moveTo>
                    <a:pt x="303043" y="0"/>
                  </a:moveTo>
                  <a:cubicBezTo>
                    <a:pt x="345301" y="0"/>
                    <a:pt x="379571" y="34300"/>
                    <a:pt x="379571" y="76387"/>
                  </a:cubicBezTo>
                  <a:cubicBezTo>
                    <a:pt x="379571" y="118567"/>
                    <a:pt x="345301" y="152774"/>
                    <a:pt x="303043" y="152774"/>
                  </a:cubicBezTo>
                  <a:cubicBezTo>
                    <a:pt x="260785" y="152774"/>
                    <a:pt x="226515" y="118567"/>
                    <a:pt x="226515" y="76387"/>
                  </a:cubicBezTo>
                  <a:cubicBezTo>
                    <a:pt x="226515" y="34300"/>
                    <a:pt x="260785" y="0"/>
                    <a:pt x="303043" y="0"/>
                  </a:cubicBezTo>
                  <a:close/>
                  <a:moveTo>
                    <a:pt x="127300" y="0"/>
                  </a:moveTo>
                  <a:cubicBezTo>
                    <a:pt x="169445" y="0"/>
                    <a:pt x="203793" y="34300"/>
                    <a:pt x="203793" y="76387"/>
                  </a:cubicBezTo>
                  <a:cubicBezTo>
                    <a:pt x="203793" y="118567"/>
                    <a:pt x="169353" y="152774"/>
                    <a:pt x="127300" y="152774"/>
                  </a:cubicBezTo>
                  <a:cubicBezTo>
                    <a:pt x="85062" y="152774"/>
                    <a:pt x="50807" y="118567"/>
                    <a:pt x="50807" y="76387"/>
                  </a:cubicBezTo>
                  <a:cubicBezTo>
                    <a:pt x="50807" y="34300"/>
                    <a:pt x="85062" y="0"/>
                    <a:pt x="127300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AFA397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7" grpId="0" animBg="1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762241" y="622366"/>
            <a:ext cx="976049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COMPETITION REPORT</a:t>
            </a:r>
            <a:endParaRPr lang="en-US" altLang="zh-CN" sz="60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256146" y="1712456"/>
            <a:ext cx="9680314" cy="4052190"/>
            <a:chOff x="1256146" y="914400"/>
            <a:chExt cx="9680314" cy="4671291"/>
          </a:xfrm>
        </p:grpSpPr>
        <p:sp>
          <p:nvSpPr>
            <p:cNvPr id="44" name="矩形 43"/>
            <p:cNvSpPr/>
            <p:nvPr/>
          </p:nvSpPr>
          <p:spPr>
            <a:xfrm>
              <a:off x="1256146" y="914400"/>
              <a:ext cx="9679709" cy="4671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8611734" y="914400"/>
              <a:ext cx="2324726" cy="467129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1796421" y="2300033"/>
            <a:ext cx="62272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竞聘报告</a:t>
            </a: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述职报告</a:t>
            </a: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工作总结</a:t>
            </a: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工作汇报</a:t>
            </a:r>
            <a:endParaRPr lang="zh-CN" altLang="en-US" sz="1400" b="1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1725289" y="2655131"/>
            <a:ext cx="688646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8000" b="1" spc="300" dirty="0" smtClean="0">
                <a:solidFill>
                  <a:schemeClr val="accent2"/>
                </a:solidFill>
                <a:latin typeface="+mn-lt"/>
                <a:ea typeface="+mn-ea"/>
                <a:cs typeface="+mn-ea"/>
                <a:sym typeface="+mn-lt"/>
              </a:rPr>
              <a:t>谢谢观看！</a:t>
            </a:r>
            <a:endParaRPr lang="zh-CN" altLang="en-US" sz="8000" b="1" spc="300" dirty="0">
              <a:solidFill>
                <a:schemeClr val="accent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1832173" y="4002519"/>
            <a:ext cx="6483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输入你的公司企业名称</a:t>
            </a:r>
            <a:endParaRPr lang="zh-CN" altLang="en-US" sz="2000" b="1" spc="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8708304" y="2209862"/>
            <a:ext cx="2203209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COMPETITION REPORT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8935836" y="3602940"/>
            <a:ext cx="1674398" cy="1454500"/>
            <a:chOff x="1544436" y="1565736"/>
            <a:chExt cx="1674398" cy="1454500"/>
          </a:xfrm>
        </p:grpSpPr>
        <p:sp>
          <p:nvSpPr>
            <p:cNvPr id="63" name="椭圆 62"/>
            <p:cNvSpPr/>
            <p:nvPr/>
          </p:nvSpPr>
          <p:spPr>
            <a:xfrm>
              <a:off x="1654385" y="1565736"/>
              <a:ext cx="1454500" cy="14545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1544436" y="1939043"/>
              <a:ext cx="16743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chemeClr val="bg1"/>
                  </a:solidFill>
                  <a:cs typeface="+mn-ea"/>
                  <a:sym typeface="+mn-lt"/>
                </a:rPr>
                <a:t>ME</a:t>
              </a:r>
              <a:endParaRPr lang="zh-CN" altLang="en-US" sz="4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66" name="直接连接符 65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椭圆 67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1891897" y="4842163"/>
            <a:ext cx="2670233" cy="368300"/>
            <a:chOff x="4215997" y="4635686"/>
            <a:chExt cx="2670233" cy="368300"/>
          </a:xfrm>
        </p:grpSpPr>
        <p:sp>
          <p:nvSpPr>
            <p:cNvPr id="70" name="文本框 69"/>
            <p:cNvSpPr txBox="1"/>
            <p:nvPr/>
          </p:nvSpPr>
          <p:spPr>
            <a:xfrm>
              <a:off x="4561504" y="4635686"/>
              <a:ext cx="2324726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accent1"/>
                  </a:solidFill>
                  <a:cs typeface="+mn-ea"/>
                  <a:sym typeface="+mn-lt"/>
                </a:rPr>
                <a:t>竞聘人</a:t>
              </a:r>
              <a:r>
                <a:rPr lang="zh-CN" altLang="en-US" dirty="0" smtClean="0">
                  <a:solidFill>
                    <a:schemeClr val="accent1"/>
                  </a:solidFill>
                  <a:cs typeface="+mn-ea"/>
                  <a:sym typeface="+mn-lt"/>
                </a:rPr>
                <a:t>：</a:t>
              </a:r>
              <a:r>
                <a:rPr lang="en-US" altLang="zh-CN" dirty="0" smtClean="0">
                  <a:solidFill>
                    <a:schemeClr val="accent1"/>
                  </a:solidFill>
                  <a:cs typeface="+mn-ea"/>
                  <a:sym typeface="+mn-lt"/>
                </a:rPr>
                <a:t>PPT</a:t>
              </a:r>
              <a:r>
                <a:rPr lang="zh-CN" altLang="en-US" dirty="0" smtClean="0">
                  <a:solidFill>
                    <a:schemeClr val="accent1"/>
                  </a:solidFill>
                  <a:cs typeface="+mn-ea"/>
                  <a:sym typeface="+mn-lt"/>
                </a:rPr>
                <a:t>营</a:t>
              </a:r>
              <a:endParaRPr lang="zh-CN" altLang="en-US" dirty="0" smtClean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71" name="user-avatar_108186"/>
            <p:cNvSpPr/>
            <p:nvPr/>
          </p:nvSpPr>
          <p:spPr>
            <a:xfrm>
              <a:off x="4215997" y="4641326"/>
              <a:ext cx="284748" cy="304842"/>
            </a:xfrm>
            <a:custGeom>
              <a:avLst/>
              <a:gdLst>
                <a:gd name="connsiteX0" fmla="*/ 191941 w 566993"/>
                <a:gd name="connsiteY0" fmla="*/ 362212 h 607004"/>
                <a:gd name="connsiteX1" fmla="*/ 203101 w 566993"/>
                <a:gd name="connsiteY1" fmla="*/ 369284 h 607004"/>
                <a:gd name="connsiteX2" fmla="*/ 283545 w 566993"/>
                <a:gd name="connsiteY2" fmla="*/ 479135 h 607004"/>
                <a:gd name="connsiteX3" fmla="*/ 363893 w 566993"/>
                <a:gd name="connsiteY3" fmla="*/ 369284 h 607004"/>
                <a:gd name="connsiteX4" fmla="*/ 375052 w 566993"/>
                <a:gd name="connsiteY4" fmla="*/ 362212 h 607004"/>
                <a:gd name="connsiteX5" fmla="*/ 381165 w 566993"/>
                <a:gd name="connsiteY5" fmla="*/ 363859 h 607004"/>
                <a:gd name="connsiteX6" fmla="*/ 452585 w 566993"/>
                <a:gd name="connsiteY6" fmla="*/ 400476 h 607004"/>
                <a:gd name="connsiteX7" fmla="*/ 566993 w 566993"/>
                <a:gd name="connsiteY7" fmla="*/ 477585 h 607004"/>
                <a:gd name="connsiteX8" fmla="*/ 566993 w 566993"/>
                <a:gd name="connsiteY8" fmla="*/ 607004 h 607004"/>
                <a:gd name="connsiteX9" fmla="*/ 283545 w 566993"/>
                <a:gd name="connsiteY9" fmla="*/ 607004 h 607004"/>
                <a:gd name="connsiteX10" fmla="*/ 0 w 566993"/>
                <a:gd name="connsiteY10" fmla="*/ 607004 h 607004"/>
                <a:gd name="connsiteX11" fmla="*/ 0 w 566993"/>
                <a:gd name="connsiteY11" fmla="*/ 477585 h 607004"/>
                <a:gd name="connsiteX12" fmla="*/ 114408 w 566993"/>
                <a:gd name="connsiteY12" fmla="*/ 400476 h 607004"/>
                <a:gd name="connsiteX13" fmla="*/ 185828 w 566993"/>
                <a:gd name="connsiteY13" fmla="*/ 363859 h 607004"/>
                <a:gd name="connsiteX14" fmla="*/ 191941 w 566993"/>
                <a:gd name="connsiteY14" fmla="*/ 362212 h 607004"/>
                <a:gd name="connsiteX15" fmla="*/ 281913 w 566993"/>
                <a:gd name="connsiteY15" fmla="*/ 0 h 607004"/>
                <a:gd name="connsiteX16" fmla="*/ 283368 w 566993"/>
                <a:gd name="connsiteY16" fmla="*/ 0 h 607004"/>
                <a:gd name="connsiteX17" fmla="*/ 284727 w 566993"/>
                <a:gd name="connsiteY17" fmla="*/ 0 h 607004"/>
                <a:gd name="connsiteX18" fmla="*/ 410778 w 566993"/>
                <a:gd name="connsiteY18" fmla="*/ 107256 h 607004"/>
                <a:gd name="connsiteX19" fmla="*/ 402627 w 566993"/>
                <a:gd name="connsiteY19" fmla="*/ 162580 h 607004"/>
                <a:gd name="connsiteX20" fmla="*/ 414077 w 566993"/>
                <a:gd name="connsiteY20" fmla="*/ 188933 h 607004"/>
                <a:gd name="connsiteX21" fmla="*/ 384675 w 566993"/>
                <a:gd name="connsiteY21" fmla="*/ 242222 h 607004"/>
                <a:gd name="connsiteX22" fmla="*/ 321892 w 566993"/>
                <a:gd name="connsiteY22" fmla="*/ 318280 h 607004"/>
                <a:gd name="connsiteX23" fmla="*/ 283368 w 566993"/>
                <a:gd name="connsiteY23" fmla="*/ 327000 h 607004"/>
                <a:gd name="connsiteX24" fmla="*/ 244747 w 566993"/>
                <a:gd name="connsiteY24" fmla="*/ 318280 h 607004"/>
                <a:gd name="connsiteX25" fmla="*/ 182062 w 566993"/>
                <a:gd name="connsiteY25" fmla="*/ 242222 h 607004"/>
                <a:gd name="connsiteX26" fmla="*/ 152562 w 566993"/>
                <a:gd name="connsiteY26" fmla="*/ 188933 h 607004"/>
                <a:gd name="connsiteX27" fmla="*/ 164110 w 566993"/>
                <a:gd name="connsiteY27" fmla="*/ 162580 h 607004"/>
                <a:gd name="connsiteX28" fmla="*/ 155959 w 566993"/>
                <a:gd name="connsiteY28" fmla="*/ 107256 h 607004"/>
                <a:gd name="connsiteX29" fmla="*/ 281913 w 566993"/>
                <a:gd name="connsiteY29" fmla="*/ 0 h 60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6993" h="607004">
                  <a:moveTo>
                    <a:pt x="191941" y="362212"/>
                  </a:moveTo>
                  <a:cubicBezTo>
                    <a:pt x="196890" y="362212"/>
                    <a:pt x="201160" y="365118"/>
                    <a:pt x="203101" y="369284"/>
                  </a:cubicBezTo>
                  <a:cubicBezTo>
                    <a:pt x="222508" y="401638"/>
                    <a:pt x="258412" y="477391"/>
                    <a:pt x="283545" y="479135"/>
                  </a:cubicBezTo>
                  <a:cubicBezTo>
                    <a:pt x="308581" y="477391"/>
                    <a:pt x="344485" y="401638"/>
                    <a:pt x="363893" y="369284"/>
                  </a:cubicBezTo>
                  <a:cubicBezTo>
                    <a:pt x="365833" y="365118"/>
                    <a:pt x="370103" y="362212"/>
                    <a:pt x="375052" y="362212"/>
                  </a:cubicBezTo>
                  <a:cubicBezTo>
                    <a:pt x="377284" y="362212"/>
                    <a:pt x="379322" y="362793"/>
                    <a:pt x="381165" y="363859"/>
                  </a:cubicBezTo>
                  <a:cubicBezTo>
                    <a:pt x="388152" y="367637"/>
                    <a:pt x="429102" y="392048"/>
                    <a:pt x="452585" y="400476"/>
                  </a:cubicBezTo>
                  <a:cubicBezTo>
                    <a:pt x="531574" y="428859"/>
                    <a:pt x="566993" y="457823"/>
                    <a:pt x="566993" y="477585"/>
                  </a:cubicBezTo>
                  <a:lnTo>
                    <a:pt x="566993" y="607004"/>
                  </a:lnTo>
                  <a:lnTo>
                    <a:pt x="283545" y="607004"/>
                  </a:lnTo>
                  <a:lnTo>
                    <a:pt x="0" y="607004"/>
                  </a:lnTo>
                  <a:lnTo>
                    <a:pt x="0" y="477585"/>
                  </a:lnTo>
                  <a:cubicBezTo>
                    <a:pt x="0" y="457823"/>
                    <a:pt x="35419" y="428859"/>
                    <a:pt x="114408" y="400476"/>
                  </a:cubicBezTo>
                  <a:cubicBezTo>
                    <a:pt x="137891" y="392048"/>
                    <a:pt x="178841" y="367637"/>
                    <a:pt x="185828" y="363859"/>
                  </a:cubicBezTo>
                  <a:cubicBezTo>
                    <a:pt x="187672" y="362793"/>
                    <a:pt x="189710" y="362212"/>
                    <a:pt x="191941" y="362212"/>
                  </a:cubicBezTo>
                  <a:close/>
                  <a:moveTo>
                    <a:pt x="281913" y="0"/>
                  </a:moveTo>
                  <a:cubicBezTo>
                    <a:pt x="282398" y="0"/>
                    <a:pt x="282883" y="0"/>
                    <a:pt x="283368" y="0"/>
                  </a:cubicBezTo>
                  <a:cubicBezTo>
                    <a:pt x="283756" y="0"/>
                    <a:pt x="284242" y="0"/>
                    <a:pt x="284727" y="0"/>
                  </a:cubicBezTo>
                  <a:cubicBezTo>
                    <a:pt x="393214" y="0"/>
                    <a:pt x="413592" y="77317"/>
                    <a:pt x="410778" y="107256"/>
                  </a:cubicBezTo>
                  <a:cubicBezTo>
                    <a:pt x="408449" y="131284"/>
                    <a:pt x="402627" y="162580"/>
                    <a:pt x="402627" y="162580"/>
                  </a:cubicBezTo>
                  <a:cubicBezTo>
                    <a:pt x="402627" y="162580"/>
                    <a:pt x="414077" y="167812"/>
                    <a:pt x="414077" y="188933"/>
                  </a:cubicBezTo>
                  <a:cubicBezTo>
                    <a:pt x="410099" y="241835"/>
                    <a:pt x="388945" y="218969"/>
                    <a:pt x="384675" y="242222"/>
                  </a:cubicBezTo>
                  <a:cubicBezTo>
                    <a:pt x="377397" y="280784"/>
                    <a:pt x="343240" y="308688"/>
                    <a:pt x="321892" y="318280"/>
                  </a:cubicBezTo>
                  <a:cubicBezTo>
                    <a:pt x="309568" y="323900"/>
                    <a:pt x="296759" y="326709"/>
                    <a:pt x="283368" y="327000"/>
                  </a:cubicBezTo>
                  <a:cubicBezTo>
                    <a:pt x="269880" y="326709"/>
                    <a:pt x="257168" y="323900"/>
                    <a:pt x="244747" y="318280"/>
                  </a:cubicBezTo>
                  <a:cubicBezTo>
                    <a:pt x="223496" y="308688"/>
                    <a:pt x="189242" y="280784"/>
                    <a:pt x="182062" y="242222"/>
                  </a:cubicBezTo>
                  <a:cubicBezTo>
                    <a:pt x="177695" y="218969"/>
                    <a:pt x="156638" y="241835"/>
                    <a:pt x="152562" y="188933"/>
                  </a:cubicBezTo>
                  <a:cubicBezTo>
                    <a:pt x="152562" y="167812"/>
                    <a:pt x="164110" y="162580"/>
                    <a:pt x="164110" y="162580"/>
                  </a:cubicBezTo>
                  <a:cubicBezTo>
                    <a:pt x="164110" y="162580"/>
                    <a:pt x="158190" y="131284"/>
                    <a:pt x="155959" y="107256"/>
                  </a:cubicBezTo>
                  <a:cubicBezTo>
                    <a:pt x="153047" y="77317"/>
                    <a:pt x="173425" y="0"/>
                    <a:pt x="2819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4766017" y="4842164"/>
            <a:ext cx="2465993" cy="369332"/>
            <a:chOff x="7090117" y="4635687"/>
            <a:chExt cx="2465993" cy="369332"/>
          </a:xfrm>
        </p:grpSpPr>
        <p:sp>
          <p:nvSpPr>
            <p:cNvPr id="73" name="文本框 72"/>
            <p:cNvSpPr txBox="1"/>
            <p:nvPr/>
          </p:nvSpPr>
          <p:spPr>
            <a:xfrm>
              <a:off x="7459429" y="4635687"/>
              <a:ext cx="2096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accent1"/>
                  </a:solidFill>
                  <a:cs typeface="+mn-ea"/>
                  <a:sym typeface="+mn-lt"/>
                </a:rPr>
                <a:t>时间</a:t>
              </a:r>
              <a:r>
                <a:rPr lang="zh-CN" altLang="en-US">
                  <a:solidFill>
                    <a:schemeClr val="accent1"/>
                  </a:solidFill>
                  <a:cs typeface="+mn-ea"/>
                  <a:sym typeface="+mn-lt"/>
                </a:rPr>
                <a:t>：</a:t>
              </a:r>
              <a:r>
                <a:rPr lang="en-US" altLang="zh-CN">
                  <a:solidFill>
                    <a:schemeClr val="accent1"/>
                  </a:solidFill>
                  <a:cs typeface="+mn-ea"/>
                  <a:sym typeface="+mn-lt"/>
                </a:rPr>
                <a:t>20XX.XX</a:t>
              </a:r>
              <a:endParaRPr lang="en-US" altLang="zh-CN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74" name="time_151958"/>
            <p:cNvSpPr/>
            <p:nvPr/>
          </p:nvSpPr>
          <p:spPr>
            <a:xfrm>
              <a:off x="7090117" y="4637672"/>
              <a:ext cx="308553" cy="308496"/>
            </a:xfrm>
            <a:custGeom>
              <a:avLst/>
              <a:gdLst>
                <a:gd name="T0" fmla="*/ 5601 w 11203"/>
                <a:gd name="T1" fmla="*/ 0 h 11202"/>
                <a:gd name="T2" fmla="*/ 0 w 11203"/>
                <a:gd name="T3" fmla="*/ 5601 h 11202"/>
                <a:gd name="T4" fmla="*/ 5603 w 11203"/>
                <a:gd name="T5" fmla="*/ 11202 h 11202"/>
                <a:gd name="T6" fmla="*/ 11203 w 11203"/>
                <a:gd name="T7" fmla="*/ 5601 h 11202"/>
                <a:gd name="T8" fmla="*/ 5601 w 11203"/>
                <a:gd name="T9" fmla="*/ 0 h 11202"/>
                <a:gd name="T10" fmla="*/ 8403 w 11203"/>
                <a:gd name="T11" fmla="*/ 6218 h 11202"/>
                <a:gd name="T12" fmla="*/ 5429 w 11203"/>
                <a:gd name="T13" fmla="*/ 6218 h 11202"/>
                <a:gd name="T14" fmla="*/ 5250 w 11203"/>
                <a:gd name="T15" fmla="*/ 6182 h 11202"/>
                <a:gd name="T16" fmla="*/ 4970 w 11203"/>
                <a:gd name="T17" fmla="*/ 5760 h 11202"/>
                <a:gd name="T18" fmla="*/ 4970 w 11203"/>
                <a:gd name="T19" fmla="*/ 2786 h 11202"/>
                <a:gd name="T20" fmla="*/ 5429 w 11203"/>
                <a:gd name="T21" fmla="*/ 2327 h 11202"/>
                <a:gd name="T22" fmla="*/ 5889 w 11203"/>
                <a:gd name="T23" fmla="*/ 2786 h 11202"/>
                <a:gd name="T24" fmla="*/ 5889 w 11203"/>
                <a:gd name="T25" fmla="*/ 5301 h 11202"/>
                <a:gd name="T26" fmla="*/ 8404 w 11203"/>
                <a:gd name="T27" fmla="*/ 5301 h 11202"/>
                <a:gd name="T28" fmla="*/ 8863 w 11203"/>
                <a:gd name="T29" fmla="*/ 5760 h 11202"/>
                <a:gd name="T30" fmla="*/ 8403 w 11203"/>
                <a:gd name="T31" fmla="*/ 6218 h 1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03" h="11202">
                  <a:moveTo>
                    <a:pt x="5601" y="0"/>
                  </a:moveTo>
                  <a:cubicBezTo>
                    <a:pt x="2507" y="0"/>
                    <a:pt x="0" y="2507"/>
                    <a:pt x="0" y="5601"/>
                  </a:cubicBezTo>
                  <a:cubicBezTo>
                    <a:pt x="0" y="8695"/>
                    <a:pt x="2509" y="11202"/>
                    <a:pt x="5603" y="11202"/>
                  </a:cubicBezTo>
                  <a:cubicBezTo>
                    <a:pt x="8695" y="11202"/>
                    <a:pt x="11203" y="8695"/>
                    <a:pt x="11203" y="5601"/>
                  </a:cubicBezTo>
                  <a:cubicBezTo>
                    <a:pt x="11203" y="2507"/>
                    <a:pt x="8695" y="0"/>
                    <a:pt x="5601" y="0"/>
                  </a:cubicBezTo>
                  <a:close/>
                  <a:moveTo>
                    <a:pt x="8403" y="6218"/>
                  </a:moveTo>
                  <a:lnTo>
                    <a:pt x="5429" y="6218"/>
                  </a:lnTo>
                  <a:cubicBezTo>
                    <a:pt x="5366" y="6218"/>
                    <a:pt x="5305" y="6206"/>
                    <a:pt x="5250" y="6182"/>
                  </a:cubicBezTo>
                  <a:cubicBezTo>
                    <a:pt x="5085" y="6112"/>
                    <a:pt x="4970" y="5950"/>
                    <a:pt x="4970" y="5760"/>
                  </a:cubicBezTo>
                  <a:lnTo>
                    <a:pt x="4970" y="2786"/>
                  </a:lnTo>
                  <a:cubicBezTo>
                    <a:pt x="4970" y="2532"/>
                    <a:pt x="5175" y="2327"/>
                    <a:pt x="5429" y="2327"/>
                  </a:cubicBezTo>
                  <a:cubicBezTo>
                    <a:pt x="5683" y="2327"/>
                    <a:pt x="5889" y="2532"/>
                    <a:pt x="5889" y="2786"/>
                  </a:cubicBezTo>
                  <a:lnTo>
                    <a:pt x="5889" y="5301"/>
                  </a:lnTo>
                  <a:lnTo>
                    <a:pt x="8404" y="5301"/>
                  </a:lnTo>
                  <a:cubicBezTo>
                    <a:pt x="8657" y="5301"/>
                    <a:pt x="8863" y="5506"/>
                    <a:pt x="8863" y="5760"/>
                  </a:cubicBezTo>
                  <a:cubicBezTo>
                    <a:pt x="8863" y="6013"/>
                    <a:pt x="8656" y="6218"/>
                    <a:pt x="8403" y="621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76" name="直接连接符 75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椭圆 76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78" name="组合 77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79" name="箭头: V 形 78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0" name="箭头: V 形 79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箭头: V 形 80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83" name="直接连接符 82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椭圆 83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85" name="组合 84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86" name="箭头: V 形 85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7" name="箭头: V 形 86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8" name="箭头: V 形 87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9" name="组合 88"/>
          <p:cNvGrpSpPr/>
          <p:nvPr/>
        </p:nvGrpSpPr>
        <p:grpSpPr>
          <a:xfrm rot="5400000">
            <a:off x="10646924" y="1496911"/>
            <a:ext cx="1948774" cy="190498"/>
            <a:chOff x="4548919" y="6236957"/>
            <a:chExt cx="3347223" cy="327200"/>
          </a:xfrm>
        </p:grpSpPr>
        <p:cxnSp>
          <p:nvCxnSpPr>
            <p:cNvPr id="90" name="直接连接符 89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连接符 90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椭圆 91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6" grpId="0"/>
      <p:bldP spid="47" grpId="0"/>
      <p:bldP spid="48" grpId="0"/>
      <p:bldP spid="5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矩形 6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762241" y="622366"/>
            <a:ext cx="976049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COMPETITION REPORT</a:t>
            </a:r>
            <a:endParaRPr lang="en-US" altLang="zh-CN" sz="60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5" name="组合 64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66" name="直接连接符 65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椭圆 67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70" name="直接连接符 69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椭圆 70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72" name="组合 71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73" name="箭头: V 形 72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箭头: V 形 73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5" name="箭头: V 形 74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6" name="组合 75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77" name="直接连接符 76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椭圆 77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79" name="组合 78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80" name="箭头: V 形 79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箭头: V 形 80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2" name="箭头: V 形 81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3" name="组合 82"/>
          <p:cNvGrpSpPr/>
          <p:nvPr/>
        </p:nvGrpSpPr>
        <p:grpSpPr>
          <a:xfrm rot="5400000">
            <a:off x="10646924" y="2214288"/>
            <a:ext cx="1948774" cy="190498"/>
            <a:chOff x="4548919" y="6236957"/>
            <a:chExt cx="3347223" cy="327200"/>
          </a:xfrm>
        </p:grpSpPr>
        <p:cxnSp>
          <p:nvCxnSpPr>
            <p:cNvPr id="84" name="直接连接符 83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椭圆 85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1616094" y="1884481"/>
            <a:ext cx="8959813" cy="32924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42285" y="2742484"/>
            <a:ext cx="45374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ctr">
              <a:defRPr sz="6000" b="1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zh-CN" altLang="en-US" sz="6600" dirty="0">
                <a:solidFill>
                  <a:schemeClr val="accent3"/>
                </a:solidFill>
                <a:latin typeface="+mn-lt"/>
                <a:ea typeface="+mn-ea"/>
                <a:sym typeface="+mn-lt"/>
              </a:rPr>
              <a:t>自我介绍</a:t>
            </a:r>
            <a:endParaRPr lang="zh-CN" altLang="en-US" sz="6600" dirty="0">
              <a:solidFill>
                <a:schemeClr val="accent3"/>
              </a:solidFill>
              <a:latin typeface="+mn-lt"/>
              <a:ea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440139" y="4848779"/>
            <a:ext cx="70790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PART 01</a:t>
            </a:r>
            <a:endParaRPr lang="zh-CN" altLang="en-US" sz="115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965004" y="3952585"/>
            <a:ext cx="5091977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请输入文字内容，言简意赅即可。请输入文字内容，言简意赅即可。请输入文字内容，言简意赅即可。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0935854" y="345146"/>
            <a:ext cx="991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11485" y="496452"/>
            <a:ext cx="257412" cy="257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595249" y="1884481"/>
            <a:ext cx="2770715" cy="32924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2128648" y="2721917"/>
            <a:ext cx="1674398" cy="1454500"/>
            <a:chOff x="1530078" y="1565736"/>
            <a:chExt cx="1674398" cy="1454500"/>
          </a:xfrm>
        </p:grpSpPr>
        <p:sp>
          <p:nvSpPr>
            <p:cNvPr id="45" name="椭圆 44"/>
            <p:cNvSpPr/>
            <p:nvPr/>
          </p:nvSpPr>
          <p:spPr>
            <a:xfrm>
              <a:off x="1654385" y="1565736"/>
              <a:ext cx="1454500" cy="14545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530078" y="1766694"/>
              <a:ext cx="167439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6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 advTm="0">
        <p15:prstTrans prst="curtains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333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6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" grpId="0" animBg="1"/>
      <p:bldP spid="9" grpId="0"/>
      <p:bldP spid="14" grpId="0"/>
      <p:bldP spid="15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ïṧḻíḋ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1465005" y="1875472"/>
            <a:ext cx="8904874" cy="3961262"/>
            <a:chOff x="-3358013" y="1424696"/>
            <a:chExt cx="8904874" cy="3961262"/>
          </a:xfrm>
        </p:grpSpPr>
        <p:grpSp>
          <p:nvGrpSpPr>
            <p:cNvPr id="2" name="iSľïḓé"/>
            <p:cNvGrpSpPr/>
            <p:nvPr/>
          </p:nvGrpSpPr>
          <p:grpSpPr>
            <a:xfrm>
              <a:off x="-3358013" y="1424696"/>
              <a:ext cx="8848602" cy="3961262"/>
              <a:chOff x="-4202075" y="1424696"/>
              <a:chExt cx="8848602" cy="3961262"/>
            </a:xfrm>
          </p:grpSpPr>
          <p:grpSp>
            <p:nvGrpSpPr>
              <p:cNvPr id="6" name="îṩļïḑê"/>
              <p:cNvGrpSpPr/>
              <p:nvPr/>
            </p:nvGrpSpPr>
            <p:grpSpPr>
              <a:xfrm>
                <a:off x="-4202075" y="1594357"/>
                <a:ext cx="3930527" cy="3791601"/>
                <a:chOff x="-2598558" y="1431044"/>
                <a:chExt cx="3486263" cy="3363039"/>
              </a:xfrm>
            </p:grpSpPr>
            <p:sp>
              <p:nvSpPr>
                <p:cNvPr id="4" name="íŝlide"/>
                <p:cNvSpPr/>
                <p:nvPr/>
              </p:nvSpPr>
              <p:spPr>
                <a:xfrm>
                  <a:off x="-1349223" y="2098163"/>
                  <a:ext cx="2236928" cy="2695920"/>
                </a:xfrm>
                <a:prstGeom prst="rect">
                  <a:avLst/>
                </a:prstGeom>
                <a:solidFill>
                  <a:schemeClr val="accent4"/>
                </a:solidFill>
                <a:ln w="38100">
                  <a:noFill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" name="ísḷïďê"/>
                <p:cNvSpPr/>
                <p:nvPr/>
              </p:nvSpPr>
              <p:spPr>
                <a:xfrm>
                  <a:off x="-2598558" y="1431044"/>
                  <a:ext cx="3049144" cy="3254549"/>
                </a:xfrm>
                <a:prstGeom prst="rect">
                  <a:avLst/>
                </a:prstGeom>
                <a:blipFill dpi="0" rotWithShape="1">
                  <a:blip r:embed="rId1" cstate="screen"/>
                  <a:srcRect/>
                  <a:stretch>
                    <a:fillRect/>
                  </a:stretch>
                </a:blipFill>
                <a:ln w="38100">
                  <a:noFill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4" name="îṣļîḓé"/>
              <p:cNvGrpSpPr/>
              <p:nvPr/>
            </p:nvGrpSpPr>
            <p:grpSpPr>
              <a:xfrm>
                <a:off x="1130730" y="1424696"/>
                <a:ext cx="3515797" cy="892342"/>
                <a:chOff x="873501" y="1038578"/>
                <a:chExt cx="3515797" cy="892342"/>
              </a:xfrm>
            </p:grpSpPr>
            <p:cxnSp>
              <p:nvCxnSpPr>
                <p:cNvPr id="8" name="îS1iďê"/>
                <p:cNvCxnSpPr/>
                <p:nvPr/>
              </p:nvCxnSpPr>
              <p:spPr>
                <a:xfrm>
                  <a:off x="873501" y="1038578"/>
                  <a:ext cx="3515797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íšḷïḍê"/>
                <p:cNvCxnSpPr/>
                <p:nvPr/>
              </p:nvCxnSpPr>
              <p:spPr>
                <a:xfrm>
                  <a:off x="873501" y="1930920"/>
                  <a:ext cx="3515797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" name="矩形 10"/>
            <p:cNvSpPr/>
            <p:nvPr/>
          </p:nvSpPr>
          <p:spPr>
            <a:xfrm>
              <a:off x="2031064" y="1594357"/>
              <a:ext cx="2455018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sz="4000" b="1" spc="300" dirty="0">
                  <a:cs typeface="+mn-ea"/>
                  <a:sym typeface="+mn-lt"/>
                </a:rPr>
                <a:t>PPT</a:t>
              </a:r>
              <a:r>
                <a:rPr lang="zh-CN" altLang="en-US" sz="4000" b="1" spc="300" dirty="0">
                  <a:cs typeface="+mn-ea"/>
                  <a:sym typeface="+mn-lt"/>
                </a:rPr>
                <a:t>营</a:t>
              </a:r>
              <a:endParaRPr lang="zh-CN" altLang="en-US" sz="4000" b="1" spc="300" dirty="0"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899709" y="3273056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籍贯：上海</a:t>
              </a:r>
              <a:endParaRPr lang="en-US" altLang="zh-CN" dirty="0"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899709" y="2732637"/>
              <a:ext cx="13837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性别：女    </a:t>
              </a:r>
              <a:endParaRPr lang="en-US" altLang="zh-CN" dirty="0"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899709" y="3813475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学历：本科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899709" y="4353894"/>
              <a:ext cx="239048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毕业院校：上海大学                       </a:t>
              </a:r>
              <a:endParaRPr lang="en-US" altLang="zh-CN" dirty="0"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899709" y="4894311"/>
              <a:ext cx="36471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专业：市场营销（连锁经营管理）</a:t>
              </a:r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687532" y="660400"/>
            <a:ext cx="4849673" cy="492443"/>
            <a:chOff x="3687532" y="660400"/>
            <a:chExt cx="4849673" cy="492443"/>
          </a:xfrm>
        </p:grpSpPr>
        <p:sp>
          <p:nvSpPr>
            <p:cNvPr id="21" name="TextBox 7"/>
            <p:cNvSpPr>
              <a:spLocks noChangeArrowheads="1"/>
            </p:cNvSpPr>
            <p:nvPr/>
          </p:nvSpPr>
          <p:spPr bwMode="auto">
            <a:xfrm>
              <a:off x="5067300" y="660400"/>
              <a:ext cx="2090137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dist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自我介绍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3687532" y="829538"/>
              <a:ext cx="760284" cy="149517"/>
              <a:chOff x="8553157" y="1442803"/>
              <a:chExt cx="1660615" cy="326576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7776921" y="829537"/>
              <a:ext cx="760284" cy="149517"/>
              <a:chOff x="8553157" y="1442803"/>
              <a:chExt cx="1660615" cy="326576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5" name="文本框 4"/>
          <p:cNvSpPr txBox="1"/>
          <p:nvPr/>
        </p:nvSpPr>
        <p:spPr>
          <a:xfrm>
            <a:off x="1367161" y="292963"/>
            <a:ext cx="18376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606056" y="4692785"/>
            <a:ext cx="189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上海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XX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网络科技有限司  —— 电话销售后升职销售主管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381926" y="4912570"/>
            <a:ext cx="1569093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自主创业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8824165" y="4692785"/>
            <a:ext cx="1752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上海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XX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网络科技有限公司  大客户运营经理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998334" y="4280214"/>
            <a:ext cx="31656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20XX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.7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—20XX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.2</a:t>
            </a:r>
            <a:endParaRPr lang="zh-CN" altLang="en-US" sz="20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520595" y="4263986"/>
            <a:ext cx="32917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20XX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.3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—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20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XX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.1</a:t>
            </a:r>
            <a:endParaRPr lang="zh-CN" altLang="en-US" sz="20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197574" y="4284415"/>
            <a:ext cx="31656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20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XX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.1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—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至今 </a:t>
            </a:r>
            <a:endParaRPr lang="zh-CN" altLang="en-US" sz="20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698733" y="1387338"/>
            <a:ext cx="11896389" cy="417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本人性格开朗向上，目标感强，乐于沟通，善于学习，抗压能力强，思维灵活，能按质按量完成工作任务。</a:t>
            </a:r>
            <a:endParaRPr kumimoji="0" lang="zh-CN" altLang="en-US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3687532" y="660400"/>
            <a:ext cx="4849673" cy="492443"/>
            <a:chOff x="3687532" y="660400"/>
            <a:chExt cx="4849673" cy="492443"/>
          </a:xfrm>
        </p:grpSpPr>
        <p:sp>
          <p:nvSpPr>
            <p:cNvPr id="36" name="TextBox 7"/>
            <p:cNvSpPr>
              <a:spLocks noChangeArrowheads="1"/>
            </p:cNvSpPr>
            <p:nvPr/>
          </p:nvSpPr>
          <p:spPr bwMode="auto">
            <a:xfrm>
              <a:off x="5067300" y="660400"/>
              <a:ext cx="2090137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dist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自我介绍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3687532" y="829538"/>
              <a:ext cx="760284" cy="149517"/>
              <a:chOff x="8553157" y="1442803"/>
              <a:chExt cx="1660615" cy="326576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7776921" y="829537"/>
              <a:ext cx="760284" cy="149517"/>
              <a:chOff x="8553157" y="1442803"/>
              <a:chExt cx="1660615" cy="326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47" name="Straight Connector 23"/>
          <p:cNvCxnSpPr/>
          <p:nvPr/>
        </p:nvCxnSpPr>
        <p:spPr bwMode="auto">
          <a:xfrm>
            <a:off x="4334311" y="2100491"/>
            <a:ext cx="0" cy="399669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cxnSp>
        <p:nvCxnSpPr>
          <p:cNvPr id="48" name="Straight Connector 24"/>
          <p:cNvCxnSpPr/>
          <p:nvPr/>
        </p:nvCxnSpPr>
        <p:spPr bwMode="auto">
          <a:xfrm>
            <a:off x="7885153" y="2100491"/>
            <a:ext cx="0" cy="399669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grpSp>
        <p:nvGrpSpPr>
          <p:cNvPr id="49" name="组合 48"/>
          <p:cNvGrpSpPr/>
          <p:nvPr/>
        </p:nvGrpSpPr>
        <p:grpSpPr>
          <a:xfrm>
            <a:off x="1943868" y="2546579"/>
            <a:ext cx="1369704" cy="1356360"/>
            <a:chOff x="1943868" y="2123981"/>
            <a:chExt cx="1369704" cy="1356360"/>
          </a:xfrm>
        </p:grpSpPr>
        <p:sp>
          <p:nvSpPr>
            <p:cNvPr id="50" name="Oval 25"/>
            <p:cNvSpPr/>
            <p:nvPr/>
          </p:nvSpPr>
          <p:spPr bwMode="auto">
            <a:xfrm>
              <a:off x="1943868" y="2123981"/>
              <a:ext cx="1369704" cy="1356360"/>
            </a:xfrm>
            <a:prstGeom prst="ellipse">
              <a:avLst/>
            </a:prstGeom>
            <a:solidFill>
              <a:schemeClr val="accent2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1" name="Shape 2605"/>
            <p:cNvSpPr/>
            <p:nvPr/>
          </p:nvSpPr>
          <p:spPr>
            <a:xfrm>
              <a:off x="2338212" y="2487086"/>
              <a:ext cx="652149" cy="652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10" extrusionOk="0">
                  <a:moveTo>
                    <a:pt x="20437" y="20437"/>
                  </a:moveTo>
                  <a:lnTo>
                    <a:pt x="17519" y="20437"/>
                  </a:lnTo>
                  <a:lnTo>
                    <a:pt x="17519" y="18978"/>
                  </a:lnTo>
                  <a:cubicBezTo>
                    <a:pt x="17519" y="18710"/>
                    <a:pt x="17301" y="18492"/>
                    <a:pt x="17033" y="18492"/>
                  </a:cubicBezTo>
                  <a:lnTo>
                    <a:pt x="15574" y="18492"/>
                  </a:lnTo>
                  <a:lnTo>
                    <a:pt x="15574" y="17033"/>
                  </a:lnTo>
                  <a:cubicBezTo>
                    <a:pt x="15574" y="16764"/>
                    <a:pt x="15356" y="16546"/>
                    <a:pt x="15087" y="16546"/>
                  </a:cubicBezTo>
                  <a:lnTo>
                    <a:pt x="13344" y="16546"/>
                  </a:lnTo>
                  <a:lnTo>
                    <a:pt x="10309" y="13497"/>
                  </a:lnTo>
                  <a:cubicBezTo>
                    <a:pt x="10221" y="13409"/>
                    <a:pt x="10100" y="13354"/>
                    <a:pt x="9965" y="13354"/>
                  </a:cubicBezTo>
                  <a:cubicBezTo>
                    <a:pt x="9819" y="13354"/>
                    <a:pt x="9693" y="13422"/>
                    <a:pt x="9604" y="13524"/>
                  </a:cubicBezTo>
                  <a:lnTo>
                    <a:pt x="8815" y="14312"/>
                  </a:lnTo>
                  <a:cubicBezTo>
                    <a:pt x="8435" y="14692"/>
                    <a:pt x="7820" y="14692"/>
                    <a:pt x="7441" y="14312"/>
                  </a:cubicBezTo>
                  <a:lnTo>
                    <a:pt x="1256" y="8128"/>
                  </a:lnTo>
                  <a:cubicBezTo>
                    <a:pt x="877" y="7748"/>
                    <a:pt x="877" y="7133"/>
                    <a:pt x="1256" y="6753"/>
                  </a:cubicBezTo>
                  <a:lnTo>
                    <a:pt x="6754" y="1255"/>
                  </a:lnTo>
                  <a:cubicBezTo>
                    <a:pt x="7133" y="876"/>
                    <a:pt x="7749" y="876"/>
                    <a:pt x="8128" y="1255"/>
                  </a:cubicBezTo>
                  <a:lnTo>
                    <a:pt x="14312" y="7440"/>
                  </a:lnTo>
                  <a:cubicBezTo>
                    <a:pt x="14691" y="7820"/>
                    <a:pt x="14691" y="8435"/>
                    <a:pt x="14312" y="8815"/>
                  </a:cubicBezTo>
                  <a:lnTo>
                    <a:pt x="13539" y="9588"/>
                  </a:lnTo>
                  <a:cubicBezTo>
                    <a:pt x="13437" y="9677"/>
                    <a:pt x="13370" y="9804"/>
                    <a:pt x="13370" y="9950"/>
                  </a:cubicBezTo>
                  <a:cubicBezTo>
                    <a:pt x="13370" y="10084"/>
                    <a:pt x="13424" y="10206"/>
                    <a:pt x="13513" y="10294"/>
                  </a:cubicBezTo>
                  <a:lnTo>
                    <a:pt x="20437" y="17234"/>
                  </a:lnTo>
                  <a:cubicBezTo>
                    <a:pt x="20437" y="17234"/>
                    <a:pt x="20437" y="20437"/>
                    <a:pt x="20437" y="20437"/>
                  </a:cubicBezTo>
                  <a:close/>
                  <a:moveTo>
                    <a:pt x="21268" y="16689"/>
                  </a:moveTo>
                  <a:lnTo>
                    <a:pt x="14547" y="9954"/>
                  </a:lnTo>
                  <a:lnTo>
                    <a:pt x="14999" y="9502"/>
                  </a:lnTo>
                  <a:cubicBezTo>
                    <a:pt x="15758" y="8743"/>
                    <a:pt x="15758" y="7512"/>
                    <a:pt x="14999" y="6753"/>
                  </a:cubicBezTo>
                  <a:lnTo>
                    <a:pt x="8815" y="569"/>
                  </a:lnTo>
                  <a:cubicBezTo>
                    <a:pt x="8056" y="-190"/>
                    <a:pt x="6825" y="-190"/>
                    <a:pt x="6066" y="569"/>
                  </a:cubicBezTo>
                  <a:lnTo>
                    <a:pt x="569" y="6066"/>
                  </a:lnTo>
                  <a:cubicBezTo>
                    <a:pt x="-190" y="6825"/>
                    <a:pt x="-190" y="8056"/>
                    <a:pt x="569" y="8815"/>
                  </a:cubicBezTo>
                  <a:lnTo>
                    <a:pt x="6754" y="14999"/>
                  </a:lnTo>
                  <a:cubicBezTo>
                    <a:pt x="7513" y="15758"/>
                    <a:pt x="8743" y="15758"/>
                    <a:pt x="9502" y="14999"/>
                  </a:cubicBezTo>
                  <a:lnTo>
                    <a:pt x="9968" y="14533"/>
                  </a:lnTo>
                  <a:lnTo>
                    <a:pt x="12798" y="17376"/>
                  </a:lnTo>
                  <a:cubicBezTo>
                    <a:pt x="12886" y="17465"/>
                    <a:pt x="13008" y="17519"/>
                    <a:pt x="13142" y="17519"/>
                  </a:cubicBezTo>
                  <a:lnTo>
                    <a:pt x="14601" y="17519"/>
                  </a:lnTo>
                  <a:lnTo>
                    <a:pt x="14601" y="18978"/>
                  </a:lnTo>
                  <a:cubicBezTo>
                    <a:pt x="14601" y="19247"/>
                    <a:pt x="14819" y="19464"/>
                    <a:pt x="15087" y="19464"/>
                  </a:cubicBezTo>
                  <a:lnTo>
                    <a:pt x="16546" y="19464"/>
                  </a:lnTo>
                  <a:lnTo>
                    <a:pt x="16546" y="20924"/>
                  </a:lnTo>
                  <a:cubicBezTo>
                    <a:pt x="16546" y="21193"/>
                    <a:pt x="16764" y="21410"/>
                    <a:pt x="17033" y="21410"/>
                  </a:cubicBezTo>
                  <a:lnTo>
                    <a:pt x="20924" y="21410"/>
                  </a:lnTo>
                  <a:cubicBezTo>
                    <a:pt x="21192" y="21410"/>
                    <a:pt x="21410" y="21193"/>
                    <a:pt x="21410" y="20924"/>
                  </a:cubicBezTo>
                  <a:lnTo>
                    <a:pt x="21410" y="17033"/>
                  </a:lnTo>
                  <a:cubicBezTo>
                    <a:pt x="21410" y="16899"/>
                    <a:pt x="21356" y="16777"/>
                    <a:pt x="21268" y="16689"/>
                  </a:cubicBezTo>
                  <a:moveTo>
                    <a:pt x="6819" y="7791"/>
                  </a:moveTo>
                  <a:cubicBezTo>
                    <a:pt x="6282" y="7791"/>
                    <a:pt x="5846" y="7356"/>
                    <a:pt x="5846" y="6819"/>
                  </a:cubicBezTo>
                  <a:cubicBezTo>
                    <a:pt x="5846" y="6282"/>
                    <a:pt x="6282" y="5846"/>
                    <a:pt x="6819" y="5846"/>
                  </a:cubicBezTo>
                  <a:cubicBezTo>
                    <a:pt x="7356" y="5846"/>
                    <a:pt x="7792" y="6282"/>
                    <a:pt x="7792" y="6819"/>
                  </a:cubicBezTo>
                  <a:cubicBezTo>
                    <a:pt x="7792" y="7356"/>
                    <a:pt x="7356" y="7791"/>
                    <a:pt x="6819" y="7791"/>
                  </a:cubicBezTo>
                  <a:moveTo>
                    <a:pt x="6819" y="4873"/>
                  </a:moveTo>
                  <a:cubicBezTo>
                    <a:pt x="5745" y="4873"/>
                    <a:pt x="4874" y="5744"/>
                    <a:pt x="4874" y="6819"/>
                  </a:cubicBezTo>
                  <a:cubicBezTo>
                    <a:pt x="4874" y="7893"/>
                    <a:pt x="5745" y="8765"/>
                    <a:pt x="6819" y="8765"/>
                  </a:cubicBezTo>
                  <a:cubicBezTo>
                    <a:pt x="7893" y="8765"/>
                    <a:pt x="8765" y="7893"/>
                    <a:pt x="8765" y="6819"/>
                  </a:cubicBezTo>
                  <a:cubicBezTo>
                    <a:pt x="8765" y="5744"/>
                    <a:pt x="7893" y="4873"/>
                    <a:pt x="6819" y="4873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462967" y="2545628"/>
            <a:ext cx="1369704" cy="1358265"/>
            <a:chOff x="5462967" y="2123030"/>
            <a:chExt cx="1369704" cy="1358265"/>
          </a:xfrm>
        </p:grpSpPr>
        <p:sp>
          <p:nvSpPr>
            <p:cNvPr id="53" name="Oval 26"/>
            <p:cNvSpPr/>
            <p:nvPr/>
          </p:nvSpPr>
          <p:spPr bwMode="auto">
            <a:xfrm>
              <a:off x="5462967" y="2123030"/>
              <a:ext cx="1369704" cy="1358265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4" name="Shape 2551"/>
            <p:cNvSpPr/>
            <p:nvPr/>
          </p:nvSpPr>
          <p:spPr>
            <a:xfrm>
              <a:off x="5821898" y="2485831"/>
              <a:ext cx="651841" cy="651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755" y="6010"/>
                  </a:moveTo>
                  <a:lnTo>
                    <a:pt x="18630" y="7136"/>
                  </a:lnTo>
                  <a:lnTo>
                    <a:pt x="14465" y="2970"/>
                  </a:lnTo>
                  <a:lnTo>
                    <a:pt x="15590" y="1845"/>
                  </a:lnTo>
                  <a:cubicBezTo>
                    <a:pt x="15590" y="1845"/>
                    <a:pt x="16391" y="982"/>
                    <a:pt x="17673" y="982"/>
                  </a:cubicBezTo>
                  <a:cubicBezTo>
                    <a:pt x="19300" y="982"/>
                    <a:pt x="20618" y="2300"/>
                    <a:pt x="20618" y="3927"/>
                  </a:cubicBezTo>
                  <a:cubicBezTo>
                    <a:pt x="20618" y="4741"/>
                    <a:pt x="20288" y="5477"/>
                    <a:pt x="19755" y="6010"/>
                  </a:cubicBezTo>
                  <a:moveTo>
                    <a:pt x="7364" y="18402"/>
                  </a:moveTo>
                  <a:lnTo>
                    <a:pt x="7364" y="14727"/>
                  </a:lnTo>
                  <a:cubicBezTo>
                    <a:pt x="7364" y="14456"/>
                    <a:pt x="7144" y="14236"/>
                    <a:pt x="6873" y="14236"/>
                  </a:cubicBezTo>
                  <a:lnTo>
                    <a:pt x="3198" y="14236"/>
                  </a:lnTo>
                  <a:lnTo>
                    <a:pt x="13770" y="3665"/>
                  </a:lnTo>
                  <a:lnTo>
                    <a:pt x="17935" y="7830"/>
                  </a:lnTo>
                  <a:cubicBezTo>
                    <a:pt x="17935" y="7830"/>
                    <a:pt x="7364" y="18402"/>
                    <a:pt x="7364" y="18402"/>
                  </a:cubicBezTo>
                  <a:close/>
                  <a:moveTo>
                    <a:pt x="6382" y="19042"/>
                  </a:moveTo>
                  <a:lnTo>
                    <a:pt x="2945" y="19845"/>
                  </a:lnTo>
                  <a:lnTo>
                    <a:pt x="2945" y="18655"/>
                  </a:lnTo>
                  <a:lnTo>
                    <a:pt x="1755" y="18655"/>
                  </a:lnTo>
                  <a:lnTo>
                    <a:pt x="2558" y="15218"/>
                  </a:lnTo>
                  <a:lnTo>
                    <a:pt x="6382" y="15218"/>
                  </a:lnTo>
                  <a:cubicBezTo>
                    <a:pt x="6382" y="15218"/>
                    <a:pt x="6382" y="19042"/>
                    <a:pt x="6382" y="19042"/>
                  </a:cubicBezTo>
                  <a:close/>
                  <a:moveTo>
                    <a:pt x="17673" y="0"/>
                  </a:moveTo>
                  <a:cubicBezTo>
                    <a:pt x="16588" y="0"/>
                    <a:pt x="15606" y="439"/>
                    <a:pt x="14896" y="1151"/>
                  </a:cubicBezTo>
                  <a:lnTo>
                    <a:pt x="1641" y="14405"/>
                  </a:lnTo>
                  <a:lnTo>
                    <a:pt x="0" y="21600"/>
                  </a:lnTo>
                  <a:lnTo>
                    <a:pt x="7195" y="19959"/>
                  </a:lnTo>
                  <a:lnTo>
                    <a:pt x="20449" y="6704"/>
                  </a:lnTo>
                  <a:cubicBezTo>
                    <a:pt x="21160" y="5994"/>
                    <a:pt x="21600" y="5012"/>
                    <a:pt x="21600" y="3927"/>
                  </a:cubicBezTo>
                  <a:cubicBezTo>
                    <a:pt x="21600" y="1758"/>
                    <a:pt x="19842" y="0"/>
                    <a:pt x="17673" y="0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9015925" y="2545628"/>
            <a:ext cx="1369704" cy="1358265"/>
            <a:chOff x="9015925" y="2123030"/>
            <a:chExt cx="1369704" cy="1358265"/>
          </a:xfrm>
        </p:grpSpPr>
        <p:sp>
          <p:nvSpPr>
            <p:cNvPr id="56" name="Oval 36"/>
            <p:cNvSpPr/>
            <p:nvPr/>
          </p:nvSpPr>
          <p:spPr bwMode="auto">
            <a:xfrm>
              <a:off x="9015925" y="2123030"/>
              <a:ext cx="1369704" cy="1358265"/>
            </a:xfrm>
            <a:prstGeom prst="ellipse">
              <a:avLst/>
            </a:prstGeom>
            <a:solidFill>
              <a:schemeClr val="accent2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7" name="Shape 2562"/>
            <p:cNvSpPr/>
            <p:nvPr/>
          </p:nvSpPr>
          <p:spPr>
            <a:xfrm>
              <a:off x="9380786" y="2485831"/>
              <a:ext cx="651841" cy="651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9636"/>
                  </a:moveTo>
                  <a:cubicBezTo>
                    <a:pt x="20618" y="20179"/>
                    <a:pt x="20178" y="20619"/>
                    <a:pt x="19636" y="20619"/>
                  </a:cubicBezTo>
                  <a:lnTo>
                    <a:pt x="1964" y="20619"/>
                  </a:lnTo>
                  <a:cubicBezTo>
                    <a:pt x="1421" y="20619"/>
                    <a:pt x="982" y="20179"/>
                    <a:pt x="982" y="19636"/>
                  </a:cubicBezTo>
                  <a:lnTo>
                    <a:pt x="982" y="1964"/>
                  </a:lnTo>
                  <a:cubicBezTo>
                    <a:pt x="982" y="1422"/>
                    <a:pt x="1421" y="982"/>
                    <a:pt x="1964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cubicBezTo>
                    <a:pt x="20618" y="1964"/>
                    <a:pt x="20618" y="19636"/>
                    <a:pt x="20618" y="19636"/>
                  </a:cubicBezTo>
                  <a:close/>
                  <a:moveTo>
                    <a:pt x="19636" y="0"/>
                  </a:move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  <a:moveTo>
                    <a:pt x="4294" y="17673"/>
                  </a:moveTo>
                  <a:lnTo>
                    <a:pt x="8376" y="10732"/>
                  </a:lnTo>
                  <a:lnTo>
                    <a:pt x="10838" y="14425"/>
                  </a:lnTo>
                  <a:cubicBezTo>
                    <a:pt x="10862" y="14484"/>
                    <a:pt x="10898" y="14536"/>
                    <a:pt x="10942" y="14581"/>
                  </a:cubicBezTo>
                  <a:lnTo>
                    <a:pt x="10944" y="14583"/>
                  </a:lnTo>
                  <a:cubicBezTo>
                    <a:pt x="11033" y="14673"/>
                    <a:pt x="11155" y="14727"/>
                    <a:pt x="11291" y="14727"/>
                  </a:cubicBezTo>
                  <a:cubicBezTo>
                    <a:pt x="11427" y="14727"/>
                    <a:pt x="11549" y="14673"/>
                    <a:pt x="11638" y="14583"/>
                  </a:cubicBezTo>
                  <a:lnTo>
                    <a:pt x="13686" y="12536"/>
                  </a:lnTo>
                  <a:lnTo>
                    <a:pt x="17242" y="17673"/>
                  </a:lnTo>
                  <a:cubicBezTo>
                    <a:pt x="17242" y="17673"/>
                    <a:pt x="4294" y="17673"/>
                    <a:pt x="4294" y="17673"/>
                  </a:cubicBezTo>
                  <a:close/>
                  <a:moveTo>
                    <a:pt x="18620" y="17982"/>
                  </a:moveTo>
                  <a:lnTo>
                    <a:pt x="18617" y="17978"/>
                  </a:lnTo>
                  <a:cubicBezTo>
                    <a:pt x="18590" y="17913"/>
                    <a:pt x="18551" y="17858"/>
                    <a:pt x="18501" y="17810"/>
                  </a:cubicBezTo>
                  <a:lnTo>
                    <a:pt x="14201" y="11600"/>
                  </a:lnTo>
                  <a:lnTo>
                    <a:pt x="14200" y="11601"/>
                  </a:lnTo>
                  <a:cubicBezTo>
                    <a:pt x="14127" y="11420"/>
                    <a:pt x="13952" y="11291"/>
                    <a:pt x="13745" y="11291"/>
                  </a:cubicBezTo>
                  <a:cubicBezTo>
                    <a:pt x="13610" y="11291"/>
                    <a:pt x="13488" y="11346"/>
                    <a:pt x="13398" y="11435"/>
                  </a:cubicBezTo>
                  <a:lnTo>
                    <a:pt x="11360" y="13473"/>
                  </a:lnTo>
                  <a:lnTo>
                    <a:pt x="8798" y="9630"/>
                  </a:lnTo>
                  <a:cubicBezTo>
                    <a:pt x="8724" y="9453"/>
                    <a:pt x="8550" y="9327"/>
                    <a:pt x="8345" y="9327"/>
                  </a:cubicBezTo>
                  <a:cubicBezTo>
                    <a:pt x="8175" y="9327"/>
                    <a:pt x="8033" y="9420"/>
                    <a:pt x="7945" y="9551"/>
                  </a:cubicBezTo>
                  <a:lnTo>
                    <a:pt x="7937" y="9546"/>
                  </a:lnTo>
                  <a:lnTo>
                    <a:pt x="3028" y="17891"/>
                  </a:lnTo>
                  <a:lnTo>
                    <a:pt x="3036" y="17897"/>
                  </a:lnTo>
                  <a:cubicBezTo>
                    <a:pt x="2983" y="17974"/>
                    <a:pt x="2945" y="18063"/>
                    <a:pt x="2945" y="18164"/>
                  </a:cubicBezTo>
                  <a:cubicBezTo>
                    <a:pt x="2945" y="18435"/>
                    <a:pt x="3165" y="18655"/>
                    <a:pt x="3436" y="18655"/>
                  </a:cubicBezTo>
                  <a:lnTo>
                    <a:pt x="18164" y="18655"/>
                  </a:lnTo>
                  <a:cubicBezTo>
                    <a:pt x="18435" y="18655"/>
                    <a:pt x="18655" y="18435"/>
                    <a:pt x="18655" y="18164"/>
                  </a:cubicBezTo>
                  <a:cubicBezTo>
                    <a:pt x="18655" y="18099"/>
                    <a:pt x="18640" y="18039"/>
                    <a:pt x="18618" y="17983"/>
                  </a:cubicBezTo>
                  <a:cubicBezTo>
                    <a:pt x="18618" y="17983"/>
                    <a:pt x="18620" y="17982"/>
                    <a:pt x="18620" y="17982"/>
                  </a:cubicBezTo>
                  <a:close/>
                  <a:moveTo>
                    <a:pt x="5400" y="3927"/>
                  </a:moveTo>
                  <a:cubicBezTo>
                    <a:pt x="6213" y="3927"/>
                    <a:pt x="6873" y="4587"/>
                    <a:pt x="6873" y="5400"/>
                  </a:cubicBezTo>
                  <a:cubicBezTo>
                    <a:pt x="6873" y="6214"/>
                    <a:pt x="6213" y="6873"/>
                    <a:pt x="5400" y="6873"/>
                  </a:cubicBezTo>
                  <a:cubicBezTo>
                    <a:pt x="4587" y="6873"/>
                    <a:pt x="3927" y="6214"/>
                    <a:pt x="3927" y="5400"/>
                  </a:cubicBezTo>
                  <a:cubicBezTo>
                    <a:pt x="3927" y="4587"/>
                    <a:pt x="4587" y="3927"/>
                    <a:pt x="5400" y="3927"/>
                  </a:cubicBezTo>
                  <a:moveTo>
                    <a:pt x="5400" y="7855"/>
                  </a:moveTo>
                  <a:cubicBezTo>
                    <a:pt x="6756" y="7855"/>
                    <a:pt x="7855" y="6756"/>
                    <a:pt x="7855" y="5400"/>
                  </a:cubicBezTo>
                  <a:cubicBezTo>
                    <a:pt x="7855" y="4045"/>
                    <a:pt x="6756" y="2945"/>
                    <a:pt x="5400" y="2945"/>
                  </a:cubicBezTo>
                  <a:cubicBezTo>
                    <a:pt x="4044" y="2945"/>
                    <a:pt x="2945" y="4045"/>
                    <a:pt x="2945" y="5400"/>
                  </a:cubicBezTo>
                  <a:cubicBezTo>
                    <a:pt x="2945" y="6756"/>
                    <a:pt x="4044" y="7855"/>
                    <a:pt x="5400" y="7855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62241" y="622366"/>
            <a:ext cx="976049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COMPETITION REPORT</a:t>
            </a:r>
            <a:endParaRPr lang="en-US" altLang="zh-CN" sz="60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椭圆 27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椭圆 46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49" name="箭头: V 形 48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箭头: V 形 49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箭头: V 形 50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椭圆 53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56" name="箭头: V 形 55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箭头: V 形 56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箭头: V 形 57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 rot="5400000">
            <a:off x="10646924" y="2214288"/>
            <a:ext cx="1948774" cy="190498"/>
            <a:chOff x="4548919" y="6236957"/>
            <a:chExt cx="3347223" cy="327200"/>
          </a:xfrm>
        </p:grpSpPr>
        <p:cxnSp>
          <p:nvCxnSpPr>
            <p:cNvPr id="60" name="直接连接符 59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椭圆 61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3" name="矩形 62"/>
          <p:cNvSpPr/>
          <p:nvPr/>
        </p:nvSpPr>
        <p:spPr>
          <a:xfrm>
            <a:off x="1616094" y="1884481"/>
            <a:ext cx="8959813" cy="32924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668616" y="2742484"/>
            <a:ext cx="56847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ctr">
              <a:defRPr sz="6000" b="1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zh-CN" altLang="en-US" sz="6600" dirty="0">
                <a:solidFill>
                  <a:schemeClr val="accent3"/>
                </a:solidFill>
                <a:latin typeface="+mn-lt"/>
                <a:ea typeface="+mn-ea"/>
                <a:sym typeface="+mn-lt"/>
              </a:rPr>
              <a:t>过去工作业绩</a:t>
            </a:r>
            <a:endParaRPr lang="zh-CN" altLang="en-US" sz="6600" dirty="0">
              <a:solidFill>
                <a:schemeClr val="accent3"/>
              </a:solidFill>
              <a:latin typeface="+mn-lt"/>
              <a:ea typeface="+mn-ea"/>
              <a:sym typeface="+mn-lt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4440139" y="4848779"/>
            <a:ext cx="70790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PART 02</a:t>
            </a:r>
            <a:endParaRPr lang="zh-CN" altLang="en-US" sz="115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4965004" y="3952585"/>
            <a:ext cx="5091977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请输入文字内容，言简意赅即可。请输入文字内容，言简意赅即可。请输入文字内容，言简意赅即可。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10935854" y="345146"/>
            <a:ext cx="991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11485" y="496452"/>
            <a:ext cx="257412" cy="257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595249" y="1884481"/>
            <a:ext cx="2770715" cy="32924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2128648" y="2721917"/>
            <a:ext cx="1674398" cy="1454500"/>
            <a:chOff x="1530078" y="1565736"/>
            <a:chExt cx="1674398" cy="1454500"/>
          </a:xfrm>
        </p:grpSpPr>
        <p:sp>
          <p:nvSpPr>
            <p:cNvPr id="71" name="椭圆 70"/>
            <p:cNvSpPr/>
            <p:nvPr/>
          </p:nvSpPr>
          <p:spPr>
            <a:xfrm>
              <a:off x="1654385" y="1565736"/>
              <a:ext cx="1454500" cy="14545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530078" y="1766694"/>
              <a:ext cx="167439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6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 advTm="0">
        <p15:prstTrans prst="curtains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333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600" tmFilter="0,0; .5, 1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3" grpId="0" animBg="1"/>
      <p:bldP spid="64" grpId="0"/>
      <p:bldP spid="65" grpId="0"/>
      <p:bldP spid="66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515941" y="4540927"/>
            <a:ext cx="2642870" cy="71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上半年销售目标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300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万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实际完成销售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396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万</a:t>
            </a:r>
            <a:endParaRPr kumimoji="0" lang="zh-CN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468980" y="5310849"/>
            <a:ext cx="2642870" cy="71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上半年接待大客户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158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人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其中意向客户达成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102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人</a:t>
            </a:r>
            <a:endParaRPr kumimoji="0" lang="zh-CN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164905" y="2682765"/>
            <a:ext cx="2642870" cy="71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下半年销售目标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400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万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实际完成销售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480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万</a:t>
            </a:r>
            <a:endParaRPr lang="zh-CN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164905" y="1895703"/>
            <a:ext cx="2642870" cy="71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下半年接待大客户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202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人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其中意向客户达成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188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人</a:t>
            </a:r>
            <a:endParaRPr lang="zh-CN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801366" y="1108073"/>
            <a:ext cx="2147461" cy="1016000"/>
            <a:chOff x="3923141" y="3259553"/>
            <a:chExt cx="2147461" cy="1016000"/>
          </a:xfrm>
          <a:noFill/>
        </p:grpSpPr>
        <p:sp>
          <p:nvSpPr>
            <p:cNvPr id="29" name="任意多边形: 形状 28"/>
            <p:cNvSpPr/>
            <p:nvPr/>
          </p:nvSpPr>
          <p:spPr>
            <a:xfrm>
              <a:off x="3923141" y="3259553"/>
              <a:ext cx="2147461" cy="1016000"/>
            </a:xfrm>
            <a:custGeom>
              <a:avLst/>
              <a:gdLst>
                <a:gd name="connsiteX0" fmla="*/ 1639461 w 2147461"/>
                <a:gd name="connsiteY0" fmla="*/ 0 h 1016000"/>
                <a:gd name="connsiteX1" fmla="*/ 2147461 w 2147461"/>
                <a:gd name="connsiteY1" fmla="*/ 508000 h 1016000"/>
                <a:gd name="connsiteX2" fmla="*/ 1639461 w 2147461"/>
                <a:gd name="connsiteY2" fmla="*/ 1016000 h 1016000"/>
                <a:gd name="connsiteX3" fmla="*/ 1639461 w 2147461"/>
                <a:gd name="connsiteY3" fmla="*/ 762000 h 1016000"/>
                <a:gd name="connsiteX4" fmla="*/ 0 w 2147461"/>
                <a:gd name="connsiteY4" fmla="*/ 762000 h 1016000"/>
                <a:gd name="connsiteX5" fmla="*/ 254000 w 2147461"/>
                <a:gd name="connsiteY5" fmla="*/ 508000 h 1016000"/>
                <a:gd name="connsiteX6" fmla="*/ 0 w 2147461"/>
                <a:gd name="connsiteY6" fmla="*/ 254000 h 1016000"/>
                <a:gd name="connsiteX7" fmla="*/ 1639461 w 2147461"/>
                <a:gd name="connsiteY7" fmla="*/ 25400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7461" h="1016000">
                  <a:moveTo>
                    <a:pt x="1639461" y="0"/>
                  </a:moveTo>
                  <a:lnTo>
                    <a:pt x="2147461" y="508000"/>
                  </a:lnTo>
                  <a:lnTo>
                    <a:pt x="1639461" y="1016000"/>
                  </a:lnTo>
                  <a:lnTo>
                    <a:pt x="1639461" y="762000"/>
                  </a:lnTo>
                  <a:lnTo>
                    <a:pt x="0" y="762000"/>
                  </a:lnTo>
                  <a:lnTo>
                    <a:pt x="254000" y="508000"/>
                  </a:lnTo>
                  <a:lnTo>
                    <a:pt x="0" y="254000"/>
                  </a:lnTo>
                  <a:lnTo>
                    <a:pt x="1639461" y="25400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242222" y="3620671"/>
              <a:ext cx="156310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20XX</a:t>
              </a:r>
              <a:r>
                <a:rPr kumimoji="0" lang="zh-CN" altLang="en-US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上半年</a:t>
              </a:r>
              <a:endParaRPr kumimoji="0" lang="zh-CN" alt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224568" y="3869302"/>
            <a:ext cx="2147461" cy="1016000"/>
            <a:chOff x="3923141" y="3259553"/>
            <a:chExt cx="2147461" cy="1016000"/>
          </a:xfrm>
          <a:noFill/>
        </p:grpSpPr>
        <p:sp>
          <p:nvSpPr>
            <p:cNvPr id="32" name="任意多边形: 形状 31"/>
            <p:cNvSpPr/>
            <p:nvPr/>
          </p:nvSpPr>
          <p:spPr>
            <a:xfrm>
              <a:off x="3923141" y="3259553"/>
              <a:ext cx="2147461" cy="1016000"/>
            </a:xfrm>
            <a:custGeom>
              <a:avLst/>
              <a:gdLst>
                <a:gd name="connsiteX0" fmla="*/ 1639461 w 2147461"/>
                <a:gd name="connsiteY0" fmla="*/ 0 h 1016000"/>
                <a:gd name="connsiteX1" fmla="*/ 2147461 w 2147461"/>
                <a:gd name="connsiteY1" fmla="*/ 508000 h 1016000"/>
                <a:gd name="connsiteX2" fmla="*/ 1639461 w 2147461"/>
                <a:gd name="connsiteY2" fmla="*/ 1016000 h 1016000"/>
                <a:gd name="connsiteX3" fmla="*/ 1639461 w 2147461"/>
                <a:gd name="connsiteY3" fmla="*/ 762000 h 1016000"/>
                <a:gd name="connsiteX4" fmla="*/ 0 w 2147461"/>
                <a:gd name="connsiteY4" fmla="*/ 762000 h 1016000"/>
                <a:gd name="connsiteX5" fmla="*/ 254000 w 2147461"/>
                <a:gd name="connsiteY5" fmla="*/ 508000 h 1016000"/>
                <a:gd name="connsiteX6" fmla="*/ 0 w 2147461"/>
                <a:gd name="connsiteY6" fmla="*/ 254000 h 1016000"/>
                <a:gd name="connsiteX7" fmla="*/ 1639461 w 2147461"/>
                <a:gd name="connsiteY7" fmla="*/ 25400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7461" h="1016000">
                  <a:moveTo>
                    <a:pt x="1639461" y="0"/>
                  </a:moveTo>
                  <a:lnTo>
                    <a:pt x="2147461" y="508000"/>
                  </a:lnTo>
                  <a:lnTo>
                    <a:pt x="1639461" y="1016000"/>
                  </a:lnTo>
                  <a:lnTo>
                    <a:pt x="1639461" y="762000"/>
                  </a:lnTo>
                  <a:lnTo>
                    <a:pt x="0" y="762000"/>
                  </a:lnTo>
                  <a:lnTo>
                    <a:pt x="254000" y="508000"/>
                  </a:lnTo>
                  <a:lnTo>
                    <a:pt x="0" y="254000"/>
                  </a:lnTo>
                  <a:lnTo>
                    <a:pt x="1639461" y="25400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457200"/>
              <a:endParaRPr lang="zh-CN" altLang="en-US" kern="0" dirty="0">
                <a:cs typeface="+mn-ea"/>
                <a:sym typeface="+mn-lt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4197940" y="3600682"/>
              <a:ext cx="1461050" cy="33855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R="0" lvl="0" indent="0" algn="ctr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kumimoji="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</a:defRPr>
              </a:lvl1pPr>
            </a:lstStyle>
            <a:p>
              <a:r>
                <a:rPr lang="en-US" altLang="zh-CN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20XX</a:t>
              </a:r>
              <a:r>
                <a:rPr lang="zh-CN" altLang="en-US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下半年</a:t>
              </a:r>
              <a:endPara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388956" y="1108073"/>
            <a:ext cx="2147461" cy="1016000"/>
            <a:chOff x="3923141" y="3259553"/>
            <a:chExt cx="2147461" cy="1016000"/>
          </a:xfrm>
          <a:noFill/>
        </p:grpSpPr>
        <p:sp>
          <p:nvSpPr>
            <p:cNvPr id="35" name="任意多边形: 形状 34"/>
            <p:cNvSpPr/>
            <p:nvPr/>
          </p:nvSpPr>
          <p:spPr>
            <a:xfrm>
              <a:off x="3923141" y="3259553"/>
              <a:ext cx="2147461" cy="1016000"/>
            </a:xfrm>
            <a:custGeom>
              <a:avLst/>
              <a:gdLst>
                <a:gd name="connsiteX0" fmla="*/ 1639461 w 2147461"/>
                <a:gd name="connsiteY0" fmla="*/ 0 h 1016000"/>
                <a:gd name="connsiteX1" fmla="*/ 2147461 w 2147461"/>
                <a:gd name="connsiteY1" fmla="*/ 508000 h 1016000"/>
                <a:gd name="connsiteX2" fmla="*/ 1639461 w 2147461"/>
                <a:gd name="connsiteY2" fmla="*/ 1016000 h 1016000"/>
                <a:gd name="connsiteX3" fmla="*/ 1639461 w 2147461"/>
                <a:gd name="connsiteY3" fmla="*/ 762000 h 1016000"/>
                <a:gd name="connsiteX4" fmla="*/ 0 w 2147461"/>
                <a:gd name="connsiteY4" fmla="*/ 762000 h 1016000"/>
                <a:gd name="connsiteX5" fmla="*/ 254000 w 2147461"/>
                <a:gd name="connsiteY5" fmla="*/ 508000 h 1016000"/>
                <a:gd name="connsiteX6" fmla="*/ 0 w 2147461"/>
                <a:gd name="connsiteY6" fmla="*/ 254000 h 1016000"/>
                <a:gd name="connsiteX7" fmla="*/ 1639461 w 2147461"/>
                <a:gd name="connsiteY7" fmla="*/ 25400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7461" h="1016000">
                  <a:moveTo>
                    <a:pt x="1639461" y="0"/>
                  </a:moveTo>
                  <a:lnTo>
                    <a:pt x="2147461" y="508000"/>
                  </a:lnTo>
                  <a:lnTo>
                    <a:pt x="1639461" y="1016000"/>
                  </a:lnTo>
                  <a:lnTo>
                    <a:pt x="1639461" y="762000"/>
                  </a:lnTo>
                  <a:lnTo>
                    <a:pt x="0" y="762000"/>
                  </a:lnTo>
                  <a:lnTo>
                    <a:pt x="254000" y="508000"/>
                  </a:lnTo>
                  <a:lnTo>
                    <a:pt x="0" y="254000"/>
                  </a:lnTo>
                  <a:lnTo>
                    <a:pt x="1639461" y="25400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457200"/>
              <a:endParaRPr lang="zh-CN" altLang="en-US" kern="0" dirty="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4218672" y="3606934"/>
              <a:ext cx="1451525" cy="33855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R="0" lvl="0" indent="0" algn="ctr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kumimoji="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</a:defRPr>
              </a:lvl1pPr>
            </a:lstStyle>
            <a:p>
              <a:r>
                <a:rPr lang="en-US" altLang="zh-CN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20XX</a:t>
              </a:r>
              <a:r>
                <a:rPr lang="zh-CN" altLang="en-US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上半年</a:t>
              </a:r>
              <a:endPara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736704" y="3778113"/>
            <a:ext cx="2147461" cy="1016000"/>
            <a:chOff x="3923141" y="3259553"/>
            <a:chExt cx="2147461" cy="1016000"/>
          </a:xfrm>
          <a:noFill/>
        </p:grpSpPr>
        <p:sp>
          <p:nvSpPr>
            <p:cNvPr id="38" name="任意多边形: 形状 37"/>
            <p:cNvSpPr/>
            <p:nvPr/>
          </p:nvSpPr>
          <p:spPr>
            <a:xfrm>
              <a:off x="3923141" y="3259553"/>
              <a:ext cx="2147461" cy="1016000"/>
            </a:xfrm>
            <a:custGeom>
              <a:avLst/>
              <a:gdLst>
                <a:gd name="connsiteX0" fmla="*/ 1639461 w 2147461"/>
                <a:gd name="connsiteY0" fmla="*/ 0 h 1016000"/>
                <a:gd name="connsiteX1" fmla="*/ 2147461 w 2147461"/>
                <a:gd name="connsiteY1" fmla="*/ 508000 h 1016000"/>
                <a:gd name="connsiteX2" fmla="*/ 1639461 w 2147461"/>
                <a:gd name="connsiteY2" fmla="*/ 1016000 h 1016000"/>
                <a:gd name="connsiteX3" fmla="*/ 1639461 w 2147461"/>
                <a:gd name="connsiteY3" fmla="*/ 762000 h 1016000"/>
                <a:gd name="connsiteX4" fmla="*/ 0 w 2147461"/>
                <a:gd name="connsiteY4" fmla="*/ 762000 h 1016000"/>
                <a:gd name="connsiteX5" fmla="*/ 254000 w 2147461"/>
                <a:gd name="connsiteY5" fmla="*/ 508000 h 1016000"/>
                <a:gd name="connsiteX6" fmla="*/ 0 w 2147461"/>
                <a:gd name="connsiteY6" fmla="*/ 254000 h 1016000"/>
                <a:gd name="connsiteX7" fmla="*/ 1639461 w 2147461"/>
                <a:gd name="connsiteY7" fmla="*/ 25400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7461" h="1016000">
                  <a:moveTo>
                    <a:pt x="1639461" y="0"/>
                  </a:moveTo>
                  <a:lnTo>
                    <a:pt x="2147461" y="508000"/>
                  </a:lnTo>
                  <a:lnTo>
                    <a:pt x="1639461" y="1016000"/>
                  </a:lnTo>
                  <a:lnTo>
                    <a:pt x="1639461" y="762000"/>
                  </a:lnTo>
                  <a:lnTo>
                    <a:pt x="0" y="762000"/>
                  </a:lnTo>
                  <a:lnTo>
                    <a:pt x="254000" y="508000"/>
                  </a:lnTo>
                  <a:lnTo>
                    <a:pt x="0" y="254000"/>
                  </a:lnTo>
                  <a:lnTo>
                    <a:pt x="1639461" y="25400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457200"/>
              <a:endParaRPr lang="zh-CN" altLang="en-US" kern="0" dirty="0"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4072338" y="3620671"/>
              <a:ext cx="1666877" cy="33855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R="0" lvl="0" indent="0" algn="ctr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kumimoji="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" panose="020B0500000000000000" pitchFamily="34" charset="-122"/>
                  <a:ea typeface="思源黑体" panose="020B0500000000000000" pitchFamily="34" charset="-122"/>
                </a:defRPr>
              </a:lvl1pPr>
            </a:lstStyle>
            <a:p>
              <a:r>
                <a:rPr lang="en-US" altLang="zh-CN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20XX</a:t>
              </a:r>
              <a:r>
                <a:rPr lang="zh-CN" altLang="en-US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下半年</a:t>
              </a:r>
              <a:endPara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40" name="直接连接符 39"/>
          <p:cNvCxnSpPr/>
          <p:nvPr/>
        </p:nvCxnSpPr>
        <p:spPr>
          <a:xfrm>
            <a:off x="2553106" y="-3675580"/>
            <a:ext cx="0" cy="808892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tailEnd type="oval"/>
          </a:ln>
          <a:effectLst/>
        </p:spPr>
      </p:cxnSp>
      <p:cxnSp>
        <p:nvCxnSpPr>
          <p:cNvPr id="41" name="直接连接符 40"/>
          <p:cNvCxnSpPr/>
          <p:nvPr/>
        </p:nvCxnSpPr>
        <p:spPr>
          <a:xfrm flipV="1">
            <a:off x="4837376" y="-4983680"/>
            <a:ext cx="0" cy="808892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tailEnd type="oval"/>
          </a:ln>
          <a:effectLst/>
        </p:spPr>
      </p:cxnSp>
      <p:cxnSp>
        <p:nvCxnSpPr>
          <p:cNvPr id="42" name="直接连接符 41"/>
          <p:cNvCxnSpPr/>
          <p:nvPr/>
        </p:nvCxnSpPr>
        <p:spPr>
          <a:xfrm>
            <a:off x="7133471" y="-3675580"/>
            <a:ext cx="0" cy="808892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tailEnd type="oval"/>
          </a:ln>
          <a:effectLst/>
        </p:spPr>
      </p:cxnSp>
      <p:cxnSp>
        <p:nvCxnSpPr>
          <p:cNvPr id="54" name="直接连接符 53"/>
          <p:cNvCxnSpPr/>
          <p:nvPr/>
        </p:nvCxnSpPr>
        <p:spPr>
          <a:xfrm flipV="1">
            <a:off x="9417741" y="-4983680"/>
            <a:ext cx="0" cy="808892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tailEnd type="oval"/>
          </a:ln>
          <a:effectLst/>
        </p:spPr>
      </p:cxnSp>
      <p:sp>
        <p:nvSpPr>
          <p:cNvPr id="56" name="矩形 55"/>
          <p:cNvSpPr/>
          <p:nvPr/>
        </p:nvSpPr>
        <p:spPr>
          <a:xfrm>
            <a:off x="8069039" y="4490267"/>
            <a:ext cx="2642870" cy="71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上半年销售目标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420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万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实际完成销售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450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万</a:t>
            </a:r>
            <a:endParaRPr lang="zh-CN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5684487" y="1875444"/>
            <a:ext cx="2642870" cy="71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上半年销售目标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450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万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实际完成销售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456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万</a:t>
            </a:r>
            <a:endParaRPr lang="zh-CN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8076355" y="5310849"/>
            <a:ext cx="2642870" cy="71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意向客户达成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195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人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并且成功组建团队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2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支</a:t>
            </a:r>
            <a:endParaRPr lang="zh-CN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5726129" y="2664397"/>
            <a:ext cx="2642870" cy="71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意向客户达成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176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人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团队整体销售增长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5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%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3687532" y="637857"/>
            <a:ext cx="4849673" cy="492443"/>
            <a:chOff x="3687532" y="637857"/>
            <a:chExt cx="4849673" cy="492443"/>
          </a:xfrm>
        </p:grpSpPr>
        <p:sp>
          <p:nvSpPr>
            <p:cNvPr id="44" name="TextBox 7"/>
            <p:cNvSpPr>
              <a:spLocks noChangeArrowheads="1"/>
            </p:cNvSpPr>
            <p:nvPr/>
          </p:nvSpPr>
          <p:spPr bwMode="auto">
            <a:xfrm>
              <a:off x="4756633" y="637857"/>
              <a:ext cx="2709621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dist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过去工作业绩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3687532" y="829538"/>
              <a:ext cx="760284" cy="149517"/>
              <a:chOff x="8553157" y="1442803"/>
              <a:chExt cx="1660615" cy="326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7776921" y="829537"/>
              <a:ext cx="760284" cy="149517"/>
              <a:chOff x="8553157" y="1442803"/>
              <a:chExt cx="1660615" cy="326576"/>
            </a:xfrm>
          </p:grpSpPr>
          <p:sp>
            <p:nvSpPr>
              <p:cNvPr id="47" name="椭圆 46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8" name="椭圆 47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61" name="直接连接符 60"/>
          <p:cNvCxnSpPr/>
          <p:nvPr/>
        </p:nvCxnSpPr>
        <p:spPr>
          <a:xfrm>
            <a:off x="2479756" y="3810245"/>
            <a:ext cx="0" cy="902029"/>
          </a:xfrm>
          <a:prstGeom prst="line">
            <a:avLst/>
          </a:prstGeom>
          <a:ln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7058486" y="3810245"/>
            <a:ext cx="0" cy="902029"/>
          </a:xfrm>
          <a:prstGeom prst="line">
            <a:avLst/>
          </a:prstGeom>
          <a:ln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4769121" y="2838535"/>
            <a:ext cx="0" cy="902029"/>
          </a:xfrm>
          <a:prstGeom prst="line">
            <a:avLst/>
          </a:prstGeom>
          <a:ln>
            <a:solidFill>
              <a:schemeClr val="accent2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>
            <a:off x="9347851" y="2838535"/>
            <a:ext cx="0" cy="902029"/>
          </a:xfrm>
          <a:prstGeom prst="line">
            <a:avLst/>
          </a:prstGeom>
          <a:ln>
            <a:solidFill>
              <a:schemeClr val="accent2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936101" y="3816289"/>
            <a:ext cx="100336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椭圆 65"/>
          <p:cNvSpPr/>
          <p:nvPr/>
        </p:nvSpPr>
        <p:spPr>
          <a:xfrm>
            <a:off x="2284498" y="3614988"/>
            <a:ext cx="390517" cy="39051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4573863" y="3614987"/>
            <a:ext cx="390517" cy="39051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6863228" y="3614987"/>
            <a:ext cx="390517" cy="39051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9152593" y="3646019"/>
            <a:ext cx="390517" cy="39051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2110105" y="4943414"/>
            <a:ext cx="738505" cy="738505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1" name="椭圆 70"/>
          <p:cNvSpPr/>
          <p:nvPr/>
        </p:nvSpPr>
        <p:spPr>
          <a:xfrm>
            <a:off x="4399280" y="1922719"/>
            <a:ext cx="738505" cy="738505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8978265" y="1923354"/>
            <a:ext cx="738505" cy="738505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6717030" y="4943414"/>
            <a:ext cx="738505" cy="738505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74" name="组合 73"/>
          <p:cNvGrpSpPr/>
          <p:nvPr/>
        </p:nvGrpSpPr>
        <p:grpSpPr>
          <a:xfrm>
            <a:off x="2270125" y="5144712"/>
            <a:ext cx="368300" cy="336598"/>
            <a:chOff x="8415" y="6739"/>
            <a:chExt cx="560" cy="493"/>
          </a:xfrm>
          <a:solidFill>
            <a:srgbClr val="669C78"/>
          </a:solidFill>
        </p:grpSpPr>
        <p:sp>
          <p:nvSpPr>
            <p:cNvPr id="75" name="Freeform14"/>
            <p:cNvSpPr/>
            <p:nvPr/>
          </p:nvSpPr>
          <p:spPr bwMode="auto">
            <a:xfrm>
              <a:off x="8466" y="6761"/>
              <a:ext cx="209" cy="450"/>
            </a:xfrm>
            <a:custGeom>
              <a:avLst/>
              <a:gdLst>
                <a:gd name="T0" fmla="*/ 52 w 59"/>
                <a:gd name="T1" fmla="*/ 5 h 126"/>
                <a:gd name="T2" fmla="*/ 9 w 59"/>
                <a:gd name="T3" fmla="*/ 38 h 126"/>
                <a:gd name="T4" fmla="*/ 0 w 59"/>
                <a:gd name="T5" fmla="*/ 39 h 126"/>
                <a:gd name="T6" fmla="*/ 0 w 59"/>
                <a:gd name="T7" fmla="*/ 86 h 126"/>
                <a:gd name="T8" fmla="*/ 9 w 59"/>
                <a:gd name="T9" fmla="*/ 88 h 126"/>
                <a:gd name="T10" fmla="*/ 51 w 59"/>
                <a:gd name="T11" fmla="*/ 119 h 126"/>
                <a:gd name="T12" fmla="*/ 59 w 59"/>
                <a:gd name="T13" fmla="*/ 119 h 126"/>
                <a:gd name="T14" fmla="*/ 59 w 59"/>
                <a:gd name="T15" fmla="*/ 5 h 126"/>
                <a:gd name="T16" fmla="*/ 52 w 59"/>
                <a:gd name="T17" fmla="*/ 5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126">
                  <a:moveTo>
                    <a:pt x="52" y="5"/>
                  </a:move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5" y="38"/>
                    <a:pt x="0" y="3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5" y="87"/>
                    <a:pt x="9" y="88"/>
                    <a:pt x="9" y="88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51" y="119"/>
                    <a:pt x="59" y="126"/>
                    <a:pt x="59" y="119"/>
                  </a:cubicBezTo>
                  <a:cubicBezTo>
                    <a:pt x="59" y="112"/>
                    <a:pt x="59" y="11"/>
                    <a:pt x="59" y="5"/>
                  </a:cubicBezTo>
                  <a:cubicBezTo>
                    <a:pt x="59" y="0"/>
                    <a:pt x="52" y="5"/>
                    <a:pt x="52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6" name="Freeform15"/>
            <p:cNvSpPr/>
            <p:nvPr/>
          </p:nvSpPr>
          <p:spPr bwMode="auto">
            <a:xfrm>
              <a:off x="8415" y="6908"/>
              <a:ext cx="29" cy="158"/>
            </a:xfrm>
            <a:custGeom>
              <a:avLst/>
              <a:gdLst>
                <a:gd name="T0" fmla="*/ 0 w 8"/>
                <a:gd name="T1" fmla="*/ 8 h 44"/>
                <a:gd name="T2" fmla="*/ 0 w 8"/>
                <a:gd name="T3" fmla="*/ 38 h 44"/>
                <a:gd name="T4" fmla="*/ 8 w 8"/>
                <a:gd name="T5" fmla="*/ 44 h 44"/>
                <a:gd name="T6" fmla="*/ 8 w 8"/>
                <a:gd name="T7" fmla="*/ 0 h 44"/>
                <a:gd name="T8" fmla="*/ 0 w 8"/>
                <a:gd name="T9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44">
                  <a:moveTo>
                    <a:pt x="0" y="8"/>
                  </a:moveTo>
                  <a:cubicBezTo>
                    <a:pt x="0" y="16"/>
                    <a:pt x="0" y="32"/>
                    <a:pt x="0" y="38"/>
                  </a:cubicBezTo>
                  <a:cubicBezTo>
                    <a:pt x="0" y="40"/>
                    <a:pt x="4" y="42"/>
                    <a:pt x="8" y="4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2"/>
                    <a:pt x="0" y="4"/>
                    <a:pt x="0" y="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7" name="Freeform16"/>
            <p:cNvSpPr/>
            <p:nvPr/>
          </p:nvSpPr>
          <p:spPr bwMode="auto">
            <a:xfrm>
              <a:off x="8726" y="6862"/>
              <a:ext cx="83" cy="246"/>
            </a:xfrm>
            <a:custGeom>
              <a:avLst/>
              <a:gdLst>
                <a:gd name="T0" fmla="*/ 10 w 23"/>
                <a:gd name="T1" fmla="*/ 2 h 69"/>
                <a:gd name="T2" fmla="*/ 2 w 23"/>
                <a:gd name="T3" fmla="*/ 2 h 69"/>
                <a:gd name="T4" fmla="*/ 2 w 23"/>
                <a:gd name="T5" fmla="*/ 10 h 69"/>
                <a:gd name="T6" fmla="*/ 12 w 23"/>
                <a:gd name="T7" fmla="*/ 35 h 69"/>
                <a:gd name="T8" fmla="*/ 2 w 23"/>
                <a:gd name="T9" fmla="*/ 60 h 69"/>
                <a:gd name="T10" fmla="*/ 2 w 23"/>
                <a:gd name="T11" fmla="*/ 67 h 69"/>
                <a:gd name="T12" fmla="*/ 6 w 23"/>
                <a:gd name="T13" fmla="*/ 69 h 69"/>
                <a:gd name="T14" fmla="*/ 10 w 23"/>
                <a:gd name="T15" fmla="*/ 67 h 69"/>
                <a:gd name="T16" fmla="*/ 23 w 23"/>
                <a:gd name="T17" fmla="*/ 35 h 69"/>
                <a:gd name="T18" fmla="*/ 10 w 23"/>
                <a:gd name="T19" fmla="*/ 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9">
                  <a:moveTo>
                    <a:pt x="10" y="2"/>
                  </a:moveTo>
                  <a:cubicBezTo>
                    <a:pt x="7" y="0"/>
                    <a:pt x="4" y="0"/>
                    <a:pt x="2" y="2"/>
                  </a:cubicBezTo>
                  <a:cubicBezTo>
                    <a:pt x="0" y="4"/>
                    <a:pt x="0" y="8"/>
                    <a:pt x="2" y="10"/>
                  </a:cubicBezTo>
                  <a:cubicBezTo>
                    <a:pt x="9" y="17"/>
                    <a:pt x="12" y="26"/>
                    <a:pt x="12" y="35"/>
                  </a:cubicBezTo>
                  <a:cubicBezTo>
                    <a:pt x="12" y="44"/>
                    <a:pt x="9" y="53"/>
                    <a:pt x="2" y="60"/>
                  </a:cubicBezTo>
                  <a:cubicBezTo>
                    <a:pt x="0" y="62"/>
                    <a:pt x="0" y="65"/>
                    <a:pt x="2" y="67"/>
                  </a:cubicBezTo>
                  <a:cubicBezTo>
                    <a:pt x="3" y="68"/>
                    <a:pt x="4" y="69"/>
                    <a:pt x="6" y="69"/>
                  </a:cubicBezTo>
                  <a:cubicBezTo>
                    <a:pt x="7" y="69"/>
                    <a:pt x="9" y="68"/>
                    <a:pt x="10" y="67"/>
                  </a:cubicBezTo>
                  <a:cubicBezTo>
                    <a:pt x="19" y="58"/>
                    <a:pt x="23" y="47"/>
                    <a:pt x="23" y="35"/>
                  </a:cubicBezTo>
                  <a:cubicBezTo>
                    <a:pt x="23" y="23"/>
                    <a:pt x="19" y="11"/>
                    <a:pt x="1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8" name="Freeform17"/>
            <p:cNvSpPr/>
            <p:nvPr/>
          </p:nvSpPr>
          <p:spPr bwMode="auto">
            <a:xfrm flipV="1">
              <a:off x="8777" y="6801"/>
              <a:ext cx="110" cy="367"/>
            </a:xfrm>
            <a:custGeom>
              <a:avLst/>
              <a:gdLst>
                <a:gd name="T0" fmla="*/ 10 w 31"/>
                <a:gd name="T1" fmla="*/ 2 h 103"/>
                <a:gd name="T2" fmla="*/ 3 w 31"/>
                <a:gd name="T3" fmla="*/ 2 h 103"/>
                <a:gd name="T4" fmla="*/ 3 w 31"/>
                <a:gd name="T5" fmla="*/ 10 h 103"/>
                <a:gd name="T6" fmla="*/ 20 w 31"/>
                <a:gd name="T7" fmla="*/ 52 h 103"/>
                <a:gd name="T8" fmla="*/ 3 w 31"/>
                <a:gd name="T9" fmla="*/ 94 h 103"/>
                <a:gd name="T10" fmla="*/ 3 w 31"/>
                <a:gd name="T11" fmla="*/ 102 h 103"/>
                <a:gd name="T12" fmla="*/ 6 w 31"/>
                <a:gd name="T13" fmla="*/ 103 h 103"/>
                <a:gd name="T14" fmla="*/ 10 w 31"/>
                <a:gd name="T15" fmla="*/ 102 h 103"/>
                <a:gd name="T16" fmla="*/ 31 w 31"/>
                <a:gd name="T17" fmla="*/ 52 h 103"/>
                <a:gd name="T18" fmla="*/ 10 w 31"/>
                <a:gd name="T1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103">
                  <a:moveTo>
                    <a:pt x="10" y="2"/>
                  </a:moveTo>
                  <a:cubicBezTo>
                    <a:pt x="8" y="0"/>
                    <a:pt x="5" y="0"/>
                    <a:pt x="3" y="2"/>
                  </a:cubicBezTo>
                  <a:cubicBezTo>
                    <a:pt x="0" y="4"/>
                    <a:pt x="0" y="8"/>
                    <a:pt x="3" y="10"/>
                  </a:cubicBezTo>
                  <a:cubicBezTo>
                    <a:pt x="14" y="21"/>
                    <a:pt x="20" y="37"/>
                    <a:pt x="20" y="52"/>
                  </a:cubicBezTo>
                  <a:cubicBezTo>
                    <a:pt x="20" y="67"/>
                    <a:pt x="14" y="82"/>
                    <a:pt x="3" y="94"/>
                  </a:cubicBezTo>
                  <a:cubicBezTo>
                    <a:pt x="0" y="96"/>
                    <a:pt x="0" y="100"/>
                    <a:pt x="3" y="102"/>
                  </a:cubicBezTo>
                  <a:cubicBezTo>
                    <a:pt x="4" y="103"/>
                    <a:pt x="5" y="103"/>
                    <a:pt x="6" y="103"/>
                  </a:cubicBezTo>
                  <a:cubicBezTo>
                    <a:pt x="8" y="103"/>
                    <a:pt x="9" y="103"/>
                    <a:pt x="10" y="102"/>
                  </a:cubicBezTo>
                  <a:cubicBezTo>
                    <a:pt x="24" y="88"/>
                    <a:pt x="31" y="70"/>
                    <a:pt x="31" y="52"/>
                  </a:cubicBezTo>
                  <a:cubicBezTo>
                    <a:pt x="31" y="34"/>
                    <a:pt x="24" y="16"/>
                    <a:pt x="1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9" name="Freeform18"/>
            <p:cNvSpPr/>
            <p:nvPr/>
          </p:nvSpPr>
          <p:spPr bwMode="auto">
            <a:xfrm>
              <a:off x="8841" y="6739"/>
              <a:ext cx="134" cy="493"/>
            </a:xfrm>
            <a:custGeom>
              <a:avLst/>
              <a:gdLst>
                <a:gd name="T0" fmla="*/ 10 w 38"/>
                <a:gd name="T1" fmla="*/ 2 h 138"/>
                <a:gd name="T2" fmla="*/ 2 w 38"/>
                <a:gd name="T3" fmla="*/ 2 h 138"/>
                <a:gd name="T4" fmla="*/ 2 w 38"/>
                <a:gd name="T5" fmla="*/ 9 h 138"/>
                <a:gd name="T6" fmla="*/ 27 w 38"/>
                <a:gd name="T7" fmla="*/ 69 h 138"/>
                <a:gd name="T8" fmla="*/ 2 w 38"/>
                <a:gd name="T9" fmla="*/ 128 h 138"/>
                <a:gd name="T10" fmla="*/ 2 w 38"/>
                <a:gd name="T11" fmla="*/ 136 h 138"/>
                <a:gd name="T12" fmla="*/ 6 w 38"/>
                <a:gd name="T13" fmla="*/ 138 h 138"/>
                <a:gd name="T14" fmla="*/ 10 w 38"/>
                <a:gd name="T15" fmla="*/ 136 h 138"/>
                <a:gd name="T16" fmla="*/ 38 w 38"/>
                <a:gd name="T17" fmla="*/ 69 h 138"/>
                <a:gd name="T18" fmla="*/ 10 w 38"/>
                <a:gd name="T19" fmla="*/ 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38">
                  <a:moveTo>
                    <a:pt x="10" y="2"/>
                  </a:moveTo>
                  <a:cubicBezTo>
                    <a:pt x="8" y="0"/>
                    <a:pt x="5" y="0"/>
                    <a:pt x="2" y="2"/>
                  </a:cubicBezTo>
                  <a:cubicBezTo>
                    <a:pt x="0" y="4"/>
                    <a:pt x="0" y="7"/>
                    <a:pt x="2" y="9"/>
                  </a:cubicBezTo>
                  <a:cubicBezTo>
                    <a:pt x="19" y="26"/>
                    <a:pt x="27" y="47"/>
                    <a:pt x="27" y="69"/>
                  </a:cubicBezTo>
                  <a:cubicBezTo>
                    <a:pt x="27" y="90"/>
                    <a:pt x="19" y="112"/>
                    <a:pt x="2" y="128"/>
                  </a:cubicBezTo>
                  <a:cubicBezTo>
                    <a:pt x="0" y="130"/>
                    <a:pt x="0" y="134"/>
                    <a:pt x="2" y="136"/>
                  </a:cubicBezTo>
                  <a:cubicBezTo>
                    <a:pt x="4" y="137"/>
                    <a:pt x="5" y="138"/>
                    <a:pt x="6" y="138"/>
                  </a:cubicBezTo>
                  <a:cubicBezTo>
                    <a:pt x="8" y="138"/>
                    <a:pt x="9" y="137"/>
                    <a:pt x="10" y="136"/>
                  </a:cubicBezTo>
                  <a:cubicBezTo>
                    <a:pt x="29" y="117"/>
                    <a:pt x="38" y="93"/>
                    <a:pt x="38" y="69"/>
                  </a:cubicBezTo>
                  <a:cubicBezTo>
                    <a:pt x="38" y="45"/>
                    <a:pt x="29" y="20"/>
                    <a:pt x="1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0" name="Freeform 250"/>
          <p:cNvSpPr>
            <a:spLocks noEditPoints="1"/>
          </p:cNvSpPr>
          <p:nvPr/>
        </p:nvSpPr>
        <p:spPr bwMode="auto">
          <a:xfrm>
            <a:off x="4573929" y="2097344"/>
            <a:ext cx="403225" cy="388938"/>
          </a:xfrm>
          <a:custGeom>
            <a:avLst/>
            <a:gdLst>
              <a:gd name="T0" fmla="*/ 19 w 229"/>
              <a:gd name="T1" fmla="*/ 0 h 217"/>
              <a:gd name="T2" fmla="*/ 209 w 229"/>
              <a:gd name="T3" fmla="*/ 0 h 217"/>
              <a:gd name="T4" fmla="*/ 229 w 229"/>
              <a:gd name="T5" fmla="*/ 20 h 217"/>
              <a:gd name="T6" fmla="*/ 229 w 229"/>
              <a:gd name="T7" fmla="*/ 140 h 217"/>
              <a:gd name="T8" fmla="*/ 209 w 229"/>
              <a:gd name="T9" fmla="*/ 160 h 217"/>
              <a:gd name="T10" fmla="*/ 19 w 229"/>
              <a:gd name="T11" fmla="*/ 160 h 217"/>
              <a:gd name="T12" fmla="*/ 0 w 229"/>
              <a:gd name="T13" fmla="*/ 140 h 217"/>
              <a:gd name="T14" fmla="*/ 0 w 229"/>
              <a:gd name="T15" fmla="*/ 20 h 217"/>
              <a:gd name="T16" fmla="*/ 19 w 229"/>
              <a:gd name="T17" fmla="*/ 0 h 217"/>
              <a:gd name="T18" fmla="*/ 56 w 229"/>
              <a:gd name="T19" fmla="*/ 203 h 217"/>
              <a:gd name="T20" fmla="*/ 94 w 229"/>
              <a:gd name="T21" fmla="*/ 199 h 217"/>
              <a:gd name="T22" fmla="*/ 94 w 229"/>
              <a:gd name="T23" fmla="*/ 171 h 217"/>
              <a:gd name="T24" fmla="*/ 140 w 229"/>
              <a:gd name="T25" fmla="*/ 171 h 217"/>
              <a:gd name="T26" fmla="*/ 140 w 229"/>
              <a:gd name="T27" fmla="*/ 199 h 217"/>
              <a:gd name="T28" fmla="*/ 176 w 229"/>
              <a:gd name="T29" fmla="*/ 203 h 217"/>
              <a:gd name="T30" fmla="*/ 176 w 229"/>
              <a:gd name="T31" fmla="*/ 217 h 217"/>
              <a:gd name="T32" fmla="*/ 56 w 229"/>
              <a:gd name="T33" fmla="*/ 217 h 217"/>
              <a:gd name="T34" fmla="*/ 56 w 229"/>
              <a:gd name="T35" fmla="*/ 203 h 217"/>
              <a:gd name="T36" fmla="*/ 17 w 229"/>
              <a:gd name="T37" fmla="*/ 19 h 217"/>
              <a:gd name="T38" fmla="*/ 17 w 229"/>
              <a:gd name="T39" fmla="*/ 124 h 217"/>
              <a:gd name="T40" fmla="*/ 210 w 229"/>
              <a:gd name="T41" fmla="*/ 124 h 217"/>
              <a:gd name="T42" fmla="*/ 210 w 229"/>
              <a:gd name="T43" fmla="*/ 19 h 217"/>
              <a:gd name="T44" fmla="*/ 17 w 229"/>
              <a:gd name="T45" fmla="*/ 19 h 217"/>
              <a:gd name="T46" fmla="*/ 191 w 229"/>
              <a:gd name="T47" fmla="*/ 134 h 217"/>
              <a:gd name="T48" fmla="*/ 183 w 229"/>
              <a:gd name="T49" fmla="*/ 142 h 217"/>
              <a:gd name="T50" fmla="*/ 191 w 229"/>
              <a:gd name="T51" fmla="*/ 150 h 217"/>
              <a:gd name="T52" fmla="*/ 199 w 229"/>
              <a:gd name="T53" fmla="*/ 142 h 217"/>
              <a:gd name="T54" fmla="*/ 191 w 229"/>
              <a:gd name="T55" fmla="*/ 134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9" h="217">
                <a:moveTo>
                  <a:pt x="19" y="0"/>
                </a:moveTo>
                <a:cubicBezTo>
                  <a:pt x="209" y="0"/>
                  <a:pt x="209" y="0"/>
                  <a:pt x="209" y="0"/>
                </a:cubicBezTo>
                <a:cubicBezTo>
                  <a:pt x="220" y="0"/>
                  <a:pt x="229" y="9"/>
                  <a:pt x="229" y="20"/>
                </a:cubicBezTo>
                <a:cubicBezTo>
                  <a:pt x="229" y="140"/>
                  <a:pt x="229" y="140"/>
                  <a:pt x="229" y="140"/>
                </a:cubicBezTo>
                <a:cubicBezTo>
                  <a:pt x="229" y="151"/>
                  <a:pt x="220" y="160"/>
                  <a:pt x="209" y="160"/>
                </a:cubicBezTo>
                <a:cubicBezTo>
                  <a:pt x="19" y="160"/>
                  <a:pt x="19" y="160"/>
                  <a:pt x="19" y="160"/>
                </a:cubicBezTo>
                <a:cubicBezTo>
                  <a:pt x="8" y="160"/>
                  <a:pt x="0" y="151"/>
                  <a:pt x="0" y="14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9"/>
                  <a:pt x="8" y="0"/>
                  <a:pt x="19" y="0"/>
                </a:cubicBezTo>
                <a:close/>
                <a:moveTo>
                  <a:pt x="56" y="203"/>
                </a:moveTo>
                <a:cubicBezTo>
                  <a:pt x="69" y="201"/>
                  <a:pt x="81" y="199"/>
                  <a:pt x="94" y="199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140" y="171"/>
                  <a:pt x="140" y="171"/>
                  <a:pt x="140" y="171"/>
                </a:cubicBezTo>
                <a:cubicBezTo>
                  <a:pt x="140" y="199"/>
                  <a:pt x="140" y="199"/>
                  <a:pt x="140" y="199"/>
                </a:cubicBezTo>
                <a:cubicBezTo>
                  <a:pt x="152" y="200"/>
                  <a:pt x="164" y="201"/>
                  <a:pt x="176" y="203"/>
                </a:cubicBezTo>
                <a:cubicBezTo>
                  <a:pt x="176" y="217"/>
                  <a:pt x="176" y="217"/>
                  <a:pt x="176" y="217"/>
                </a:cubicBezTo>
                <a:cubicBezTo>
                  <a:pt x="56" y="217"/>
                  <a:pt x="56" y="217"/>
                  <a:pt x="56" y="217"/>
                </a:cubicBezTo>
                <a:cubicBezTo>
                  <a:pt x="56" y="213"/>
                  <a:pt x="56" y="208"/>
                  <a:pt x="56" y="203"/>
                </a:cubicBezTo>
                <a:close/>
                <a:moveTo>
                  <a:pt x="17" y="19"/>
                </a:moveTo>
                <a:cubicBezTo>
                  <a:pt x="17" y="124"/>
                  <a:pt x="17" y="124"/>
                  <a:pt x="17" y="124"/>
                </a:cubicBezTo>
                <a:cubicBezTo>
                  <a:pt x="210" y="124"/>
                  <a:pt x="210" y="124"/>
                  <a:pt x="210" y="124"/>
                </a:cubicBezTo>
                <a:cubicBezTo>
                  <a:pt x="210" y="19"/>
                  <a:pt x="210" y="19"/>
                  <a:pt x="210" y="19"/>
                </a:cubicBezTo>
                <a:cubicBezTo>
                  <a:pt x="17" y="19"/>
                  <a:pt x="17" y="19"/>
                  <a:pt x="17" y="19"/>
                </a:cubicBezTo>
                <a:close/>
                <a:moveTo>
                  <a:pt x="191" y="134"/>
                </a:moveTo>
                <a:cubicBezTo>
                  <a:pt x="186" y="134"/>
                  <a:pt x="183" y="137"/>
                  <a:pt x="183" y="142"/>
                </a:cubicBezTo>
                <a:cubicBezTo>
                  <a:pt x="183" y="146"/>
                  <a:pt x="186" y="150"/>
                  <a:pt x="191" y="150"/>
                </a:cubicBezTo>
                <a:cubicBezTo>
                  <a:pt x="195" y="150"/>
                  <a:pt x="199" y="146"/>
                  <a:pt x="199" y="142"/>
                </a:cubicBezTo>
                <a:cubicBezTo>
                  <a:pt x="199" y="137"/>
                  <a:pt x="195" y="134"/>
                  <a:pt x="191" y="13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80296" tIns="40148" rIns="80296" bIns="40148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58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1" name="Freeform 267"/>
          <p:cNvSpPr>
            <a:spLocks noEditPoints="1"/>
          </p:cNvSpPr>
          <p:nvPr/>
        </p:nvSpPr>
        <p:spPr bwMode="auto">
          <a:xfrm>
            <a:off x="6861199" y="5084067"/>
            <a:ext cx="449263" cy="458787"/>
          </a:xfrm>
          <a:custGeom>
            <a:avLst/>
            <a:gdLst>
              <a:gd name="T0" fmla="*/ 107 w 213"/>
              <a:gd name="T1" fmla="*/ 0 h 213"/>
              <a:gd name="T2" fmla="*/ 213 w 213"/>
              <a:gd name="T3" fmla="*/ 107 h 213"/>
              <a:gd name="T4" fmla="*/ 107 w 213"/>
              <a:gd name="T5" fmla="*/ 213 h 213"/>
              <a:gd name="T6" fmla="*/ 0 w 213"/>
              <a:gd name="T7" fmla="*/ 107 h 213"/>
              <a:gd name="T8" fmla="*/ 107 w 213"/>
              <a:gd name="T9" fmla="*/ 0 h 213"/>
              <a:gd name="T10" fmla="*/ 89 w 213"/>
              <a:gd name="T11" fmla="*/ 75 h 213"/>
              <a:gd name="T12" fmla="*/ 100 w 213"/>
              <a:gd name="T13" fmla="*/ 70 h 213"/>
              <a:gd name="T14" fmla="*/ 87 w 213"/>
              <a:gd name="T15" fmla="*/ 18 h 213"/>
              <a:gd name="T16" fmla="*/ 63 w 213"/>
              <a:gd name="T17" fmla="*/ 26 h 213"/>
              <a:gd name="T18" fmla="*/ 89 w 213"/>
              <a:gd name="T19" fmla="*/ 75 h 213"/>
              <a:gd name="T20" fmla="*/ 107 w 213"/>
              <a:gd name="T21" fmla="*/ 82 h 213"/>
              <a:gd name="T22" fmla="*/ 82 w 213"/>
              <a:gd name="T23" fmla="*/ 107 h 213"/>
              <a:gd name="T24" fmla="*/ 107 w 213"/>
              <a:gd name="T25" fmla="*/ 131 h 213"/>
              <a:gd name="T26" fmla="*/ 131 w 213"/>
              <a:gd name="T27" fmla="*/ 107 h 213"/>
              <a:gd name="T28" fmla="*/ 107 w 213"/>
              <a:gd name="T29" fmla="*/ 82 h 213"/>
              <a:gd name="T30" fmla="*/ 132 w 213"/>
              <a:gd name="T31" fmla="*/ 133 h 213"/>
              <a:gd name="T32" fmla="*/ 122 w 213"/>
              <a:gd name="T33" fmla="*/ 140 h 213"/>
              <a:gd name="T34" fmla="*/ 149 w 213"/>
              <a:gd name="T35" fmla="*/ 187 h 213"/>
              <a:gd name="T36" fmla="*/ 169 w 213"/>
              <a:gd name="T37" fmla="*/ 173 h 213"/>
              <a:gd name="T38" fmla="*/ 132 w 213"/>
              <a:gd name="T39" fmla="*/ 133 h 213"/>
              <a:gd name="T40" fmla="*/ 197 w 213"/>
              <a:gd name="T41" fmla="*/ 126 h 213"/>
              <a:gd name="T42" fmla="*/ 144 w 213"/>
              <a:gd name="T43" fmla="*/ 112 h 213"/>
              <a:gd name="T44" fmla="*/ 138 w 213"/>
              <a:gd name="T45" fmla="*/ 126 h 213"/>
              <a:gd name="T46" fmla="*/ 181 w 213"/>
              <a:gd name="T47" fmla="*/ 160 h 213"/>
              <a:gd name="T48" fmla="*/ 197 w 213"/>
              <a:gd name="T49" fmla="*/ 126 h 213"/>
              <a:gd name="T50" fmla="*/ 25 w 213"/>
              <a:gd name="T51" fmla="*/ 65 h 213"/>
              <a:gd name="T52" fmla="*/ 72 w 213"/>
              <a:gd name="T53" fmla="*/ 92 h 213"/>
              <a:gd name="T54" fmla="*/ 82 w 213"/>
              <a:gd name="T55" fmla="*/ 80 h 213"/>
              <a:gd name="T56" fmla="*/ 49 w 213"/>
              <a:gd name="T57" fmla="*/ 36 h 213"/>
              <a:gd name="T58" fmla="*/ 25 w 213"/>
              <a:gd name="T59" fmla="*/ 65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13" h="213">
                <a:moveTo>
                  <a:pt x="107" y="0"/>
                </a:moveTo>
                <a:cubicBezTo>
                  <a:pt x="166" y="0"/>
                  <a:pt x="213" y="48"/>
                  <a:pt x="213" y="107"/>
                </a:cubicBezTo>
                <a:cubicBezTo>
                  <a:pt x="213" y="165"/>
                  <a:pt x="166" y="213"/>
                  <a:pt x="107" y="213"/>
                </a:cubicBezTo>
                <a:cubicBezTo>
                  <a:pt x="48" y="213"/>
                  <a:pt x="0" y="165"/>
                  <a:pt x="0" y="107"/>
                </a:cubicBezTo>
                <a:cubicBezTo>
                  <a:pt x="0" y="48"/>
                  <a:pt x="48" y="0"/>
                  <a:pt x="107" y="0"/>
                </a:cubicBezTo>
                <a:close/>
                <a:moveTo>
                  <a:pt x="89" y="75"/>
                </a:moveTo>
                <a:cubicBezTo>
                  <a:pt x="93" y="73"/>
                  <a:pt x="96" y="71"/>
                  <a:pt x="100" y="70"/>
                </a:cubicBezTo>
                <a:cubicBezTo>
                  <a:pt x="87" y="18"/>
                  <a:pt x="87" y="18"/>
                  <a:pt x="87" y="18"/>
                </a:cubicBezTo>
                <a:cubicBezTo>
                  <a:pt x="79" y="20"/>
                  <a:pt x="71" y="23"/>
                  <a:pt x="63" y="26"/>
                </a:cubicBezTo>
                <a:cubicBezTo>
                  <a:pt x="89" y="75"/>
                  <a:pt x="89" y="75"/>
                  <a:pt x="89" y="75"/>
                </a:cubicBezTo>
                <a:close/>
                <a:moveTo>
                  <a:pt x="107" y="82"/>
                </a:moveTo>
                <a:cubicBezTo>
                  <a:pt x="93" y="82"/>
                  <a:pt x="82" y="93"/>
                  <a:pt x="82" y="107"/>
                </a:cubicBezTo>
                <a:cubicBezTo>
                  <a:pt x="82" y="120"/>
                  <a:pt x="93" y="131"/>
                  <a:pt x="107" y="131"/>
                </a:cubicBezTo>
                <a:cubicBezTo>
                  <a:pt x="120" y="131"/>
                  <a:pt x="131" y="120"/>
                  <a:pt x="131" y="107"/>
                </a:cubicBezTo>
                <a:cubicBezTo>
                  <a:pt x="131" y="93"/>
                  <a:pt x="120" y="82"/>
                  <a:pt x="107" y="82"/>
                </a:cubicBezTo>
                <a:close/>
                <a:moveTo>
                  <a:pt x="132" y="133"/>
                </a:moveTo>
                <a:cubicBezTo>
                  <a:pt x="129" y="135"/>
                  <a:pt x="126" y="138"/>
                  <a:pt x="122" y="140"/>
                </a:cubicBezTo>
                <a:cubicBezTo>
                  <a:pt x="149" y="187"/>
                  <a:pt x="149" y="187"/>
                  <a:pt x="149" y="187"/>
                </a:cubicBezTo>
                <a:cubicBezTo>
                  <a:pt x="156" y="183"/>
                  <a:pt x="163" y="178"/>
                  <a:pt x="169" y="173"/>
                </a:cubicBezTo>
                <a:cubicBezTo>
                  <a:pt x="132" y="133"/>
                  <a:pt x="132" y="133"/>
                  <a:pt x="132" y="133"/>
                </a:cubicBezTo>
                <a:close/>
                <a:moveTo>
                  <a:pt x="197" y="126"/>
                </a:moveTo>
                <a:cubicBezTo>
                  <a:pt x="144" y="112"/>
                  <a:pt x="144" y="112"/>
                  <a:pt x="144" y="112"/>
                </a:cubicBezTo>
                <a:cubicBezTo>
                  <a:pt x="143" y="117"/>
                  <a:pt x="141" y="121"/>
                  <a:pt x="138" y="126"/>
                </a:cubicBezTo>
                <a:cubicBezTo>
                  <a:pt x="181" y="160"/>
                  <a:pt x="181" y="160"/>
                  <a:pt x="181" y="160"/>
                </a:cubicBezTo>
                <a:cubicBezTo>
                  <a:pt x="188" y="149"/>
                  <a:pt x="194" y="138"/>
                  <a:pt x="197" y="126"/>
                </a:cubicBezTo>
                <a:close/>
                <a:moveTo>
                  <a:pt x="25" y="65"/>
                </a:moveTo>
                <a:cubicBezTo>
                  <a:pt x="72" y="92"/>
                  <a:pt x="72" y="92"/>
                  <a:pt x="72" y="92"/>
                </a:cubicBezTo>
                <a:cubicBezTo>
                  <a:pt x="75" y="87"/>
                  <a:pt x="78" y="83"/>
                  <a:pt x="82" y="80"/>
                </a:cubicBezTo>
                <a:cubicBezTo>
                  <a:pt x="49" y="36"/>
                  <a:pt x="49" y="36"/>
                  <a:pt x="49" y="36"/>
                </a:cubicBezTo>
                <a:cubicBezTo>
                  <a:pt x="39" y="44"/>
                  <a:pt x="31" y="54"/>
                  <a:pt x="25" y="6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80296" tIns="40148" rIns="80296" bIns="40148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58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2" name="Freeform 39"/>
          <p:cNvSpPr>
            <a:spLocks noEditPoints="1"/>
          </p:cNvSpPr>
          <p:nvPr/>
        </p:nvSpPr>
        <p:spPr bwMode="auto">
          <a:xfrm>
            <a:off x="9152890" y="2097344"/>
            <a:ext cx="478790" cy="391160"/>
          </a:xfrm>
          <a:custGeom>
            <a:avLst/>
            <a:gdLst>
              <a:gd name="T0" fmla="*/ 116 w 155"/>
              <a:gd name="T1" fmla="*/ 12 h 131"/>
              <a:gd name="T2" fmla="*/ 116 w 155"/>
              <a:gd name="T3" fmla="*/ 101 h 131"/>
              <a:gd name="T4" fmla="*/ 155 w 155"/>
              <a:gd name="T5" fmla="*/ 34 h 131"/>
              <a:gd name="T6" fmla="*/ 116 w 155"/>
              <a:gd name="T7" fmla="*/ 12 h 131"/>
              <a:gd name="T8" fmla="*/ 9 w 155"/>
              <a:gd name="T9" fmla="*/ 8 h 131"/>
              <a:gd name="T10" fmla="*/ 0 w 155"/>
              <a:gd name="T11" fmla="*/ 8 h 131"/>
              <a:gd name="T12" fmla="*/ 0 w 155"/>
              <a:gd name="T13" fmla="*/ 16 h 131"/>
              <a:gd name="T14" fmla="*/ 17 w 155"/>
              <a:gd name="T15" fmla="*/ 16 h 131"/>
              <a:gd name="T16" fmla="*/ 17 w 155"/>
              <a:gd name="T17" fmla="*/ 8 h 131"/>
              <a:gd name="T18" fmla="*/ 23 w 155"/>
              <a:gd name="T19" fmla="*/ 14 h 131"/>
              <a:gd name="T20" fmla="*/ 17 w 155"/>
              <a:gd name="T21" fmla="*/ 20 h 131"/>
              <a:gd name="T22" fmla="*/ 9 w 155"/>
              <a:gd name="T23" fmla="*/ 20 h 131"/>
              <a:gd name="T24" fmla="*/ 9 w 155"/>
              <a:gd name="T25" fmla="*/ 28 h 131"/>
              <a:gd name="T26" fmla="*/ 0 w 155"/>
              <a:gd name="T27" fmla="*/ 28 h 131"/>
              <a:gd name="T28" fmla="*/ 0 w 155"/>
              <a:gd name="T29" fmla="*/ 37 h 131"/>
              <a:gd name="T30" fmla="*/ 17 w 155"/>
              <a:gd name="T31" fmla="*/ 37 h 131"/>
              <a:gd name="T32" fmla="*/ 17 w 155"/>
              <a:gd name="T33" fmla="*/ 28 h 131"/>
              <a:gd name="T34" fmla="*/ 23 w 155"/>
              <a:gd name="T35" fmla="*/ 35 h 131"/>
              <a:gd name="T36" fmla="*/ 17 w 155"/>
              <a:gd name="T37" fmla="*/ 41 h 131"/>
              <a:gd name="T38" fmla="*/ 9 w 155"/>
              <a:gd name="T39" fmla="*/ 41 h 131"/>
              <a:gd name="T40" fmla="*/ 9 w 155"/>
              <a:gd name="T41" fmla="*/ 49 h 131"/>
              <a:gd name="T42" fmla="*/ 0 w 155"/>
              <a:gd name="T43" fmla="*/ 49 h 131"/>
              <a:gd name="T44" fmla="*/ 0 w 155"/>
              <a:gd name="T45" fmla="*/ 57 h 131"/>
              <a:gd name="T46" fmla="*/ 17 w 155"/>
              <a:gd name="T47" fmla="*/ 57 h 131"/>
              <a:gd name="T48" fmla="*/ 17 w 155"/>
              <a:gd name="T49" fmla="*/ 49 h 131"/>
              <a:gd name="T50" fmla="*/ 23 w 155"/>
              <a:gd name="T51" fmla="*/ 55 h 131"/>
              <a:gd name="T52" fmla="*/ 17 w 155"/>
              <a:gd name="T53" fmla="*/ 61 h 131"/>
              <a:gd name="T54" fmla="*/ 9 w 155"/>
              <a:gd name="T55" fmla="*/ 61 h 131"/>
              <a:gd name="T56" fmla="*/ 9 w 155"/>
              <a:gd name="T57" fmla="*/ 70 h 131"/>
              <a:gd name="T58" fmla="*/ 0 w 155"/>
              <a:gd name="T59" fmla="*/ 70 h 131"/>
              <a:gd name="T60" fmla="*/ 0 w 155"/>
              <a:gd name="T61" fmla="*/ 78 h 131"/>
              <a:gd name="T62" fmla="*/ 17 w 155"/>
              <a:gd name="T63" fmla="*/ 78 h 131"/>
              <a:gd name="T64" fmla="*/ 17 w 155"/>
              <a:gd name="T65" fmla="*/ 70 h 131"/>
              <a:gd name="T66" fmla="*/ 23 w 155"/>
              <a:gd name="T67" fmla="*/ 76 h 131"/>
              <a:gd name="T68" fmla="*/ 17 w 155"/>
              <a:gd name="T69" fmla="*/ 82 h 131"/>
              <a:gd name="T70" fmla="*/ 9 w 155"/>
              <a:gd name="T71" fmla="*/ 82 h 131"/>
              <a:gd name="T72" fmla="*/ 9 w 155"/>
              <a:gd name="T73" fmla="*/ 90 h 131"/>
              <a:gd name="T74" fmla="*/ 0 w 155"/>
              <a:gd name="T75" fmla="*/ 90 h 131"/>
              <a:gd name="T76" fmla="*/ 0 w 155"/>
              <a:gd name="T77" fmla="*/ 98 h 131"/>
              <a:gd name="T78" fmla="*/ 17 w 155"/>
              <a:gd name="T79" fmla="*/ 98 h 131"/>
              <a:gd name="T80" fmla="*/ 17 w 155"/>
              <a:gd name="T81" fmla="*/ 90 h 131"/>
              <a:gd name="T82" fmla="*/ 23 w 155"/>
              <a:gd name="T83" fmla="*/ 96 h 131"/>
              <a:gd name="T84" fmla="*/ 17 w 155"/>
              <a:gd name="T85" fmla="*/ 102 h 131"/>
              <a:gd name="T86" fmla="*/ 9 w 155"/>
              <a:gd name="T87" fmla="*/ 102 h 131"/>
              <a:gd name="T88" fmla="*/ 9 w 155"/>
              <a:gd name="T89" fmla="*/ 111 h 131"/>
              <a:gd name="T90" fmla="*/ 0 w 155"/>
              <a:gd name="T91" fmla="*/ 111 h 131"/>
              <a:gd name="T92" fmla="*/ 0 w 155"/>
              <a:gd name="T93" fmla="*/ 119 h 131"/>
              <a:gd name="T94" fmla="*/ 17 w 155"/>
              <a:gd name="T95" fmla="*/ 119 h 131"/>
              <a:gd name="T96" fmla="*/ 17 w 155"/>
              <a:gd name="T97" fmla="*/ 111 h 131"/>
              <a:gd name="T98" fmla="*/ 23 w 155"/>
              <a:gd name="T99" fmla="*/ 117 h 131"/>
              <a:gd name="T100" fmla="*/ 17 w 155"/>
              <a:gd name="T101" fmla="*/ 123 h 131"/>
              <a:gd name="T102" fmla="*/ 9 w 155"/>
              <a:gd name="T103" fmla="*/ 123 h 131"/>
              <a:gd name="T104" fmla="*/ 9 w 155"/>
              <a:gd name="T105" fmla="*/ 131 h 131"/>
              <a:gd name="T106" fmla="*/ 107 w 155"/>
              <a:gd name="T107" fmla="*/ 131 h 131"/>
              <a:gd name="T108" fmla="*/ 107 w 155"/>
              <a:gd name="T109" fmla="*/ 0 h 131"/>
              <a:gd name="T110" fmla="*/ 9 w 155"/>
              <a:gd name="T111" fmla="*/ 0 h 131"/>
              <a:gd name="T112" fmla="*/ 9 w 155"/>
              <a:gd name="T113" fmla="*/ 8 h 131"/>
              <a:gd name="T114" fmla="*/ 33 w 155"/>
              <a:gd name="T115" fmla="*/ 20 h 131"/>
              <a:gd name="T116" fmla="*/ 83 w 155"/>
              <a:gd name="T117" fmla="*/ 20 h 131"/>
              <a:gd name="T118" fmla="*/ 83 w 155"/>
              <a:gd name="T119" fmla="*/ 45 h 131"/>
              <a:gd name="T120" fmla="*/ 33 w 155"/>
              <a:gd name="T121" fmla="*/ 45 h 131"/>
              <a:gd name="T122" fmla="*/ 33 w 155"/>
              <a:gd name="T123" fmla="*/ 2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55" h="131">
                <a:moveTo>
                  <a:pt x="116" y="12"/>
                </a:moveTo>
                <a:cubicBezTo>
                  <a:pt x="116" y="101"/>
                  <a:pt x="116" y="101"/>
                  <a:pt x="116" y="101"/>
                </a:cubicBezTo>
                <a:cubicBezTo>
                  <a:pt x="155" y="34"/>
                  <a:pt x="155" y="34"/>
                  <a:pt x="155" y="34"/>
                </a:cubicBezTo>
                <a:lnTo>
                  <a:pt x="116" y="12"/>
                </a:lnTo>
                <a:close/>
                <a:moveTo>
                  <a:pt x="9" y="8"/>
                </a:moveTo>
                <a:cubicBezTo>
                  <a:pt x="0" y="8"/>
                  <a:pt x="0" y="8"/>
                  <a:pt x="0" y="8"/>
                </a:cubicBezTo>
                <a:cubicBezTo>
                  <a:pt x="0" y="16"/>
                  <a:pt x="0" y="16"/>
                  <a:pt x="0" y="16"/>
                </a:cubicBezTo>
                <a:cubicBezTo>
                  <a:pt x="17" y="16"/>
                  <a:pt x="17" y="16"/>
                  <a:pt x="17" y="16"/>
                </a:cubicBezTo>
                <a:cubicBezTo>
                  <a:pt x="17" y="8"/>
                  <a:pt x="17" y="8"/>
                  <a:pt x="17" y="8"/>
                </a:cubicBezTo>
                <a:cubicBezTo>
                  <a:pt x="20" y="8"/>
                  <a:pt x="23" y="11"/>
                  <a:pt x="23" y="14"/>
                </a:cubicBezTo>
                <a:cubicBezTo>
                  <a:pt x="23" y="17"/>
                  <a:pt x="20" y="20"/>
                  <a:pt x="17" y="20"/>
                </a:cubicBezTo>
                <a:cubicBezTo>
                  <a:pt x="9" y="20"/>
                  <a:pt x="9" y="20"/>
                  <a:pt x="9" y="20"/>
                </a:cubicBezTo>
                <a:cubicBezTo>
                  <a:pt x="9" y="28"/>
                  <a:pt x="9" y="28"/>
                  <a:pt x="9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7"/>
                  <a:pt x="0" y="37"/>
                  <a:pt x="0" y="37"/>
                </a:cubicBezTo>
                <a:cubicBezTo>
                  <a:pt x="17" y="37"/>
                  <a:pt x="17" y="37"/>
                  <a:pt x="17" y="37"/>
                </a:cubicBezTo>
                <a:cubicBezTo>
                  <a:pt x="17" y="28"/>
                  <a:pt x="17" y="28"/>
                  <a:pt x="17" y="28"/>
                </a:cubicBezTo>
                <a:cubicBezTo>
                  <a:pt x="20" y="28"/>
                  <a:pt x="23" y="31"/>
                  <a:pt x="23" y="35"/>
                </a:cubicBezTo>
                <a:cubicBezTo>
                  <a:pt x="23" y="38"/>
                  <a:pt x="20" y="41"/>
                  <a:pt x="17" y="41"/>
                </a:cubicBezTo>
                <a:cubicBezTo>
                  <a:pt x="9" y="41"/>
                  <a:pt x="9" y="41"/>
                  <a:pt x="9" y="41"/>
                </a:cubicBezTo>
                <a:cubicBezTo>
                  <a:pt x="9" y="49"/>
                  <a:pt x="9" y="49"/>
                  <a:pt x="9" y="49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7"/>
                  <a:pt x="0" y="57"/>
                  <a:pt x="0" y="57"/>
                </a:cubicBezTo>
                <a:cubicBezTo>
                  <a:pt x="17" y="57"/>
                  <a:pt x="17" y="57"/>
                  <a:pt x="17" y="57"/>
                </a:cubicBezTo>
                <a:cubicBezTo>
                  <a:pt x="17" y="49"/>
                  <a:pt x="17" y="49"/>
                  <a:pt x="17" y="49"/>
                </a:cubicBezTo>
                <a:cubicBezTo>
                  <a:pt x="20" y="49"/>
                  <a:pt x="23" y="52"/>
                  <a:pt x="23" y="55"/>
                </a:cubicBezTo>
                <a:cubicBezTo>
                  <a:pt x="23" y="59"/>
                  <a:pt x="20" y="61"/>
                  <a:pt x="17" y="61"/>
                </a:cubicBezTo>
                <a:cubicBezTo>
                  <a:pt x="9" y="61"/>
                  <a:pt x="9" y="61"/>
                  <a:pt x="9" y="61"/>
                </a:cubicBezTo>
                <a:cubicBezTo>
                  <a:pt x="9" y="70"/>
                  <a:pt x="9" y="70"/>
                  <a:pt x="9" y="70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8"/>
                  <a:pt x="0" y="78"/>
                  <a:pt x="0" y="78"/>
                </a:cubicBezTo>
                <a:cubicBezTo>
                  <a:pt x="17" y="78"/>
                  <a:pt x="17" y="78"/>
                  <a:pt x="17" y="78"/>
                </a:cubicBezTo>
                <a:cubicBezTo>
                  <a:pt x="17" y="70"/>
                  <a:pt x="17" y="70"/>
                  <a:pt x="17" y="70"/>
                </a:cubicBezTo>
                <a:cubicBezTo>
                  <a:pt x="20" y="70"/>
                  <a:pt x="23" y="72"/>
                  <a:pt x="23" y="76"/>
                </a:cubicBezTo>
                <a:cubicBezTo>
                  <a:pt x="23" y="79"/>
                  <a:pt x="20" y="82"/>
                  <a:pt x="17" y="82"/>
                </a:cubicBezTo>
                <a:cubicBezTo>
                  <a:pt x="9" y="82"/>
                  <a:pt x="9" y="82"/>
                  <a:pt x="9" y="82"/>
                </a:cubicBezTo>
                <a:cubicBezTo>
                  <a:pt x="9" y="90"/>
                  <a:pt x="9" y="90"/>
                  <a:pt x="9" y="90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98"/>
                  <a:pt x="0" y="98"/>
                  <a:pt x="0" y="98"/>
                </a:cubicBezTo>
                <a:cubicBezTo>
                  <a:pt x="17" y="98"/>
                  <a:pt x="17" y="98"/>
                  <a:pt x="17" y="98"/>
                </a:cubicBezTo>
                <a:cubicBezTo>
                  <a:pt x="17" y="90"/>
                  <a:pt x="17" y="90"/>
                  <a:pt x="17" y="90"/>
                </a:cubicBezTo>
                <a:cubicBezTo>
                  <a:pt x="20" y="90"/>
                  <a:pt x="23" y="93"/>
                  <a:pt x="23" y="96"/>
                </a:cubicBezTo>
                <a:cubicBezTo>
                  <a:pt x="23" y="100"/>
                  <a:pt x="20" y="102"/>
                  <a:pt x="17" y="102"/>
                </a:cubicBezTo>
                <a:cubicBezTo>
                  <a:pt x="9" y="102"/>
                  <a:pt x="9" y="102"/>
                  <a:pt x="9" y="102"/>
                </a:cubicBezTo>
                <a:cubicBezTo>
                  <a:pt x="9" y="111"/>
                  <a:pt x="9" y="111"/>
                  <a:pt x="9" y="111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9"/>
                  <a:pt x="0" y="119"/>
                  <a:pt x="0" y="119"/>
                </a:cubicBezTo>
                <a:cubicBezTo>
                  <a:pt x="17" y="119"/>
                  <a:pt x="17" y="119"/>
                  <a:pt x="17" y="119"/>
                </a:cubicBezTo>
                <a:cubicBezTo>
                  <a:pt x="17" y="111"/>
                  <a:pt x="17" y="111"/>
                  <a:pt x="17" y="111"/>
                </a:cubicBezTo>
                <a:cubicBezTo>
                  <a:pt x="20" y="111"/>
                  <a:pt x="23" y="113"/>
                  <a:pt x="23" y="117"/>
                </a:cubicBezTo>
                <a:cubicBezTo>
                  <a:pt x="23" y="120"/>
                  <a:pt x="20" y="123"/>
                  <a:pt x="17" y="123"/>
                </a:cubicBezTo>
                <a:cubicBezTo>
                  <a:pt x="9" y="123"/>
                  <a:pt x="9" y="123"/>
                  <a:pt x="9" y="123"/>
                </a:cubicBezTo>
                <a:cubicBezTo>
                  <a:pt x="9" y="131"/>
                  <a:pt x="9" y="131"/>
                  <a:pt x="9" y="131"/>
                </a:cubicBezTo>
                <a:cubicBezTo>
                  <a:pt x="107" y="131"/>
                  <a:pt x="107" y="131"/>
                  <a:pt x="107" y="131"/>
                </a:cubicBezTo>
                <a:cubicBezTo>
                  <a:pt x="107" y="0"/>
                  <a:pt x="107" y="0"/>
                  <a:pt x="107" y="0"/>
                </a:cubicBezTo>
                <a:cubicBezTo>
                  <a:pt x="9" y="0"/>
                  <a:pt x="9" y="0"/>
                  <a:pt x="9" y="0"/>
                </a:cubicBezTo>
                <a:lnTo>
                  <a:pt x="9" y="8"/>
                </a:lnTo>
                <a:close/>
                <a:moveTo>
                  <a:pt x="33" y="20"/>
                </a:moveTo>
                <a:cubicBezTo>
                  <a:pt x="83" y="20"/>
                  <a:pt x="83" y="20"/>
                  <a:pt x="83" y="20"/>
                </a:cubicBezTo>
                <a:cubicBezTo>
                  <a:pt x="83" y="45"/>
                  <a:pt x="83" y="45"/>
                  <a:pt x="83" y="45"/>
                </a:cubicBezTo>
                <a:cubicBezTo>
                  <a:pt x="33" y="45"/>
                  <a:pt x="33" y="45"/>
                  <a:pt x="33" y="45"/>
                </a:cubicBezTo>
                <a:lnTo>
                  <a:pt x="33" y="2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0">
        <p:cut/>
      </p:transition>
    </mc:Choice>
    <mc:Fallback>
      <p:transition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56" grpId="0"/>
      <p:bldP spid="57" grpId="0"/>
      <p:bldP spid="58" grpId="0"/>
      <p:bldP spid="59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62241" y="622366"/>
            <a:ext cx="976049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COMPETITION REPORT</a:t>
            </a:r>
            <a:endParaRPr lang="en-US" altLang="zh-CN" sz="60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7" name="组合 26"/>
          <p:cNvGrpSpPr/>
          <p:nvPr/>
        </p:nvGrpSpPr>
        <p:grpSpPr>
          <a:xfrm rot="5400000">
            <a:off x="-326686" y="5390910"/>
            <a:ext cx="1948774" cy="190498"/>
            <a:chOff x="4548919" y="6236957"/>
            <a:chExt cx="3347223" cy="327200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 rot="16200000">
            <a:off x="4424370" y="-3321159"/>
            <a:ext cx="294304" cy="7915259"/>
            <a:chOff x="331389" y="490452"/>
            <a:chExt cx="217603" cy="5852399"/>
          </a:xfrm>
        </p:grpSpPr>
        <p:cxnSp>
          <p:nvCxnSpPr>
            <p:cNvPr id="48" name="直接连接符 47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椭圆 48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50" name="组合 49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51" name="箭头: V 形 50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箭头: V 形 51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箭头: V 形 52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4" name="组合 53"/>
          <p:cNvGrpSpPr/>
          <p:nvPr/>
        </p:nvGrpSpPr>
        <p:grpSpPr>
          <a:xfrm rot="5400000">
            <a:off x="7551065" y="2426480"/>
            <a:ext cx="294304" cy="7915259"/>
            <a:chOff x="331389" y="490452"/>
            <a:chExt cx="217603" cy="5852399"/>
          </a:xfrm>
        </p:grpSpPr>
        <p:cxnSp>
          <p:nvCxnSpPr>
            <p:cNvPr id="55" name="直接连接符 54"/>
            <p:cNvCxnSpPr/>
            <p:nvPr/>
          </p:nvCxnSpPr>
          <p:spPr>
            <a:xfrm>
              <a:off x="440191" y="939800"/>
              <a:ext cx="0" cy="4448126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椭圆 55"/>
            <p:cNvSpPr/>
            <p:nvPr/>
          </p:nvSpPr>
          <p:spPr>
            <a:xfrm>
              <a:off x="331389" y="490452"/>
              <a:ext cx="217603" cy="217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57" name="组合 56"/>
            <p:cNvGrpSpPr/>
            <p:nvPr/>
          </p:nvGrpSpPr>
          <p:grpSpPr>
            <a:xfrm rot="5400000">
              <a:off x="133002" y="5926861"/>
              <a:ext cx="614378" cy="217602"/>
              <a:chOff x="942535" y="6235979"/>
              <a:chExt cx="1056991" cy="374369"/>
            </a:xfrm>
          </p:grpSpPr>
          <p:sp>
            <p:nvSpPr>
              <p:cNvPr id="58" name="箭头: V 形 57"/>
              <p:cNvSpPr/>
              <p:nvPr/>
            </p:nvSpPr>
            <p:spPr>
              <a:xfrm>
                <a:off x="942535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箭头: V 形 58"/>
              <p:cNvSpPr/>
              <p:nvPr/>
            </p:nvSpPr>
            <p:spPr>
              <a:xfrm>
                <a:off x="1283846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箭头: V 形 59"/>
              <p:cNvSpPr/>
              <p:nvPr/>
            </p:nvSpPr>
            <p:spPr>
              <a:xfrm>
                <a:off x="1625157" y="6235979"/>
                <a:ext cx="374369" cy="37436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1" name="组合 60"/>
          <p:cNvGrpSpPr/>
          <p:nvPr/>
        </p:nvGrpSpPr>
        <p:grpSpPr>
          <a:xfrm rot="5400000">
            <a:off x="10646924" y="2214288"/>
            <a:ext cx="1948774" cy="190498"/>
            <a:chOff x="4548919" y="6236957"/>
            <a:chExt cx="3347223" cy="327200"/>
          </a:xfrm>
        </p:grpSpPr>
        <p:cxnSp>
          <p:nvCxnSpPr>
            <p:cNvPr id="62" name="直接连接符 61"/>
            <p:cNvCxnSpPr/>
            <p:nvPr/>
          </p:nvCxnSpPr>
          <p:spPr>
            <a:xfrm>
              <a:off x="4548919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>
              <a:off x="6595105" y="6430671"/>
              <a:ext cx="1301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椭圆 63"/>
            <p:cNvSpPr/>
            <p:nvPr/>
          </p:nvSpPr>
          <p:spPr>
            <a:xfrm>
              <a:off x="6058930" y="6236957"/>
              <a:ext cx="327200" cy="327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5" name="矩形 64"/>
          <p:cNvSpPr/>
          <p:nvPr/>
        </p:nvSpPr>
        <p:spPr>
          <a:xfrm>
            <a:off x="1616094" y="1884481"/>
            <a:ext cx="8959813" cy="32924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4668616" y="2742484"/>
            <a:ext cx="5684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ctr">
              <a:defRPr sz="6000" b="1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accent3"/>
                </a:solidFill>
                <a:latin typeface="+mn-lt"/>
                <a:ea typeface="+mn-ea"/>
                <a:sym typeface="+mn-lt"/>
              </a:rPr>
              <a:t>对竞聘岗位理解</a:t>
            </a:r>
            <a:endParaRPr lang="zh-CN" altLang="en-US" dirty="0">
              <a:solidFill>
                <a:schemeClr val="accent3"/>
              </a:solidFill>
              <a:latin typeface="+mn-lt"/>
              <a:ea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4440139" y="4848779"/>
            <a:ext cx="70790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chemeClr val="bg1">
                    <a:alpha val="20000"/>
                  </a:schemeClr>
                </a:solidFill>
                <a:cs typeface="+mn-ea"/>
                <a:sym typeface="+mn-lt"/>
              </a:rPr>
              <a:t>PART 03</a:t>
            </a:r>
            <a:endParaRPr lang="zh-CN" altLang="en-US" sz="11500" b="1" dirty="0">
              <a:solidFill>
                <a:schemeClr val="bg1">
                  <a:alpha val="2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4965004" y="3952585"/>
            <a:ext cx="5091977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请输入文字内容，言简意赅即可。请输入文字内容，言简意赅即可。请输入文字内容，言简意赅即可。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10935854" y="345146"/>
            <a:ext cx="991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311485" y="496452"/>
            <a:ext cx="257412" cy="257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1595249" y="1884481"/>
            <a:ext cx="2770715" cy="32924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2" name="组合 71"/>
          <p:cNvGrpSpPr/>
          <p:nvPr/>
        </p:nvGrpSpPr>
        <p:grpSpPr>
          <a:xfrm>
            <a:off x="2128648" y="2721917"/>
            <a:ext cx="1674398" cy="1454500"/>
            <a:chOff x="1530078" y="1565736"/>
            <a:chExt cx="1674398" cy="1454500"/>
          </a:xfrm>
        </p:grpSpPr>
        <p:sp>
          <p:nvSpPr>
            <p:cNvPr id="73" name="椭圆 72"/>
            <p:cNvSpPr/>
            <p:nvPr/>
          </p:nvSpPr>
          <p:spPr>
            <a:xfrm>
              <a:off x="1654385" y="1565736"/>
              <a:ext cx="1454500" cy="14545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1530078" y="1766694"/>
              <a:ext cx="167439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6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 advTm="0">
        <p15:prstTrans prst="curtains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333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600" tmFilter="0,0; .5, 1; 1, 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5" grpId="0" animBg="1"/>
      <p:bldP spid="66" grpId="0"/>
      <p:bldP spid="67" grpId="0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1070782" y="2323436"/>
            <a:ext cx="43394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组建和带领团队，在区域内提高产品的安装率、下单率、和重复下单率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1167833" y="4096490"/>
            <a:ext cx="403511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管理团队，根据公司的政策和目标，制定团队总目标，和成员个人目标，并有效执行，完成公司目标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6380972" y="2287186"/>
            <a:ext cx="42919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根据区域内市场现状，制定区域方案和活动策划与实施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6423049" y="4082517"/>
            <a:ext cx="411215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负责整理与分析区域内用户需求、竞争对手动态与行业情况，并及时制定应对方案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574988" y="641654"/>
            <a:ext cx="5074761" cy="492443"/>
            <a:chOff x="3574988" y="641654"/>
            <a:chExt cx="5074761" cy="492443"/>
          </a:xfrm>
        </p:grpSpPr>
        <p:sp>
          <p:nvSpPr>
            <p:cNvPr id="18" name="TextBox 7"/>
            <p:cNvSpPr>
              <a:spLocks noChangeArrowheads="1"/>
            </p:cNvSpPr>
            <p:nvPr/>
          </p:nvSpPr>
          <p:spPr bwMode="auto">
            <a:xfrm>
              <a:off x="4457381" y="641654"/>
              <a:ext cx="332117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32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对竞聘岗位理解</a:t>
              </a:r>
              <a:endParaRPr lang="zh-CN" altLang="en-US" sz="32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3574988" y="829538"/>
              <a:ext cx="760284" cy="149517"/>
              <a:chOff x="8553157" y="1442803"/>
              <a:chExt cx="1660615" cy="326576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7889465" y="829537"/>
              <a:ext cx="760284" cy="149517"/>
              <a:chOff x="8553157" y="1442803"/>
              <a:chExt cx="1660615" cy="326576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855315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899783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9442517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9887196" y="1442803"/>
                <a:ext cx="326576" cy="3265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899078" y="1724026"/>
            <a:ext cx="10442575" cy="3684586"/>
            <a:chOff x="899078" y="1724026"/>
            <a:chExt cx="10442575" cy="3684586"/>
          </a:xfrm>
        </p:grpSpPr>
        <p:grpSp>
          <p:nvGrpSpPr>
            <p:cNvPr id="64" name="组合 63"/>
            <p:cNvGrpSpPr/>
            <p:nvPr/>
          </p:nvGrpSpPr>
          <p:grpSpPr>
            <a:xfrm>
              <a:off x="899078" y="1724026"/>
              <a:ext cx="5132387" cy="1704974"/>
              <a:chOff x="874713" y="1752601"/>
              <a:chExt cx="5132387" cy="1704974"/>
            </a:xfrm>
          </p:grpSpPr>
          <p:sp>
            <p:nvSpPr>
              <p:cNvPr id="68" name="矩形 67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69" name="椭圆 8"/>
              <p:cNvSpPr/>
              <p:nvPr/>
            </p:nvSpPr>
            <p:spPr>
              <a:xfrm>
                <a:off x="5200650" y="1991396"/>
                <a:ext cx="586015" cy="514075"/>
              </a:xfrm>
              <a:custGeom>
                <a:avLst/>
                <a:gdLst>
                  <a:gd name="connsiteX0" fmla="*/ 352921 w 607646"/>
                  <a:gd name="connsiteY0" fmla="*/ 457945 h 533051"/>
                  <a:gd name="connsiteX1" fmla="*/ 342979 w 607646"/>
                  <a:gd name="connsiteY1" fmla="*/ 462170 h 533051"/>
                  <a:gd name="connsiteX2" fmla="*/ 338854 w 607646"/>
                  <a:gd name="connsiteY2" fmla="*/ 472100 h 533051"/>
                  <a:gd name="connsiteX3" fmla="*/ 342979 w 607646"/>
                  <a:gd name="connsiteY3" fmla="*/ 482029 h 533051"/>
                  <a:gd name="connsiteX4" fmla="*/ 352921 w 607646"/>
                  <a:gd name="connsiteY4" fmla="*/ 486149 h 533051"/>
                  <a:gd name="connsiteX5" fmla="*/ 362863 w 607646"/>
                  <a:gd name="connsiteY5" fmla="*/ 482029 h 533051"/>
                  <a:gd name="connsiteX6" fmla="*/ 366987 w 607646"/>
                  <a:gd name="connsiteY6" fmla="*/ 472100 h 533051"/>
                  <a:gd name="connsiteX7" fmla="*/ 362863 w 607646"/>
                  <a:gd name="connsiteY7" fmla="*/ 462170 h 533051"/>
                  <a:gd name="connsiteX8" fmla="*/ 352921 w 607646"/>
                  <a:gd name="connsiteY8" fmla="*/ 457945 h 533051"/>
                  <a:gd name="connsiteX9" fmla="*/ 438485 w 607646"/>
                  <a:gd name="connsiteY9" fmla="*/ 375972 h 533051"/>
                  <a:gd name="connsiteX10" fmla="*/ 431081 w 607646"/>
                  <a:gd name="connsiteY10" fmla="*/ 379141 h 533051"/>
                  <a:gd name="connsiteX11" fmla="*/ 372699 w 607646"/>
                  <a:gd name="connsiteY11" fmla="*/ 437346 h 533051"/>
                  <a:gd name="connsiteX12" fmla="*/ 369632 w 607646"/>
                  <a:gd name="connsiteY12" fmla="*/ 444846 h 533051"/>
                  <a:gd name="connsiteX13" fmla="*/ 372699 w 607646"/>
                  <a:gd name="connsiteY13" fmla="*/ 452346 h 533051"/>
                  <a:gd name="connsiteX14" fmla="*/ 380208 w 607646"/>
                  <a:gd name="connsiteY14" fmla="*/ 455409 h 533051"/>
                  <a:gd name="connsiteX15" fmla="*/ 387612 w 607646"/>
                  <a:gd name="connsiteY15" fmla="*/ 452346 h 533051"/>
                  <a:gd name="connsiteX16" fmla="*/ 445994 w 607646"/>
                  <a:gd name="connsiteY16" fmla="*/ 394035 h 533051"/>
                  <a:gd name="connsiteX17" fmla="*/ 449062 w 607646"/>
                  <a:gd name="connsiteY17" fmla="*/ 386535 h 533051"/>
                  <a:gd name="connsiteX18" fmla="*/ 445994 w 607646"/>
                  <a:gd name="connsiteY18" fmla="*/ 379141 h 533051"/>
                  <a:gd name="connsiteX19" fmla="*/ 438485 w 607646"/>
                  <a:gd name="connsiteY19" fmla="*/ 375972 h 533051"/>
                  <a:gd name="connsiteX20" fmla="*/ 534943 w 607646"/>
                  <a:gd name="connsiteY20" fmla="*/ 217624 h 533051"/>
                  <a:gd name="connsiteX21" fmla="*/ 553981 w 607646"/>
                  <a:gd name="connsiteY21" fmla="*/ 225547 h 533051"/>
                  <a:gd name="connsiteX22" fmla="*/ 554404 w 607646"/>
                  <a:gd name="connsiteY22" fmla="*/ 225969 h 533051"/>
                  <a:gd name="connsiteX23" fmla="*/ 556520 w 607646"/>
                  <a:gd name="connsiteY23" fmla="*/ 230934 h 533051"/>
                  <a:gd name="connsiteX24" fmla="*/ 554510 w 607646"/>
                  <a:gd name="connsiteY24" fmla="*/ 235899 h 533051"/>
                  <a:gd name="connsiteX25" fmla="*/ 524050 w 607646"/>
                  <a:gd name="connsiteY25" fmla="*/ 266322 h 533051"/>
                  <a:gd name="connsiteX26" fmla="*/ 516752 w 607646"/>
                  <a:gd name="connsiteY26" fmla="*/ 283752 h 533051"/>
                  <a:gd name="connsiteX27" fmla="*/ 524050 w 607646"/>
                  <a:gd name="connsiteY27" fmla="*/ 301182 h 533051"/>
                  <a:gd name="connsiteX28" fmla="*/ 541501 w 607646"/>
                  <a:gd name="connsiteY28" fmla="*/ 308365 h 533051"/>
                  <a:gd name="connsiteX29" fmla="*/ 558952 w 607646"/>
                  <a:gd name="connsiteY29" fmla="*/ 301182 h 533051"/>
                  <a:gd name="connsiteX30" fmla="*/ 589413 w 607646"/>
                  <a:gd name="connsiteY30" fmla="*/ 270759 h 533051"/>
                  <a:gd name="connsiteX31" fmla="*/ 594384 w 607646"/>
                  <a:gd name="connsiteY31" fmla="*/ 268752 h 533051"/>
                  <a:gd name="connsiteX32" fmla="*/ 599355 w 607646"/>
                  <a:gd name="connsiteY32" fmla="*/ 270759 h 533051"/>
                  <a:gd name="connsiteX33" fmla="*/ 599778 w 607646"/>
                  <a:gd name="connsiteY33" fmla="*/ 271181 h 533051"/>
                  <a:gd name="connsiteX34" fmla="*/ 606758 w 607646"/>
                  <a:gd name="connsiteY34" fmla="*/ 297168 h 533051"/>
                  <a:gd name="connsiteX35" fmla="*/ 590047 w 607646"/>
                  <a:gd name="connsiteY35" fmla="*/ 359704 h 533051"/>
                  <a:gd name="connsiteX36" fmla="*/ 571010 w 607646"/>
                  <a:gd name="connsiteY36" fmla="*/ 378612 h 533051"/>
                  <a:gd name="connsiteX37" fmla="*/ 570798 w 607646"/>
                  <a:gd name="connsiteY37" fmla="*/ 378718 h 533051"/>
                  <a:gd name="connsiteX38" fmla="*/ 501627 w 607646"/>
                  <a:gd name="connsiteY38" fmla="*/ 395303 h 533051"/>
                  <a:gd name="connsiteX39" fmla="*/ 377987 w 607646"/>
                  <a:gd name="connsiteY39" fmla="*/ 518790 h 533051"/>
                  <a:gd name="connsiteX40" fmla="*/ 343507 w 607646"/>
                  <a:gd name="connsiteY40" fmla="*/ 533051 h 533051"/>
                  <a:gd name="connsiteX41" fmla="*/ 309028 w 607646"/>
                  <a:gd name="connsiteY41" fmla="*/ 518790 h 533051"/>
                  <a:gd name="connsiteX42" fmla="*/ 306066 w 607646"/>
                  <a:gd name="connsiteY42" fmla="*/ 515833 h 533051"/>
                  <a:gd name="connsiteX43" fmla="*/ 291788 w 607646"/>
                  <a:gd name="connsiteY43" fmla="*/ 481501 h 533051"/>
                  <a:gd name="connsiteX44" fmla="*/ 306066 w 607646"/>
                  <a:gd name="connsiteY44" fmla="*/ 447064 h 533051"/>
                  <a:gd name="connsiteX45" fmla="*/ 429707 w 607646"/>
                  <a:gd name="connsiteY45" fmla="*/ 323576 h 533051"/>
                  <a:gd name="connsiteX46" fmla="*/ 446418 w 607646"/>
                  <a:gd name="connsiteY46" fmla="*/ 254491 h 533051"/>
                  <a:gd name="connsiteX47" fmla="*/ 446418 w 607646"/>
                  <a:gd name="connsiteY47" fmla="*/ 254280 h 533051"/>
                  <a:gd name="connsiteX48" fmla="*/ 465455 w 607646"/>
                  <a:gd name="connsiteY48" fmla="*/ 235265 h 533051"/>
                  <a:gd name="connsiteX49" fmla="*/ 527963 w 607646"/>
                  <a:gd name="connsiteY49" fmla="*/ 218575 h 533051"/>
                  <a:gd name="connsiteX50" fmla="*/ 534943 w 607646"/>
                  <a:gd name="connsiteY50" fmla="*/ 217624 h 533051"/>
                  <a:gd name="connsiteX51" fmla="*/ 253873 w 607646"/>
                  <a:gd name="connsiteY51" fmla="*/ 140927 h 533051"/>
                  <a:gd name="connsiteX52" fmla="*/ 141005 w 607646"/>
                  <a:gd name="connsiteY52" fmla="*/ 253542 h 533051"/>
                  <a:gd name="connsiteX53" fmla="*/ 253873 w 607646"/>
                  <a:gd name="connsiteY53" fmla="*/ 366262 h 533051"/>
                  <a:gd name="connsiteX54" fmla="*/ 366741 w 607646"/>
                  <a:gd name="connsiteY54" fmla="*/ 253542 h 533051"/>
                  <a:gd name="connsiteX55" fmla="*/ 253873 w 607646"/>
                  <a:gd name="connsiteY55" fmla="*/ 140927 h 533051"/>
                  <a:gd name="connsiteX56" fmla="*/ 232929 w 607646"/>
                  <a:gd name="connsiteY56" fmla="*/ 0 h 533051"/>
                  <a:gd name="connsiteX57" fmla="*/ 274818 w 607646"/>
                  <a:gd name="connsiteY57" fmla="*/ 0 h 533051"/>
                  <a:gd name="connsiteX58" fmla="*/ 316918 w 607646"/>
                  <a:gd name="connsiteY58" fmla="*/ 42045 h 533051"/>
                  <a:gd name="connsiteX59" fmla="*/ 316918 w 607646"/>
                  <a:gd name="connsiteY59" fmla="*/ 55885 h 533051"/>
                  <a:gd name="connsiteX60" fmla="*/ 349287 w 607646"/>
                  <a:gd name="connsiteY60" fmla="*/ 69301 h 533051"/>
                  <a:gd name="connsiteX61" fmla="*/ 359125 w 607646"/>
                  <a:gd name="connsiteY61" fmla="*/ 59476 h 533051"/>
                  <a:gd name="connsiteX62" fmla="*/ 388849 w 607646"/>
                  <a:gd name="connsiteY62" fmla="*/ 47222 h 533051"/>
                  <a:gd name="connsiteX63" fmla="*/ 418574 w 607646"/>
                  <a:gd name="connsiteY63" fmla="*/ 59476 h 533051"/>
                  <a:gd name="connsiteX64" fmla="*/ 448192 w 607646"/>
                  <a:gd name="connsiteY64" fmla="*/ 89162 h 533051"/>
                  <a:gd name="connsiteX65" fmla="*/ 448192 w 607646"/>
                  <a:gd name="connsiteY65" fmla="*/ 148533 h 533051"/>
                  <a:gd name="connsiteX66" fmla="*/ 438460 w 607646"/>
                  <a:gd name="connsiteY66" fmla="*/ 158252 h 533051"/>
                  <a:gd name="connsiteX67" fmla="*/ 451789 w 607646"/>
                  <a:gd name="connsiteY67" fmla="*/ 190684 h 533051"/>
                  <a:gd name="connsiteX68" fmla="*/ 465752 w 607646"/>
                  <a:gd name="connsiteY68" fmla="*/ 190684 h 533051"/>
                  <a:gd name="connsiteX69" fmla="*/ 497909 w 607646"/>
                  <a:gd name="connsiteY69" fmla="*/ 205685 h 533051"/>
                  <a:gd name="connsiteX70" fmla="*/ 450837 w 607646"/>
                  <a:gd name="connsiteY70" fmla="*/ 218257 h 533051"/>
                  <a:gd name="connsiteX71" fmla="*/ 419420 w 607646"/>
                  <a:gd name="connsiteY71" fmla="*/ 249739 h 533051"/>
                  <a:gd name="connsiteX72" fmla="*/ 419208 w 607646"/>
                  <a:gd name="connsiteY72" fmla="*/ 250372 h 533051"/>
                  <a:gd name="connsiteX73" fmla="*/ 403764 w 607646"/>
                  <a:gd name="connsiteY73" fmla="*/ 314603 h 533051"/>
                  <a:gd name="connsiteX74" fmla="*/ 283598 w 607646"/>
                  <a:gd name="connsiteY74" fmla="*/ 434613 h 533051"/>
                  <a:gd name="connsiteX75" fmla="*/ 264134 w 607646"/>
                  <a:gd name="connsiteY75" fmla="*/ 481518 h 533051"/>
                  <a:gd name="connsiteX76" fmla="*/ 269317 w 607646"/>
                  <a:gd name="connsiteY76" fmla="*/ 507083 h 533051"/>
                  <a:gd name="connsiteX77" fmla="*/ 232929 w 607646"/>
                  <a:gd name="connsiteY77" fmla="*/ 507083 h 533051"/>
                  <a:gd name="connsiteX78" fmla="*/ 190828 w 607646"/>
                  <a:gd name="connsiteY78" fmla="*/ 465143 h 533051"/>
                  <a:gd name="connsiteX79" fmla="*/ 190828 w 607646"/>
                  <a:gd name="connsiteY79" fmla="*/ 451304 h 533051"/>
                  <a:gd name="connsiteX80" fmla="*/ 158459 w 607646"/>
                  <a:gd name="connsiteY80" fmla="*/ 437888 h 533051"/>
                  <a:gd name="connsiteX81" fmla="*/ 148622 w 607646"/>
                  <a:gd name="connsiteY81" fmla="*/ 447712 h 533051"/>
                  <a:gd name="connsiteX82" fmla="*/ 118897 w 607646"/>
                  <a:gd name="connsiteY82" fmla="*/ 459967 h 533051"/>
                  <a:gd name="connsiteX83" fmla="*/ 89173 w 607646"/>
                  <a:gd name="connsiteY83" fmla="*/ 447712 h 533051"/>
                  <a:gd name="connsiteX84" fmla="*/ 59554 w 607646"/>
                  <a:gd name="connsiteY84" fmla="*/ 418027 h 533051"/>
                  <a:gd name="connsiteX85" fmla="*/ 59554 w 607646"/>
                  <a:gd name="connsiteY85" fmla="*/ 358656 h 533051"/>
                  <a:gd name="connsiteX86" fmla="*/ 69286 w 607646"/>
                  <a:gd name="connsiteY86" fmla="*/ 348831 h 533051"/>
                  <a:gd name="connsiteX87" fmla="*/ 55958 w 607646"/>
                  <a:gd name="connsiteY87" fmla="*/ 316505 h 533051"/>
                  <a:gd name="connsiteX88" fmla="*/ 41995 w 607646"/>
                  <a:gd name="connsiteY88" fmla="*/ 316505 h 533051"/>
                  <a:gd name="connsiteX89" fmla="*/ 0 w 607646"/>
                  <a:gd name="connsiteY89" fmla="*/ 274565 h 533051"/>
                  <a:gd name="connsiteX90" fmla="*/ 0 w 607646"/>
                  <a:gd name="connsiteY90" fmla="*/ 232625 h 533051"/>
                  <a:gd name="connsiteX91" fmla="*/ 41995 w 607646"/>
                  <a:gd name="connsiteY91" fmla="*/ 190684 h 533051"/>
                  <a:gd name="connsiteX92" fmla="*/ 55958 w 607646"/>
                  <a:gd name="connsiteY92" fmla="*/ 190684 h 533051"/>
                  <a:gd name="connsiteX93" fmla="*/ 69286 w 607646"/>
                  <a:gd name="connsiteY93" fmla="*/ 158252 h 533051"/>
                  <a:gd name="connsiteX94" fmla="*/ 59554 w 607646"/>
                  <a:gd name="connsiteY94" fmla="*/ 148533 h 533051"/>
                  <a:gd name="connsiteX95" fmla="*/ 59554 w 607646"/>
                  <a:gd name="connsiteY95" fmla="*/ 89162 h 533051"/>
                  <a:gd name="connsiteX96" fmla="*/ 89173 w 607646"/>
                  <a:gd name="connsiteY96" fmla="*/ 59476 h 533051"/>
                  <a:gd name="connsiteX97" fmla="*/ 118897 w 607646"/>
                  <a:gd name="connsiteY97" fmla="*/ 47222 h 533051"/>
                  <a:gd name="connsiteX98" fmla="*/ 148622 w 607646"/>
                  <a:gd name="connsiteY98" fmla="*/ 59476 h 533051"/>
                  <a:gd name="connsiteX99" fmla="*/ 158459 w 607646"/>
                  <a:gd name="connsiteY99" fmla="*/ 69301 h 533051"/>
                  <a:gd name="connsiteX100" fmla="*/ 190828 w 607646"/>
                  <a:gd name="connsiteY100" fmla="*/ 55885 h 533051"/>
                  <a:gd name="connsiteX101" fmla="*/ 190828 w 607646"/>
                  <a:gd name="connsiteY101" fmla="*/ 42045 h 533051"/>
                  <a:gd name="connsiteX102" fmla="*/ 232929 w 607646"/>
                  <a:gd name="connsiteY102" fmla="*/ 0 h 533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607646" h="533051">
                    <a:moveTo>
                      <a:pt x="352921" y="457945"/>
                    </a:moveTo>
                    <a:cubicBezTo>
                      <a:pt x="349113" y="457945"/>
                      <a:pt x="345623" y="459423"/>
                      <a:pt x="342979" y="462170"/>
                    </a:cubicBezTo>
                    <a:cubicBezTo>
                      <a:pt x="340229" y="464811"/>
                      <a:pt x="338854" y="468297"/>
                      <a:pt x="338854" y="472100"/>
                    </a:cubicBezTo>
                    <a:cubicBezTo>
                      <a:pt x="338854" y="475797"/>
                      <a:pt x="340229" y="479389"/>
                      <a:pt x="342979" y="482029"/>
                    </a:cubicBezTo>
                    <a:cubicBezTo>
                      <a:pt x="345623" y="484670"/>
                      <a:pt x="349113" y="486149"/>
                      <a:pt x="352921" y="486149"/>
                    </a:cubicBezTo>
                    <a:cubicBezTo>
                      <a:pt x="356622" y="486149"/>
                      <a:pt x="360218" y="484670"/>
                      <a:pt x="362863" y="482029"/>
                    </a:cubicBezTo>
                    <a:cubicBezTo>
                      <a:pt x="365507" y="479389"/>
                      <a:pt x="366987" y="475797"/>
                      <a:pt x="366987" y="472100"/>
                    </a:cubicBezTo>
                    <a:cubicBezTo>
                      <a:pt x="366987" y="468297"/>
                      <a:pt x="365507" y="464811"/>
                      <a:pt x="362863" y="462170"/>
                    </a:cubicBezTo>
                    <a:cubicBezTo>
                      <a:pt x="360218" y="459423"/>
                      <a:pt x="356622" y="457945"/>
                      <a:pt x="352921" y="457945"/>
                    </a:cubicBezTo>
                    <a:close/>
                    <a:moveTo>
                      <a:pt x="438485" y="375972"/>
                    </a:moveTo>
                    <a:cubicBezTo>
                      <a:pt x="435735" y="375972"/>
                      <a:pt x="432985" y="377134"/>
                      <a:pt x="431081" y="379141"/>
                    </a:cubicBezTo>
                    <a:lnTo>
                      <a:pt x="372699" y="437346"/>
                    </a:lnTo>
                    <a:cubicBezTo>
                      <a:pt x="370689" y="439353"/>
                      <a:pt x="369632" y="441994"/>
                      <a:pt x="369632" y="444846"/>
                    </a:cubicBezTo>
                    <a:cubicBezTo>
                      <a:pt x="369632" y="447698"/>
                      <a:pt x="370689" y="450339"/>
                      <a:pt x="372699" y="452346"/>
                    </a:cubicBezTo>
                    <a:cubicBezTo>
                      <a:pt x="374708" y="454353"/>
                      <a:pt x="377352" y="455409"/>
                      <a:pt x="380208" y="455409"/>
                    </a:cubicBezTo>
                    <a:cubicBezTo>
                      <a:pt x="382958" y="455409"/>
                      <a:pt x="385602" y="454353"/>
                      <a:pt x="387612" y="452346"/>
                    </a:cubicBezTo>
                    <a:lnTo>
                      <a:pt x="445994" y="394035"/>
                    </a:lnTo>
                    <a:cubicBezTo>
                      <a:pt x="448004" y="392028"/>
                      <a:pt x="449062" y="389387"/>
                      <a:pt x="449062" y="386535"/>
                    </a:cubicBezTo>
                    <a:cubicBezTo>
                      <a:pt x="449062" y="383789"/>
                      <a:pt x="448004" y="381148"/>
                      <a:pt x="445994" y="379141"/>
                    </a:cubicBezTo>
                    <a:cubicBezTo>
                      <a:pt x="443985" y="377134"/>
                      <a:pt x="441341" y="375972"/>
                      <a:pt x="438485" y="375972"/>
                    </a:cubicBezTo>
                    <a:close/>
                    <a:moveTo>
                      <a:pt x="534943" y="217624"/>
                    </a:moveTo>
                    <a:cubicBezTo>
                      <a:pt x="542136" y="217624"/>
                      <a:pt x="548905" y="220371"/>
                      <a:pt x="553981" y="225547"/>
                    </a:cubicBezTo>
                    <a:lnTo>
                      <a:pt x="554404" y="225969"/>
                    </a:lnTo>
                    <a:cubicBezTo>
                      <a:pt x="555779" y="227237"/>
                      <a:pt x="556520" y="229033"/>
                      <a:pt x="556520" y="230934"/>
                    </a:cubicBezTo>
                    <a:cubicBezTo>
                      <a:pt x="556520" y="232836"/>
                      <a:pt x="555779" y="234632"/>
                      <a:pt x="554510" y="235899"/>
                    </a:cubicBezTo>
                    <a:lnTo>
                      <a:pt x="524050" y="266322"/>
                    </a:lnTo>
                    <a:cubicBezTo>
                      <a:pt x="519396" y="270970"/>
                      <a:pt x="516752" y="277203"/>
                      <a:pt x="516752" y="283752"/>
                    </a:cubicBezTo>
                    <a:cubicBezTo>
                      <a:pt x="516752" y="290301"/>
                      <a:pt x="519396" y="296534"/>
                      <a:pt x="524050" y="301182"/>
                    </a:cubicBezTo>
                    <a:cubicBezTo>
                      <a:pt x="528703" y="305830"/>
                      <a:pt x="534838" y="308365"/>
                      <a:pt x="541501" y="308365"/>
                    </a:cubicBezTo>
                    <a:cubicBezTo>
                      <a:pt x="548058" y="308365"/>
                      <a:pt x="554299" y="305830"/>
                      <a:pt x="558952" y="301182"/>
                    </a:cubicBezTo>
                    <a:lnTo>
                      <a:pt x="589413" y="270759"/>
                    </a:lnTo>
                    <a:cubicBezTo>
                      <a:pt x="590682" y="269491"/>
                      <a:pt x="592480" y="268752"/>
                      <a:pt x="594384" y="268752"/>
                    </a:cubicBezTo>
                    <a:cubicBezTo>
                      <a:pt x="596288" y="268752"/>
                      <a:pt x="597980" y="269491"/>
                      <a:pt x="599355" y="270759"/>
                    </a:cubicBezTo>
                    <a:lnTo>
                      <a:pt x="599778" y="271181"/>
                    </a:lnTo>
                    <a:cubicBezTo>
                      <a:pt x="606547" y="277942"/>
                      <a:pt x="609191" y="287977"/>
                      <a:pt x="606758" y="297168"/>
                    </a:cubicBezTo>
                    <a:lnTo>
                      <a:pt x="590047" y="359704"/>
                    </a:lnTo>
                    <a:cubicBezTo>
                      <a:pt x="587509" y="368894"/>
                      <a:pt x="580211" y="376183"/>
                      <a:pt x="571010" y="378612"/>
                    </a:cubicBezTo>
                    <a:cubicBezTo>
                      <a:pt x="570904" y="378718"/>
                      <a:pt x="570904" y="378718"/>
                      <a:pt x="570798" y="378718"/>
                    </a:cubicBezTo>
                    <a:lnTo>
                      <a:pt x="501627" y="395303"/>
                    </a:lnTo>
                    <a:lnTo>
                      <a:pt x="377987" y="518790"/>
                    </a:lnTo>
                    <a:cubicBezTo>
                      <a:pt x="368785" y="527981"/>
                      <a:pt x="356517" y="533051"/>
                      <a:pt x="343507" y="533051"/>
                    </a:cubicBezTo>
                    <a:cubicBezTo>
                      <a:pt x="330498" y="533051"/>
                      <a:pt x="318229" y="527981"/>
                      <a:pt x="309028" y="518790"/>
                    </a:cubicBezTo>
                    <a:lnTo>
                      <a:pt x="306066" y="515833"/>
                    </a:lnTo>
                    <a:cubicBezTo>
                      <a:pt x="296865" y="506642"/>
                      <a:pt x="291788" y="494494"/>
                      <a:pt x="291788" y="481501"/>
                    </a:cubicBezTo>
                    <a:cubicBezTo>
                      <a:pt x="291788" y="468402"/>
                      <a:pt x="296865" y="456254"/>
                      <a:pt x="306066" y="447064"/>
                    </a:cubicBezTo>
                    <a:lnTo>
                      <a:pt x="429707" y="323576"/>
                    </a:lnTo>
                    <a:lnTo>
                      <a:pt x="446418" y="254491"/>
                    </a:lnTo>
                    <a:cubicBezTo>
                      <a:pt x="446418" y="254385"/>
                      <a:pt x="446418" y="254385"/>
                      <a:pt x="446418" y="254280"/>
                    </a:cubicBezTo>
                    <a:cubicBezTo>
                      <a:pt x="448956" y="245089"/>
                      <a:pt x="456254" y="237801"/>
                      <a:pt x="465455" y="235265"/>
                    </a:cubicBezTo>
                    <a:lnTo>
                      <a:pt x="527963" y="218575"/>
                    </a:lnTo>
                    <a:cubicBezTo>
                      <a:pt x="530290" y="217941"/>
                      <a:pt x="532617" y="217624"/>
                      <a:pt x="534943" y="217624"/>
                    </a:cubicBezTo>
                    <a:close/>
                    <a:moveTo>
                      <a:pt x="253873" y="140927"/>
                    </a:moveTo>
                    <a:cubicBezTo>
                      <a:pt x="191674" y="140927"/>
                      <a:pt x="141005" y="191424"/>
                      <a:pt x="141005" y="253542"/>
                    </a:cubicBezTo>
                    <a:cubicBezTo>
                      <a:pt x="141005" y="315765"/>
                      <a:pt x="191674" y="366262"/>
                      <a:pt x="253873" y="366262"/>
                    </a:cubicBezTo>
                    <a:cubicBezTo>
                      <a:pt x="316072" y="366262"/>
                      <a:pt x="366741" y="315765"/>
                      <a:pt x="366741" y="253542"/>
                    </a:cubicBezTo>
                    <a:cubicBezTo>
                      <a:pt x="366741" y="191424"/>
                      <a:pt x="316072" y="140927"/>
                      <a:pt x="253873" y="140927"/>
                    </a:cubicBezTo>
                    <a:close/>
                    <a:moveTo>
                      <a:pt x="232929" y="0"/>
                    </a:moveTo>
                    <a:lnTo>
                      <a:pt x="274818" y="0"/>
                    </a:lnTo>
                    <a:cubicBezTo>
                      <a:pt x="298090" y="0"/>
                      <a:pt x="316918" y="18910"/>
                      <a:pt x="316918" y="42045"/>
                    </a:cubicBezTo>
                    <a:lnTo>
                      <a:pt x="316918" y="55885"/>
                    </a:lnTo>
                    <a:cubicBezTo>
                      <a:pt x="328025" y="59371"/>
                      <a:pt x="338921" y="63913"/>
                      <a:pt x="349287" y="69301"/>
                    </a:cubicBezTo>
                    <a:lnTo>
                      <a:pt x="359125" y="59476"/>
                    </a:lnTo>
                    <a:cubicBezTo>
                      <a:pt x="367058" y="51553"/>
                      <a:pt x="377637" y="47222"/>
                      <a:pt x="388849" y="47222"/>
                    </a:cubicBezTo>
                    <a:cubicBezTo>
                      <a:pt x="400062" y="47222"/>
                      <a:pt x="410640" y="51553"/>
                      <a:pt x="418574" y="59476"/>
                    </a:cubicBezTo>
                    <a:lnTo>
                      <a:pt x="448192" y="89162"/>
                    </a:lnTo>
                    <a:cubicBezTo>
                      <a:pt x="464588" y="105536"/>
                      <a:pt x="464588" y="132158"/>
                      <a:pt x="448192" y="148533"/>
                    </a:cubicBezTo>
                    <a:lnTo>
                      <a:pt x="438460" y="158252"/>
                    </a:lnTo>
                    <a:cubicBezTo>
                      <a:pt x="443749" y="168710"/>
                      <a:pt x="448298" y="179486"/>
                      <a:pt x="451789" y="190684"/>
                    </a:cubicBezTo>
                    <a:lnTo>
                      <a:pt x="465752" y="190684"/>
                    </a:lnTo>
                    <a:cubicBezTo>
                      <a:pt x="478657" y="190684"/>
                      <a:pt x="490187" y="196494"/>
                      <a:pt x="497909" y="205685"/>
                    </a:cubicBezTo>
                    <a:lnTo>
                      <a:pt x="450837" y="218257"/>
                    </a:lnTo>
                    <a:cubicBezTo>
                      <a:pt x="435604" y="222377"/>
                      <a:pt x="423440" y="234420"/>
                      <a:pt x="419420" y="249739"/>
                    </a:cubicBezTo>
                    <a:cubicBezTo>
                      <a:pt x="419314" y="249950"/>
                      <a:pt x="419314" y="250161"/>
                      <a:pt x="419208" y="250372"/>
                    </a:cubicBezTo>
                    <a:lnTo>
                      <a:pt x="403764" y="314603"/>
                    </a:lnTo>
                    <a:lnTo>
                      <a:pt x="283598" y="434613"/>
                    </a:lnTo>
                    <a:cubicBezTo>
                      <a:pt x="271010" y="447078"/>
                      <a:pt x="264134" y="463770"/>
                      <a:pt x="264134" y="481518"/>
                    </a:cubicBezTo>
                    <a:cubicBezTo>
                      <a:pt x="264134" y="490392"/>
                      <a:pt x="265932" y="499160"/>
                      <a:pt x="269317" y="507083"/>
                    </a:cubicBezTo>
                    <a:lnTo>
                      <a:pt x="232929" y="507083"/>
                    </a:lnTo>
                    <a:cubicBezTo>
                      <a:pt x="209657" y="507083"/>
                      <a:pt x="190828" y="488279"/>
                      <a:pt x="190828" y="465143"/>
                    </a:cubicBezTo>
                    <a:lnTo>
                      <a:pt x="190828" y="451304"/>
                    </a:lnTo>
                    <a:cubicBezTo>
                      <a:pt x="179721" y="447712"/>
                      <a:pt x="168826" y="443275"/>
                      <a:pt x="158459" y="437888"/>
                    </a:cubicBezTo>
                    <a:lnTo>
                      <a:pt x="148622" y="447712"/>
                    </a:lnTo>
                    <a:cubicBezTo>
                      <a:pt x="140688" y="455635"/>
                      <a:pt x="130110" y="459967"/>
                      <a:pt x="118897" y="459967"/>
                    </a:cubicBezTo>
                    <a:cubicBezTo>
                      <a:pt x="107685" y="459967"/>
                      <a:pt x="97107" y="455635"/>
                      <a:pt x="89173" y="447712"/>
                    </a:cubicBezTo>
                    <a:lnTo>
                      <a:pt x="59554" y="418027"/>
                    </a:lnTo>
                    <a:cubicBezTo>
                      <a:pt x="43158" y="401652"/>
                      <a:pt x="43158" y="375030"/>
                      <a:pt x="59554" y="358656"/>
                    </a:cubicBezTo>
                    <a:lnTo>
                      <a:pt x="69286" y="348831"/>
                    </a:lnTo>
                    <a:cubicBezTo>
                      <a:pt x="63997" y="338478"/>
                      <a:pt x="59449" y="327597"/>
                      <a:pt x="55958" y="316505"/>
                    </a:cubicBezTo>
                    <a:lnTo>
                      <a:pt x="41995" y="316505"/>
                    </a:lnTo>
                    <a:cubicBezTo>
                      <a:pt x="18829" y="316505"/>
                      <a:pt x="0" y="297700"/>
                      <a:pt x="0" y="274565"/>
                    </a:cubicBezTo>
                    <a:lnTo>
                      <a:pt x="0" y="232625"/>
                    </a:lnTo>
                    <a:cubicBezTo>
                      <a:pt x="0" y="209488"/>
                      <a:pt x="18829" y="190684"/>
                      <a:pt x="41995" y="190684"/>
                    </a:cubicBezTo>
                    <a:lnTo>
                      <a:pt x="55958" y="190684"/>
                    </a:lnTo>
                    <a:cubicBezTo>
                      <a:pt x="59449" y="179486"/>
                      <a:pt x="63997" y="168710"/>
                      <a:pt x="69286" y="158252"/>
                    </a:cubicBezTo>
                    <a:lnTo>
                      <a:pt x="59554" y="148533"/>
                    </a:lnTo>
                    <a:cubicBezTo>
                      <a:pt x="43158" y="132158"/>
                      <a:pt x="43158" y="105536"/>
                      <a:pt x="59554" y="89162"/>
                    </a:cubicBezTo>
                    <a:lnTo>
                      <a:pt x="89173" y="59476"/>
                    </a:lnTo>
                    <a:cubicBezTo>
                      <a:pt x="97107" y="51553"/>
                      <a:pt x="107685" y="47222"/>
                      <a:pt x="118897" y="47222"/>
                    </a:cubicBezTo>
                    <a:cubicBezTo>
                      <a:pt x="130110" y="47222"/>
                      <a:pt x="140688" y="51553"/>
                      <a:pt x="148622" y="59476"/>
                    </a:cubicBezTo>
                    <a:lnTo>
                      <a:pt x="158459" y="69301"/>
                    </a:lnTo>
                    <a:cubicBezTo>
                      <a:pt x="168826" y="63913"/>
                      <a:pt x="179721" y="59371"/>
                      <a:pt x="190828" y="55885"/>
                    </a:cubicBezTo>
                    <a:lnTo>
                      <a:pt x="190828" y="42045"/>
                    </a:lnTo>
                    <a:cubicBezTo>
                      <a:pt x="190828" y="18910"/>
                      <a:pt x="209657" y="0"/>
                      <a:pt x="23292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7" name="组合 56"/>
            <p:cNvGrpSpPr/>
            <p:nvPr/>
          </p:nvGrpSpPr>
          <p:grpSpPr>
            <a:xfrm>
              <a:off x="899078" y="3703638"/>
              <a:ext cx="5132387" cy="1704974"/>
              <a:chOff x="874713" y="1752601"/>
              <a:chExt cx="5132387" cy="1704974"/>
            </a:xfrm>
          </p:grpSpPr>
          <p:sp>
            <p:nvSpPr>
              <p:cNvPr id="62" name="矩形 61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63" name="椭圆 31"/>
              <p:cNvSpPr/>
              <p:nvPr/>
            </p:nvSpPr>
            <p:spPr>
              <a:xfrm>
                <a:off x="5209572" y="1955426"/>
                <a:ext cx="568171" cy="586015"/>
              </a:xfrm>
              <a:custGeom>
                <a:avLst/>
                <a:gdLst>
                  <a:gd name="connsiteX0" fmla="*/ 559267 w 589292"/>
                  <a:gd name="connsiteY0" fmla="*/ 238088 h 607799"/>
                  <a:gd name="connsiteX1" fmla="*/ 575556 w 589292"/>
                  <a:gd name="connsiteY1" fmla="*/ 244486 h 607799"/>
                  <a:gd name="connsiteX2" fmla="*/ 589292 w 589292"/>
                  <a:gd name="connsiteY2" fmla="*/ 264606 h 607799"/>
                  <a:gd name="connsiteX3" fmla="*/ 589292 w 589292"/>
                  <a:gd name="connsiteY3" fmla="*/ 598164 h 607799"/>
                  <a:gd name="connsiteX4" fmla="*/ 576113 w 589292"/>
                  <a:gd name="connsiteY4" fmla="*/ 607112 h 607799"/>
                  <a:gd name="connsiteX5" fmla="*/ 452019 w 589292"/>
                  <a:gd name="connsiteY5" fmla="*/ 558341 h 607799"/>
                  <a:gd name="connsiteX6" fmla="*/ 438282 w 589292"/>
                  <a:gd name="connsiteY6" fmla="*/ 538221 h 607799"/>
                  <a:gd name="connsiteX7" fmla="*/ 438282 w 589292"/>
                  <a:gd name="connsiteY7" fmla="*/ 383843 h 607799"/>
                  <a:gd name="connsiteX8" fmla="*/ 444362 w 589292"/>
                  <a:gd name="connsiteY8" fmla="*/ 381618 h 607799"/>
                  <a:gd name="connsiteX9" fmla="*/ 466080 w 589292"/>
                  <a:gd name="connsiteY9" fmla="*/ 366690 h 607799"/>
                  <a:gd name="connsiteX10" fmla="*/ 537409 w 589292"/>
                  <a:gd name="connsiteY10" fmla="*/ 275269 h 607799"/>
                  <a:gd name="connsiteX11" fmla="*/ 559267 w 589292"/>
                  <a:gd name="connsiteY11" fmla="*/ 238088 h 607799"/>
                  <a:gd name="connsiteX12" fmla="*/ 209859 w 589292"/>
                  <a:gd name="connsiteY12" fmla="*/ 194902 h 607799"/>
                  <a:gd name="connsiteX13" fmla="*/ 260000 w 589292"/>
                  <a:gd name="connsiteY13" fmla="*/ 194902 h 607799"/>
                  <a:gd name="connsiteX14" fmla="*/ 262971 w 589292"/>
                  <a:gd name="connsiteY14" fmla="*/ 202458 h 607799"/>
                  <a:gd name="connsiteX15" fmla="*/ 291525 w 589292"/>
                  <a:gd name="connsiteY15" fmla="*/ 257523 h 607799"/>
                  <a:gd name="connsiteX16" fmla="*/ 371937 w 589292"/>
                  <a:gd name="connsiteY16" fmla="*/ 366032 h 607799"/>
                  <a:gd name="connsiteX17" fmla="*/ 393850 w 589292"/>
                  <a:gd name="connsiteY17" fmla="*/ 381374 h 607799"/>
                  <a:gd name="connsiteX18" fmla="*/ 397425 w 589292"/>
                  <a:gd name="connsiteY18" fmla="*/ 382811 h 607799"/>
                  <a:gd name="connsiteX19" fmla="*/ 397425 w 589292"/>
                  <a:gd name="connsiteY19" fmla="*/ 539294 h 607799"/>
                  <a:gd name="connsiteX20" fmla="*/ 379504 w 589292"/>
                  <a:gd name="connsiteY20" fmla="*/ 557185 h 607799"/>
                  <a:gd name="connsiteX21" fmla="*/ 209859 w 589292"/>
                  <a:gd name="connsiteY21" fmla="*/ 557185 h 607799"/>
                  <a:gd name="connsiteX22" fmla="*/ 191938 w 589292"/>
                  <a:gd name="connsiteY22" fmla="*/ 539294 h 607799"/>
                  <a:gd name="connsiteX23" fmla="*/ 191938 w 589292"/>
                  <a:gd name="connsiteY23" fmla="*/ 212840 h 607799"/>
                  <a:gd name="connsiteX24" fmla="*/ 209859 w 589292"/>
                  <a:gd name="connsiteY24" fmla="*/ 194902 h 607799"/>
                  <a:gd name="connsiteX25" fmla="*/ 13186 w 589292"/>
                  <a:gd name="connsiteY25" fmla="*/ 140695 h 607799"/>
                  <a:gd name="connsiteX26" fmla="*/ 137338 w 589292"/>
                  <a:gd name="connsiteY26" fmla="*/ 189466 h 607799"/>
                  <a:gd name="connsiteX27" fmla="*/ 151081 w 589292"/>
                  <a:gd name="connsiteY27" fmla="*/ 209633 h 607799"/>
                  <a:gd name="connsiteX28" fmla="*/ 151081 w 589292"/>
                  <a:gd name="connsiteY28" fmla="*/ 543612 h 607799"/>
                  <a:gd name="connsiteX29" fmla="*/ 138359 w 589292"/>
                  <a:gd name="connsiteY29" fmla="*/ 552235 h 607799"/>
                  <a:gd name="connsiteX30" fmla="*/ 13743 w 589292"/>
                  <a:gd name="connsiteY30" fmla="*/ 503278 h 607799"/>
                  <a:gd name="connsiteX31" fmla="*/ 0 w 589292"/>
                  <a:gd name="connsiteY31" fmla="*/ 483065 h 607799"/>
                  <a:gd name="connsiteX32" fmla="*/ 0 w 589292"/>
                  <a:gd name="connsiteY32" fmla="*/ 149643 h 607799"/>
                  <a:gd name="connsiteX33" fmla="*/ 13186 w 589292"/>
                  <a:gd name="connsiteY33" fmla="*/ 140695 h 607799"/>
                  <a:gd name="connsiteX34" fmla="*/ 418473 w 589292"/>
                  <a:gd name="connsiteY34" fmla="*/ 52152 h 607799"/>
                  <a:gd name="connsiteX35" fmla="*/ 341047 w 589292"/>
                  <a:gd name="connsiteY35" fmla="*/ 129569 h 607799"/>
                  <a:gd name="connsiteX36" fmla="*/ 376975 w 589292"/>
                  <a:gd name="connsiteY36" fmla="*/ 194887 h 607799"/>
                  <a:gd name="connsiteX37" fmla="*/ 394568 w 589292"/>
                  <a:gd name="connsiteY37" fmla="*/ 203092 h 607799"/>
                  <a:gd name="connsiteX38" fmla="*/ 418473 w 589292"/>
                  <a:gd name="connsiteY38" fmla="*/ 206893 h 607799"/>
                  <a:gd name="connsiteX39" fmla="*/ 438248 w 589292"/>
                  <a:gd name="connsiteY39" fmla="*/ 204344 h 607799"/>
                  <a:gd name="connsiteX40" fmla="*/ 455701 w 589292"/>
                  <a:gd name="connsiteY40" fmla="*/ 197436 h 607799"/>
                  <a:gd name="connsiteX41" fmla="*/ 495946 w 589292"/>
                  <a:gd name="connsiteY41" fmla="*/ 129569 h 607799"/>
                  <a:gd name="connsiteX42" fmla="*/ 418473 w 589292"/>
                  <a:gd name="connsiteY42" fmla="*/ 52152 h 607799"/>
                  <a:gd name="connsiteX43" fmla="*/ 419123 w 589292"/>
                  <a:gd name="connsiteY43" fmla="*/ 0 h 607799"/>
                  <a:gd name="connsiteX44" fmla="*/ 552809 w 589292"/>
                  <a:gd name="connsiteY44" fmla="*/ 133509 h 607799"/>
                  <a:gd name="connsiteX45" fmla="*/ 524540 w 589292"/>
                  <a:gd name="connsiteY45" fmla="*/ 224509 h 607799"/>
                  <a:gd name="connsiteX46" fmla="*/ 505973 w 589292"/>
                  <a:gd name="connsiteY46" fmla="*/ 255708 h 607799"/>
                  <a:gd name="connsiteX47" fmla="*/ 439315 w 589292"/>
                  <a:gd name="connsiteY47" fmla="*/ 341051 h 607799"/>
                  <a:gd name="connsiteX48" fmla="*/ 438248 w 589292"/>
                  <a:gd name="connsiteY48" fmla="*/ 342071 h 607799"/>
                  <a:gd name="connsiteX49" fmla="*/ 419262 w 589292"/>
                  <a:gd name="connsiteY49" fmla="*/ 349581 h 607799"/>
                  <a:gd name="connsiteX50" fmla="*/ 398978 w 589292"/>
                  <a:gd name="connsiteY50" fmla="*/ 340681 h 607799"/>
                  <a:gd name="connsiteX51" fmla="*/ 397492 w 589292"/>
                  <a:gd name="connsiteY51" fmla="*/ 339151 h 607799"/>
                  <a:gd name="connsiteX52" fmla="*/ 323593 w 589292"/>
                  <a:gd name="connsiteY52" fmla="*/ 238880 h 607799"/>
                  <a:gd name="connsiteX53" fmla="*/ 300198 w 589292"/>
                  <a:gd name="connsiteY53" fmla="*/ 195026 h 607799"/>
                  <a:gd name="connsiteX54" fmla="*/ 285437 w 589292"/>
                  <a:gd name="connsiteY54" fmla="*/ 133509 h 607799"/>
                  <a:gd name="connsiteX55" fmla="*/ 419123 w 589292"/>
                  <a:gd name="connsiteY55" fmla="*/ 0 h 607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589292" h="607799">
                    <a:moveTo>
                      <a:pt x="559267" y="238088"/>
                    </a:moveTo>
                    <a:lnTo>
                      <a:pt x="575556" y="244486"/>
                    </a:lnTo>
                    <a:cubicBezTo>
                      <a:pt x="583816" y="247731"/>
                      <a:pt x="589292" y="255705"/>
                      <a:pt x="589292" y="264606"/>
                    </a:cubicBezTo>
                    <a:lnTo>
                      <a:pt x="589292" y="598164"/>
                    </a:lnTo>
                    <a:cubicBezTo>
                      <a:pt x="589292" y="604979"/>
                      <a:pt x="582424" y="609615"/>
                      <a:pt x="576113" y="607112"/>
                    </a:cubicBezTo>
                    <a:lnTo>
                      <a:pt x="452019" y="558341"/>
                    </a:lnTo>
                    <a:cubicBezTo>
                      <a:pt x="443758" y="555096"/>
                      <a:pt x="438282" y="547122"/>
                      <a:pt x="438282" y="538221"/>
                    </a:cubicBezTo>
                    <a:lnTo>
                      <a:pt x="438282" y="383843"/>
                    </a:lnTo>
                    <a:cubicBezTo>
                      <a:pt x="440324" y="383194"/>
                      <a:pt x="442366" y="382499"/>
                      <a:pt x="444362" y="381618"/>
                    </a:cubicBezTo>
                    <a:cubicBezTo>
                      <a:pt x="452529" y="378187"/>
                      <a:pt x="459815" y="373181"/>
                      <a:pt x="466080" y="366690"/>
                    </a:cubicBezTo>
                    <a:cubicBezTo>
                      <a:pt x="492997" y="338735"/>
                      <a:pt x="516989" y="307952"/>
                      <a:pt x="537409" y="275269"/>
                    </a:cubicBezTo>
                    <a:cubicBezTo>
                      <a:pt x="544787" y="263447"/>
                      <a:pt x="552352" y="251069"/>
                      <a:pt x="559267" y="238088"/>
                    </a:cubicBezTo>
                    <a:close/>
                    <a:moveTo>
                      <a:pt x="209859" y="194902"/>
                    </a:moveTo>
                    <a:lnTo>
                      <a:pt x="260000" y="194902"/>
                    </a:lnTo>
                    <a:cubicBezTo>
                      <a:pt x="260929" y="197405"/>
                      <a:pt x="261950" y="199908"/>
                      <a:pt x="262971" y="202458"/>
                    </a:cubicBezTo>
                    <a:cubicBezTo>
                      <a:pt x="271143" y="222296"/>
                      <a:pt x="281542" y="240512"/>
                      <a:pt x="291525" y="257523"/>
                    </a:cubicBezTo>
                    <a:cubicBezTo>
                      <a:pt x="315435" y="298173"/>
                      <a:pt x="342455" y="334652"/>
                      <a:pt x="371937" y="366032"/>
                    </a:cubicBezTo>
                    <a:cubicBezTo>
                      <a:pt x="378112" y="372706"/>
                      <a:pt x="385540" y="377851"/>
                      <a:pt x="393850" y="381374"/>
                    </a:cubicBezTo>
                    <a:cubicBezTo>
                      <a:pt x="395011" y="381884"/>
                      <a:pt x="396265" y="382348"/>
                      <a:pt x="397425" y="382811"/>
                    </a:cubicBezTo>
                    <a:lnTo>
                      <a:pt x="397425" y="539294"/>
                    </a:lnTo>
                    <a:cubicBezTo>
                      <a:pt x="397425" y="549166"/>
                      <a:pt x="389393" y="557185"/>
                      <a:pt x="379504" y="557185"/>
                    </a:cubicBezTo>
                    <a:lnTo>
                      <a:pt x="209859" y="557185"/>
                    </a:lnTo>
                    <a:cubicBezTo>
                      <a:pt x="199970" y="557185"/>
                      <a:pt x="191938" y="549166"/>
                      <a:pt x="191938" y="539294"/>
                    </a:cubicBezTo>
                    <a:lnTo>
                      <a:pt x="191938" y="212840"/>
                    </a:lnTo>
                    <a:cubicBezTo>
                      <a:pt x="191938" y="202967"/>
                      <a:pt x="199970" y="194902"/>
                      <a:pt x="209859" y="194902"/>
                    </a:cubicBezTo>
                    <a:close/>
                    <a:moveTo>
                      <a:pt x="13186" y="140695"/>
                    </a:moveTo>
                    <a:lnTo>
                      <a:pt x="137338" y="189466"/>
                    </a:lnTo>
                    <a:cubicBezTo>
                      <a:pt x="145602" y="192758"/>
                      <a:pt x="151081" y="200732"/>
                      <a:pt x="151081" y="209633"/>
                    </a:cubicBezTo>
                    <a:lnTo>
                      <a:pt x="151081" y="543612"/>
                    </a:lnTo>
                    <a:cubicBezTo>
                      <a:pt x="151081" y="550148"/>
                      <a:pt x="144441" y="554645"/>
                      <a:pt x="138359" y="552235"/>
                    </a:cubicBezTo>
                    <a:lnTo>
                      <a:pt x="13743" y="503278"/>
                    </a:lnTo>
                    <a:cubicBezTo>
                      <a:pt x="5478" y="500033"/>
                      <a:pt x="0" y="492059"/>
                      <a:pt x="0" y="483065"/>
                    </a:cubicBezTo>
                    <a:lnTo>
                      <a:pt x="0" y="149643"/>
                    </a:lnTo>
                    <a:cubicBezTo>
                      <a:pt x="0" y="142874"/>
                      <a:pt x="6871" y="138238"/>
                      <a:pt x="13186" y="140695"/>
                    </a:cubicBezTo>
                    <a:close/>
                    <a:moveTo>
                      <a:pt x="418473" y="52152"/>
                    </a:moveTo>
                    <a:cubicBezTo>
                      <a:pt x="375675" y="52152"/>
                      <a:pt x="340954" y="86828"/>
                      <a:pt x="341047" y="129569"/>
                    </a:cubicBezTo>
                    <a:cubicBezTo>
                      <a:pt x="341047" y="157013"/>
                      <a:pt x="355344" y="181165"/>
                      <a:pt x="376975" y="194887"/>
                    </a:cubicBezTo>
                    <a:cubicBezTo>
                      <a:pt x="382452" y="198363"/>
                      <a:pt x="388301" y="201191"/>
                      <a:pt x="394568" y="203092"/>
                    </a:cubicBezTo>
                    <a:cubicBezTo>
                      <a:pt x="402134" y="205595"/>
                      <a:pt x="410118" y="206893"/>
                      <a:pt x="418473" y="206893"/>
                    </a:cubicBezTo>
                    <a:cubicBezTo>
                      <a:pt x="425343" y="206893"/>
                      <a:pt x="431935" y="206012"/>
                      <a:pt x="438248" y="204344"/>
                    </a:cubicBezTo>
                    <a:cubicBezTo>
                      <a:pt x="444468" y="202721"/>
                      <a:pt x="450270" y="200403"/>
                      <a:pt x="455701" y="197436"/>
                    </a:cubicBezTo>
                    <a:cubicBezTo>
                      <a:pt x="479653" y="184271"/>
                      <a:pt x="495946" y="158774"/>
                      <a:pt x="495946" y="129569"/>
                    </a:cubicBezTo>
                    <a:cubicBezTo>
                      <a:pt x="495946" y="86828"/>
                      <a:pt x="461225" y="52152"/>
                      <a:pt x="418473" y="52152"/>
                    </a:cubicBezTo>
                    <a:close/>
                    <a:moveTo>
                      <a:pt x="419123" y="0"/>
                    </a:moveTo>
                    <a:cubicBezTo>
                      <a:pt x="492975" y="0"/>
                      <a:pt x="552809" y="59755"/>
                      <a:pt x="552809" y="133509"/>
                    </a:cubicBezTo>
                    <a:cubicBezTo>
                      <a:pt x="552809" y="165218"/>
                      <a:pt x="540137" y="196138"/>
                      <a:pt x="524540" y="224509"/>
                    </a:cubicBezTo>
                    <a:cubicBezTo>
                      <a:pt x="518599" y="235310"/>
                      <a:pt x="512239" y="245741"/>
                      <a:pt x="505973" y="255708"/>
                    </a:cubicBezTo>
                    <a:cubicBezTo>
                      <a:pt x="486802" y="286350"/>
                      <a:pt x="464382" y="315045"/>
                      <a:pt x="439315" y="341051"/>
                    </a:cubicBezTo>
                    <a:cubicBezTo>
                      <a:pt x="438944" y="341376"/>
                      <a:pt x="438619" y="341747"/>
                      <a:pt x="438248" y="342071"/>
                    </a:cubicBezTo>
                    <a:cubicBezTo>
                      <a:pt x="432863" y="347078"/>
                      <a:pt x="426086" y="349581"/>
                      <a:pt x="419262" y="349581"/>
                    </a:cubicBezTo>
                    <a:cubicBezTo>
                      <a:pt x="411882" y="349581"/>
                      <a:pt x="404548" y="346614"/>
                      <a:pt x="398978" y="340681"/>
                    </a:cubicBezTo>
                    <a:cubicBezTo>
                      <a:pt x="398467" y="340124"/>
                      <a:pt x="397910" y="339568"/>
                      <a:pt x="397492" y="339151"/>
                    </a:cubicBezTo>
                    <a:cubicBezTo>
                      <a:pt x="369130" y="308740"/>
                      <a:pt x="344575" y="274668"/>
                      <a:pt x="323593" y="238880"/>
                    </a:cubicBezTo>
                    <a:cubicBezTo>
                      <a:pt x="315285" y="224741"/>
                      <a:pt x="306929" y="210138"/>
                      <a:pt x="300198" y="195026"/>
                    </a:cubicBezTo>
                    <a:cubicBezTo>
                      <a:pt x="291518" y="175556"/>
                      <a:pt x="285437" y="155158"/>
                      <a:pt x="285437" y="133509"/>
                    </a:cubicBezTo>
                    <a:cubicBezTo>
                      <a:pt x="285437" y="59755"/>
                      <a:pt x="345317" y="0"/>
                      <a:pt x="41912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6209266" y="1724026"/>
              <a:ext cx="5132387" cy="1704974"/>
              <a:chOff x="874713" y="1752601"/>
              <a:chExt cx="5132387" cy="1704974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56" name="椭圆 34"/>
              <p:cNvSpPr/>
              <p:nvPr/>
            </p:nvSpPr>
            <p:spPr>
              <a:xfrm>
                <a:off x="5200650" y="2065550"/>
                <a:ext cx="586015" cy="365766"/>
              </a:xfrm>
              <a:custGeom>
                <a:avLst/>
                <a:gdLst>
                  <a:gd name="connsiteX0" fmla="*/ 509262 w 608697"/>
                  <a:gd name="connsiteY0" fmla="*/ 287324 h 379924"/>
                  <a:gd name="connsiteX1" fmla="*/ 488226 w 608697"/>
                  <a:gd name="connsiteY1" fmla="*/ 308258 h 379924"/>
                  <a:gd name="connsiteX2" fmla="*/ 509262 w 608697"/>
                  <a:gd name="connsiteY2" fmla="*/ 329266 h 379924"/>
                  <a:gd name="connsiteX3" fmla="*/ 530223 w 608697"/>
                  <a:gd name="connsiteY3" fmla="*/ 308258 h 379924"/>
                  <a:gd name="connsiteX4" fmla="*/ 509262 w 608697"/>
                  <a:gd name="connsiteY4" fmla="*/ 287324 h 379924"/>
                  <a:gd name="connsiteX5" fmla="*/ 442648 w 608697"/>
                  <a:gd name="connsiteY5" fmla="*/ 287324 h 379924"/>
                  <a:gd name="connsiteX6" fmla="*/ 421687 w 608697"/>
                  <a:gd name="connsiteY6" fmla="*/ 308332 h 379924"/>
                  <a:gd name="connsiteX7" fmla="*/ 442648 w 608697"/>
                  <a:gd name="connsiteY7" fmla="*/ 329266 h 379924"/>
                  <a:gd name="connsiteX8" fmla="*/ 463684 w 608697"/>
                  <a:gd name="connsiteY8" fmla="*/ 308332 h 379924"/>
                  <a:gd name="connsiteX9" fmla="*/ 442648 w 608697"/>
                  <a:gd name="connsiteY9" fmla="*/ 287324 h 379924"/>
                  <a:gd name="connsiteX10" fmla="*/ 380436 w 608697"/>
                  <a:gd name="connsiteY10" fmla="*/ 284940 h 379924"/>
                  <a:gd name="connsiteX11" fmla="*/ 380436 w 608697"/>
                  <a:gd name="connsiteY11" fmla="*/ 332469 h 379924"/>
                  <a:gd name="connsiteX12" fmla="*/ 399457 w 608697"/>
                  <a:gd name="connsiteY12" fmla="*/ 332469 h 379924"/>
                  <a:gd name="connsiteX13" fmla="*/ 399457 w 608697"/>
                  <a:gd name="connsiteY13" fmla="*/ 284940 h 379924"/>
                  <a:gd name="connsiteX14" fmla="*/ 114131 w 608697"/>
                  <a:gd name="connsiteY14" fmla="*/ 199418 h 379924"/>
                  <a:gd name="connsiteX15" fmla="*/ 171196 w 608697"/>
                  <a:gd name="connsiteY15" fmla="*/ 199418 h 379924"/>
                  <a:gd name="connsiteX16" fmla="*/ 437501 w 608697"/>
                  <a:gd name="connsiteY16" fmla="*/ 199418 h 379924"/>
                  <a:gd name="connsiteX17" fmla="*/ 494566 w 608697"/>
                  <a:gd name="connsiteY17" fmla="*/ 199418 h 379924"/>
                  <a:gd name="connsiteX18" fmla="*/ 513588 w 608697"/>
                  <a:gd name="connsiteY18" fmla="*/ 218415 h 379924"/>
                  <a:gd name="connsiteX19" fmla="*/ 608697 w 608697"/>
                  <a:gd name="connsiteY19" fmla="*/ 360927 h 379924"/>
                  <a:gd name="connsiteX20" fmla="*/ 589675 w 608697"/>
                  <a:gd name="connsiteY20" fmla="*/ 379924 h 379924"/>
                  <a:gd name="connsiteX21" fmla="*/ 19022 w 608697"/>
                  <a:gd name="connsiteY21" fmla="*/ 379924 h 379924"/>
                  <a:gd name="connsiteX22" fmla="*/ 0 w 608697"/>
                  <a:gd name="connsiteY22" fmla="*/ 360927 h 379924"/>
                  <a:gd name="connsiteX23" fmla="*/ 95109 w 608697"/>
                  <a:gd name="connsiteY23" fmla="*/ 218415 h 379924"/>
                  <a:gd name="connsiteX24" fmla="*/ 114131 w 608697"/>
                  <a:gd name="connsiteY24" fmla="*/ 199418 h 379924"/>
                  <a:gd name="connsiteX25" fmla="*/ 190214 w 608697"/>
                  <a:gd name="connsiteY25" fmla="*/ 0 h 379924"/>
                  <a:gd name="connsiteX26" fmla="*/ 418484 w 608697"/>
                  <a:gd name="connsiteY26" fmla="*/ 0 h 379924"/>
                  <a:gd name="connsiteX27" fmla="*/ 437506 w 608697"/>
                  <a:gd name="connsiteY27" fmla="*/ 18997 h 379924"/>
                  <a:gd name="connsiteX28" fmla="*/ 437506 w 608697"/>
                  <a:gd name="connsiteY28" fmla="*/ 180436 h 379924"/>
                  <a:gd name="connsiteX29" fmla="*/ 171192 w 608697"/>
                  <a:gd name="connsiteY29" fmla="*/ 180436 h 379924"/>
                  <a:gd name="connsiteX30" fmla="*/ 171192 w 608697"/>
                  <a:gd name="connsiteY30" fmla="*/ 18997 h 379924"/>
                  <a:gd name="connsiteX31" fmla="*/ 190214 w 608697"/>
                  <a:gd name="connsiteY31" fmla="*/ 0 h 37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08697" h="379924">
                    <a:moveTo>
                      <a:pt x="509262" y="287324"/>
                    </a:moveTo>
                    <a:cubicBezTo>
                      <a:pt x="497625" y="287324"/>
                      <a:pt x="488226" y="296711"/>
                      <a:pt x="488226" y="308258"/>
                    </a:cubicBezTo>
                    <a:cubicBezTo>
                      <a:pt x="488226" y="319879"/>
                      <a:pt x="497625" y="329266"/>
                      <a:pt x="509262" y="329266"/>
                    </a:cubicBezTo>
                    <a:cubicBezTo>
                      <a:pt x="520824" y="329266"/>
                      <a:pt x="530223" y="319879"/>
                      <a:pt x="530223" y="308258"/>
                    </a:cubicBezTo>
                    <a:cubicBezTo>
                      <a:pt x="530223" y="296711"/>
                      <a:pt x="520824" y="287324"/>
                      <a:pt x="509262" y="287324"/>
                    </a:cubicBezTo>
                    <a:close/>
                    <a:moveTo>
                      <a:pt x="442648" y="287324"/>
                    </a:moveTo>
                    <a:cubicBezTo>
                      <a:pt x="431086" y="287324"/>
                      <a:pt x="421687" y="296711"/>
                      <a:pt x="421687" y="308332"/>
                    </a:cubicBezTo>
                    <a:cubicBezTo>
                      <a:pt x="421687" y="319879"/>
                      <a:pt x="431086" y="329266"/>
                      <a:pt x="442648" y="329266"/>
                    </a:cubicBezTo>
                    <a:cubicBezTo>
                      <a:pt x="454285" y="329266"/>
                      <a:pt x="463684" y="319879"/>
                      <a:pt x="463684" y="308332"/>
                    </a:cubicBezTo>
                    <a:cubicBezTo>
                      <a:pt x="463684" y="296711"/>
                      <a:pt x="454285" y="287324"/>
                      <a:pt x="442648" y="287324"/>
                    </a:cubicBezTo>
                    <a:close/>
                    <a:moveTo>
                      <a:pt x="380436" y="284940"/>
                    </a:moveTo>
                    <a:lnTo>
                      <a:pt x="380436" y="332469"/>
                    </a:lnTo>
                    <a:lnTo>
                      <a:pt x="399457" y="332469"/>
                    </a:lnTo>
                    <a:lnTo>
                      <a:pt x="399457" y="284940"/>
                    </a:lnTo>
                    <a:close/>
                    <a:moveTo>
                      <a:pt x="114131" y="199418"/>
                    </a:moveTo>
                    <a:lnTo>
                      <a:pt x="171196" y="199418"/>
                    </a:lnTo>
                    <a:lnTo>
                      <a:pt x="437501" y="199418"/>
                    </a:lnTo>
                    <a:lnTo>
                      <a:pt x="494566" y="199418"/>
                    </a:lnTo>
                    <a:cubicBezTo>
                      <a:pt x="505084" y="199418"/>
                      <a:pt x="505681" y="206942"/>
                      <a:pt x="513588" y="218415"/>
                    </a:cubicBezTo>
                    <a:lnTo>
                      <a:pt x="608697" y="360927"/>
                    </a:lnTo>
                    <a:cubicBezTo>
                      <a:pt x="608697" y="371431"/>
                      <a:pt x="608697" y="379924"/>
                      <a:pt x="589675" y="379924"/>
                    </a:cubicBezTo>
                    <a:lnTo>
                      <a:pt x="19022" y="379924"/>
                    </a:lnTo>
                    <a:cubicBezTo>
                      <a:pt x="0" y="379924"/>
                      <a:pt x="0" y="371431"/>
                      <a:pt x="0" y="360927"/>
                    </a:cubicBezTo>
                    <a:lnTo>
                      <a:pt x="95109" y="218415"/>
                    </a:lnTo>
                    <a:cubicBezTo>
                      <a:pt x="101450" y="208954"/>
                      <a:pt x="103613" y="199418"/>
                      <a:pt x="114131" y="199418"/>
                    </a:cubicBezTo>
                    <a:close/>
                    <a:moveTo>
                      <a:pt x="190214" y="0"/>
                    </a:moveTo>
                    <a:lnTo>
                      <a:pt x="418484" y="0"/>
                    </a:lnTo>
                    <a:cubicBezTo>
                      <a:pt x="429002" y="0"/>
                      <a:pt x="437506" y="8493"/>
                      <a:pt x="437506" y="18997"/>
                    </a:cubicBezTo>
                    <a:lnTo>
                      <a:pt x="437506" y="180436"/>
                    </a:lnTo>
                    <a:lnTo>
                      <a:pt x="171192" y="180436"/>
                    </a:lnTo>
                    <a:lnTo>
                      <a:pt x="171192" y="18997"/>
                    </a:lnTo>
                    <a:cubicBezTo>
                      <a:pt x="171192" y="8493"/>
                      <a:pt x="179696" y="0"/>
                      <a:pt x="1902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6209266" y="3703638"/>
              <a:ext cx="5132387" cy="1704974"/>
              <a:chOff x="874713" y="1752601"/>
              <a:chExt cx="5132387" cy="1704974"/>
            </a:xfrm>
          </p:grpSpPr>
          <p:sp>
            <p:nvSpPr>
              <p:cNvPr id="38" name="矩形 37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9" name="椭圆 37"/>
              <p:cNvSpPr/>
              <p:nvPr/>
            </p:nvSpPr>
            <p:spPr>
              <a:xfrm>
                <a:off x="5231643" y="1955426"/>
                <a:ext cx="524028" cy="586015"/>
              </a:xfrm>
              <a:custGeom>
                <a:avLst/>
                <a:gdLst>
                  <a:gd name="T0" fmla="*/ 3531 w 3631"/>
                  <a:gd name="T1" fmla="*/ 0 h 4067"/>
                  <a:gd name="T2" fmla="*/ 1249 w 3631"/>
                  <a:gd name="T3" fmla="*/ 0 h 4067"/>
                  <a:gd name="T4" fmla="*/ 1178 w 3631"/>
                  <a:gd name="T5" fmla="*/ 29 h 4067"/>
                  <a:gd name="T6" fmla="*/ 29 w 3631"/>
                  <a:gd name="T7" fmla="*/ 1179 h 4067"/>
                  <a:gd name="T8" fmla="*/ 0 w 3631"/>
                  <a:gd name="T9" fmla="*/ 1249 h 4067"/>
                  <a:gd name="T10" fmla="*/ 0 w 3631"/>
                  <a:gd name="T11" fmla="*/ 3967 h 4067"/>
                  <a:gd name="T12" fmla="*/ 100 w 3631"/>
                  <a:gd name="T13" fmla="*/ 4067 h 4067"/>
                  <a:gd name="T14" fmla="*/ 3531 w 3631"/>
                  <a:gd name="T15" fmla="*/ 4067 h 4067"/>
                  <a:gd name="T16" fmla="*/ 3631 w 3631"/>
                  <a:gd name="T17" fmla="*/ 3967 h 4067"/>
                  <a:gd name="T18" fmla="*/ 3631 w 3631"/>
                  <a:gd name="T19" fmla="*/ 100 h 4067"/>
                  <a:gd name="T20" fmla="*/ 3531 w 3631"/>
                  <a:gd name="T21" fmla="*/ 0 h 4067"/>
                  <a:gd name="T22" fmla="*/ 2636 w 3631"/>
                  <a:gd name="T23" fmla="*/ 1442 h 4067"/>
                  <a:gd name="T24" fmla="*/ 2932 w 3631"/>
                  <a:gd name="T25" fmla="*/ 1442 h 4067"/>
                  <a:gd name="T26" fmla="*/ 2932 w 3631"/>
                  <a:gd name="T27" fmla="*/ 449 h 4067"/>
                  <a:gd name="T28" fmla="*/ 2998 w 3631"/>
                  <a:gd name="T29" fmla="*/ 382 h 4067"/>
                  <a:gd name="T30" fmla="*/ 3065 w 3631"/>
                  <a:gd name="T31" fmla="*/ 449 h 4067"/>
                  <a:gd name="T32" fmla="*/ 3065 w 3631"/>
                  <a:gd name="T33" fmla="*/ 1509 h 4067"/>
                  <a:gd name="T34" fmla="*/ 2998 w 3631"/>
                  <a:gd name="T35" fmla="*/ 1575 h 4067"/>
                  <a:gd name="T36" fmla="*/ 2636 w 3631"/>
                  <a:gd name="T37" fmla="*/ 1575 h 4067"/>
                  <a:gd name="T38" fmla="*/ 2569 w 3631"/>
                  <a:gd name="T39" fmla="*/ 1509 h 4067"/>
                  <a:gd name="T40" fmla="*/ 2636 w 3631"/>
                  <a:gd name="T41" fmla="*/ 1442 h 4067"/>
                  <a:gd name="T42" fmla="*/ 1966 w 3631"/>
                  <a:gd name="T43" fmla="*/ 1442 h 4067"/>
                  <a:gd name="T44" fmla="*/ 2262 w 3631"/>
                  <a:gd name="T45" fmla="*/ 1442 h 4067"/>
                  <a:gd name="T46" fmla="*/ 2262 w 3631"/>
                  <a:gd name="T47" fmla="*/ 449 h 4067"/>
                  <a:gd name="T48" fmla="*/ 2329 w 3631"/>
                  <a:gd name="T49" fmla="*/ 382 h 4067"/>
                  <a:gd name="T50" fmla="*/ 2395 w 3631"/>
                  <a:gd name="T51" fmla="*/ 449 h 4067"/>
                  <a:gd name="T52" fmla="*/ 2395 w 3631"/>
                  <a:gd name="T53" fmla="*/ 1509 h 4067"/>
                  <a:gd name="T54" fmla="*/ 2329 w 3631"/>
                  <a:gd name="T55" fmla="*/ 1575 h 4067"/>
                  <a:gd name="T56" fmla="*/ 1966 w 3631"/>
                  <a:gd name="T57" fmla="*/ 1575 h 4067"/>
                  <a:gd name="T58" fmla="*/ 1899 w 3631"/>
                  <a:gd name="T59" fmla="*/ 1509 h 4067"/>
                  <a:gd name="T60" fmla="*/ 1966 w 3631"/>
                  <a:gd name="T61" fmla="*/ 1442 h 4067"/>
                  <a:gd name="T62" fmla="*/ 1296 w 3631"/>
                  <a:gd name="T63" fmla="*/ 1442 h 4067"/>
                  <a:gd name="T64" fmla="*/ 1592 w 3631"/>
                  <a:gd name="T65" fmla="*/ 1442 h 4067"/>
                  <a:gd name="T66" fmla="*/ 1592 w 3631"/>
                  <a:gd name="T67" fmla="*/ 449 h 4067"/>
                  <a:gd name="T68" fmla="*/ 1659 w 3631"/>
                  <a:gd name="T69" fmla="*/ 382 h 4067"/>
                  <a:gd name="T70" fmla="*/ 1726 w 3631"/>
                  <a:gd name="T71" fmla="*/ 449 h 4067"/>
                  <a:gd name="T72" fmla="*/ 1726 w 3631"/>
                  <a:gd name="T73" fmla="*/ 1509 h 4067"/>
                  <a:gd name="T74" fmla="*/ 1659 w 3631"/>
                  <a:gd name="T75" fmla="*/ 1575 h 4067"/>
                  <a:gd name="T76" fmla="*/ 1296 w 3631"/>
                  <a:gd name="T77" fmla="*/ 1575 h 4067"/>
                  <a:gd name="T78" fmla="*/ 1230 w 3631"/>
                  <a:gd name="T79" fmla="*/ 1509 h 4067"/>
                  <a:gd name="T80" fmla="*/ 1296 w 3631"/>
                  <a:gd name="T81" fmla="*/ 1442 h 4067"/>
                  <a:gd name="T82" fmla="*/ 3121 w 3631"/>
                  <a:gd name="T83" fmla="*/ 3413 h 4067"/>
                  <a:gd name="T84" fmla="*/ 510 w 3631"/>
                  <a:gd name="T85" fmla="*/ 3413 h 4067"/>
                  <a:gd name="T86" fmla="*/ 510 w 3631"/>
                  <a:gd name="T87" fmla="*/ 2126 h 4067"/>
                  <a:gd name="T88" fmla="*/ 3121 w 3631"/>
                  <a:gd name="T89" fmla="*/ 2126 h 4067"/>
                  <a:gd name="T90" fmla="*/ 3121 w 3631"/>
                  <a:gd name="T91" fmla="*/ 3413 h 4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631" h="4067">
                    <a:moveTo>
                      <a:pt x="3531" y="0"/>
                    </a:moveTo>
                    <a:lnTo>
                      <a:pt x="1249" y="0"/>
                    </a:lnTo>
                    <a:cubicBezTo>
                      <a:pt x="1222" y="0"/>
                      <a:pt x="1197" y="11"/>
                      <a:pt x="1178" y="29"/>
                    </a:cubicBezTo>
                    <a:lnTo>
                      <a:pt x="29" y="1179"/>
                    </a:lnTo>
                    <a:cubicBezTo>
                      <a:pt x="10" y="1197"/>
                      <a:pt x="0" y="1223"/>
                      <a:pt x="0" y="1249"/>
                    </a:cubicBezTo>
                    <a:lnTo>
                      <a:pt x="0" y="3967"/>
                    </a:lnTo>
                    <a:cubicBezTo>
                      <a:pt x="0" y="4022"/>
                      <a:pt x="44" y="4067"/>
                      <a:pt x="100" y="4067"/>
                    </a:cubicBezTo>
                    <a:lnTo>
                      <a:pt x="3531" y="4067"/>
                    </a:lnTo>
                    <a:cubicBezTo>
                      <a:pt x="3586" y="4067"/>
                      <a:pt x="3631" y="4022"/>
                      <a:pt x="3631" y="3967"/>
                    </a:cubicBezTo>
                    <a:lnTo>
                      <a:pt x="3631" y="100"/>
                    </a:lnTo>
                    <a:cubicBezTo>
                      <a:pt x="3631" y="45"/>
                      <a:pt x="3586" y="0"/>
                      <a:pt x="3531" y="0"/>
                    </a:cubicBezTo>
                    <a:close/>
                    <a:moveTo>
                      <a:pt x="2636" y="1442"/>
                    </a:moveTo>
                    <a:lnTo>
                      <a:pt x="2932" y="1442"/>
                    </a:lnTo>
                    <a:lnTo>
                      <a:pt x="2932" y="449"/>
                    </a:lnTo>
                    <a:cubicBezTo>
                      <a:pt x="2932" y="412"/>
                      <a:pt x="2961" y="382"/>
                      <a:pt x="2998" y="382"/>
                    </a:cubicBezTo>
                    <a:cubicBezTo>
                      <a:pt x="3035" y="382"/>
                      <a:pt x="3065" y="412"/>
                      <a:pt x="3065" y="449"/>
                    </a:cubicBezTo>
                    <a:lnTo>
                      <a:pt x="3065" y="1509"/>
                    </a:lnTo>
                    <a:cubicBezTo>
                      <a:pt x="3065" y="1546"/>
                      <a:pt x="3035" y="1575"/>
                      <a:pt x="2998" y="1575"/>
                    </a:cubicBezTo>
                    <a:lnTo>
                      <a:pt x="2636" y="1575"/>
                    </a:lnTo>
                    <a:cubicBezTo>
                      <a:pt x="2599" y="1575"/>
                      <a:pt x="2569" y="1546"/>
                      <a:pt x="2569" y="1509"/>
                    </a:cubicBezTo>
                    <a:cubicBezTo>
                      <a:pt x="2569" y="1472"/>
                      <a:pt x="2599" y="1442"/>
                      <a:pt x="2636" y="1442"/>
                    </a:cubicBezTo>
                    <a:close/>
                    <a:moveTo>
                      <a:pt x="1966" y="1442"/>
                    </a:moveTo>
                    <a:lnTo>
                      <a:pt x="2262" y="1442"/>
                    </a:lnTo>
                    <a:lnTo>
                      <a:pt x="2262" y="449"/>
                    </a:lnTo>
                    <a:cubicBezTo>
                      <a:pt x="2262" y="412"/>
                      <a:pt x="2292" y="382"/>
                      <a:pt x="2329" y="382"/>
                    </a:cubicBezTo>
                    <a:cubicBezTo>
                      <a:pt x="2366" y="382"/>
                      <a:pt x="2395" y="412"/>
                      <a:pt x="2395" y="449"/>
                    </a:cubicBezTo>
                    <a:lnTo>
                      <a:pt x="2395" y="1509"/>
                    </a:lnTo>
                    <a:cubicBezTo>
                      <a:pt x="2395" y="1546"/>
                      <a:pt x="2366" y="1575"/>
                      <a:pt x="2329" y="1575"/>
                    </a:cubicBezTo>
                    <a:lnTo>
                      <a:pt x="1966" y="1575"/>
                    </a:lnTo>
                    <a:cubicBezTo>
                      <a:pt x="1929" y="1575"/>
                      <a:pt x="1899" y="1546"/>
                      <a:pt x="1899" y="1509"/>
                    </a:cubicBezTo>
                    <a:cubicBezTo>
                      <a:pt x="1899" y="1472"/>
                      <a:pt x="1929" y="1442"/>
                      <a:pt x="1966" y="1442"/>
                    </a:cubicBezTo>
                    <a:close/>
                    <a:moveTo>
                      <a:pt x="1296" y="1442"/>
                    </a:moveTo>
                    <a:lnTo>
                      <a:pt x="1592" y="1442"/>
                    </a:lnTo>
                    <a:lnTo>
                      <a:pt x="1592" y="449"/>
                    </a:lnTo>
                    <a:cubicBezTo>
                      <a:pt x="1592" y="412"/>
                      <a:pt x="1622" y="382"/>
                      <a:pt x="1659" y="382"/>
                    </a:cubicBezTo>
                    <a:cubicBezTo>
                      <a:pt x="1696" y="382"/>
                      <a:pt x="1726" y="412"/>
                      <a:pt x="1726" y="449"/>
                    </a:cubicBezTo>
                    <a:lnTo>
                      <a:pt x="1726" y="1509"/>
                    </a:lnTo>
                    <a:cubicBezTo>
                      <a:pt x="1726" y="1546"/>
                      <a:pt x="1696" y="1575"/>
                      <a:pt x="1659" y="1575"/>
                    </a:cubicBezTo>
                    <a:lnTo>
                      <a:pt x="1296" y="1575"/>
                    </a:lnTo>
                    <a:cubicBezTo>
                      <a:pt x="1260" y="1575"/>
                      <a:pt x="1230" y="1546"/>
                      <a:pt x="1230" y="1509"/>
                    </a:cubicBezTo>
                    <a:cubicBezTo>
                      <a:pt x="1230" y="1472"/>
                      <a:pt x="1260" y="1442"/>
                      <a:pt x="1296" y="1442"/>
                    </a:cubicBezTo>
                    <a:close/>
                    <a:moveTo>
                      <a:pt x="3121" y="3413"/>
                    </a:moveTo>
                    <a:lnTo>
                      <a:pt x="510" y="3413"/>
                    </a:lnTo>
                    <a:lnTo>
                      <a:pt x="510" y="2126"/>
                    </a:lnTo>
                    <a:lnTo>
                      <a:pt x="3121" y="2126"/>
                    </a:lnTo>
                    <a:lnTo>
                      <a:pt x="3121" y="341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32" name="TextBox 31"/>
          <p:cNvSpPr txBox="1"/>
          <p:nvPr/>
        </p:nvSpPr>
        <p:spPr>
          <a:xfrm>
            <a:off x="458714" y="62458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fallOve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</p:bldLst>
  </p:timing>
</p:sld>
</file>

<file path=ppt/tags/tag1.xml><?xml version="1.0" encoding="utf-8"?>
<p:tagLst xmlns:p="http://schemas.openxmlformats.org/presentationml/2006/main">
  <p:tag name="ISLIDE.ICON" val="#158937;#373489;#159075;#66249;#177250;#379828;"/>
</p:tagLst>
</file>

<file path=ppt/tags/tag10.xml><?xml version="1.0" encoding="utf-8"?>
<p:tagLst xmlns:p="http://schemas.openxmlformats.org/presentationml/2006/main">
  <p:tag name="PA" val="v3.2.0"/>
</p:tagLst>
</file>

<file path=ppt/tags/tag11.xml><?xml version="1.0" encoding="utf-8"?>
<p:tagLst xmlns:p="http://schemas.openxmlformats.org/presentationml/2006/main">
  <p:tag name="PA" val="v3.2.0"/>
</p:tagLst>
</file>

<file path=ppt/tags/tag12.xml><?xml version="1.0" encoding="utf-8"?>
<p:tagLst xmlns:p="http://schemas.openxmlformats.org/presentationml/2006/main">
  <p:tag name="PA" val="v3.2.0"/>
</p:tagLst>
</file>

<file path=ppt/tags/tag13.xml><?xml version="1.0" encoding="utf-8"?>
<p:tagLst xmlns:p="http://schemas.openxmlformats.org/presentationml/2006/main">
  <p:tag name="PA" val="v3.2.0"/>
</p:tagLst>
</file>

<file path=ppt/tags/tag14.xml><?xml version="1.0" encoding="utf-8"?>
<p:tagLst xmlns:p="http://schemas.openxmlformats.org/presentationml/2006/main">
  <p:tag name="PA" val="v3.2.0"/>
</p:tagLst>
</file>

<file path=ppt/tags/tag15.xml><?xml version="1.0" encoding="utf-8"?>
<p:tagLst xmlns:p="http://schemas.openxmlformats.org/presentationml/2006/main">
  <p:tag name="PA" val="v3.2.0"/>
</p:tagLst>
</file>

<file path=ppt/tags/tag16.xml><?xml version="1.0" encoding="utf-8"?>
<p:tagLst xmlns:p="http://schemas.openxmlformats.org/presentationml/2006/main">
  <p:tag name="PA" val="v3.2.0"/>
</p:tagLst>
</file>

<file path=ppt/tags/tag17.xml><?xml version="1.0" encoding="utf-8"?>
<p:tagLst xmlns:p="http://schemas.openxmlformats.org/presentationml/2006/main">
  <p:tag name="PA" val="v3.2.0"/>
</p:tagLst>
</file>

<file path=ppt/tags/tag18.xml><?xml version="1.0" encoding="utf-8"?>
<p:tagLst xmlns:p="http://schemas.openxmlformats.org/presentationml/2006/main">
  <p:tag name="PA" val="v3.2.0"/>
</p:tagLst>
</file>

<file path=ppt/tags/tag19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ISLIDE.DIAGRAM" val="#221049;"/>
</p:tagLst>
</file>

<file path=ppt/tags/tag20.xml><?xml version="1.0" encoding="utf-8"?>
<p:tagLst xmlns:p="http://schemas.openxmlformats.org/presentationml/2006/main">
  <p:tag name="PA" val="v3.2.0"/>
</p:tagLst>
</file>

<file path=ppt/tags/tag21.xml><?xml version="1.0" encoding="utf-8"?>
<p:tagLst xmlns:p="http://schemas.openxmlformats.org/presentationml/2006/main">
  <p:tag name="PA" val="v3.2.0"/>
</p:tagLst>
</file>

<file path=ppt/tags/tag22.xml><?xml version="1.0" encoding="utf-8"?>
<p:tagLst xmlns:p="http://schemas.openxmlformats.org/presentationml/2006/main">
  <p:tag name="PA" val="v3.2.0"/>
</p:tagLst>
</file>

<file path=ppt/tags/tag23.xml><?xml version="1.0" encoding="utf-8"?>
<p:tagLst xmlns:p="http://schemas.openxmlformats.org/presentationml/2006/main">
  <p:tag name="PA" val="v3.2.0"/>
</p:tagLst>
</file>

<file path=ppt/tags/tag24.xml><?xml version="1.0" encoding="utf-8"?>
<p:tagLst xmlns:p="http://schemas.openxmlformats.org/presentationml/2006/main">
  <p:tag name="PA" val="v3.2.0"/>
</p:tagLst>
</file>

<file path=ppt/tags/tag25.xml><?xml version="1.0" encoding="utf-8"?>
<p:tagLst xmlns:p="http://schemas.openxmlformats.org/presentationml/2006/main">
  <p:tag name="PA" val="v3.2.0"/>
</p:tagLst>
</file>

<file path=ppt/tags/tag26.xml><?xml version="1.0" encoding="utf-8"?>
<p:tagLst xmlns:p="http://schemas.openxmlformats.org/presentationml/2006/main">
  <p:tag name="ISLIDE.DIAGRAM" val="#501432;"/>
</p:tagLst>
</file>

<file path=ppt/tags/tag27.xml><?xml version="1.0" encoding="utf-8"?>
<p:tagLst xmlns:p="http://schemas.openxmlformats.org/presentationml/2006/main">
  <p:tag name="ISLIDE.ICON" val="#158937;#373489;#159075;#66249;#177250;#379828;"/>
</p:tagLst>
</file>

<file path=ppt/tags/tag28.xml><?xml version="1.0" encoding="utf-8"?>
<p:tagLst xmlns:p="http://schemas.openxmlformats.org/presentationml/2006/main">
  <p:tag name="commondata" val="eyJoZGlkIjoiYTQ3YTc2YjBlNWRhYjQ0NTA0MDBkN2E0YWM4YTZjZGMifQ=="/>
</p:tagLst>
</file>

<file path=ppt/tags/tag3.xml><?xml version="1.0" encoding="utf-8"?>
<p:tagLst xmlns:p="http://schemas.openxmlformats.org/presentationml/2006/main">
  <p:tag name="ISLIDE.DIAGRAM" val="#456211;"/>
</p:tagLst>
</file>

<file path=ppt/tags/tag4.xml><?xml version="1.0" encoding="utf-8"?>
<p:tagLst xmlns:p="http://schemas.openxmlformats.org/presentationml/2006/main">
  <p:tag name="ISLIDE.DIAGRAM" val="#565238;"/>
</p:tagLst>
</file>

<file path=ppt/tags/tag5.xml><?xml version="1.0" encoding="utf-8"?>
<p:tagLst xmlns:p="http://schemas.openxmlformats.org/presentationml/2006/main">
  <p:tag name="ISLIDE.DIAGRAM" val="#507162;"/>
</p:tagLst>
</file>

<file path=ppt/tags/tag6.xml><?xml version="1.0" encoding="utf-8"?>
<p:tagLst xmlns:p="http://schemas.openxmlformats.org/presentationml/2006/main">
  <p:tag name="PA" val="v3.2.0"/>
</p:tagLst>
</file>

<file path=ppt/tags/tag7.xml><?xml version="1.0" encoding="utf-8"?>
<p:tagLst xmlns:p="http://schemas.openxmlformats.org/presentationml/2006/main">
  <p:tag name="PA" val="v3.2.0"/>
</p:tagLst>
</file>

<file path=ppt/tags/tag8.xml><?xml version="1.0" encoding="utf-8"?>
<p:tagLst xmlns:p="http://schemas.openxmlformats.org/presentationml/2006/main">
  <p:tag name="PA" val="v3.2.0"/>
</p:tagLst>
</file>

<file path=ppt/tags/tag9.xml><?xml version="1.0" encoding="utf-8"?>
<p:tagLst xmlns:p="http://schemas.openxmlformats.org/presentationml/2006/main">
  <p:tag name="PA" val="v3.2.0"/>
</p:tagLst>
</file>

<file path=ppt/theme/theme1.xml><?xml version="1.0" encoding="utf-8"?>
<a:theme xmlns:a="http://schemas.openxmlformats.org/drawingml/2006/main" name="www.pptying.com">
  <a:themeElements>
    <a:clrScheme name="自定义 14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563C1"/>
      </a:accent1>
      <a:accent2>
        <a:srgbClr val="FFC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jefwazg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3346</Words>
  <Application>WPS 演示</Application>
  <PresentationFormat>宽屏</PresentationFormat>
  <Paragraphs>397</Paragraphs>
  <Slides>26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3" baseType="lpstr">
      <vt:lpstr>Arial</vt:lpstr>
      <vt:lpstr>宋体</vt:lpstr>
      <vt:lpstr>Wingdings</vt:lpstr>
      <vt:lpstr>Calibri</vt:lpstr>
      <vt:lpstr>微软雅黑</vt:lpstr>
      <vt:lpstr>Gill Sans</vt:lpstr>
      <vt:lpstr>思源黑体</vt:lpstr>
      <vt:lpstr>黑体</vt:lpstr>
      <vt:lpstr>Arial Unicode MS</vt:lpstr>
      <vt:lpstr>等线</vt:lpstr>
      <vt:lpstr>Meiryo</vt:lpstr>
      <vt:lpstr>Yu Gothic UI</vt:lpstr>
      <vt:lpstr>Arial Narrow</vt:lpstr>
      <vt:lpstr>Calibri Light</vt:lpstr>
      <vt:lpstr>Segoe Print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/>
  <dc:subject>https://www.ypppt.com/</dc:subject>
  <cp:lastModifiedBy>Years later</cp:lastModifiedBy>
  <cp:revision>3</cp:revision>
  <dcterms:created xsi:type="dcterms:W3CDTF">2022-02-16T01:50:00Z</dcterms:created>
  <dcterms:modified xsi:type="dcterms:W3CDTF">2024-03-26T14:52:36Z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5DB8684F2D444AF391266DE73C375A5B_13</vt:lpwstr>
  </property>
  <property fmtid="{D5CDD505-2E9C-101B-9397-08002B2CF9AE}" pid="3" name="KSOProductBuildVer">
    <vt:lpwstr>2052-12.1.0.16412</vt:lpwstr>
  </property>
</Properties>
</file>