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3"/>
    <p:sldId id="294" r:id="rId5"/>
    <p:sldId id="266" r:id="rId6"/>
    <p:sldId id="257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85" r:id="rId15"/>
    <p:sldId id="292" r:id="rId16"/>
    <p:sldId id="275" r:id="rId17"/>
    <p:sldId id="286" r:id="rId18"/>
    <p:sldId id="276" r:id="rId19"/>
    <p:sldId id="277" r:id="rId20"/>
    <p:sldId id="278" r:id="rId21"/>
    <p:sldId id="279" r:id="rId22"/>
    <p:sldId id="287" r:id="rId23"/>
    <p:sldId id="280" r:id="rId24"/>
    <p:sldId id="293" r:id="rId25"/>
    <p:sldId id="282" r:id="rId26"/>
    <p:sldId id="283" r:id="rId27"/>
    <p:sldId id="284" r:id="rId28"/>
    <p:sldId id="288" r:id="rId29"/>
    <p:sldId id="289" r:id="rId30"/>
    <p:sldId id="290" r:id="rId31"/>
    <p:sldId id="291" r:id="rId32"/>
    <p:sldId id="295" r:id="rId33"/>
    <p:sldId id="324" r:id="rId34"/>
  </p:sldIdLst>
  <p:sldSz cx="9144000" cy="5143500" type="screen16x9"/>
  <p:notesSz cx="6858000" cy="9144000"/>
  <p:custDataLst>
    <p:tags r:id="rId38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03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2CC"/>
    <a:srgbClr val="00A2A8"/>
    <a:srgbClr val="095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43" d="100"/>
          <a:sy n="143" d="100"/>
        </p:scale>
        <p:origin x="684" y="120"/>
      </p:cViewPr>
      <p:guideLst>
        <p:guide orient="horz" pos="2137"/>
        <p:guide pos="3840"/>
        <p:guide orient="horz" pos="160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8" Type="http://schemas.openxmlformats.org/officeDocument/2006/relationships/tags" Target="tags/tag14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03367-A0EB-4A89-B264-706EE0014E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9CA9E-8429-42C3-B125-453FFD46719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96156"/>
            <a:ext cx="9144000" cy="490498"/>
          </a:xfrm>
          <a:prstGeom prst="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0" name="虚尾箭头 9"/>
          <p:cNvSpPr/>
          <p:nvPr userDrawn="1"/>
        </p:nvSpPr>
        <p:spPr>
          <a:xfrm>
            <a:off x="-6527" y="405364"/>
            <a:ext cx="515531" cy="265561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4340773" y="296156"/>
            <a:ext cx="4950372" cy="493987"/>
          </a:xfrm>
          <a:prstGeom prst="parallelogram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lIns="68580" tIns="34290" rIns="68580" bIns="34290"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lIns="68580" tIns="34290" rIns="68580" bIns="34290"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51663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www.ypppt.com/xiazai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lIns="68580" tIns="34290" rIns="68580" bIns="34290"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lIns="68580" tIns="34290" rIns="68580" bIns="34290"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4984B8A-3BB3-41B6-AB4F-4369974A68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F6F281C-711E-4B29-840D-2A84304D4A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18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hyperlink" Target="http://www.1ppt.com/xiazai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4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菱形 28"/>
          <p:cNvSpPr/>
          <p:nvPr/>
        </p:nvSpPr>
        <p:spPr>
          <a:xfrm>
            <a:off x="370171" y="3032635"/>
            <a:ext cx="1712629" cy="1712629"/>
          </a:xfrm>
          <a:prstGeom prst="diamond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菱形 29"/>
          <p:cNvSpPr/>
          <p:nvPr/>
        </p:nvSpPr>
        <p:spPr>
          <a:xfrm>
            <a:off x="1794444" y="1744902"/>
            <a:ext cx="1712629" cy="1712629"/>
          </a:xfrm>
          <a:prstGeom prst="diamond">
            <a:avLst/>
          </a:prstGeom>
          <a:solidFill>
            <a:srgbClr val="00C2C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菱形 22"/>
          <p:cNvSpPr/>
          <p:nvPr/>
        </p:nvSpPr>
        <p:spPr>
          <a:xfrm>
            <a:off x="370171" y="223045"/>
            <a:ext cx="2041200" cy="2041200"/>
          </a:xfrm>
          <a:prstGeom prst="diamond">
            <a:avLst/>
          </a:prstGeom>
          <a:solidFill>
            <a:srgbClr val="00A2A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700793" y="2146395"/>
            <a:ext cx="5268109" cy="83869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r"/>
            <a:r>
              <a:rPr lang="zh-CN" altLang="en-US" sz="5000" b="1" dirty="0">
                <a:ln w="2857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安全生产工作汇报</a:t>
            </a:r>
            <a:endParaRPr lang="zh-CN" altLang="en-US" sz="5000" b="1" dirty="0">
              <a:ln w="2857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  <a:gradFill flip="none" rotWithShape="1">
                <a:gsLst>
                  <a:gs pos="100000">
                    <a:srgbClr val="095A96"/>
                  </a:gs>
                  <a:gs pos="0">
                    <a:srgbClr val="00A2A8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25315" y="1733330"/>
            <a:ext cx="3437191" cy="5309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en-US" altLang="zh-CN" sz="300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WORK SAFETY REPORT</a:t>
            </a:r>
            <a:endParaRPr lang="zh-CN" altLang="en-US" sz="3000" b="1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50812" y="1433207"/>
            <a:ext cx="2618783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en-US" altLang="zh-CN" sz="5400" b="1" dirty="0" smtClean="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Aharoni" panose="02010803020104030203" pitchFamily="2" charset="-79"/>
              </a:rPr>
              <a:t>20XX</a:t>
            </a:r>
            <a:endParaRPr lang="zh-CN" altLang="en-US" sz="5400" b="1" dirty="0">
              <a:ln w="28575">
                <a:solidFill>
                  <a:schemeClr val="bg1"/>
                </a:solidFill>
              </a:ln>
              <a:gradFill>
                <a:gsLst>
                  <a:gs pos="0">
                    <a:srgbClr val="00A2A8"/>
                  </a:gs>
                  <a:gs pos="100000">
                    <a:srgbClr val="095A96"/>
                  </a:gs>
                </a:gsLst>
                <a:lin ang="54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622445" y="3580342"/>
            <a:ext cx="229924" cy="229925"/>
            <a:chOff x="6834332" y="3627732"/>
            <a:chExt cx="229924" cy="229925"/>
          </a:xfrm>
        </p:grpSpPr>
        <p:sp>
          <p:nvSpPr>
            <p:cNvPr id="12" name="椭圆 11"/>
            <p:cNvSpPr/>
            <p:nvPr/>
          </p:nvSpPr>
          <p:spPr>
            <a:xfrm>
              <a:off x="6834332" y="3627732"/>
              <a:ext cx="229924" cy="229925"/>
            </a:xfrm>
            <a:prstGeom prst="ellipse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 12"/>
            <p:cNvSpPr>
              <a:spLocks noChangeAspect="1"/>
            </p:cNvSpPr>
            <p:nvPr/>
          </p:nvSpPr>
          <p:spPr>
            <a:xfrm>
              <a:off x="6891673" y="3680271"/>
              <a:ext cx="115243" cy="124848"/>
            </a:xfrm>
            <a:custGeom>
              <a:avLst/>
              <a:gdLst/>
              <a:ahLst/>
              <a:cxnLst/>
              <a:rect l="l" t="t" r="r" b="b"/>
              <a:pathLst>
                <a:path w="220435" h="238806">
                  <a:moveTo>
                    <a:pt x="57763" y="37027"/>
                  </a:moveTo>
                  <a:cubicBezTo>
                    <a:pt x="62786" y="37696"/>
                    <a:pt x="66781" y="40088"/>
                    <a:pt x="69747" y="44202"/>
                  </a:cubicBezTo>
                  <a:cubicBezTo>
                    <a:pt x="72808" y="48221"/>
                    <a:pt x="73980" y="52741"/>
                    <a:pt x="73263" y="57764"/>
                  </a:cubicBezTo>
                  <a:cubicBezTo>
                    <a:pt x="72545" y="62787"/>
                    <a:pt x="70177" y="66830"/>
                    <a:pt x="66159" y="69891"/>
                  </a:cubicBezTo>
                  <a:cubicBezTo>
                    <a:pt x="56783" y="76971"/>
                    <a:pt x="49535" y="85630"/>
                    <a:pt x="44417" y="95867"/>
                  </a:cubicBezTo>
                  <a:cubicBezTo>
                    <a:pt x="39298" y="106104"/>
                    <a:pt x="36739" y="117011"/>
                    <a:pt x="36739" y="128588"/>
                  </a:cubicBezTo>
                  <a:cubicBezTo>
                    <a:pt x="36739" y="138538"/>
                    <a:pt x="38676" y="148034"/>
                    <a:pt x="42551" y="157075"/>
                  </a:cubicBezTo>
                  <a:cubicBezTo>
                    <a:pt x="46426" y="166117"/>
                    <a:pt x="51664" y="173938"/>
                    <a:pt x="58266" y="180540"/>
                  </a:cubicBezTo>
                  <a:cubicBezTo>
                    <a:pt x="64867" y="187141"/>
                    <a:pt x="72689" y="192379"/>
                    <a:pt x="81730" y="196254"/>
                  </a:cubicBezTo>
                  <a:cubicBezTo>
                    <a:pt x="90771" y="200129"/>
                    <a:pt x="100267" y="202066"/>
                    <a:pt x="110217" y="202066"/>
                  </a:cubicBezTo>
                  <a:cubicBezTo>
                    <a:pt x="120168" y="202066"/>
                    <a:pt x="129663" y="200129"/>
                    <a:pt x="138705" y="196254"/>
                  </a:cubicBezTo>
                  <a:cubicBezTo>
                    <a:pt x="147746" y="192379"/>
                    <a:pt x="155567" y="187141"/>
                    <a:pt x="162169" y="180540"/>
                  </a:cubicBezTo>
                  <a:cubicBezTo>
                    <a:pt x="168771" y="173938"/>
                    <a:pt x="174009" y="166117"/>
                    <a:pt x="177884" y="157075"/>
                  </a:cubicBezTo>
                  <a:cubicBezTo>
                    <a:pt x="181759" y="148034"/>
                    <a:pt x="183696" y="138538"/>
                    <a:pt x="183696" y="128588"/>
                  </a:cubicBezTo>
                  <a:cubicBezTo>
                    <a:pt x="183696" y="117011"/>
                    <a:pt x="181137" y="106104"/>
                    <a:pt x="176018" y="95867"/>
                  </a:cubicBezTo>
                  <a:cubicBezTo>
                    <a:pt x="170899" y="85630"/>
                    <a:pt x="163652" y="76971"/>
                    <a:pt x="154276" y="69891"/>
                  </a:cubicBezTo>
                  <a:cubicBezTo>
                    <a:pt x="150257" y="66830"/>
                    <a:pt x="147889" y="62787"/>
                    <a:pt x="147172" y="57764"/>
                  </a:cubicBezTo>
                  <a:cubicBezTo>
                    <a:pt x="146454" y="52741"/>
                    <a:pt x="147626" y="48221"/>
                    <a:pt x="150688" y="44202"/>
                  </a:cubicBezTo>
                  <a:cubicBezTo>
                    <a:pt x="153654" y="40088"/>
                    <a:pt x="157672" y="37696"/>
                    <a:pt x="162743" y="37027"/>
                  </a:cubicBezTo>
                  <a:cubicBezTo>
                    <a:pt x="167814" y="36357"/>
                    <a:pt x="172358" y="37553"/>
                    <a:pt x="176377" y="40615"/>
                  </a:cubicBezTo>
                  <a:cubicBezTo>
                    <a:pt x="190345" y="51043"/>
                    <a:pt x="201181" y="63959"/>
                    <a:pt x="208882" y="79363"/>
                  </a:cubicBezTo>
                  <a:cubicBezTo>
                    <a:pt x="216584" y="94767"/>
                    <a:pt x="220435" y="111175"/>
                    <a:pt x="220435" y="128588"/>
                  </a:cubicBezTo>
                  <a:cubicBezTo>
                    <a:pt x="220435" y="143513"/>
                    <a:pt x="217517" y="157769"/>
                    <a:pt x="211681" y="171355"/>
                  </a:cubicBezTo>
                  <a:cubicBezTo>
                    <a:pt x="205845" y="184941"/>
                    <a:pt x="197999" y="196661"/>
                    <a:pt x="188145" y="206515"/>
                  </a:cubicBezTo>
                  <a:cubicBezTo>
                    <a:pt x="178290" y="216370"/>
                    <a:pt x="166570" y="224215"/>
                    <a:pt x="152984" y="230052"/>
                  </a:cubicBezTo>
                  <a:cubicBezTo>
                    <a:pt x="139398" y="235888"/>
                    <a:pt x="125143" y="238806"/>
                    <a:pt x="110217" y="238806"/>
                  </a:cubicBezTo>
                  <a:cubicBezTo>
                    <a:pt x="95292" y="238806"/>
                    <a:pt x="81036" y="235888"/>
                    <a:pt x="67451" y="230052"/>
                  </a:cubicBezTo>
                  <a:cubicBezTo>
                    <a:pt x="53865" y="224215"/>
                    <a:pt x="42144" y="216370"/>
                    <a:pt x="32290" y="206515"/>
                  </a:cubicBezTo>
                  <a:cubicBezTo>
                    <a:pt x="22435" y="196661"/>
                    <a:pt x="14590" y="184941"/>
                    <a:pt x="8754" y="171355"/>
                  </a:cubicBezTo>
                  <a:cubicBezTo>
                    <a:pt x="2918" y="157769"/>
                    <a:pt x="0" y="143513"/>
                    <a:pt x="0" y="128588"/>
                  </a:cubicBezTo>
                  <a:cubicBezTo>
                    <a:pt x="0" y="111175"/>
                    <a:pt x="3850" y="94767"/>
                    <a:pt x="11552" y="79363"/>
                  </a:cubicBezTo>
                  <a:cubicBezTo>
                    <a:pt x="19254" y="63959"/>
                    <a:pt x="30089" y="51043"/>
                    <a:pt x="44058" y="40615"/>
                  </a:cubicBezTo>
                  <a:cubicBezTo>
                    <a:pt x="48172" y="37553"/>
                    <a:pt x="52740" y="36357"/>
                    <a:pt x="57763" y="37027"/>
                  </a:cubicBezTo>
                  <a:close/>
                  <a:moveTo>
                    <a:pt x="110217" y="0"/>
                  </a:moveTo>
                  <a:cubicBezTo>
                    <a:pt x="115192" y="0"/>
                    <a:pt x="119498" y="1818"/>
                    <a:pt x="123134" y="5454"/>
                  </a:cubicBezTo>
                  <a:cubicBezTo>
                    <a:pt x="126769" y="9090"/>
                    <a:pt x="128587" y="13395"/>
                    <a:pt x="128587" y="18370"/>
                  </a:cubicBezTo>
                  <a:lnTo>
                    <a:pt x="128587" y="110218"/>
                  </a:lnTo>
                  <a:cubicBezTo>
                    <a:pt x="128587" y="115193"/>
                    <a:pt x="126769" y="119499"/>
                    <a:pt x="123134" y="123134"/>
                  </a:cubicBezTo>
                  <a:cubicBezTo>
                    <a:pt x="119498" y="126770"/>
                    <a:pt x="115192" y="128588"/>
                    <a:pt x="110217" y="128588"/>
                  </a:cubicBezTo>
                  <a:cubicBezTo>
                    <a:pt x="105242" y="128588"/>
                    <a:pt x="100937" y="126770"/>
                    <a:pt x="97301" y="123134"/>
                  </a:cubicBezTo>
                  <a:cubicBezTo>
                    <a:pt x="93666" y="119499"/>
                    <a:pt x="91848" y="115193"/>
                    <a:pt x="91848" y="110218"/>
                  </a:cubicBezTo>
                  <a:lnTo>
                    <a:pt x="91848" y="18370"/>
                  </a:lnTo>
                  <a:cubicBezTo>
                    <a:pt x="91848" y="13395"/>
                    <a:pt x="93666" y="9090"/>
                    <a:pt x="97301" y="5454"/>
                  </a:cubicBezTo>
                  <a:cubicBezTo>
                    <a:pt x="100937" y="1818"/>
                    <a:pt x="105242" y="0"/>
                    <a:pt x="1102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sz="1500" dirty="0">
                <a:solidFill>
                  <a:srgbClr val="000000"/>
                </a:solidFill>
                <a:latin typeface="FontAwesome" pitchFamily="2" charset="0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013517" y="3580342"/>
            <a:ext cx="229924" cy="229925"/>
            <a:chOff x="5225404" y="3627732"/>
            <a:chExt cx="229924" cy="229925"/>
          </a:xfrm>
        </p:grpSpPr>
        <p:sp>
          <p:nvSpPr>
            <p:cNvPr id="14" name="椭圆 13"/>
            <p:cNvSpPr/>
            <p:nvPr/>
          </p:nvSpPr>
          <p:spPr>
            <a:xfrm>
              <a:off x="5225404" y="3627732"/>
              <a:ext cx="229924" cy="229925"/>
            </a:xfrm>
            <a:prstGeom prst="ellipse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1"/>
            <p:cNvSpPr>
              <a:spLocks noEditPoints="1"/>
            </p:cNvSpPr>
            <p:nvPr/>
          </p:nvSpPr>
          <p:spPr bwMode="auto">
            <a:xfrm>
              <a:off x="5298562" y="3690439"/>
              <a:ext cx="83609" cy="104511"/>
            </a:xfrm>
            <a:custGeom>
              <a:avLst/>
              <a:gdLst>
                <a:gd name="T0" fmla="*/ 31 w 31"/>
                <a:gd name="T1" fmla="*/ 22 h 44"/>
                <a:gd name="T2" fmla="*/ 17 w 31"/>
                <a:gd name="T3" fmla="*/ 37 h 44"/>
                <a:gd name="T4" fmla="*/ 17 w 31"/>
                <a:gd name="T5" fmla="*/ 41 h 44"/>
                <a:gd name="T6" fmla="*/ 24 w 31"/>
                <a:gd name="T7" fmla="*/ 41 h 44"/>
                <a:gd name="T8" fmla="*/ 26 w 31"/>
                <a:gd name="T9" fmla="*/ 43 h 44"/>
                <a:gd name="T10" fmla="*/ 24 w 31"/>
                <a:gd name="T11" fmla="*/ 44 h 44"/>
                <a:gd name="T12" fmla="*/ 7 w 31"/>
                <a:gd name="T13" fmla="*/ 44 h 44"/>
                <a:gd name="T14" fmla="*/ 5 w 31"/>
                <a:gd name="T15" fmla="*/ 43 h 44"/>
                <a:gd name="T16" fmla="*/ 7 w 31"/>
                <a:gd name="T17" fmla="*/ 41 h 44"/>
                <a:gd name="T18" fmla="*/ 14 w 31"/>
                <a:gd name="T19" fmla="*/ 41 h 44"/>
                <a:gd name="T20" fmla="*/ 14 w 31"/>
                <a:gd name="T21" fmla="*/ 37 h 44"/>
                <a:gd name="T22" fmla="*/ 0 w 31"/>
                <a:gd name="T23" fmla="*/ 22 h 44"/>
                <a:gd name="T24" fmla="*/ 0 w 31"/>
                <a:gd name="T25" fmla="*/ 19 h 44"/>
                <a:gd name="T26" fmla="*/ 2 w 31"/>
                <a:gd name="T27" fmla="*/ 17 h 44"/>
                <a:gd name="T28" fmla="*/ 4 w 31"/>
                <a:gd name="T29" fmla="*/ 19 h 44"/>
                <a:gd name="T30" fmla="*/ 4 w 31"/>
                <a:gd name="T31" fmla="*/ 22 h 44"/>
                <a:gd name="T32" fmla="*/ 16 w 31"/>
                <a:gd name="T33" fmla="*/ 34 h 44"/>
                <a:gd name="T34" fmla="*/ 28 w 31"/>
                <a:gd name="T35" fmla="*/ 22 h 44"/>
                <a:gd name="T36" fmla="*/ 28 w 31"/>
                <a:gd name="T37" fmla="*/ 19 h 44"/>
                <a:gd name="T38" fmla="*/ 29 w 31"/>
                <a:gd name="T39" fmla="*/ 17 h 44"/>
                <a:gd name="T40" fmla="*/ 31 w 31"/>
                <a:gd name="T41" fmla="*/ 19 h 44"/>
                <a:gd name="T42" fmla="*/ 31 w 31"/>
                <a:gd name="T43" fmla="*/ 22 h 44"/>
                <a:gd name="T44" fmla="*/ 24 w 31"/>
                <a:gd name="T45" fmla="*/ 22 h 44"/>
                <a:gd name="T46" fmla="*/ 16 w 31"/>
                <a:gd name="T47" fmla="*/ 31 h 44"/>
                <a:gd name="T48" fmla="*/ 7 w 31"/>
                <a:gd name="T49" fmla="*/ 22 h 44"/>
                <a:gd name="T50" fmla="*/ 7 w 31"/>
                <a:gd name="T51" fmla="*/ 8 h 44"/>
                <a:gd name="T52" fmla="*/ 16 w 31"/>
                <a:gd name="T53" fmla="*/ 0 h 44"/>
                <a:gd name="T54" fmla="*/ 24 w 31"/>
                <a:gd name="T55" fmla="*/ 8 h 44"/>
                <a:gd name="T56" fmla="*/ 24 w 31"/>
                <a:gd name="T57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" h="44">
                  <a:moveTo>
                    <a:pt x="31" y="22"/>
                  </a:moveTo>
                  <a:cubicBezTo>
                    <a:pt x="31" y="30"/>
                    <a:pt x="25" y="37"/>
                    <a:pt x="17" y="37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5" y="41"/>
                    <a:pt x="26" y="42"/>
                    <a:pt x="26" y="43"/>
                  </a:cubicBezTo>
                  <a:cubicBezTo>
                    <a:pt x="26" y="44"/>
                    <a:pt x="25" y="44"/>
                    <a:pt x="24" y="44"/>
                  </a:cubicBezTo>
                  <a:cubicBezTo>
                    <a:pt x="7" y="44"/>
                    <a:pt x="7" y="44"/>
                    <a:pt x="7" y="44"/>
                  </a:cubicBezTo>
                  <a:cubicBezTo>
                    <a:pt x="6" y="44"/>
                    <a:pt x="5" y="44"/>
                    <a:pt x="5" y="43"/>
                  </a:cubicBezTo>
                  <a:cubicBezTo>
                    <a:pt x="5" y="42"/>
                    <a:pt x="6" y="41"/>
                    <a:pt x="7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30"/>
                    <a:pt x="0" y="2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8"/>
                    <a:pt x="1" y="17"/>
                    <a:pt x="2" y="17"/>
                  </a:cubicBezTo>
                  <a:cubicBezTo>
                    <a:pt x="3" y="17"/>
                    <a:pt x="4" y="18"/>
                    <a:pt x="4" y="19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9"/>
                    <a:pt x="9" y="34"/>
                    <a:pt x="16" y="34"/>
                  </a:cubicBezTo>
                  <a:cubicBezTo>
                    <a:pt x="22" y="34"/>
                    <a:pt x="28" y="29"/>
                    <a:pt x="28" y="22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8"/>
                    <a:pt x="28" y="17"/>
                    <a:pt x="29" y="17"/>
                  </a:cubicBezTo>
                  <a:cubicBezTo>
                    <a:pt x="30" y="17"/>
                    <a:pt x="31" y="18"/>
                    <a:pt x="31" y="19"/>
                  </a:cubicBezTo>
                  <a:lnTo>
                    <a:pt x="31" y="22"/>
                  </a:lnTo>
                  <a:close/>
                  <a:moveTo>
                    <a:pt x="24" y="22"/>
                  </a:moveTo>
                  <a:cubicBezTo>
                    <a:pt x="24" y="27"/>
                    <a:pt x="20" y="31"/>
                    <a:pt x="16" y="31"/>
                  </a:cubicBezTo>
                  <a:cubicBezTo>
                    <a:pt x="11" y="31"/>
                    <a:pt x="7" y="27"/>
                    <a:pt x="7" y="22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4"/>
                    <a:pt x="11" y="0"/>
                    <a:pt x="16" y="0"/>
                  </a:cubicBezTo>
                  <a:cubicBezTo>
                    <a:pt x="20" y="0"/>
                    <a:pt x="24" y="4"/>
                    <a:pt x="24" y="8"/>
                  </a:cubicBezTo>
                  <a:lnTo>
                    <a:pt x="24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/>
            </a:p>
          </p:txBody>
        </p:sp>
      </p:grpSp>
      <p:sp>
        <p:nvSpPr>
          <p:cNvPr id="16" name="矩形 15"/>
          <p:cNvSpPr/>
          <p:nvPr/>
        </p:nvSpPr>
        <p:spPr>
          <a:xfrm>
            <a:off x="5256332" y="3547535"/>
            <a:ext cx="1103630" cy="275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汇报人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:PPT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857041" y="3547535"/>
            <a:ext cx="15052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20XX.XX.XX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32"/>
          <p:cNvSpPr txBox="1"/>
          <p:nvPr/>
        </p:nvSpPr>
        <p:spPr>
          <a:xfrm>
            <a:off x="3882718" y="2946149"/>
            <a:ext cx="4996543" cy="276999"/>
          </a:xfrm>
          <a:prstGeom prst="homePlate">
            <a:avLst>
              <a:gd name="adj" fmla="val 108948"/>
            </a:avLst>
          </a:prstGeom>
          <a:gradFill>
            <a:gsLst>
              <a:gs pos="100000">
                <a:srgbClr val="00A2A8">
                  <a:lumMod val="90000"/>
                  <a:lumOff val="10000"/>
                </a:srgbClr>
              </a:gs>
              <a:gs pos="0">
                <a:srgbClr val="00A2A8"/>
              </a:gs>
            </a:gsLst>
            <a:lin ang="5400000" scaled="1"/>
          </a:gradFill>
          <a:ln w="76200" cap="rnd">
            <a:noFill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rtlCol="0" anchor="ctr"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此模板可用于工作汇报、工作总结、年终总结、季度报告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0" y="1136156"/>
            <a:ext cx="2825116" cy="2825116"/>
          </a:xfrm>
          <a:prstGeom prst="diamond">
            <a:avLst/>
          </a:prstGeom>
          <a:ln w="5715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1794444" y="489155"/>
            <a:ext cx="1590518" cy="1592893"/>
          </a:xfrm>
          <a:prstGeom prst="diamond">
            <a:avLst/>
          </a:prstGeom>
          <a:ln w="381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图片 20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1839218" y="3091550"/>
            <a:ext cx="1594800" cy="1594800"/>
          </a:xfrm>
          <a:prstGeom prst="diamond">
            <a:avLst/>
          </a:prstGeom>
          <a:ln w="381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8000">
        <p:blinds dir="vert"/>
      </p:transition>
    </mc:Choice>
    <mc:Fallback>
      <p:transition spd="slow" advTm="8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99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99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99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99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199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199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3" grpId="0" animBg="1"/>
      <p:bldP spid="8" grpId="0"/>
      <p:bldP spid="9" grpId="1"/>
      <p:bldP spid="10" grpId="0"/>
      <p:bldP spid="16" grpId="0"/>
      <p:bldP spid="17" grpId="0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2062103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严格培训质量评估考核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菱形 1"/>
          <p:cNvSpPr/>
          <p:nvPr/>
        </p:nvSpPr>
        <p:spPr>
          <a:xfrm>
            <a:off x="4296027" y="1487969"/>
            <a:ext cx="774000" cy="774000"/>
          </a:xfrm>
          <a:prstGeom prst="diamond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5182044" y="2571032"/>
            <a:ext cx="774000" cy="774000"/>
          </a:xfrm>
          <a:prstGeom prst="diamond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0" name="菱形 19"/>
          <p:cNvSpPr/>
          <p:nvPr/>
        </p:nvSpPr>
        <p:spPr>
          <a:xfrm>
            <a:off x="4277071" y="3666892"/>
            <a:ext cx="774000" cy="774000"/>
          </a:xfrm>
          <a:prstGeom prst="diamond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"/>
          <p:cNvSpPr txBox="1"/>
          <p:nvPr/>
        </p:nvSpPr>
        <p:spPr>
          <a:xfrm>
            <a:off x="4363211" y="1613359"/>
            <a:ext cx="63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" name="TextBox 2"/>
          <p:cNvSpPr txBox="1"/>
          <p:nvPr/>
        </p:nvSpPr>
        <p:spPr>
          <a:xfrm>
            <a:off x="5249228" y="2696422"/>
            <a:ext cx="63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TextBox 2"/>
          <p:cNvSpPr txBox="1"/>
          <p:nvPr/>
        </p:nvSpPr>
        <p:spPr>
          <a:xfrm>
            <a:off x="4344255" y="3792282"/>
            <a:ext cx="63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182044" y="1559115"/>
            <a:ext cx="3136456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建立公司、科室、班组“三级”培训质量检查考评机制，根据培训数量、培训质量和培训满意度结算培训费用</a:t>
            </a:r>
            <a:endParaRPr lang="zh-CN" altLang="zh-CN" sz="11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82044" y="125994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三级培训考评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007544" y="2748554"/>
            <a:ext cx="2653856" cy="511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严格按规定提取职工教育经费，实行分级切块管理，足额提取、专款专用</a:t>
            </a:r>
            <a:endParaRPr lang="zh-CN" altLang="zh-CN" sz="11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7544" y="2449381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培训经费专款专用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155313" y="3863045"/>
            <a:ext cx="3136456" cy="951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严格安全培训质量追溯制度，凡培训责任不落实、培训质量不合格的，一律严肃追究相关单位人员责任。发生各类生产安全事故，一律倒查安全培训质量</a:t>
            </a:r>
            <a:endParaRPr lang="zh-CN" altLang="zh-CN" sz="11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5313" y="356387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不合格要追责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66700" y="1714500"/>
            <a:ext cx="3806579" cy="2343464"/>
            <a:chOff x="266700" y="1714500"/>
            <a:chExt cx="3806579" cy="2343464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463733" y="1954011"/>
              <a:ext cx="3460567" cy="1917638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700" y="1714500"/>
              <a:ext cx="3806579" cy="234346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849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349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349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849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35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35212" y="1803401"/>
            <a:ext cx="3232906" cy="1909938"/>
          </a:xfrm>
          <a:prstGeom prst="rect">
            <a:avLst/>
          </a:prstGeom>
          <a:noFill/>
          <a:ln w="38100">
            <a:solidFill>
              <a:srgbClr val="00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 rot="16200000">
            <a:off x="5331329" y="1468261"/>
            <a:ext cx="1673578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 rot="16200000">
            <a:off x="2234145" y="3338689"/>
            <a:ext cx="1673578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 rot="16200000">
            <a:off x="5331329" y="3397250"/>
            <a:ext cx="1673578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 rot="16200000">
            <a:off x="2208745" y="1455561"/>
            <a:ext cx="1673578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加强职业卫生管理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52600" y="1428750"/>
            <a:ext cx="2684237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826000" y="1428750"/>
            <a:ext cx="2684237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752600" y="3397250"/>
            <a:ext cx="2684237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826000" y="3397250"/>
            <a:ext cx="2684237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2055785" y="1117600"/>
            <a:ext cx="2077866" cy="1409700"/>
          </a:xfrm>
          <a:prstGeom prst="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129185" y="1117600"/>
            <a:ext cx="2077866" cy="1409700"/>
          </a:xfrm>
          <a:prstGeom prst="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2032001" y="3067050"/>
            <a:ext cx="2077866" cy="1409700"/>
          </a:xfrm>
          <a:prstGeom prst="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5129185" y="3067050"/>
            <a:ext cx="2077866" cy="1409700"/>
          </a:xfrm>
          <a:prstGeom prst="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8" name="矩形-4"/>
          <p:cNvSpPr>
            <a:spLocks noEditPoints="1"/>
          </p:cNvSpPr>
          <p:nvPr/>
        </p:nvSpPr>
        <p:spPr bwMode="auto">
          <a:xfrm>
            <a:off x="2958996" y="1300506"/>
            <a:ext cx="271444" cy="271444"/>
          </a:xfrm>
          <a:custGeom>
            <a:avLst/>
            <a:gdLst>
              <a:gd name="T0" fmla="*/ 532 w 661"/>
              <a:gd name="T1" fmla="*/ 544 h 639"/>
              <a:gd name="T2" fmla="*/ 549 w 661"/>
              <a:gd name="T3" fmla="*/ 604 h 639"/>
              <a:gd name="T4" fmla="*/ 593 w 661"/>
              <a:gd name="T5" fmla="*/ 563 h 639"/>
              <a:gd name="T6" fmla="*/ 420 w 661"/>
              <a:gd name="T7" fmla="*/ 337 h 639"/>
              <a:gd name="T8" fmla="*/ 619 w 661"/>
              <a:gd name="T9" fmla="*/ 542 h 639"/>
              <a:gd name="T10" fmla="*/ 627 w 661"/>
              <a:gd name="T11" fmla="*/ 582 h 639"/>
              <a:gd name="T12" fmla="*/ 608 w 661"/>
              <a:gd name="T13" fmla="*/ 618 h 639"/>
              <a:gd name="T14" fmla="*/ 577 w 661"/>
              <a:gd name="T15" fmla="*/ 635 h 639"/>
              <a:gd name="T16" fmla="*/ 543 w 661"/>
              <a:gd name="T17" fmla="*/ 635 h 639"/>
              <a:gd name="T18" fmla="*/ 513 w 661"/>
              <a:gd name="T19" fmla="*/ 618 h 639"/>
              <a:gd name="T20" fmla="*/ 325 w 661"/>
              <a:gd name="T21" fmla="*/ 385 h 639"/>
              <a:gd name="T22" fmla="*/ 373 w 661"/>
              <a:gd name="T23" fmla="*/ 409 h 639"/>
              <a:gd name="T24" fmla="*/ 420 w 661"/>
              <a:gd name="T25" fmla="*/ 362 h 639"/>
              <a:gd name="T26" fmla="*/ 420 w 661"/>
              <a:gd name="T27" fmla="*/ 347 h 639"/>
              <a:gd name="T28" fmla="*/ 140 w 661"/>
              <a:gd name="T29" fmla="*/ 15 h 639"/>
              <a:gd name="T30" fmla="*/ 210 w 661"/>
              <a:gd name="T31" fmla="*/ 34 h 639"/>
              <a:gd name="T32" fmla="*/ 259 w 661"/>
              <a:gd name="T33" fmla="*/ 80 h 639"/>
              <a:gd name="T34" fmla="*/ 280 w 661"/>
              <a:gd name="T35" fmla="*/ 136 h 639"/>
              <a:gd name="T36" fmla="*/ 276 w 661"/>
              <a:gd name="T37" fmla="*/ 193 h 639"/>
              <a:gd name="T38" fmla="*/ 322 w 661"/>
              <a:gd name="T39" fmla="*/ 239 h 639"/>
              <a:gd name="T40" fmla="*/ 305 w 661"/>
              <a:gd name="T41" fmla="*/ 241 h 639"/>
              <a:gd name="T42" fmla="*/ 238 w 661"/>
              <a:gd name="T43" fmla="*/ 297 h 639"/>
              <a:gd name="T44" fmla="*/ 274 w 661"/>
              <a:gd name="T45" fmla="*/ 333 h 639"/>
              <a:gd name="T46" fmla="*/ 185 w 661"/>
              <a:gd name="T47" fmla="*/ 290 h 639"/>
              <a:gd name="T48" fmla="*/ 155 w 661"/>
              <a:gd name="T49" fmla="*/ 296 h 639"/>
              <a:gd name="T50" fmla="*/ 94 w 661"/>
              <a:gd name="T51" fmla="*/ 288 h 639"/>
              <a:gd name="T52" fmla="*/ 41 w 661"/>
              <a:gd name="T53" fmla="*/ 256 h 639"/>
              <a:gd name="T54" fmla="*/ 5 w 661"/>
              <a:gd name="T55" fmla="*/ 191 h 639"/>
              <a:gd name="T56" fmla="*/ 5 w 661"/>
              <a:gd name="T57" fmla="*/ 119 h 639"/>
              <a:gd name="T58" fmla="*/ 162 w 661"/>
              <a:gd name="T59" fmla="*/ 178 h 639"/>
              <a:gd name="T60" fmla="*/ 104 w 661"/>
              <a:gd name="T61" fmla="*/ 21 h 639"/>
              <a:gd name="T62" fmla="*/ 558 w 661"/>
              <a:gd name="T63" fmla="*/ 0 h 639"/>
              <a:gd name="T64" fmla="*/ 481 w 661"/>
              <a:gd name="T65" fmla="*/ 280 h 639"/>
              <a:gd name="T66" fmla="*/ 441 w 661"/>
              <a:gd name="T67" fmla="*/ 288 h 639"/>
              <a:gd name="T68" fmla="*/ 411 w 661"/>
              <a:gd name="T69" fmla="*/ 318 h 639"/>
              <a:gd name="T70" fmla="*/ 403 w 661"/>
              <a:gd name="T71" fmla="*/ 356 h 639"/>
              <a:gd name="T72" fmla="*/ 325 w 661"/>
              <a:gd name="T73" fmla="*/ 362 h 639"/>
              <a:gd name="T74" fmla="*/ 155 w 661"/>
              <a:gd name="T75" fmla="*/ 548 h 639"/>
              <a:gd name="T76" fmla="*/ 36 w 661"/>
              <a:gd name="T77" fmla="*/ 639 h 639"/>
              <a:gd name="T78" fmla="*/ 79 w 661"/>
              <a:gd name="T79" fmla="*/ 532 h 639"/>
              <a:gd name="T80" fmla="*/ 119 w 661"/>
              <a:gd name="T81" fmla="*/ 512 h 639"/>
              <a:gd name="T82" fmla="*/ 261 w 661"/>
              <a:gd name="T83" fmla="*/ 297 h 639"/>
              <a:gd name="T84" fmla="*/ 324 w 661"/>
              <a:gd name="T85" fmla="*/ 256 h 639"/>
              <a:gd name="T86" fmla="*/ 360 w 661"/>
              <a:gd name="T87" fmla="*/ 237 h 639"/>
              <a:gd name="T88" fmla="*/ 378 w 661"/>
              <a:gd name="T89" fmla="*/ 201 h 639"/>
              <a:gd name="T90" fmla="*/ 558 w 661"/>
              <a:gd name="T91" fmla="*/ 0 h 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61" h="639">
                <a:moveTo>
                  <a:pt x="564" y="536"/>
                </a:moveTo>
                <a:lnTo>
                  <a:pt x="532" y="544"/>
                </a:lnTo>
                <a:lnTo>
                  <a:pt x="522" y="578"/>
                </a:lnTo>
                <a:lnTo>
                  <a:pt x="549" y="604"/>
                </a:lnTo>
                <a:lnTo>
                  <a:pt x="583" y="597"/>
                </a:lnTo>
                <a:lnTo>
                  <a:pt x="593" y="563"/>
                </a:lnTo>
                <a:lnTo>
                  <a:pt x="564" y="536"/>
                </a:lnTo>
                <a:close/>
                <a:moveTo>
                  <a:pt x="420" y="337"/>
                </a:moveTo>
                <a:lnTo>
                  <a:pt x="608" y="525"/>
                </a:lnTo>
                <a:lnTo>
                  <a:pt x="619" y="542"/>
                </a:lnTo>
                <a:lnTo>
                  <a:pt x="627" y="561"/>
                </a:lnTo>
                <a:lnTo>
                  <a:pt x="627" y="582"/>
                </a:lnTo>
                <a:lnTo>
                  <a:pt x="619" y="601"/>
                </a:lnTo>
                <a:lnTo>
                  <a:pt x="608" y="618"/>
                </a:lnTo>
                <a:lnTo>
                  <a:pt x="593" y="629"/>
                </a:lnTo>
                <a:lnTo>
                  <a:pt x="577" y="635"/>
                </a:lnTo>
                <a:lnTo>
                  <a:pt x="560" y="637"/>
                </a:lnTo>
                <a:lnTo>
                  <a:pt x="543" y="635"/>
                </a:lnTo>
                <a:lnTo>
                  <a:pt x="528" y="629"/>
                </a:lnTo>
                <a:lnTo>
                  <a:pt x="513" y="618"/>
                </a:lnTo>
                <a:lnTo>
                  <a:pt x="303" y="407"/>
                </a:lnTo>
                <a:lnTo>
                  <a:pt x="325" y="385"/>
                </a:lnTo>
                <a:lnTo>
                  <a:pt x="361" y="421"/>
                </a:lnTo>
                <a:lnTo>
                  <a:pt x="373" y="409"/>
                </a:lnTo>
                <a:lnTo>
                  <a:pt x="414" y="368"/>
                </a:lnTo>
                <a:lnTo>
                  <a:pt x="420" y="362"/>
                </a:lnTo>
                <a:lnTo>
                  <a:pt x="420" y="354"/>
                </a:lnTo>
                <a:lnTo>
                  <a:pt x="420" y="347"/>
                </a:lnTo>
                <a:lnTo>
                  <a:pt x="420" y="337"/>
                </a:lnTo>
                <a:close/>
                <a:moveTo>
                  <a:pt x="140" y="15"/>
                </a:moveTo>
                <a:lnTo>
                  <a:pt x="176" y="19"/>
                </a:lnTo>
                <a:lnTo>
                  <a:pt x="210" y="34"/>
                </a:lnTo>
                <a:lnTo>
                  <a:pt x="240" y="57"/>
                </a:lnTo>
                <a:lnTo>
                  <a:pt x="259" y="80"/>
                </a:lnTo>
                <a:lnTo>
                  <a:pt x="272" y="108"/>
                </a:lnTo>
                <a:lnTo>
                  <a:pt x="280" y="136"/>
                </a:lnTo>
                <a:lnTo>
                  <a:pt x="282" y="165"/>
                </a:lnTo>
                <a:lnTo>
                  <a:pt x="276" y="193"/>
                </a:lnTo>
                <a:lnTo>
                  <a:pt x="280" y="197"/>
                </a:lnTo>
                <a:lnTo>
                  <a:pt x="322" y="239"/>
                </a:lnTo>
                <a:lnTo>
                  <a:pt x="310" y="241"/>
                </a:lnTo>
                <a:lnTo>
                  <a:pt x="305" y="241"/>
                </a:lnTo>
                <a:lnTo>
                  <a:pt x="297" y="239"/>
                </a:lnTo>
                <a:lnTo>
                  <a:pt x="238" y="297"/>
                </a:lnTo>
                <a:lnTo>
                  <a:pt x="250" y="309"/>
                </a:lnTo>
                <a:lnTo>
                  <a:pt x="274" y="333"/>
                </a:lnTo>
                <a:lnTo>
                  <a:pt x="252" y="356"/>
                </a:lnTo>
                <a:lnTo>
                  <a:pt x="185" y="290"/>
                </a:lnTo>
                <a:lnTo>
                  <a:pt x="185" y="290"/>
                </a:lnTo>
                <a:lnTo>
                  <a:pt x="155" y="296"/>
                </a:lnTo>
                <a:lnTo>
                  <a:pt x="125" y="296"/>
                </a:lnTo>
                <a:lnTo>
                  <a:pt x="94" y="288"/>
                </a:lnTo>
                <a:lnTo>
                  <a:pt x="66" y="275"/>
                </a:lnTo>
                <a:lnTo>
                  <a:pt x="41" y="256"/>
                </a:lnTo>
                <a:lnTo>
                  <a:pt x="18" y="225"/>
                </a:lnTo>
                <a:lnTo>
                  <a:pt x="5" y="191"/>
                </a:lnTo>
                <a:lnTo>
                  <a:pt x="0" y="155"/>
                </a:lnTo>
                <a:lnTo>
                  <a:pt x="5" y="119"/>
                </a:lnTo>
                <a:lnTo>
                  <a:pt x="85" y="199"/>
                </a:lnTo>
                <a:lnTo>
                  <a:pt x="162" y="178"/>
                </a:lnTo>
                <a:lnTo>
                  <a:pt x="183" y="100"/>
                </a:lnTo>
                <a:lnTo>
                  <a:pt x="104" y="21"/>
                </a:lnTo>
                <a:lnTo>
                  <a:pt x="140" y="15"/>
                </a:lnTo>
                <a:close/>
                <a:moveTo>
                  <a:pt x="558" y="0"/>
                </a:moveTo>
                <a:lnTo>
                  <a:pt x="661" y="100"/>
                </a:lnTo>
                <a:lnTo>
                  <a:pt x="481" y="280"/>
                </a:lnTo>
                <a:lnTo>
                  <a:pt x="460" y="282"/>
                </a:lnTo>
                <a:lnTo>
                  <a:pt x="441" y="288"/>
                </a:lnTo>
                <a:lnTo>
                  <a:pt x="424" y="301"/>
                </a:lnTo>
                <a:lnTo>
                  <a:pt x="411" y="318"/>
                </a:lnTo>
                <a:lnTo>
                  <a:pt x="405" y="337"/>
                </a:lnTo>
                <a:lnTo>
                  <a:pt x="403" y="356"/>
                </a:lnTo>
                <a:lnTo>
                  <a:pt x="363" y="398"/>
                </a:lnTo>
                <a:lnTo>
                  <a:pt x="325" y="362"/>
                </a:lnTo>
                <a:lnTo>
                  <a:pt x="147" y="540"/>
                </a:lnTo>
                <a:lnTo>
                  <a:pt x="155" y="548"/>
                </a:lnTo>
                <a:lnTo>
                  <a:pt x="126" y="582"/>
                </a:lnTo>
                <a:lnTo>
                  <a:pt x="36" y="639"/>
                </a:lnTo>
                <a:lnTo>
                  <a:pt x="22" y="623"/>
                </a:lnTo>
                <a:lnTo>
                  <a:pt x="79" y="532"/>
                </a:lnTo>
                <a:lnTo>
                  <a:pt x="113" y="506"/>
                </a:lnTo>
                <a:lnTo>
                  <a:pt x="119" y="512"/>
                </a:lnTo>
                <a:lnTo>
                  <a:pt x="297" y="333"/>
                </a:lnTo>
                <a:lnTo>
                  <a:pt x="261" y="297"/>
                </a:lnTo>
                <a:lnTo>
                  <a:pt x="303" y="256"/>
                </a:lnTo>
                <a:lnTo>
                  <a:pt x="324" y="256"/>
                </a:lnTo>
                <a:lnTo>
                  <a:pt x="342" y="248"/>
                </a:lnTo>
                <a:lnTo>
                  <a:pt x="360" y="237"/>
                </a:lnTo>
                <a:lnTo>
                  <a:pt x="371" y="220"/>
                </a:lnTo>
                <a:lnTo>
                  <a:pt x="378" y="201"/>
                </a:lnTo>
                <a:lnTo>
                  <a:pt x="378" y="180"/>
                </a:lnTo>
                <a:lnTo>
                  <a:pt x="558" y="0"/>
                </a:lnTo>
                <a:close/>
              </a:path>
            </a:pathLst>
          </a:custGeom>
          <a:solidFill>
            <a:schemeClr val="bg1"/>
          </a:solidFill>
          <a:ln w="15875">
            <a:noFill/>
            <a:prstDash val="solid"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</a:endParaRPr>
          </a:p>
        </p:txBody>
      </p:sp>
      <p:sp>
        <p:nvSpPr>
          <p:cNvPr id="19" name="矩形-5"/>
          <p:cNvSpPr/>
          <p:nvPr/>
        </p:nvSpPr>
        <p:spPr>
          <a:xfrm>
            <a:off x="6015491" y="1300506"/>
            <a:ext cx="305254" cy="305254"/>
          </a:xfrm>
          <a:custGeom>
            <a:avLst/>
            <a:gdLst>
              <a:gd name="connsiteX0" fmla="*/ 200025 w 323850"/>
              <a:gd name="connsiteY0" fmla="*/ 303213 h 336550"/>
              <a:gd name="connsiteX1" fmla="*/ 188912 w 323850"/>
              <a:gd name="connsiteY1" fmla="*/ 314326 h 336550"/>
              <a:gd name="connsiteX2" fmla="*/ 200025 w 323850"/>
              <a:gd name="connsiteY2" fmla="*/ 325439 h 336550"/>
              <a:gd name="connsiteX3" fmla="*/ 211138 w 323850"/>
              <a:gd name="connsiteY3" fmla="*/ 314326 h 336550"/>
              <a:gd name="connsiteX4" fmla="*/ 200025 w 323850"/>
              <a:gd name="connsiteY4" fmla="*/ 303213 h 336550"/>
              <a:gd name="connsiteX5" fmla="*/ 267890 w 323850"/>
              <a:gd name="connsiteY5" fmla="*/ 200026 h 336550"/>
              <a:gd name="connsiteX6" fmla="*/ 306529 w 323850"/>
              <a:gd name="connsiteY6" fmla="*/ 200026 h 336550"/>
              <a:gd name="connsiteX7" fmla="*/ 323850 w 323850"/>
              <a:gd name="connsiteY7" fmla="*/ 217105 h 336550"/>
              <a:gd name="connsiteX8" fmla="*/ 323850 w 323850"/>
              <a:gd name="connsiteY8" fmla="*/ 219733 h 336550"/>
              <a:gd name="connsiteX9" fmla="*/ 306529 w 323850"/>
              <a:gd name="connsiteY9" fmla="*/ 238126 h 336550"/>
              <a:gd name="connsiteX10" fmla="*/ 267890 w 323850"/>
              <a:gd name="connsiteY10" fmla="*/ 238126 h 336550"/>
              <a:gd name="connsiteX11" fmla="*/ 249237 w 323850"/>
              <a:gd name="connsiteY11" fmla="*/ 219733 h 336550"/>
              <a:gd name="connsiteX12" fmla="*/ 249237 w 323850"/>
              <a:gd name="connsiteY12" fmla="*/ 217105 h 336550"/>
              <a:gd name="connsiteX13" fmla="*/ 267890 w 323850"/>
              <a:gd name="connsiteY13" fmla="*/ 200026 h 336550"/>
              <a:gd name="connsiteX14" fmla="*/ 267890 w 323850"/>
              <a:gd name="connsiteY14" fmla="*/ 155576 h 336550"/>
              <a:gd name="connsiteX15" fmla="*/ 306529 w 323850"/>
              <a:gd name="connsiteY15" fmla="*/ 155576 h 336550"/>
              <a:gd name="connsiteX16" fmla="*/ 323850 w 323850"/>
              <a:gd name="connsiteY16" fmla="*/ 172528 h 336550"/>
              <a:gd name="connsiteX17" fmla="*/ 323850 w 323850"/>
              <a:gd name="connsiteY17" fmla="*/ 175137 h 336550"/>
              <a:gd name="connsiteX18" fmla="*/ 306529 w 323850"/>
              <a:gd name="connsiteY18" fmla="*/ 192089 h 336550"/>
              <a:gd name="connsiteX19" fmla="*/ 267890 w 323850"/>
              <a:gd name="connsiteY19" fmla="*/ 192089 h 336550"/>
              <a:gd name="connsiteX20" fmla="*/ 249237 w 323850"/>
              <a:gd name="connsiteY20" fmla="*/ 175137 h 336550"/>
              <a:gd name="connsiteX21" fmla="*/ 249237 w 323850"/>
              <a:gd name="connsiteY21" fmla="*/ 172528 h 336550"/>
              <a:gd name="connsiteX22" fmla="*/ 267890 w 323850"/>
              <a:gd name="connsiteY22" fmla="*/ 155576 h 336550"/>
              <a:gd name="connsiteX23" fmla="*/ 175670 w 323850"/>
              <a:gd name="connsiteY23" fmla="*/ 15876 h 336550"/>
              <a:gd name="connsiteX24" fmla="*/ 173037 w 323850"/>
              <a:gd name="connsiteY24" fmla="*/ 19686 h 336550"/>
              <a:gd name="connsiteX25" fmla="*/ 175670 w 323850"/>
              <a:gd name="connsiteY25" fmla="*/ 22226 h 336550"/>
              <a:gd name="connsiteX26" fmla="*/ 224379 w 323850"/>
              <a:gd name="connsiteY26" fmla="*/ 22226 h 336550"/>
              <a:gd name="connsiteX27" fmla="*/ 227012 w 323850"/>
              <a:gd name="connsiteY27" fmla="*/ 19686 h 336550"/>
              <a:gd name="connsiteX28" fmla="*/ 224379 w 323850"/>
              <a:gd name="connsiteY28" fmla="*/ 15876 h 336550"/>
              <a:gd name="connsiteX29" fmla="*/ 175670 w 323850"/>
              <a:gd name="connsiteY29" fmla="*/ 15876 h 336550"/>
              <a:gd name="connsiteX30" fmla="*/ 125064 w 323850"/>
              <a:gd name="connsiteY30" fmla="*/ 0 h 336550"/>
              <a:gd name="connsiteX31" fmla="*/ 276458 w 323850"/>
              <a:gd name="connsiteY31" fmla="*/ 0 h 336550"/>
              <a:gd name="connsiteX32" fmla="*/ 298837 w 323850"/>
              <a:gd name="connsiteY32" fmla="*/ 22349 h 336550"/>
              <a:gd name="connsiteX33" fmla="*/ 298837 w 323850"/>
              <a:gd name="connsiteY33" fmla="*/ 109116 h 336550"/>
              <a:gd name="connsiteX34" fmla="*/ 306736 w 323850"/>
              <a:gd name="connsiteY34" fmla="*/ 109116 h 336550"/>
              <a:gd name="connsiteX35" fmla="*/ 323850 w 323850"/>
              <a:gd name="connsiteY35" fmla="*/ 127521 h 336550"/>
              <a:gd name="connsiteX36" fmla="*/ 323850 w 323850"/>
              <a:gd name="connsiteY36" fmla="*/ 130150 h 336550"/>
              <a:gd name="connsiteX37" fmla="*/ 306736 w 323850"/>
              <a:gd name="connsiteY37" fmla="*/ 147241 h 336550"/>
              <a:gd name="connsiteX38" fmla="*/ 268559 w 323850"/>
              <a:gd name="connsiteY38" fmla="*/ 147241 h 336550"/>
              <a:gd name="connsiteX39" fmla="*/ 250128 w 323850"/>
              <a:gd name="connsiteY39" fmla="*/ 130150 h 336550"/>
              <a:gd name="connsiteX40" fmla="*/ 250128 w 323850"/>
              <a:gd name="connsiteY40" fmla="*/ 127521 h 336550"/>
              <a:gd name="connsiteX41" fmla="*/ 268559 w 323850"/>
              <a:gd name="connsiteY41" fmla="*/ 109116 h 336550"/>
              <a:gd name="connsiteX42" fmla="*/ 272508 w 323850"/>
              <a:gd name="connsiteY42" fmla="*/ 109116 h 336550"/>
              <a:gd name="connsiteX43" fmla="*/ 283040 w 323850"/>
              <a:gd name="connsiteY43" fmla="*/ 109116 h 336550"/>
              <a:gd name="connsiteX44" fmla="*/ 283040 w 323850"/>
              <a:gd name="connsiteY44" fmla="*/ 35496 h 336550"/>
              <a:gd name="connsiteX45" fmla="*/ 118481 w 323850"/>
              <a:gd name="connsiteY45" fmla="*/ 35496 h 336550"/>
              <a:gd name="connsiteX46" fmla="*/ 118481 w 323850"/>
              <a:gd name="connsiteY46" fmla="*/ 76250 h 336550"/>
              <a:gd name="connsiteX47" fmla="*/ 155342 w 323850"/>
              <a:gd name="connsiteY47" fmla="*/ 56530 h 336550"/>
              <a:gd name="connsiteX48" fmla="*/ 184305 w 323850"/>
              <a:gd name="connsiteY48" fmla="*/ 74935 h 336550"/>
              <a:gd name="connsiteX49" fmla="*/ 139545 w 323850"/>
              <a:gd name="connsiteY49" fmla="*/ 117004 h 336550"/>
              <a:gd name="connsiteX50" fmla="*/ 118481 w 323850"/>
              <a:gd name="connsiteY50" fmla="*/ 131465 h 336550"/>
              <a:gd name="connsiteX51" fmla="*/ 118481 w 323850"/>
              <a:gd name="connsiteY51" fmla="*/ 294481 h 336550"/>
              <a:gd name="connsiteX52" fmla="*/ 283040 w 323850"/>
              <a:gd name="connsiteY52" fmla="*/ 294481 h 336550"/>
              <a:gd name="connsiteX53" fmla="*/ 283040 w 323850"/>
              <a:gd name="connsiteY53" fmla="*/ 282649 h 336550"/>
              <a:gd name="connsiteX54" fmla="*/ 268559 w 323850"/>
              <a:gd name="connsiteY54" fmla="*/ 282649 h 336550"/>
              <a:gd name="connsiteX55" fmla="*/ 250128 w 323850"/>
              <a:gd name="connsiteY55" fmla="*/ 264244 h 336550"/>
              <a:gd name="connsiteX56" fmla="*/ 250128 w 323850"/>
              <a:gd name="connsiteY56" fmla="*/ 262930 h 336550"/>
              <a:gd name="connsiteX57" fmla="*/ 268559 w 323850"/>
              <a:gd name="connsiteY57" fmla="*/ 244525 h 336550"/>
              <a:gd name="connsiteX58" fmla="*/ 306736 w 323850"/>
              <a:gd name="connsiteY58" fmla="*/ 244525 h 336550"/>
              <a:gd name="connsiteX59" fmla="*/ 323850 w 323850"/>
              <a:gd name="connsiteY59" fmla="*/ 262930 h 336550"/>
              <a:gd name="connsiteX60" fmla="*/ 323850 w 323850"/>
              <a:gd name="connsiteY60" fmla="*/ 264244 h 336550"/>
              <a:gd name="connsiteX61" fmla="*/ 306736 w 323850"/>
              <a:gd name="connsiteY61" fmla="*/ 282649 h 336550"/>
              <a:gd name="connsiteX62" fmla="*/ 301470 w 323850"/>
              <a:gd name="connsiteY62" fmla="*/ 282649 h 336550"/>
              <a:gd name="connsiteX63" fmla="*/ 298837 w 323850"/>
              <a:gd name="connsiteY63" fmla="*/ 282649 h 336550"/>
              <a:gd name="connsiteX64" fmla="*/ 298837 w 323850"/>
              <a:gd name="connsiteY64" fmla="*/ 314201 h 336550"/>
              <a:gd name="connsiteX65" fmla="*/ 276458 w 323850"/>
              <a:gd name="connsiteY65" fmla="*/ 336550 h 336550"/>
              <a:gd name="connsiteX66" fmla="*/ 125064 w 323850"/>
              <a:gd name="connsiteY66" fmla="*/ 336550 h 336550"/>
              <a:gd name="connsiteX67" fmla="*/ 102684 w 323850"/>
              <a:gd name="connsiteY67" fmla="*/ 314201 h 336550"/>
              <a:gd name="connsiteX68" fmla="*/ 102684 w 323850"/>
              <a:gd name="connsiteY68" fmla="*/ 287908 h 336550"/>
              <a:gd name="connsiteX69" fmla="*/ 75038 w 323850"/>
              <a:gd name="connsiteY69" fmla="*/ 287908 h 336550"/>
              <a:gd name="connsiteX70" fmla="*/ 13164 w 323850"/>
              <a:gd name="connsiteY70" fmla="*/ 255042 h 336550"/>
              <a:gd name="connsiteX71" fmla="*/ 11848 w 323850"/>
              <a:gd name="connsiteY71" fmla="*/ 253727 h 336550"/>
              <a:gd name="connsiteX72" fmla="*/ 9215 w 323850"/>
              <a:gd name="connsiteY72" fmla="*/ 249783 h 336550"/>
              <a:gd name="connsiteX73" fmla="*/ 7899 w 323850"/>
              <a:gd name="connsiteY73" fmla="*/ 244525 h 336550"/>
              <a:gd name="connsiteX74" fmla="*/ 6582 w 323850"/>
              <a:gd name="connsiteY74" fmla="*/ 240581 h 336550"/>
              <a:gd name="connsiteX75" fmla="*/ 2633 w 323850"/>
              <a:gd name="connsiteY75" fmla="*/ 231378 h 336550"/>
              <a:gd name="connsiteX76" fmla="*/ 2633 w 323850"/>
              <a:gd name="connsiteY76" fmla="*/ 228749 h 336550"/>
              <a:gd name="connsiteX77" fmla="*/ 0 w 323850"/>
              <a:gd name="connsiteY77" fmla="*/ 219546 h 336550"/>
              <a:gd name="connsiteX78" fmla="*/ 0 w 323850"/>
              <a:gd name="connsiteY78" fmla="*/ 215602 h 336550"/>
              <a:gd name="connsiteX79" fmla="*/ 0 w 323850"/>
              <a:gd name="connsiteY79" fmla="*/ 202456 h 336550"/>
              <a:gd name="connsiteX80" fmla="*/ 40810 w 323850"/>
              <a:gd name="connsiteY80" fmla="*/ 119633 h 336550"/>
              <a:gd name="connsiteX81" fmla="*/ 102684 w 323850"/>
              <a:gd name="connsiteY81" fmla="*/ 85452 h 336550"/>
              <a:gd name="connsiteX82" fmla="*/ 102684 w 323850"/>
              <a:gd name="connsiteY82" fmla="*/ 22349 h 336550"/>
              <a:gd name="connsiteX83" fmla="*/ 125064 w 323850"/>
              <a:gd name="connsiteY83" fmla="*/ 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323850" h="336550">
                <a:moveTo>
                  <a:pt x="200025" y="303213"/>
                </a:moveTo>
                <a:cubicBezTo>
                  <a:pt x="193887" y="303213"/>
                  <a:pt x="188912" y="308188"/>
                  <a:pt x="188912" y="314326"/>
                </a:cubicBezTo>
                <a:cubicBezTo>
                  <a:pt x="188912" y="320464"/>
                  <a:pt x="193887" y="325439"/>
                  <a:pt x="200025" y="325439"/>
                </a:cubicBezTo>
                <a:cubicBezTo>
                  <a:pt x="206163" y="325439"/>
                  <a:pt x="211138" y="320464"/>
                  <a:pt x="211138" y="314326"/>
                </a:cubicBezTo>
                <a:cubicBezTo>
                  <a:pt x="211138" y="308188"/>
                  <a:pt x="206163" y="303213"/>
                  <a:pt x="200025" y="303213"/>
                </a:cubicBezTo>
                <a:close/>
                <a:moveTo>
                  <a:pt x="267890" y="200026"/>
                </a:moveTo>
                <a:cubicBezTo>
                  <a:pt x="267890" y="200026"/>
                  <a:pt x="267890" y="200026"/>
                  <a:pt x="306529" y="200026"/>
                </a:cubicBezTo>
                <a:cubicBezTo>
                  <a:pt x="315856" y="200026"/>
                  <a:pt x="323850" y="207909"/>
                  <a:pt x="323850" y="217105"/>
                </a:cubicBezTo>
                <a:cubicBezTo>
                  <a:pt x="323850" y="217105"/>
                  <a:pt x="323850" y="217105"/>
                  <a:pt x="323850" y="219733"/>
                </a:cubicBezTo>
                <a:cubicBezTo>
                  <a:pt x="323850" y="228929"/>
                  <a:pt x="315856" y="238126"/>
                  <a:pt x="306529" y="238126"/>
                </a:cubicBezTo>
                <a:cubicBezTo>
                  <a:pt x="306529" y="238126"/>
                  <a:pt x="306529" y="238126"/>
                  <a:pt x="267890" y="238126"/>
                </a:cubicBezTo>
                <a:cubicBezTo>
                  <a:pt x="257231" y="238126"/>
                  <a:pt x="249237" y="228929"/>
                  <a:pt x="249237" y="219733"/>
                </a:cubicBezTo>
                <a:cubicBezTo>
                  <a:pt x="249237" y="219733"/>
                  <a:pt x="249237" y="219733"/>
                  <a:pt x="249237" y="217105"/>
                </a:cubicBezTo>
                <a:cubicBezTo>
                  <a:pt x="249237" y="207909"/>
                  <a:pt x="257231" y="200026"/>
                  <a:pt x="267890" y="200026"/>
                </a:cubicBezTo>
                <a:close/>
                <a:moveTo>
                  <a:pt x="267890" y="155576"/>
                </a:moveTo>
                <a:cubicBezTo>
                  <a:pt x="267890" y="155576"/>
                  <a:pt x="267890" y="155576"/>
                  <a:pt x="306529" y="155576"/>
                </a:cubicBezTo>
                <a:cubicBezTo>
                  <a:pt x="315856" y="155576"/>
                  <a:pt x="323850" y="163400"/>
                  <a:pt x="323850" y="172528"/>
                </a:cubicBezTo>
                <a:cubicBezTo>
                  <a:pt x="323850" y="172528"/>
                  <a:pt x="323850" y="172528"/>
                  <a:pt x="323850" y="175137"/>
                </a:cubicBezTo>
                <a:cubicBezTo>
                  <a:pt x="323850" y="184265"/>
                  <a:pt x="315856" y="192089"/>
                  <a:pt x="306529" y="192089"/>
                </a:cubicBezTo>
                <a:cubicBezTo>
                  <a:pt x="306529" y="192089"/>
                  <a:pt x="306529" y="192089"/>
                  <a:pt x="267890" y="192089"/>
                </a:cubicBezTo>
                <a:cubicBezTo>
                  <a:pt x="257231" y="192089"/>
                  <a:pt x="249237" y="184265"/>
                  <a:pt x="249237" y="175137"/>
                </a:cubicBezTo>
                <a:cubicBezTo>
                  <a:pt x="249237" y="175137"/>
                  <a:pt x="249237" y="175137"/>
                  <a:pt x="249237" y="172528"/>
                </a:cubicBezTo>
                <a:cubicBezTo>
                  <a:pt x="249237" y="163400"/>
                  <a:pt x="257231" y="155576"/>
                  <a:pt x="267890" y="155576"/>
                </a:cubicBezTo>
                <a:close/>
                <a:moveTo>
                  <a:pt x="175670" y="15876"/>
                </a:moveTo>
                <a:cubicBezTo>
                  <a:pt x="174353" y="15876"/>
                  <a:pt x="173037" y="17146"/>
                  <a:pt x="173037" y="19686"/>
                </a:cubicBezTo>
                <a:cubicBezTo>
                  <a:pt x="173037" y="20956"/>
                  <a:pt x="174353" y="22226"/>
                  <a:pt x="175670" y="22226"/>
                </a:cubicBezTo>
                <a:cubicBezTo>
                  <a:pt x="175670" y="22226"/>
                  <a:pt x="175670" y="22226"/>
                  <a:pt x="224379" y="22226"/>
                </a:cubicBezTo>
                <a:cubicBezTo>
                  <a:pt x="225695" y="22226"/>
                  <a:pt x="227012" y="20956"/>
                  <a:pt x="227012" y="19686"/>
                </a:cubicBezTo>
                <a:cubicBezTo>
                  <a:pt x="227012" y="17146"/>
                  <a:pt x="225695" y="15876"/>
                  <a:pt x="224379" y="15876"/>
                </a:cubicBezTo>
                <a:cubicBezTo>
                  <a:pt x="224379" y="15876"/>
                  <a:pt x="224379" y="15876"/>
                  <a:pt x="175670" y="15876"/>
                </a:cubicBezTo>
                <a:close/>
                <a:moveTo>
                  <a:pt x="125064" y="0"/>
                </a:moveTo>
                <a:cubicBezTo>
                  <a:pt x="125064" y="0"/>
                  <a:pt x="125064" y="0"/>
                  <a:pt x="276458" y="0"/>
                </a:cubicBezTo>
                <a:cubicBezTo>
                  <a:pt x="288306" y="0"/>
                  <a:pt x="298837" y="10517"/>
                  <a:pt x="298837" y="22349"/>
                </a:cubicBezTo>
                <a:cubicBezTo>
                  <a:pt x="298837" y="22349"/>
                  <a:pt x="298837" y="22349"/>
                  <a:pt x="298837" y="109116"/>
                </a:cubicBezTo>
                <a:cubicBezTo>
                  <a:pt x="298837" y="109116"/>
                  <a:pt x="298837" y="109116"/>
                  <a:pt x="306736" y="109116"/>
                </a:cubicBezTo>
                <a:cubicBezTo>
                  <a:pt x="315951" y="109116"/>
                  <a:pt x="323850" y="118318"/>
                  <a:pt x="323850" y="127521"/>
                </a:cubicBezTo>
                <a:cubicBezTo>
                  <a:pt x="323850" y="127521"/>
                  <a:pt x="323850" y="127521"/>
                  <a:pt x="323850" y="130150"/>
                </a:cubicBezTo>
                <a:cubicBezTo>
                  <a:pt x="323850" y="139353"/>
                  <a:pt x="315951" y="147241"/>
                  <a:pt x="306736" y="147241"/>
                </a:cubicBezTo>
                <a:cubicBezTo>
                  <a:pt x="306736" y="147241"/>
                  <a:pt x="306736" y="147241"/>
                  <a:pt x="268559" y="147241"/>
                </a:cubicBezTo>
                <a:cubicBezTo>
                  <a:pt x="258027" y="147241"/>
                  <a:pt x="250128" y="139353"/>
                  <a:pt x="250128" y="130150"/>
                </a:cubicBezTo>
                <a:cubicBezTo>
                  <a:pt x="250128" y="130150"/>
                  <a:pt x="250128" y="130150"/>
                  <a:pt x="250128" y="127521"/>
                </a:cubicBezTo>
                <a:cubicBezTo>
                  <a:pt x="250128" y="118318"/>
                  <a:pt x="258027" y="109116"/>
                  <a:pt x="268559" y="109116"/>
                </a:cubicBezTo>
                <a:cubicBezTo>
                  <a:pt x="268559" y="109116"/>
                  <a:pt x="268559" y="109116"/>
                  <a:pt x="272508" y="109116"/>
                </a:cubicBezTo>
                <a:cubicBezTo>
                  <a:pt x="272508" y="109116"/>
                  <a:pt x="272508" y="109116"/>
                  <a:pt x="283040" y="109116"/>
                </a:cubicBezTo>
                <a:cubicBezTo>
                  <a:pt x="283040" y="109116"/>
                  <a:pt x="283040" y="109116"/>
                  <a:pt x="283040" y="35496"/>
                </a:cubicBezTo>
                <a:cubicBezTo>
                  <a:pt x="283040" y="35496"/>
                  <a:pt x="283040" y="35496"/>
                  <a:pt x="118481" y="35496"/>
                </a:cubicBezTo>
                <a:cubicBezTo>
                  <a:pt x="118481" y="35496"/>
                  <a:pt x="118481" y="35496"/>
                  <a:pt x="118481" y="76250"/>
                </a:cubicBezTo>
                <a:cubicBezTo>
                  <a:pt x="134279" y="67047"/>
                  <a:pt x="148760" y="59159"/>
                  <a:pt x="155342" y="56530"/>
                </a:cubicBezTo>
                <a:cubicBezTo>
                  <a:pt x="176406" y="44698"/>
                  <a:pt x="188254" y="59159"/>
                  <a:pt x="184305" y="74935"/>
                </a:cubicBezTo>
                <a:cubicBezTo>
                  <a:pt x="181672" y="86767"/>
                  <a:pt x="160608" y="99913"/>
                  <a:pt x="139545" y="117004"/>
                </a:cubicBezTo>
                <a:cubicBezTo>
                  <a:pt x="134279" y="120948"/>
                  <a:pt x="126380" y="126206"/>
                  <a:pt x="118481" y="131465"/>
                </a:cubicBezTo>
                <a:cubicBezTo>
                  <a:pt x="118481" y="131465"/>
                  <a:pt x="118481" y="131465"/>
                  <a:pt x="118481" y="294481"/>
                </a:cubicBezTo>
                <a:cubicBezTo>
                  <a:pt x="118481" y="294481"/>
                  <a:pt x="118481" y="294481"/>
                  <a:pt x="283040" y="294481"/>
                </a:cubicBezTo>
                <a:cubicBezTo>
                  <a:pt x="283040" y="294481"/>
                  <a:pt x="283040" y="294481"/>
                  <a:pt x="283040" y="282649"/>
                </a:cubicBezTo>
                <a:cubicBezTo>
                  <a:pt x="283040" y="282649"/>
                  <a:pt x="283040" y="282649"/>
                  <a:pt x="268559" y="282649"/>
                </a:cubicBezTo>
                <a:cubicBezTo>
                  <a:pt x="258027" y="282649"/>
                  <a:pt x="250128" y="274762"/>
                  <a:pt x="250128" y="264244"/>
                </a:cubicBezTo>
                <a:cubicBezTo>
                  <a:pt x="250128" y="264244"/>
                  <a:pt x="250128" y="264244"/>
                  <a:pt x="250128" y="262930"/>
                </a:cubicBezTo>
                <a:cubicBezTo>
                  <a:pt x="250128" y="252413"/>
                  <a:pt x="258027" y="244525"/>
                  <a:pt x="268559" y="244525"/>
                </a:cubicBezTo>
                <a:cubicBezTo>
                  <a:pt x="268559" y="244525"/>
                  <a:pt x="268559" y="244525"/>
                  <a:pt x="306736" y="244525"/>
                </a:cubicBezTo>
                <a:cubicBezTo>
                  <a:pt x="315951" y="244525"/>
                  <a:pt x="323850" y="252413"/>
                  <a:pt x="323850" y="262930"/>
                </a:cubicBezTo>
                <a:cubicBezTo>
                  <a:pt x="323850" y="262930"/>
                  <a:pt x="323850" y="262930"/>
                  <a:pt x="323850" y="264244"/>
                </a:cubicBezTo>
                <a:cubicBezTo>
                  <a:pt x="323850" y="274762"/>
                  <a:pt x="315951" y="282649"/>
                  <a:pt x="306736" y="282649"/>
                </a:cubicBezTo>
                <a:cubicBezTo>
                  <a:pt x="306736" y="282649"/>
                  <a:pt x="306736" y="282649"/>
                  <a:pt x="301470" y="282649"/>
                </a:cubicBezTo>
                <a:cubicBezTo>
                  <a:pt x="301470" y="282649"/>
                  <a:pt x="301470" y="282649"/>
                  <a:pt x="298837" y="282649"/>
                </a:cubicBezTo>
                <a:cubicBezTo>
                  <a:pt x="298837" y="282649"/>
                  <a:pt x="298837" y="282649"/>
                  <a:pt x="298837" y="314201"/>
                </a:cubicBezTo>
                <a:cubicBezTo>
                  <a:pt x="298837" y="326033"/>
                  <a:pt x="288306" y="336550"/>
                  <a:pt x="276458" y="336550"/>
                </a:cubicBezTo>
                <a:cubicBezTo>
                  <a:pt x="276458" y="336550"/>
                  <a:pt x="276458" y="336550"/>
                  <a:pt x="125064" y="336550"/>
                </a:cubicBezTo>
                <a:cubicBezTo>
                  <a:pt x="113216" y="336550"/>
                  <a:pt x="102684" y="326033"/>
                  <a:pt x="102684" y="314201"/>
                </a:cubicBezTo>
                <a:cubicBezTo>
                  <a:pt x="102684" y="314201"/>
                  <a:pt x="102684" y="314201"/>
                  <a:pt x="102684" y="287908"/>
                </a:cubicBezTo>
                <a:cubicBezTo>
                  <a:pt x="102684" y="287908"/>
                  <a:pt x="102684" y="287908"/>
                  <a:pt x="75038" y="287908"/>
                </a:cubicBezTo>
                <a:cubicBezTo>
                  <a:pt x="75038" y="287908"/>
                  <a:pt x="35544" y="287908"/>
                  <a:pt x="13164" y="255042"/>
                </a:cubicBezTo>
                <a:cubicBezTo>
                  <a:pt x="13164" y="253727"/>
                  <a:pt x="13164" y="253727"/>
                  <a:pt x="11848" y="253727"/>
                </a:cubicBezTo>
                <a:cubicBezTo>
                  <a:pt x="11848" y="252413"/>
                  <a:pt x="10531" y="251098"/>
                  <a:pt x="9215" y="249783"/>
                </a:cubicBezTo>
                <a:cubicBezTo>
                  <a:pt x="9215" y="248469"/>
                  <a:pt x="7899" y="245839"/>
                  <a:pt x="7899" y="244525"/>
                </a:cubicBezTo>
                <a:cubicBezTo>
                  <a:pt x="6582" y="243210"/>
                  <a:pt x="6582" y="241895"/>
                  <a:pt x="6582" y="240581"/>
                </a:cubicBezTo>
                <a:cubicBezTo>
                  <a:pt x="5266" y="237951"/>
                  <a:pt x="3949" y="235322"/>
                  <a:pt x="2633" y="231378"/>
                </a:cubicBezTo>
                <a:cubicBezTo>
                  <a:pt x="2633" y="230063"/>
                  <a:pt x="2633" y="230063"/>
                  <a:pt x="2633" y="228749"/>
                </a:cubicBezTo>
                <a:cubicBezTo>
                  <a:pt x="1316" y="226120"/>
                  <a:pt x="1316" y="223490"/>
                  <a:pt x="0" y="219546"/>
                </a:cubicBezTo>
                <a:cubicBezTo>
                  <a:pt x="0" y="218232"/>
                  <a:pt x="0" y="216917"/>
                  <a:pt x="0" y="215602"/>
                </a:cubicBezTo>
                <a:cubicBezTo>
                  <a:pt x="0" y="211658"/>
                  <a:pt x="0" y="207714"/>
                  <a:pt x="0" y="202456"/>
                </a:cubicBezTo>
                <a:cubicBezTo>
                  <a:pt x="0" y="149870"/>
                  <a:pt x="23696" y="127521"/>
                  <a:pt x="40810" y="119633"/>
                </a:cubicBezTo>
                <a:cubicBezTo>
                  <a:pt x="40810" y="119633"/>
                  <a:pt x="72405" y="102543"/>
                  <a:pt x="102684" y="85452"/>
                </a:cubicBezTo>
                <a:cubicBezTo>
                  <a:pt x="102684" y="85452"/>
                  <a:pt x="102684" y="85452"/>
                  <a:pt x="102684" y="22349"/>
                </a:cubicBezTo>
                <a:cubicBezTo>
                  <a:pt x="102684" y="10517"/>
                  <a:pt x="113216" y="0"/>
                  <a:pt x="12506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矩形-2"/>
          <p:cNvSpPr/>
          <p:nvPr/>
        </p:nvSpPr>
        <p:spPr>
          <a:xfrm>
            <a:off x="2935212" y="3272372"/>
            <a:ext cx="271444" cy="271444"/>
          </a:xfrm>
          <a:custGeom>
            <a:avLst/>
            <a:gdLst>
              <a:gd name="connsiteX0" fmla="*/ 199497 w 331788"/>
              <a:gd name="connsiteY0" fmla="*/ 265112 h 331787"/>
              <a:gd name="connsiteX1" fmla="*/ 209798 w 331788"/>
              <a:gd name="connsiteY1" fmla="*/ 279217 h 331787"/>
              <a:gd name="connsiteX2" fmla="*/ 238126 w 331788"/>
              <a:gd name="connsiteY2" fmla="*/ 315118 h 331787"/>
              <a:gd name="connsiteX3" fmla="*/ 166018 w 331788"/>
              <a:gd name="connsiteY3" fmla="*/ 331787 h 331787"/>
              <a:gd name="connsiteX4" fmla="*/ 122238 w 331788"/>
              <a:gd name="connsiteY4" fmla="*/ 325376 h 331787"/>
              <a:gd name="connsiteX5" fmla="*/ 199497 w 331788"/>
              <a:gd name="connsiteY5" fmla="*/ 265112 h 331787"/>
              <a:gd name="connsiteX6" fmla="*/ 190500 w 331788"/>
              <a:gd name="connsiteY6" fmla="*/ 228600 h 331787"/>
              <a:gd name="connsiteX7" fmla="*/ 201490 w 331788"/>
              <a:gd name="connsiteY7" fmla="*/ 228600 h 331787"/>
              <a:gd name="connsiteX8" fmla="*/ 206375 w 331788"/>
              <a:gd name="connsiteY8" fmla="*/ 236394 h 331787"/>
              <a:gd name="connsiteX9" fmla="*/ 200269 w 331788"/>
              <a:gd name="connsiteY9" fmla="*/ 242888 h 331787"/>
              <a:gd name="connsiteX10" fmla="*/ 190500 w 331788"/>
              <a:gd name="connsiteY10" fmla="*/ 228600 h 331787"/>
              <a:gd name="connsiteX11" fmla="*/ 146452 w 331788"/>
              <a:gd name="connsiteY11" fmla="*/ 228600 h 331787"/>
              <a:gd name="connsiteX12" fmla="*/ 164590 w 331788"/>
              <a:gd name="connsiteY12" fmla="*/ 229897 h 331787"/>
              <a:gd name="connsiteX13" fmla="*/ 165885 w 331788"/>
              <a:gd name="connsiteY13" fmla="*/ 229897 h 331787"/>
              <a:gd name="connsiteX14" fmla="*/ 173659 w 331788"/>
              <a:gd name="connsiteY14" fmla="*/ 229897 h 331787"/>
              <a:gd name="connsiteX15" fmla="*/ 190501 w 331788"/>
              <a:gd name="connsiteY15" fmla="*/ 253240 h 331787"/>
              <a:gd name="connsiteX16" fmla="*/ 103699 w 331788"/>
              <a:gd name="connsiteY16" fmla="*/ 320675 h 331787"/>
              <a:gd name="connsiteX17" fmla="*/ 77788 w 331788"/>
              <a:gd name="connsiteY17" fmla="*/ 306410 h 331787"/>
              <a:gd name="connsiteX18" fmla="*/ 112768 w 331788"/>
              <a:gd name="connsiteY18" fmla="*/ 244162 h 331787"/>
              <a:gd name="connsiteX19" fmla="*/ 121837 w 331788"/>
              <a:gd name="connsiteY19" fmla="*/ 245459 h 331787"/>
              <a:gd name="connsiteX20" fmla="*/ 146452 w 331788"/>
              <a:gd name="connsiteY20" fmla="*/ 228600 h 331787"/>
              <a:gd name="connsiteX21" fmla="*/ 323851 w 331788"/>
              <a:gd name="connsiteY21" fmla="*/ 217487 h 331787"/>
              <a:gd name="connsiteX22" fmla="*/ 249631 w 331788"/>
              <a:gd name="connsiteY22" fmla="*/ 307975 h 331787"/>
              <a:gd name="connsiteX23" fmla="*/ 207963 w 331788"/>
              <a:gd name="connsiteY23" fmla="*/ 253682 h 331787"/>
              <a:gd name="connsiteX24" fmla="*/ 218380 w 331788"/>
              <a:gd name="connsiteY24" fmla="*/ 243341 h 331787"/>
              <a:gd name="connsiteX25" fmla="*/ 227495 w 331788"/>
              <a:gd name="connsiteY25" fmla="*/ 244634 h 331787"/>
              <a:gd name="connsiteX26" fmla="*/ 253537 w 331788"/>
              <a:gd name="connsiteY26" fmla="*/ 225243 h 331787"/>
              <a:gd name="connsiteX27" fmla="*/ 323851 w 331788"/>
              <a:gd name="connsiteY27" fmla="*/ 217487 h 331787"/>
              <a:gd name="connsiteX28" fmla="*/ 3175 w 331788"/>
              <a:gd name="connsiteY28" fmla="*/ 196850 h 331787"/>
              <a:gd name="connsiteX29" fmla="*/ 93642 w 331788"/>
              <a:gd name="connsiteY29" fmla="*/ 222902 h 331787"/>
              <a:gd name="connsiteX30" fmla="*/ 100013 w 331788"/>
              <a:gd name="connsiteY30" fmla="*/ 235927 h 331787"/>
              <a:gd name="connsiteX31" fmla="*/ 65610 w 331788"/>
              <a:gd name="connsiteY31" fmla="*/ 298450 h 331787"/>
              <a:gd name="connsiteX32" fmla="*/ 3175 w 331788"/>
              <a:gd name="connsiteY32" fmla="*/ 196850 h 331787"/>
              <a:gd name="connsiteX33" fmla="*/ 146517 w 331788"/>
              <a:gd name="connsiteY33" fmla="*/ 192087 h 331787"/>
              <a:gd name="connsiteX34" fmla="*/ 163513 w 331788"/>
              <a:gd name="connsiteY34" fmla="*/ 215900 h 331787"/>
              <a:gd name="connsiteX35" fmla="*/ 147825 w 331788"/>
              <a:gd name="connsiteY35" fmla="*/ 214577 h 331787"/>
              <a:gd name="connsiteX36" fmla="*/ 141288 w 331788"/>
              <a:gd name="connsiteY36" fmla="*/ 200025 h 331787"/>
              <a:gd name="connsiteX37" fmla="*/ 146517 w 331788"/>
              <a:gd name="connsiteY37" fmla="*/ 192087 h 331787"/>
              <a:gd name="connsiteX38" fmla="*/ 277877 w 331788"/>
              <a:gd name="connsiteY38" fmla="*/ 160337 h 331787"/>
              <a:gd name="connsiteX39" fmla="*/ 314326 w 331788"/>
              <a:gd name="connsiteY39" fmla="*/ 204624 h 331787"/>
              <a:gd name="connsiteX40" fmla="*/ 253143 w 331788"/>
              <a:gd name="connsiteY40" fmla="*/ 211137 h 331787"/>
              <a:gd name="connsiteX41" fmla="*/ 249238 w 331788"/>
              <a:gd name="connsiteY41" fmla="*/ 203322 h 331787"/>
              <a:gd name="connsiteX42" fmla="*/ 277877 w 331788"/>
              <a:gd name="connsiteY42" fmla="*/ 160337 h 331787"/>
              <a:gd name="connsiteX43" fmla="*/ 290513 w 331788"/>
              <a:gd name="connsiteY43" fmla="*/ 153987 h 331787"/>
              <a:gd name="connsiteX44" fmla="*/ 331788 w 331788"/>
              <a:gd name="connsiteY44" fmla="*/ 167061 h 331787"/>
              <a:gd name="connsiteX45" fmla="*/ 329125 w 331788"/>
              <a:gd name="connsiteY45" fmla="*/ 198437 h 331787"/>
              <a:gd name="connsiteX46" fmla="*/ 290513 w 331788"/>
              <a:gd name="connsiteY46" fmla="*/ 153987 h 331787"/>
              <a:gd name="connsiteX47" fmla="*/ 113341 w 331788"/>
              <a:gd name="connsiteY47" fmla="*/ 139700 h 331787"/>
              <a:gd name="connsiteX48" fmla="*/ 130085 w 331788"/>
              <a:gd name="connsiteY48" fmla="*/ 169324 h 331787"/>
              <a:gd name="connsiteX49" fmla="*/ 136525 w 331788"/>
              <a:gd name="connsiteY49" fmla="*/ 178340 h 331787"/>
              <a:gd name="connsiteX50" fmla="*/ 128797 w 331788"/>
              <a:gd name="connsiteY50" fmla="*/ 191219 h 331787"/>
              <a:gd name="connsiteX51" fmla="*/ 121069 w 331788"/>
              <a:gd name="connsiteY51" fmla="*/ 189932 h 331787"/>
              <a:gd name="connsiteX52" fmla="*/ 95310 w 331788"/>
              <a:gd name="connsiteY52" fmla="*/ 207963 h 331787"/>
              <a:gd name="connsiteX53" fmla="*/ 1288 w 331788"/>
              <a:gd name="connsiteY53" fmla="*/ 179628 h 331787"/>
              <a:gd name="connsiteX54" fmla="*/ 0 w 331788"/>
              <a:gd name="connsiteY54" fmla="*/ 165460 h 331787"/>
              <a:gd name="connsiteX55" fmla="*/ 1288 w 331788"/>
              <a:gd name="connsiteY55" fmla="*/ 151292 h 331787"/>
              <a:gd name="connsiteX56" fmla="*/ 113341 w 331788"/>
              <a:gd name="connsiteY56" fmla="*/ 139700 h 331787"/>
              <a:gd name="connsiteX57" fmla="*/ 186315 w 331788"/>
              <a:gd name="connsiteY57" fmla="*/ 138112 h 331787"/>
              <a:gd name="connsiteX58" fmla="*/ 268288 w 331788"/>
              <a:gd name="connsiteY58" fmla="*/ 149780 h 331787"/>
              <a:gd name="connsiteX59" fmla="*/ 238829 w 331788"/>
              <a:gd name="connsiteY59" fmla="*/ 193860 h 331787"/>
              <a:gd name="connsiteX60" fmla="*/ 227301 w 331788"/>
              <a:gd name="connsiteY60" fmla="*/ 191267 h 331787"/>
              <a:gd name="connsiteX61" fmla="*/ 200404 w 331788"/>
              <a:gd name="connsiteY61" fmla="*/ 214604 h 331787"/>
              <a:gd name="connsiteX62" fmla="*/ 179911 w 331788"/>
              <a:gd name="connsiteY62" fmla="*/ 215900 h 331787"/>
              <a:gd name="connsiteX63" fmla="*/ 155575 w 331788"/>
              <a:gd name="connsiteY63" fmla="*/ 179599 h 331787"/>
              <a:gd name="connsiteX64" fmla="*/ 173507 w 331788"/>
              <a:gd name="connsiteY64" fmla="*/ 154966 h 331787"/>
              <a:gd name="connsiteX65" fmla="*/ 186315 w 331788"/>
              <a:gd name="connsiteY65" fmla="*/ 138112 h 331787"/>
              <a:gd name="connsiteX66" fmla="*/ 168276 w 331788"/>
              <a:gd name="connsiteY66" fmla="*/ 138112 h 331787"/>
              <a:gd name="connsiteX67" fmla="*/ 161661 w 331788"/>
              <a:gd name="connsiteY67" fmla="*/ 145566 h 331787"/>
              <a:gd name="connsiteX68" fmla="*/ 145786 w 331788"/>
              <a:gd name="connsiteY68" fmla="*/ 166687 h 331787"/>
              <a:gd name="connsiteX69" fmla="*/ 141817 w 331788"/>
              <a:gd name="connsiteY69" fmla="*/ 161718 h 331787"/>
              <a:gd name="connsiteX70" fmla="*/ 128588 w 331788"/>
              <a:gd name="connsiteY70" fmla="*/ 139354 h 331787"/>
              <a:gd name="connsiteX71" fmla="*/ 168276 w 331788"/>
              <a:gd name="connsiteY71" fmla="*/ 138112 h 331787"/>
              <a:gd name="connsiteX72" fmla="*/ 220028 w 331788"/>
              <a:gd name="connsiteY72" fmla="*/ 103187 h 331787"/>
              <a:gd name="connsiteX73" fmla="*/ 232728 w 331788"/>
              <a:gd name="connsiteY73" fmla="*/ 105784 h 331787"/>
              <a:gd name="connsiteX74" fmla="*/ 237808 w 331788"/>
              <a:gd name="connsiteY74" fmla="*/ 105784 h 331787"/>
              <a:gd name="connsiteX75" fmla="*/ 246698 w 331788"/>
              <a:gd name="connsiteY75" fmla="*/ 118773 h 331787"/>
              <a:gd name="connsiteX76" fmla="*/ 255588 w 331788"/>
              <a:gd name="connsiteY76" fmla="*/ 131762 h 331787"/>
              <a:gd name="connsiteX77" fmla="*/ 198438 w 331788"/>
              <a:gd name="connsiteY77" fmla="*/ 125267 h 331787"/>
              <a:gd name="connsiteX78" fmla="*/ 220028 w 331788"/>
              <a:gd name="connsiteY78" fmla="*/ 103187 h 331787"/>
              <a:gd name="connsiteX79" fmla="*/ 317236 w 331788"/>
              <a:gd name="connsiteY79" fmla="*/ 98425 h 331787"/>
              <a:gd name="connsiteX80" fmla="*/ 331788 w 331788"/>
              <a:gd name="connsiteY80" fmla="*/ 152400 h 331787"/>
              <a:gd name="connsiteX81" fmla="*/ 292100 w 331788"/>
              <a:gd name="connsiteY81" fmla="*/ 140552 h 331787"/>
              <a:gd name="connsiteX82" fmla="*/ 317236 w 331788"/>
              <a:gd name="connsiteY82" fmla="*/ 98425 h 331787"/>
              <a:gd name="connsiteX83" fmla="*/ 286068 w 331788"/>
              <a:gd name="connsiteY83" fmla="*/ 52387 h 331787"/>
              <a:gd name="connsiteX84" fmla="*/ 309563 w 331788"/>
              <a:gd name="connsiteY84" fmla="*/ 84748 h 331787"/>
              <a:gd name="connsiteX85" fmla="*/ 278236 w 331788"/>
              <a:gd name="connsiteY85" fmla="*/ 136525 h 331787"/>
              <a:gd name="connsiteX86" fmla="*/ 276931 w 331788"/>
              <a:gd name="connsiteY86" fmla="*/ 136525 h 331787"/>
              <a:gd name="connsiteX87" fmla="*/ 258657 w 331788"/>
              <a:gd name="connsiteY87" fmla="*/ 110636 h 331787"/>
              <a:gd name="connsiteX88" fmla="*/ 250825 w 331788"/>
              <a:gd name="connsiteY88" fmla="*/ 98986 h 331787"/>
              <a:gd name="connsiteX89" fmla="*/ 259962 w 331788"/>
              <a:gd name="connsiteY89" fmla="*/ 78275 h 331787"/>
              <a:gd name="connsiteX90" fmla="*/ 258657 w 331788"/>
              <a:gd name="connsiteY90" fmla="*/ 70509 h 331787"/>
              <a:gd name="connsiteX91" fmla="*/ 286068 w 331788"/>
              <a:gd name="connsiteY91" fmla="*/ 52387 h 331787"/>
              <a:gd name="connsiteX92" fmla="*/ 73025 w 331788"/>
              <a:gd name="connsiteY92" fmla="*/ 28575 h 331787"/>
              <a:gd name="connsiteX93" fmla="*/ 107950 w 331788"/>
              <a:gd name="connsiteY93" fmla="*/ 126377 h 331787"/>
              <a:gd name="connsiteX94" fmla="*/ 3175 w 331788"/>
              <a:gd name="connsiteY94" fmla="*/ 138113 h 331787"/>
              <a:gd name="connsiteX95" fmla="*/ 73025 w 331788"/>
              <a:gd name="connsiteY95" fmla="*/ 28575 h 331787"/>
              <a:gd name="connsiteX96" fmla="*/ 203200 w 331788"/>
              <a:gd name="connsiteY96" fmla="*/ 4762 h 331787"/>
              <a:gd name="connsiteX97" fmla="*/ 274638 w 331788"/>
              <a:gd name="connsiteY97" fmla="*/ 41817 h 331787"/>
              <a:gd name="connsiteX98" fmla="*/ 251258 w 331788"/>
              <a:gd name="connsiteY98" fmla="*/ 57150 h 331787"/>
              <a:gd name="connsiteX99" fmla="*/ 233074 w 331788"/>
              <a:gd name="connsiteY99" fmla="*/ 50761 h 331787"/>
              <a:gd name="connsiteX100" fmla="*/ 225281 w 331788"/>
              <a:gd name="connsiteY100" fmla="*/ 52039 h 331787"/>
              <a:gd name="connsiteX101" fmla="*/ 203200 w 331788"/>
              <a:gd name="connsiteY101" fmla="*/ 4762 h 331787"/>
              <a:gd name="connsiteX102" fmla="*/ 165260 w 331788"/>
              <a:gd name="connsiteY102" fmla="*/ 0 h 331787"/>
              <a:gd name="connsiteX103" fmla="*/ 185786 w 331788"/>
              <a:gd name="connsiteY103" fmla="*/ 1290 h 331787"/>
              <a:gd name="connsiteX104" fmla="*/ 212725 w 331788"/>
              <a:gd name="connsiteY104" fmla="*/ 59333 h 331787"/>
              <a:gd name="connsiteX105" fmla="*/ 205028 w 331788"/>
              <a:gd name="connsiteY105" fmla="*/ 77390 h 331787"/>
              <a:gd name="connsiteX106" fmla="*/ 208876 w 331788"/>
              <a:gd name="connsiteY106" fmla="*/ 91579 h 331787"/>
              <a:gd name="connsiteX107" fmla="*/ 179371 w 331788"/>
              <a:gd name="connsiteY107" fmla="*/ 122535 h 331787"/>
              <a:gd name="connsiteX108" fmla="*/ 176806 w 331788"/>
              <a:gd name="connsiteY108" fmla="*/ 122535 h 331787"/>
              <a:gd name="connsiteX109" fmla="*/ 122927 w 331788"/>
              <a:gd name="connsiteY109" fmla="*/ 123825 h 331787"/>
              <a:gd name="connsiteX110" fmla="*/ 85725 w 331788"/>
              <a:gd name="connsiteY110" fmla="*/ 20637 h 331787"/>
              <a:gd name="connsiteX111" fmla="*/ 165260 w 331788"/>
              <a:gd name="connsiteY111" fmla="*/ 0 h 33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331788" h="331787">
                <a:moveTo>
                  <a:pt x="199497" y="265112"/>
                </a:moveTo>
                <a:cubicBezTo>
                  <a:pt x="203360" y="270241"/>
                  <a:pt x="205935" y="274088"/>
                  <a:pt x="209798" y="279217"/>
                </a:cubicBezTo>
                <a:cubicBezTo>
                  <a:pt x="222674" y="295885"/>
                  <a:pt x="231688" y="307425"/>
                  <a:pt x="238126" y="315118"/>
                </a:cubicBezTo>
                <a:cubicBezTo>
                  <a:pt x="216236" y="325376"/>
                  <a:pt x="191771" y="331787"/>
                  <a:pt x="166018" y="331787"/>
                </a:cubicBezTo>
                <a:cubicBezTo>
                  <a:pt x="150566" y="331787"/>
                  <a:pt x="136402" y="329223"/>
                  <a:pt x="122238" y="325376"/>
                </a:cubicBezTo>
                <a:cubicBezTo>
                  <a:pt x="141553" y="312554"/>
                  <a:pt x="169881" y="293321"/>
                  <a:pt x="199497" y="265112"/>
                </a:cubicBezTo>
                <a:close/>
                <a:moveTo>
                  <a:pt x="190500" y="228600"/>
                </a:moveTo>
                <a:cubicBezTo>
                  <a:pt x="194163" y="228600"/>
                  <a:pt x="197827" y="228600"/>
                  <a:pt x="201490" y="228600"/>
                </a:cubicBezTo>
                <a:cubicBezTo>
                  <a:pt x="202712" y="231198"/>
                  <a:pt x="203933" y="233796"/>
                  <a:pt x="206375" y="236394"/>
                </a:cubicBezTo>
                <a:cubicBezTo>
                  <a:pt x="203933" y="237693"/>
                  <a:pt x="201490" y="240290"/>
                  <a:pt x="200269" y="242888"/>
                </a:cubicBezTo>
                <a:cubicBezTo>
                  <a:pt x="196606" y="237693"/>
                  <a:pt x="194163" y="233796"/>
                  <a:pt x="190500" y="228600"/>
                </a:cubicBezTo>
                <a:close/>
                <a:moveTo>
                  <a:pt x="146452" y="228600"/>
                </a:moveTo>
                <a:cubicBezTo>
                  <a:pt x="152930" y="228600"/>
                  <a:pt x="159408" y="229897"/>
                  <a:pt x="164590" y="229897"/>
                </a:cubicBezTo>
                <a:cubicBezTo>
                  <a:pt x="164590" y="229897"/>
                  <a:pt x="164590" y="229897"/>
                  <a:pt x="165885" y="229897"/>
                </a:cubicBezTo>
                <a:cubicBezTo>
                  <a:pt x="168477" y="229897"/>
                  <a:pt x="171068" y="229897"/>
                  <a:pt x="173659" y="229897"/>
                </a:cubicBezTo>
                <a:cubicBezTo>
                  <a:pt x="178841" y="237678"/>
                  <a:pt x="185319" y="245459"/>
                  <a:pt x="190501" y="253240"/>
                </a:cubicBezTo>
                <a:cubicBezTo>
                  <a:pt x="156817" y="286958"/>
                  <a:pt x="123132" y="309004"/>
                  <a:pt x="103699" y="320675"/>
                </a:cubicBezTo>
                <a:cubicBezTo>
                  <a:pt x="94630" y="316785"/>
                  <a:pt x="85561" y="311597"/>
                  <a:pt x="77788" y="306410"/>
                </a:cubicBezTo>
                <a:cubicBezTo>
                  <a:pt x="84266" y="293442"/>
                  <a:pt x="97221" y="271396"/>
                  <a:pt x="112768" y="244162"/>
                </a:cubicBezTo>
                <a:cubicBezTo>
                  <a:pt x="115359" y="245459"/>
                  <a:pt x="117950" y="245459"/>
                  <a:pt x="121837" y="245459"/>
                </a:cubicBezTo>
                <a:cubicBezTo>
                  <a:pt x="132201" y="245459"/>
                  <a:pt x="142566" y="238975"/>
                  <a:pt x="146452" y="228600"/>
                </a:cubicBezTo>
                <a:close/>
                <a:moveTo>
                  <a:pt x="323851" y="217487"/>
                </a:moveTo>
                <a:cubicBezTo>
                  <a:pt x="310830" y="256268"/>
                  <a:pt x="284788" y="287292"/>
                  <a:pt x="249631" y="307975"/>
                </a:cubicBezTo>
                <a:cubicBezTo>
                  <a:pt x="240516" y="295048"/>
                  <a:pt x="224890" y="275658"/>
                  <a:pt x="207963" y="253682"/>
                </a:cubicBezTo>
                <a:cubicBezTo>
                  <a:pt x="211869" y="249804"/>
                  <a:pt x="214474" y="247219"/>
                  <a:pt x="218380" y="243341"/>
                </a:cubicBezTo>
                <a:cubicBezTo>
                  <a:pt x="220984" y="244634"/>
                  <a:pt x="223588" y="244634"/>
                  <a:pt x="227495" y="244634"/>
                </a:cubicBezTo>
                <a:cubicBezTo>
                  <a:pt x="239214" y="244634"/>
                  <a:pt x="250933" y="236878"/>
                  <a:pt x="253537" y="225243"/>
                </a:cubicBezTo>
                <a:cubicBezTo>
                  <a:pt x="280881" y="222658"/>
                  <a:pt x="304319" y="220073"/>
                  <a:pt x="323851" y="217487"/>
                </a:cubicBezTo>
                <a:close/>
                <a:moveTo>
                  <a:pt x="3175" y="196850"/>
                </a:moveTo>
                <a:cubicBezTo>
                  <a:pt x="23562" y="204666"/>
                  <a:pt x="55417" y="215086"/>
                  <a:pt x="93642" y="222902"/>
                </a:cubicBezTo>
                <a:cubicBezTo>
                  <a:pt x="94916" y="228112"/>
                  <a:pt x="96190" y="232019"/>
                  <a:pt x="100013" y="235927"/>
                </a:cubicBezTo>
                <a:cubicBezTo>
                  <a:pt x="84723" y="261978"/>
                  <a:pt x="71981" y="284122"/>
                  <a:pt x="65610" y="298450"/>
                </a:cubicBezTo>
                <a:cubicBezTo>
                  <a:pt x="33755" y="273702"/>
                  <a:pt x="10820" y="237230"/>
                  <a:pt x="3175" y="196850"/>
                </a:cubicBezTo>
                <a:close/>
                <a:moveTo>
                  <a:pt x="146517" y="192087"/>
                </a:moveTo>
                <a:cubicBezTo>
                  <a:pt x="151747" y="200025"/>
                  <a:pt x="156976" y="207963"/>
                  <a:pt x="163513" y="215900"/>
                </a:cubicBezTo>
                <a:cubicBezTo>
                  <a:pt x="158284" y="215900"/>
                  <a:pt x="153054" y="214577"/>
                  <a:pt x="147825" y="214577"/>
                </a:cubicBezTo>
                <a:cubicBezTo>
                  <a:pt x="147825" y="209286"/>
                  <a:pt x="145210" y="203994"/>
                  <a:pt x="141288" y="200025"/>
                </a:cubicBezTo>
                <a:cubicBezTo>
                  <a:pt x="142595" y="197379"/>
                  <a:pt x="145210" y="194733"/>
                  <a:pt x="146517" y="192087"/>
                </a:cubicBezTo>
                <a:close/>
                <a:moveTo>
                  <a:pt x="277877" y="160337"/>
                </a:moveTo>
                <a:cubicBezTo>
                  <a:pt x="290894" y="175968"/>
                  <a:pt x="302610" y="190296"/>
                  <a:pt x="314326" y="204624"/>
                </a:cubicBezTo>
                <a:cubicBezTo>
                  <a:pt x="297403" y="205927"/>
                  <a:pt x="276575" y="208532"/>
                  <a:pt x="253143" y="211137"/>
                </a:cubicBezTo>
                <a:cubicBezTo>
                  <a:pt x="251842" y="207230"/>
                  <a:pt x="251842" y="204624"/>
                  <a:pt x="249238" y="203322"/>
                </a:cubicBezTo>
                <a:cubicBezTo>
                  <a:pt x="259652" y="188994"/>
                  <a:pt x="270066" y="174665"/>
                  <a:pt x="277877" y="160337"/>
                </a:cubicBezTo>
                <a:close/>
                <a:moveTo>
                  <a:pt x="290513" y="153987"/>
                </a:moveTo>
                <a:cubicBezTo>
                  <a:pt x="306490" y="159216"/>
                  <a:pt x="321136" y="163139"/>
                  <a:pt x="331788" y="167061"/>
                </a:cubicBezTo>
                <a:cubicBezTo>
                  <a:pt x="331788" y="178827"/>
                  <a:pt x="330457" y="187978"/>
                  <a:pt x="329125" y="198437"/>
                </a:cubicBezTo>
                <a:cubicBezTo>
                  <a:pt x="317142" y="185364"/>
                  <a:pt x="303828" y="170983"/>
                  <a:pt x="290513" y="153987"/>
                </a:cubicBezTo>
                <a:close/>
                <a:moveTo>
                  <a:pt x="113341" y="139700"/>
                </a:moveTo>
                <a:cubicBezTo>
                  <a:pt x="118493" y="150004"/>
                  <a:pt x="124933" y="160307"/>
                  <a:pt x="130085" y="169324"/>
                </a:cubicBezTo>
                <a:cubicBezTo>
                  <a:pt x="132661" y="171900"/>
                  <a:pt x="135237" y="175764"/>
                  <a:pt x="136525" y="178340"/>
                </a:cubicBezTo>
                <a:cubicBezTo>
                  <a:pt x="133949" y="183492"/>
                  <a:pt x="131373" y="187356"/>
                  <a:pt x="128797" y="191219"/>
                </a:cubicBezTo>
                <a:cubicBezTo>
                  <a:pt x="126221" y="189932"/>
                  <a:pt x="123645" y="189932"/>
                  <a:pt x="121069" y="189932"/>
                </a:cubicBezTo>
                <a:cubicBezTo>
                  <a:pt x="109478" y="189932"/>
                  <a:pt x="99174" y="197659"/>
                  <a:pt x="95310" y="207963"/>
                </a:cubicBezTo>
                <a:cubicBezTo>
                  <a:pt x="52807" y="200235"/>
                  <a:pt x="19320" y="187356"/>
                  <a:pt x="1288" y="179628"/>
                </a:cubicBezTo>
                <a:cubicBezTo>
                  <a:pt x="0" y="174476"/>
                  <a:pt x="0" y="170612"/>
                  <a:pt x="0" y="165460"/>
                </a:cubicBezTo>
                <a:cubicBezTo>
                  <a:pt x="0" y="160307"/>
                  <a:pt x="0" y="156444"/>
                  <a:pt x="1288" y="151292"/>
                </a:cubicBezTo>
                <a:cubicBezTo>
                  <a:pt x="23183" y="147428"/>
                  <a:pt x="64399" y="142276"/>
                  <a:pt x="113341" y="139700"/>
                </a:cubicBezTo>
                <a:close/>
                <a:moveTo>
                  <a:pt x="186315" y="138112"/>
                </a:moveTo>
                <a:cubicBezTo>
                  <a:pt x="215774" y="139408"/>
                  <a:pt x="243952" y="143298"/>
                  <a:pt x="268288" y="149780"/>
                </a:cubicBezTo>
                <a:cubicBezTo>
                  <a:pt x="259322" y="164042"/>
                  <a:pt x="249076" y="179599"/>
                  <a:pt x="238829" y="193860"/>
                </a:cubicBezTo>
                <a:cubicBezTo>
                  <a:pt x="234986" y="192564"/>
                  <a:pt x="231144" y="191267"/>
                  <a:pt x="227301" y="191267"/>
                </a:cubicBezTo>
                <a:cubicBezTo>
                  <a:pt x="213212" y="191267"/>
                  <a:pt x="201685" y="201639"/>
                  <a:pt x="200404" y="214604"/>
                </a:cubicBezTo>
                <a:cubicBezTo>
                  <a:pt x="194000" y="214604"/>
                  <a:pt x="186315" y="214604"/>
                  <a:pt x="179911" y="215900"/>
                </a:cubicBezTo>
                <a:cubicBezTo>
                  <a:pt x="170945" y="202936"/>
                  <a:pt x="163260" y="191267"/>
                  <a:pt x="155575" y="179599"/>
                </a:cubicBezTo>
                <a:cubicBezTo>
                  <a:pt x="160698" y="171820"/>
                  <a:pt x="167102" y="162745"/>
                  <a:pt x="173507" y="154966"/>
                </a:cubicBezTo>
                <a:cubicBezTo>
                  <a:pt x="177349" y="148483"/>
                  <a:pt x="182472" y="143298"/>
                  <a:pt x="186315" y="138112"/>
                </a:cubicBezTo>
                <a:close/>
                <a:moveTo>
                  <a:pt x="168276" y="138112"/>
                </a:moveTo>
                <a:cubicBezTo>
                  <a:pt x="165630" y="140597"/>
                  <a:pt x="164307" y="143081"/>
                  <a:pt x="161661" y="145566"/>
                </a:cubicBezTo>
                <a:cubicBezTo>
                  <a:pt x="156370" y="153020"/>
                  <a:pt x="151078" y="159232"/>
                  <a:pt x="145786" y="166687"/>
                </a:cubicBezTo>
                <a:cubicBezTo>
                  <a:pt x="144463" y="165445"/>
                  <a:pt x="143140" y="162960"/>
                  <a:pt x="141817" y="161718"/>
                </a:cubicBezTo>
                <a:cubicBezTo>
                  <a:pt x="137849" y="154263"/>
                  <a:pt x="132557" y="146808"/>
                  <a:pt x="128588" y="139354"/>
                </a:cubicBezTo>
                <a:cubicBezTo>
                  <a:pt x="141817" y="139354"/>
                  <a:pt x="155047" y="138112"/>
                  <a:pt x="168276" y="138112"/>
                </a:cubicBezTo>
                <a:close/>
                <a:moveTo>
                  <a:pt x="220028" y="103187"/>
                </a:moveTo>
                <a:cubicBezTo>
                  <a:pt x="223838" y="104486"/>
                  <a:pt x="227648" y="105784"/>
                  <a:pt x="232728" y="105784"/>
                </a:cubicBezTo>
                <a:cubicBezTo>
                  <a:pt x="233998" y="105784"/>
                  <a:pt x="236538" y="105784"/>
                  <a:pt x="237808" y="105784"/>
                </a:cubicBezTo>
                <a:cubicBezTo>
                  <a:pt x="241618" y="109681"/>
                  <a:pt x="244158" y="114877"/>
                  <a:pt x="246698" y="118773"/>
                </a:cubicBezTo>
                <a:cubicBezTo>
                  <a:pt x="249238" y="122670"/>
                  <a:pt x="253048" y="127865"/>
                  <a:pt x="255588" y="131762"/>
                </a:cubicBezTo>
                <a:cubicBezTo>
                  <a:pt x="237808" y="129164"/>
                  <a:pt x="218758" y="126566"/>
                  <a:pt x="198438" y="125267"/>
                </a:cubicBezTo>
                <a:cubicBezTo>
                  <a:pt x="206058" y="117474"/>
                  <a:pt x="213678" y="109681"/>
                  <a:pt x="220028" y="103187"/>
                </a:cubicBezTo>
                <a:close/>
                <a:moveTo>
                  <a:pt x="317236" y="98425"/>
                </a:moveTo>
                <a:cubicBezTo>
                  <a:pt x="325173" y="115539"/>
                  <a:pt x="329142" y="133969"/>
                  <a:pt x="331788" y="152400"/>
                </a:cubicBezTo>
                <a:cubicBezTo>
                  <a:pt x="319882" y="148450"/>
                  <a:pt x="306652" y="144501"/>
                  <a:pt x="292100" y="140552"/>
                </a:cubicBezTo>
                <a:cubicBezTo>
                  <a:pt x="301361" y="124754"/>
                  <a:pt x="310621" y="111589"/>
                  <a:pt x="317236" y="98425"/>
                </a:cubicBezTo>
                <a:close/>
                <a:moveTo>
                  <a:pt x="286068" y="52387"/>
                </a:moveTo>
                <a:cubicBezTo>
                  <a:pt x="295205" y="61448"/>
                  <a:pt x="303037" y="71803"/>
                  <a:pt x="309563" y="84748"/>
                </a:cubicBezTo>
                <a:cubicBezTo>
                  <a:pt x="301731" y="98986"/>
                  <a:pt x="289984" y="117108"/>
                  <a:pt x="278236" y="136525"/>
                </a:cubicBezTo>
                <a:cubicBezTo>
                  <a:pt x="278236" y="136525"/>
                  <a:pt x="276931" y="136525"/>
                  <a:pt x="276931" y="136525"/>
                </a:cubicBezTo>
                <a:cubicBezTo>
                  <a:pt x="270404" y="127464"/>
                  <a:pt x="265183" y="119697"/>
                  <a:pt x="258657" y="110636"/>
                </a:cubicBezTo>
                <a:cubicBezTo>
                  <a:pt x="256046" y="106753"/>
                  <a:pt x="253436" y="102870"/>
                  <a:pt x="250825" y="98986"/>
                </a:cubicBezTo>
                <a:cubicBezTo>
                  <a:pt x="256046" y="93809"/>
                  <a:pt x="259962" y="86042"/>
                  <a:pt x="259962" y="78275"/>
                </a:cubicBezTo>
                <a:cubicBezTo>
                  <a:pt x="259962" y="75687"/>
                  <a:pt x="259962" y="73098"/>
                  <a:pt x="258657" y="70509"/>
                </a:cubicBezTo>
                <a:cubicBezTo>
                  <a:pt x="269099" y="62742"/>
                  <a:pt x="278236" y="57564"/>
                  <a:pt x="286068" y="52387"/>
                </a:cubicBezTo>
                <a:close/>
                <a:moveTo>
                  <a:pt x="73025" y="28575"/>
                </a:moveTo>
                <a:cubicBezTo>
                  <a:pt x="79493" y="54655"/>
                  <a:pt x="92428" y="92472"/>
                  <a:pt x="107950" y="126377"/>
                </a:cubicBezTo>
                <a:cubicBezTo>
                  <a:pt x="63970" y="128985"/>
                  <a:pt x="25165" y="134201"/>
                  <a:pt x="3175" y="138113"/>
                </a:cubicBezTo>
                <a:cubicBezTo>
                  <a:pt x="10936" y="92472"/>
                  <a:pt x="36806" y="53351"/>
                  <a:pt x="73025" y="28575"/>
                </a:cubicBezTo>
                <a:close/>
                <a:moveTo>
                  <a:pt x="203200" y="4762"/>
                </a:moveTo>
                <a:cubicBezTo>
                  <a:pt x="230476" y="11151"/>
                  <a:pt x="255155" y="23928"/>
                  <a:pt x="274638" y="41817"/>
                </a:cubicBezTo>
                <a:cubicBezTo>
                  <a:pt x="268144" y="45650"/>
                  <a:pt x="260350" y="52039"/>
                  <a:pt x="251258" y="57150"/>
                </a:cubicBezTo>
                <a:cubicBezTo>
                  <a:pt x="246063" y="53316"/>
                  <a:pt x="239568" y="50761"/>
                  <a:pt x="233074" y="50761"/>
                </a:cubicBezTo>
                <a:cubicBezTo>
                  <a:pt x="230476" y="50761"/>
                  <a:pt x="227879" y="50761"/>
                  <a:pt x="225281" y="52039"/>
                </a:cubicBezTo>
                <a:cubicBezTo>
                  <a:pt x="216189" y="34150"/>
                  <a:pt x="208395" y="17539"/>
                  <a:pt x="203200" y="4762"/>
                </a:cubicBezTo>
                <a:close/>
                <a:moveTo>
                  <a:pt x="165260" y="0"/>
                </a:moveTo>
                <a:cubicBezTo>
                  <a:pt x="172957" y="0"/>
                  <a:pt x="179371" y="0"/>
                  <a:pt x="185786" y="1290"/>
                </a:cubicBezTo>
                <a:cubicBezTo>
                  <a:pt x="192200" y="15478"/>
                  <a:pt x="199897" y="36115"/>
                  <a:pt x="212725" y="59333"/>
                </a:cubicBezTo>
                <a:cubicBezTo>
                  <a:pt x="207594" y="63202"/>
                  <a:pt x="205028" y="69651"/>
                  <a:pt x="205028" y="77390"/>
                </a:cubicBezTo>
                <a:cubicBezTo>
                  <a:pt x="205028" y="82550"/>
                  <a:pt x="206311" y="87709"/>
                  <a:pt x="208876" y="91579"/>
                </a:cubicBezTo>
                <a:cubicBezTo>
                  <a:pt x="198614" y="100608"/>
                  <a:pt x="188351" y="110926"/>
                  <a:pt x="179371" y="122535"/>
                </a:cubicBezTo>
                <a:cubicBezTo>
                  <a:pt x="178089" y="122535"/>
                  <a:pt x="178089" y="122535"/>
                  <a:pt x="176806" y="122535"/>
                </a:cubicBezTo>
                <a:cubicBezTo>
                  <a:pt x="158846" y="122535"/>
                  <a:pt x="139604" y="123825"/>
                  <a:pt x="122927" y="123825"/>
                </a:cubicBezTo>
                <a:cubicBezTo>
                  <a:pt x="104967" y="87709"/>
                  <a:pt x="92139" y="45144"/>
                  <a:pt x="85725" y="20637"/>
                </a:cubicBezTo>
                <a:cubicBezTo>
                  <a:pt x="108816" y="7739"/>
                  <a:pt x="135755" y="0"/>
                  <a:pt x="1652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矩形-1"/>
          <p:cNvSpPr/>
          <p:nvPr/>
        </p:nvSpPr>
        <p:spPr>
          <a:xfrm>
            <a:off x="6032396" y="3272372"/>
            <a:ext cx="271444" cy="271444"/>
          </a:xfrm>
          <a:custGeom>
            <a:avLst/>
            <a:gdLst>
              <a:gd name="connsiteX0" fmla="*/ 481576 w 607554"/>
              <a:gd name="connsiteY0" fmla="*/ 446886 h 598959"/>
              <a:gd name="connsiteX1" fmla="*/ 481576 w 607554"/>
              <a:gd name="connsiteY1" fmla="*/ 503769 h 598959"/>
              <a:gd name="connsiteX2" fmla="*/ 519134 w 607554"/>
              <a:gd name="connsiteY2" fmla="*/ 503769 h 598959"/>
              <a:gd name="connsiteX3" fmla="*/ 519134 w 607554"/>
              <a:gd name="connsiteY3" fmla="*/ 446886 h 598959"/>
              <a:gd name="connsiteX4" fmla="*/ 481576 w 607554"/>
              <a:gd name="connsiteY4" fmla="*/ 270994 h 598959"/>
              <a:gd name="connsiteX5" fmla="*/ 481576 w 607554"/>
              <a:gd name="connsiteY5" fmla="*/ 327877 h 598959"/>
              <a:gd name="connsiteX6" fmla="*/ 519134 w 607554"/>
              <a:gd name="connsiteY6" fmla="*/ 327877 h 598959"/>
              <a:gd name="connsiteX7" fmla="*/ 519134 w 607554"/>
              <a:gd name="connsiteY7" fmla="*/ 270994 h 598959"/>
              <a:gd name="connsiteX8" fmla="*/ 195909 w 607554"/>
              <a:gd name="connsiteY8" fmla="*/ 265961 h 598959"/>
              <a:gd name="connsiteX9" fmla="*/ 358877 w 607554"/>
              <a:gd name="connsiteY9" fmla="*/ 265961 h 598959"/>
              <a:gd name="connsiteX10" fmla="*/ 378725 w 607554"/>
              <a:gd name="connsiteY10" fmla="*/ 285870 h 598959"/>
              <a:gd name="connsiteX11" fmla="*/ 358877 w 607554"/>
              <a:gd name="connsiteY11" fmla="*/ 305689 h 598959"/>
              <a:gd name="connsiteX12" fmla="*/ 195909 w 607554"/>
              <a:gd name="connsiteY12" fmla="*/ 305689 h 598959"/>
              <a:gd name="connsiteX13" fmla="*/ 176061 w 607554"/>
              <a:gd name="connsiteY13" fmla="*/ 285870 h 598959"/>
              <a:gd name="connsiteX14" fmla="*/ 195909 w 607554"/>
              <a:gd name="connsiteY14" fmla="*/ 265961 h 598959"/>
              <a:gd name="connsiteX15" fmla="*/ 195909 w 607554"/>
              <a:gd name="connsiteY15" fmla="*/ 169145 h 598959"/>
              <a:gd name="connsiteX16" fmla="*/ 358877 w 607554"/>
              <a:gd name="connsiteY16" fmla="*/ 169145 h 598959"/>
              <a:gd name="connsiteX17" fmla="*/ 378725 w 607554"/>
              <a:gd name="connsiteY17" fmla="*/ 189053 h 598959"/>
              <a:gd name="connsiteX18" fmla="*/ 358877 w 607554"/>
              <a:gd name="connsiteY18" fmla="*/ 208873 h 598959"/>
              <a:gd name="connsiteX19" fmla="*/ 195909 w 607554"/>
              <a:gd name="connsiteY19" fmla="*/ 208873 h 598959"/>
              <a:gd name="connsiteX20" fmla="*/ 176061 w 607554"/>
              <a:gd name="connsiteY20" fmla="*/ 189053 h 598959"/>
              <a:gd name="connsiteX21" fmla="*/ 195909 w 607554"/>
              <a:gd name="connsiteY21" fmla="*/ 169145 h 598959"/>
              <a:gd name="connsiteX22" fmla="*/ 481576 w 607554"/>
              <a:gd name="connsiteY22" fmla="*/ 95190 h 598959"/>
              <a:gd name="connsiteX23" fmla="*/ 481576 w 607554"/>
              <a:gd name="connsiteY23" fmla="*/ 152073 h 598959"/>
              <a:gd name="connsiteX24" fmla="*/ 552954 w 607554"/>
              <a:gd name="connsiteY24" fmla="*/ 152073 h 598959"/>
              <a:gd name="connsiteX25" fmla="*/ 565858 w 607554"/>
              <a:gd name="connsiteY25" fmla="*/ 123631 h 598959"/>
              <a:gd name="connsiteX26" fmla="*/ 552954 w 607554"/>
              <a:gd name="connsiteY26" fmla="*/ 95190 h 598959"/>
              <a:gd name="connsiteX27" fmla="*/ 118547 w 607554"/>
              <a:gd name="connsiteY27" fmla="*/ 39640 h 598959"/>
              <a:gd name="connsiteX28" fmla="*/ 118547 w 607554"/>
              <a:gd name="connsiteY28" fmla="*/ 559230 h 598959"/>
              <a:gd name="connsiteX29" fmla="*/ 441793 w 607554"/>
              <a:gd name="connsiteY29" fmla="*/ 559230 h 598959"/>
              <a:gd name="connsiteX30" fmla="*/ 441793 w 607554"/>
              <a:gd name="connsiteY30" fmla="*/ 39640 h 598959"/>
              <a:gd name="connsiteX31" fmla="*/ 39783 w 607554"/>
              <a:gd name="connsiteY31" fmla="*/ 39640 h 598959"/>
              <a:gd name="connsiteX32" fmla="*/ 39783 w 607554"/>
              <a:gd name="connsiteY32" fmla="*/ 559230 h 598959"/>
              <a:gd name="connsiteX33" fmla="*/ 78764 w 607554"/>
              <a:gd name="connsiteY33" fmla="*/ 559230 h 598959"/>
              <a:gd name="connsiteX34" fmla="*/ 78764 w 607554"/>
              <a:gd name="connsiteY34" fmla="*/ 39640 h 598959"/>
              <a:gd name="connsiteX35" fmla="*/ 19847 w 607554"/>
              <a:gd name="connsiteY35" fmla="*/ 0 h 598959"/>
              <a:gd name="connsiteX36" fmla="*/ 461729 w 607554"/>
              <a:gd name="connsiteY36" fmla="*/ 0 h 598959"/>
              <a:gd name="connsiteX37" fmla="*/ 481576 w 607554"/>
              <a:gd name="connsiteY37" fmla="*/ 19820 h 598959"/>
              <a:gd name="connsiteX38" fmla="*/ 481576 w 607554"/>
              <a:gd name="connsiteY38" fmla="*/ 55461 h 598959"/>
              <a:gd name="connsiteX39" fmla="*/ 565769 w 607554"/>
              <a:gd name="connsiteY39" fmla="*/ 55461 h 598959"/>
              <a:gd name="connsiteX40" fmla="*/ 583836 w 607554"/>
              <a:gd name="connsiteY40" fmla="*/ 67104 h 598959"/>
              <a:gd name="connsiteX41" fmla="*/ 605819 w 607554"/>
              <a:gd name="connsiteY41" fmla="*/ 115454 h 598959"/>
              <a:gd name="connsiteX42" fmla="*/ 605819 w 607554"/>
              <a:gd name="connsiteY42" fmla="*/ 131808 h 598959"/>
              <a:gd name="connsiteX43" fmla="*/ 583836 w 607554"/>
              <a:gd name="connsiteY43" fmla="*/ 180159 h 598959"/>
              <a:gd name="connsiteX44" fmla="*/ 565769 w 607554"/>
              <a:gd name="connsiteY44" fmla="*/ 191802 h 598959"/>
              <a:gd name="connsiteX45" fmla="*/ 481576 w 607554"/>
              <a:gd name="connsiteY45" fmla="*/ 191802 h 598959"/>
              <a:gd name="connsiteX46" fmla="*/ 481576 w 607554"/>
              <a:gd name="connsiteY46" fmla="*/ 231264 h 598959"/>
              <a:gd name="connsiteX47" fmla="*/ 539070 w 607554"/>
              <a:gd name="connsiteY47" fmla="*/ 231264 h 598959"/>
              <a:gd name="connsiteX48" fmla="*/ 558916 w 607554"/>
              <a:gd name="connsiteY48" fmla="*/ 251173 h 598959"/>
              <a:gd name="connsiteX49" fmla="*/ 558916 w 607554"/>
              <a:gd name="connsiteY49" fmla="*/ 347786 h 598959"/>
              <a:gd name="connsiteX50" fmla="*/ 539070 w 607554"/>
              <a:gd name="connsiteY50" fmla="*/ 367606 h 598959"/>
              <a:gd name="connsiteX51" fmla="*/ 481576 w 607554"/>
              <a:gd name="connsiteY51" fmla="*/ 367606 h 598959"/>
              <a:gd name="connsiteX52" fmla="*/ 481576 w 607554"/>
              <a:gd name="connsiteY52" fmla="*/ 407157 h 598959"/>
              <a:gd name="connsiteX53" fmla="*/ 539070 w 607554"/>
              <a:gd name="connsiteY53" fmla="*/ 407157 h 598959"/>
              <a:gd name="connsiteX54" fmla="*/ 558916 w 607554"/>
              <a:gd name="connsiteY54" fmla="*/ 426977 h 598959"/>
              <a:gd name="connsiteX55" fmla="*/ 558916 w 607554"/>
              <a:gd name="connsiteY55" fmla="*/ 523589 h 598959"/>
              <a:gd name="connsiteX56" fmla="*/ 539070 w 607554"/>
              <a:gd name="connsiteY56" fmla="*/ 543498 h 598959"/>
              <a:gd name="connsiteX57" fmla="*/ 481576 w 607554"/>
              <a:gd name="connsiteY57" fmla="*/ 543498 h 598959"/>
              <a:gd name="connsiteX58" fmla="*/ 481576 w 607554"/>
              <a:gd name="connsiteY58" fmla="*/ 579139 h 598959"/>
              <a:gd name="connsiteX59" fmla="*/ 461729 w 607554"/>
              <a:gd name="connsiteY59" fmla="*/ 598959 h 598959"/>
              <a:gd name="connsiteX60" fmla="*/ 19847 w 607554"/>
              <a:gd name="connsiteY60" fmla="*/ 598959 h 598959"/>
              <a:gd name="connsiteX61" fmla="*/ 0 w 607554"/>
              <a:gd name="connsiteY61" fmla="*/ 579139 h 598959"/>
              <a:gd name="connsiteX62" fmla="*/ 0 w 607554"/>
              <a:gd name="connsiteY62" fmla="*/ 19820 h 598959"/>
              <a:gd name="connsiteX63" fmla="*/ 19847 w 607554"/>
              <a:gd name="connsiteY63" fmla="*/ 0 h 59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607554" h="598959">
                <a:moveTo>
                  <a:pt x="481576" y="446886"/>
                </a:moveTo>
                <a:lnTo>
                  <a:pt x="481576" y="503769"/>
                </a:lnTo>
                <a:lnTo>
                  <a:pt x="519134" y="503769"/>
                </a:lnTo>
                <a:lnTo>
                  <a:pt x="519134" y="446886"/>
                </a:lnTo>
                <a:close/>
                <a:moveTo>
                  <a:pt x="481576" y="270994"/>
                </a:moveTo>
                <a:lnTo>
                  <a:pt x="481576" y="327877"/>
                </a:lnTo>
                <a:lnTo>
                  <a:pt x="519134" y="327877"/>
                </a:lnTo>
                <a:lnTo>
                  <a:pt x="519134" y="270994"/>
                </a:lnTo>
                <a:close/>
                <a:moveTo>
                  <a:pt x="195909" y="265961"/>
                </a:moveTo>
                <a:lnTo>
                  <a:pt x="358877" y="265961"/>
                </a:lnTo>
                <a:cubicBezTo>
                  <a:pt x="369825" y="265961"/>
                  <a:pt x="378725" y="274849"/>
                  <a:pt x="378725" y="285870"/>
                </a:cubicBezTo>
                <a:cubicBezTo>
                  <a:pt x="378725" y="296801"/>
                  <a:pt x="369825" y="305689"/>
                  <a:pt x="358877" y="305689"/>
                </a:cubicBezTo>
                <a:lnTo>
                  <a:pt x="195909" y="305689"/>
                </a:lnTo>
                <a:cubicBezTo>
                  <a:pt x="184962" y="305689"/>
                  <a:pt x="176061" y="296801"/>
                  <a:pt x="176061" y="285870"/>
                </a:cubicBezTo>
                <a:cubicBezTo>
                  <a:pt x="176061" y="274849"/>
                  <a:pt x="184962" y="265961"/>
                  <a:pt x="195909" y="265961"/>
                </a:cubicBezTo>
                <a:close/>
                <a:moveTo>
                  <a:pt x="195909" y="169145"/>
                </a:moveTo>
                <a:lnTo>
                  <a:pt x="358877" y="169145"/>
                </a:lnTo>
                <a:cubicBezTo>
                  <a:pt x="369825" y="169145"/>
                  <a:pt x="378725" y="178033"/>
                  <a:pt x="378725" y="189053"/>
                </a:cubicBezTo>
                <a:cubicBezTo>
                  <a:pt x="378725" y="199985"/>
                  <a:pt x="369825" y="208873"/>
                  <a:pt x="358877" y="208873"/>
                </a:cubicBezTo>
                <a:lnTo>
                  <a:pt x="195909" y="208873"/>
                </a:lnTo>
                <a:cubicBezTo>
                  <a:pt x="184962" y="208873"/>
                  <a:pt x="176061" y="199985"/>
                  <a:pt x="176061" y="189053"/>
                </a:cubicBezTo>
                <a:cubicBezTo>
                  <a:pt x="176061" y="178033"/>
                  <a:pt x="184962" y="169145"/>
                  <a:pt x="195909" y="169145"/>
                </a:cubicBezTo>
                <a:close/>
                <a:moveTo>
                  <a:pt x="481576" y="95190"/>
                </a:moveTo>
                <a:lnTo>
                  <a:pt x="481576" y="152073"/>
                </a:lnTo>
                <a:lnTo>
                  <a:pt x="552954" y="152073"/>
                </a:lnTo>
                <a:lnTo>
                  <a:pt x="565858" y="123631"/>
                </a:lnTo>
                <a:lnTo>
                  <a:pt x="552954" y="95190"/>
                </a:lnTo>
                <a:close/>
                <a:moveTo>
                  <a:pt x="118547" y="39640"/>
                </a:moveTo>
                <a:lnTo>
                  <a:pt x="118547" y="559230"/>
                </a:lnTo>
                <a:lnTo>
                  <a:pt x="441793" y="559230"/>
                </a:lnTo>
                <a:lnTo>
                  <a:pt x="441793" y="39640"/>
                </a:lnTo>
                <a:close/>
                <a:moveTo>
                  <a:pt x="39783" y="39640"/>
                </a:moveTo>
                <a:lnTo>
                  <a:pt x="39783" y="559230"/>
                </a:lnTo>
                <a:lnTo>
                  <a:pt x="78764" y="559230"/>
                </a:lnTo>
                <a:lnTo>
                  <a:pt x="78764" y="39640"/>
                </a:lnTo>
                <a:close/>
                <a:moveTo>
                  <a:pt x="19847" y="0"/>
                </a:moveTo>
                <a:lnTo>
                  <a:pt x="461729" y="0"/>
                </a:lnTo>
                <a:cubicBezTo>
                  <a:pt x="472676" y="0"/>
                  <a:pt x="481576" y="8888"/>
                  <a:pt x="481576" y="19820"/>
                </a:cubicBezTo>
                <a:lnTo>
                  <a:pt x="481576" y="55461"/>
                </a:lnTo>
                <a:lnTo>
                  <a:pt x="565769" y="55461"/>
                </a:lnTo>
                <a:cubicBezTo>
                  <a:pt x="573512" y="55461"/>
                  <a:pt x="580632" y="59994"/>
                  <a:pt x="583836" y="67104"/>
                </a:cubicBezTo>
                <a:lnTo>
                  <a:pt x="605819" y="115454"/>
                </a:lnTo>
                <a:cubicBezTo>
                  <a:pt x="608133" y="120609"/>
                  <a:pt x="608133" y="126653"/>
                  <a:pt x="605819" y="131808"/>
                </a:cubicBezTo>
                <a:lnTo>
                  <a:pt x="583836" y="180159"/>
                </a:lnTo>
                <a:cubicBezTo>
                  <a:pt x="580632" y="187269"/>
                  <a:pt x="573512" y="191802"/>
                  <a:pt x="565769" y="191802"/>
                </a:cubicBezTo>
                <a:lnTo>
                  <a:pt x="481576" y="191802"/>
                </a:lnTo>
                <a:lnTo>
                  <a:pt x="481576" y="231264"/>
                </a:lnTo>
                <a:lnTo>
                  <a:pt x="539070" y="231264"/>
                </a:lnTo>
                <a:cubicBezTo>
                  <a:pt x="550017" y="231264"/>
                  <a:pt x="558916" y="240152"/>
                  <a:pt x="558916" y="251173"/>
                </a:cubicBezTo>
                <a:lnTo>
                  <a:pt x="558916" y="347786"/>
                </a:lnTo>
                <a:cubicBezTo>
                  <a:pt x="558916" y="358718"/>
                  <a:pt x="550017" y="367606"/>
                  <a:pt x="539070" y="367606"/>
                </a:cubicBezTo>
                <a:lnTo>
                  <a:pt x="481576" y="367606"/>
                </a:lnTo>
                <a:lnTo>
                  <a:pt x="481576" y="407157"/>
                </a:lnTo>
                <a:lnTo>
                  <a:pt x="539070" y="407157"/>
                </a:lnTo>
                <a:cubicBezTo>
                  <a:pt x="550017" y="407157"/>
                  <a:pt x="558916" y="416045"/>
                  <a:pt x="558916" y="426977"/>
                </a:cubicBezTo>
                <a:lnTo>
                  <a:pt x="558916" y="523589"/>
                </a:lnTo>
                <a:cubicBezTo>
                  <a:pt x="558916" y="534610"/>
                  <a:pt x="550017" y="543498"/>
                  <a:pt x="539070" y="543498"/>
                </a:cubicBezTo>
                <a:lnTo>
                  <a:pt x="481576" y="543498"/>
                </a:lnTo>
                <a:lnTo>
                  <a:pt x="481576" y="579139"/>
                </a:lnTo>
                <a:cubicBezTo>
                  <a:pt x="481576" y="590071"/>
                  <a:pt x="472676" y="598959"/>
                  <a:pt x="461729" y="598959"/>
                </a:cubicBezTo>
                <a:lnTo>
                  <a:pt x="19847" y="598959"/>
                </a:lnTo>
                <a:cubicBezTo>
                  <a:pt x="8900" y="598959"/>
                  <a:pt x="0" y="590071"/>
                  <a:pt x="0" y="579139"/>
                </a:cubicBezTo>
                <a:lnTo>
                  <a:pt x="0" y="19820"/>
                </a:lnTo>
                <a:cubicBezTo>
                  <a:pt x="0" y="8888"/>
                  <a:pt x="8900" y="0"/>
                  <a:pt x="198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TextBox 11"/>
          <p:cNvSpPr txBox="1"/>
          <p:nvPr/>
        </p:nvSpPr>
        <p:spPr>
          <a:xfrm>
            <a:off x="2122337" y="1644948"/>
            <a:ext cx="192623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严格落实</a:t>
            </a:r>
            <a:r>
              <a:rPr lang="en-US" altLang="zh-CN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用人单位职业病危害防治八条规定</a:t>
            </a:r>
            <a:r>
              <a:rPr lang="en-US" altLang="zh-CN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，坚持源头治理、防治结合，加强防护设施管理，严格现场检测</a:t>
            </a:r>
            <a:endParaRPr lang="zh-CN" altLang="en-US" sz="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11"/>
          <p:cNvSpPr txBox="1"/>
          <p:nvPr/>
        </p:nvSpPr>
        <p:spPr>
          <a:xfrm>
            <a:off x="5205002" y="1644948"/>
            <a:ext cx="192623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重点加强防尘管理，落实地面作业产生粉尘、高温、噪声、有毒物质等综合防治措施，规范劳动防护用品管理，坚决杜绝职业危害事故</a:t>
            </a:r>
            <a:endParaRPr lang="zh-CN" altLang="en-US" sz="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11"/>
          <p:cNvSpPr txBox="1"/>
          <p:nvPr/>
        </p:nvSpPr>
        <p:spPr>
          <a:xfrm>
            <a:off x="2122337" y="3637641"/>
            <a:ext cx="192623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认真履行职业病危害检测告知义务，加强职业健康监护、职业病诊断治疗和康复疗养，加快职业卫生电子档案建设</a:t>
            </a:r>
            <a:endParaRPr lang="zh-CN" altLang="en-US" sz="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11"/>
          <p:cNvSpPr txBox="1"/>
          <p:nvPr/>
        </p:nvSpPr>
        <p:spPr>
          <a:xfrm>
            <a:off x="5205002" y="3637641"/>
            <a:ext cx="192623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加强建设项目职业卫生“三同时” 管理，认真做好职业病危害因素检测评价和职业病防护设施竣工验收工作</a:t>
            </a:r>
            <a:endParaRPr lang="zh-CN" altLang="en-US" sz="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000">
        <p:split orient="vert"/>
      </p:transition>
    </mc:Choice>
    <mc:Fallback>
      <p:transition spd="slow" advTm="11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" grpId="0" animBg="1"/>
      <p:bldP spid="31" grpId="0" animBg="1"/>
      <p:bldP spid="32" grpId="0" animBg="1"/>
      <p:bldP spid="28" grpId="0" animBg="1"/>
      <p:bldP spid="6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/>
      <p:bldP spid="25" grpId="0"/>
      <p:bldP spid="27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856704" y="901733"/>
            <a:ext cx="383181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r"/>
            <a:r>
              <a:rPr lang="zh-CN" altLang="en-US" sz="3600" b="1" dirty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工作中存在的不足</a:t>
            </a:r>
            <a:endParaRPr lang="en-US" altLang="zh-CN" sz="3600" b="1" dirty="0"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  <a:gradFill flip="none" rotWithShape="1">
                <a:gsLst>
                  <a:gs pos="100000">
                    <a:srgbClr val="095A96"/>
                  </a:gs>
                  <a:gs pos="0">
                    <a:srgbClr val="00A2A8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152523" y="1441647"/>
            <a:ext cx="324018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Shortcomings in work</a:t>
            </a:r>
            <a:endParaRPr lang="en-US" altLang="zh-CN" sz="2700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平行四边形 12"/>
          <p:cNvSpPr/>
          <p:nvPr/>
        </p:nvSpPr>
        <p:spPr>
          <a:xfrm>
            <a:off x="0" y="-1"/>
            <a:ext cx="3623109" cy="4021393"/>
          </a:xfrm>
          <a:prstGeom prst="parallelogram">
            <a:avLst>
              <a:gd name="adj" fmla="val 42021"/>
            </a:avLst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2950028" y="2150063"/>
            <a:ext cx="6193971" cy="1871330"/>
          </a:xfrm>
          <a:prstGeom prst="parallelogram">
            <a:avLst>
              <a:gd name="adj" fmla="val 39895"/>
            </a:avLst>
          </a:prstGeom>
          <a:solidFill>
            <a:srgbClr val="00A2A8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3388946" y="2286420"/>
            <a:ext cx="2160000" cy="1592893"/>
          </a:xfrm>
          <a:prstGeom prst="parallelogram">
            <a:avLst>
              <a:gd name="adj" fmla="val 4505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6468832" y="2265534"/>
            <a:ext cx="2160000" cy="1594800"/>
          </a:xfrm>
          <a:prstGeom prst="parallelogram">
            <a:avLst>
              <a:gd name="adj" fmla="val 4233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6" name="图片 25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5214803" y="2288328"/>
            <a:ext cx="1594800" cy="1594800"/>
          </a:xfrm>
          <a:prstGeom prst="parallelogram">
            <a:avLst>
              <a:gd name="adj" fmla="val 45001"/>
            </a:avLst>
          </a:prstGeom>
          <a:ln w="38100">
            <a:noFill/>
          </a:ln>
        </p:spPr>
      </p:pic>
      <p:sp>
        <p:nvSpPr>
          <p:cNvPr id="27" name="TextBox 8"/>
          <p:cNvSpPr txBox="1"/>
          <p:nvPr/>
        </p:nvSpPr>
        <p:spPr>
          <a:xfrm>
            <a:off x="362598" y="216447"/>
            <a:ext cx="3260841" cy="2617068"/>
          </a:xfrm>
          <a:prstGeom prst="parallelogram">
            <a:avLst>
              <a:gd name="adj" fmla="val 303"/>
            </a:avLst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algn="ctr">
              <a:defRPr sz="1380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r>
              <a:rPr lang="en-US" altLang="zh-CN" dirty="0" smtClean="0"/>
              <a:t>02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14060" y="2670229"/>
            <a:ext cx="2773260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5000" dirty="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rPr>
              <a:t>PART</a:t>
            </a:r>
            <a:endParaRPr lang="zh-CN" altLang="en-US" sz="5000" dirty="0">
              <a:ln w="28575">
                <a:solidFill>
                  <a:schemeClr val="bg1"/>
                </a:solidFill>
              </a:ln>
              <a:gradFill>
                <a:gsLst>
                  <a:gs pos="0">
                    <a:srgbClr val="00A2A8"/>
                  </a:gs>
                  <a:gs pos="100000">
                    <a:srgbClr val="095A96"/>
                  </a:gs>
                </a:gsLst>
                <a:lin ang="54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ea typeface="Microsoft YaHei UI" panose="020B0503020204020204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500">
        <p14:doors/>
      </p:transition>
    </mc:Choice>
    <mc:Fallback>
      <p:transition spd="slow" advTm="55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17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3" grpId="0" animBg="1"/>
          <p:bldP spid="14" grpId="0" animBg="1"/>
          <p:bldP spid="27" grpId="0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17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3" grpId="0" animBg="1"/>
          <p:bldP spid="14" grpId="0" animBg="1"/>
          <p:bldP spid="27" grpId="0"/>
          <p:bldP spid="28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工作中存在的不足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37440" y="1182037"/>
            <a:ext cx="7569100" cy="1446520"/>
            <a:chOff x="737440" y="1182037"/>
            <a:chExt cx="7569100" cy="1446520"/>
          </a:xfrm>
        </p:grpSpPr>
        <p:sp>
          <p:nvSpPr>
            <p:cNvPr id="10" name="五边形 9"/>
            <p:cNvSpPr/>
            <p:nvPr/>
          </p:nvSpPr>
          <p:spPr>
            <a:xfrm>
              <a:off x="2578940" y="1182037"/>
              <a:ext cx="5727600" cy="1446520"/>
            </a:xfrm>
            <a:prstGeom prst="homePlate">
              <a:avLst/>
            </a:prstGeom>
            <a:solidFill>
              <a:srgbClr val="00A2A8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02938" y="1655542"/>
              <a:ext cx="4791062" cy="869469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>
              <a:defPPr>
                <a:defRPr lang="zh-CN"/>
              </a:defPPr>
              <a:lvl1pPr>
                <a:lnSpc>
                  <a:spcPts val="2000"/>
                </a:lnSpc>
                <a:defRPr sz="1200">
                  <a:latin typeface="方正正准黑简体" panose="02000000000000000000" pitchFamily="2" charset="-122"/>
                  <a:ea typeface="方正正准黑简体" panose="02000000000000000000" pitchFamily="2" charset="-122"/>
                </a:defRPr>
              </a:lvl1pPr>
            </a:lstStyle>
            <a:p>
              <a:pPr algn="just"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目前，安全管理责任落实不到位屡见不鲜。企业安全生产规章制度形同虚设，致使企业在生产中存在较多问题或隐患。企业生产部门和安全管理部门没有很好的协同合作，仍然存在一些时候把生产放在前，忽导致一些被常提起的安全问题，被企业忙碌的生产所</a:t>
              </a:r>
              <a:r>
                <a:rPr lang="zh-CN" altLang="en-US" sz="1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掩盖。</a:t>
              </a:r>
              <a:endParaRPr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01405" y="1316988"/>
              <a:ext cx="27302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安全管理责任落实不到位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 flipH="1">
              <a:off x="737440" y="1182037"/>
              <a:ext cx="1841500" cy="1446519"/>
            </a:xfrm>
            <a:prstGeom prst="homePlate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737439" y="3166080"/>
            <a:ext cx="7568081" cy="1446520"/>
            <a:chOff x="737439" y="3166080"/>
            <a:chExt cx="7568081" cy="1446520"/>
          </a:xfrm>
        </p:grpSpPr>
        <p:sp>
          <p:nvSpPr>
            <p:cNvPr id="9" name="五边形 8"/>
            <p:cNvSpPr/>
            <p:nvPr/>
          </p:nvSpPr>
          <p:spPr>
            <a:xfrm>
              <a:off x="2578940" y="3166080"/>
              <a:ext cx="5726580" cy="1446520"/>
            </a:xfrm>
            <a:prstGeom prst="homePlate">
              <a:avLst/>
            </a:prstGeom>
            <a:solidFill>
              <a:srgbClr val="095A96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6372" y="3617377"/>
              <a:ext cx="4791062" cy="869469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>
              <a:defPPr>
                <a:defRPr lang="zh-CN"/>
              </a:defPPr>
              <a:lvl1pPr>
                <a:lnSpc>
                  <a:spcPts val="2000"/>
                </a:lnSpc>
                <a:defRPr sz="1200">
                  <a:latin typeface="方正正准黑简体" panose="02000000000000000000" pitchFamily="2" charset="-122"/>
                  <a:ea typeface="方正正准黑简体" panose="02000000000000000000" pitchFamily="2" charset="-122"/>
                </a:defRPr>
              </a:lvl1pPr>
            </a:lstStyle>
            <a:p>
              <a:pPr algn="just"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一些员工还没有真正重视危险源辨识和风险评价，忽略了对安全健康和对设备安全的关注，对危险危害因素认识的深度不够，并且对运用于自动化生产的设备的安全运行缺少足够的关注，恰恰是这些忽视的问题，会给企业的生产和经济效益带来巨大的</a:t>
              </a:r>
              <a:r>
                <a:rPr lang="zh-CN" altLang="en-US" sz="1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损失。</a:t>
              </a:r>
              <a:endParaRPr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35961" y="3293777"/>
              <a:ext cx="25250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忽视风险擅自进行生产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flipH="1">
              <a:off x="737439" y="3166080"/>
              <a:ext cx="1841499" cy="1446520"/>
            </a:xfrm>
            <a:prstGeom prst="homePlate">
              <a:avLst/>
            </a:prstGeom>
          </p:spPr>
        </p:pic>
      </p:grpSp>
    </p:spTree>
  </p:cSld>
  <p:clrMapOvr>
    <a:masterClrMapping/>
  </p:clrMapOvr>
  <p:transition spd="slow" advTm="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工作中存在的不足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空心弧 8"/>
          <p:cNvSpPr/>
          <p:nvPr/>
        </p:nvSpPr>
        <p:spPr>
          <a:xfrm rot="16200000">
            <a:off x="4051522" y="954052"/>
            <a:ext cx="868391" cy="2312394"/>
          </a:xfrm>
          <a:prstGeom prst="blockArc">
            <a:avLst/>
          </a:prstGeom>
          <a:solidFill>
            <a:srgbClr val="00A2A8"/>
          </a:solidFill>
          <a:ln>
            <a:solidFill>
              <a:srgbClr val="00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空心弧 9"/>
          <p:cNvSpPr/>
          <p:nvPr/>
        </p:nvSpPr>
        <p:spPr>
          <a:xfrm rot="16200000" flipH="1" flipV="1">
            <a:off x="4102321" y="1614769"/>
            <a:ext cx="868391" cy="2312394"/>
          </a:xfrm>
          <a:prstGeom prst="blockArc">
            <a:avLst/>
          </a:prstGeom>
          <a:solidFill>
            <a:srgbClr val="095A96"/>
          </a:solidFill>
          <a:ln>
            <a:solidFill>
              <a:srgbClr val="095A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004" y="1706920"/>
            <a:ext cx="26253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企业有时会雇佣大量的农民工、施工项目改造相关人员或派遣工。由于他们在企业工作很短的时间，而且在开始进入作业前没有对他们进行安全教育和培训，所以他们自身也缺乏安全意识和自我保护意识，在缺乏足够的安全生产知识和操作技能，安全生产事故发生的可能性大大增加，很可能因此而搭上自己宝贵的生命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308168" y="1337499"/>
            <a:ext cx="1826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企业员工素质不高</a:t>
            </a:r>
            <a:endParaRPr lang="zh-CN" altLang="en-US" sz="1600" b="1" dirty="0">
              <a:solidFill>
                <a:srgbClr val="00A2A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5790" y="1706920"/>
            <a:ext cx="278941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工人在生产过程中自我保护意识差，或者是经常违章操作、违章指挥，单纯凭借工作经验，一意孤行，总是存在侥幸心理。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人对安全生产规章制度熟视无睹，制度意识淡薄，被动应付安全生产工作，甚至可能在开展安全会议时，没有针对性，只是简单地照本宣科，不能很好运用到实际的生产管理之中，有些安全规章制度只停留在口头上，没有落到实处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806065" y="1337499"/>
            <a:ext cx="2054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安全生产意识薄弱</a:t>
            </a:r>
            <a:endParaRPr lang="zh-CN" altLang="en-US" sz="1600" b="1" dirty="0">
              <a:solidFill>
                <a:srgbClr val="095A96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498632" y="3834598"/>
            <a:ext cx="570173" cy="570173"/>
            <a:chOff x="5004048" y="3814644"/>
            <a:chExt cx="570173" cy="570173"/>
          </a:xfrm>
        </p:grpSpPr>
        <p:sp>
          <p:nvSpPr>
            <p:cNvPr id="17" name="菱形 16"/>
            <p:cNvSpPr/>
            <p:nvPr/>
          </p:nvSpPr>
          <p:spPr>
            <a:xfrm>
              <a:off x="5004048" y="3814644"/>
              <a:ext cx="570173" cy="570173"/>
            </a:xfrm>
            <a:prstGeom prst="diamond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-1"/>
            <p:cNvSpPr/>
            <p:nvPr/>
          </p:nvSpPr>
          <p:spPr bwMode="auto">
            <a:xfrm>
              <a:off x="5141175" y="3964842"/>
              <a:ext cx="295917" cy="269775"/>
            </a:xfrm>
            <a:custGeom>
              <a:avLst/>
              <a:gdLst>
                <a:gd name="T0" fmla="*/ 493597 w 1939925"/>
                <a:gd name="T1" fmla="*/ 1733079 h 1768475"/>
                <a:gd name="T2" fmla="*/ 432444 w 1939925"/>
                <a:gd name="T3" fmla="*/ 1731256 h 1768475"/>
                <a:gd name="T4" fmla="*/ 382481 w 1939925"/>
                <a:gd name="T5" fmla="*/ 1692447 h 1768475"/>
                <a:gd name="T6" fmla="*/ 366347 w 1939925"/>
                <a:gd name="T7" fmla="*/ 1634364 h 1768475"/>
                <a:gd name="T8" fmla="*/ 388987 w 1939925"/>
                <a:gd name="T9" fmla="*/ 1577845 h 1768475"/>
                <a:gd name="T10" fmla="*/ 978135 w 1939925"/>
                <a:gd name="T11" fmla="*/ 1097558 h 1768475"/>
                <a:gd name="T12" fmla="*/ 1023934 w 1939925"/>
                <a:gd name="T13" fmla="*/ 1140795 h 1768475"/>
                <a:gd name="T14" fmla="*/ 1033823 w 1939925"/>
                <a:gd name="T15" fmla="*/ 1199919 h 1768475"/>
                <a:gd name="T16" fmla="*/ 1005459 w 1939925"/>
                <a:gd name="T17" fmla="*/ 1254615 h 1768475"/>
                <a:gd name="T18" fmla="*/ 907874 w 1939925"/>
                <a:gd name="T19" fmla="*/ 1091828 h 1768475"/>
                <a:gd name="T20" fmla="*/ 1354102 w 1939925"/>
                <a:gd name="T21" fmla="*/ 401443 h 1768475"/>
                <a:gd name="T22" fmla="*/ 1253373 w 1939925"/>
                <a:gd name="T23" fmla="*/ 436780 h 1768475"/>
                <a:gd name="T24" fmla="*/ 1166143 w 1939925"/>
                <a:gd name="T25" fmla="*/ 503817 h 1768475"/>
                <a:gd name="T26" fmla="*/ 1105912 w 1939925"/>
                <a:gd name="T27" fmla="*/ 593460 h 1768475"/>
                <a:gd name="T28" fmla="*/ 1079172 w 1939925"/>
                <a:gd name="T29" fmla="*/ 694015 h 1768475"/>
                <a:gd name="T30" fmla="*/ 1084624 w 1939925"/>
                <a:gd name="T31" fmla="*/ 797429 h 1768475"/>
                <a:gd name="T32" fmla="*/ 1123047 w 1939925"/>
                <a:gd name="T33" fmla="*/ 895126 h 1768475"/>
                <a:gd name="T34" fmla="*/ 1194440 w 1939925"/>
                <a:gd name="T35" fmla="*/ 979052 h 1768475"/>
                <a:gd name="T36" fmla="*/ 1287641 w 1939925"/>
                <a:gd name="T37" fmla="*/ 1035436 h 1768475"/>
                <a:gd name="T38" fmla="*/ 1390967 w 1939925"/>
                <a:gd name="T39" fmla="*/ 1059341 h 1768475"/>
                <a:gd name="T40" fmla="*/ 1496370 w 1939925"/>
                <a:gd name="T41" fmla="*/ 1051286 h 1768475"/>
                <a:gd name="T42" fmla="*/ 1595282 w 1939925"/>
                <a:gd name="T43" fmla="*/ 1011011 h 1768475"/>
                <a:gd name="T44" fmla="*/ 1679656 w 1939925"/>
                <a:gd name="T45" fmla="*/ 939297 h 1768475"/>
                <a:gd name="T46" fmla="*/ 1734434 w 1939925"/>
                <a:gd name="T47" fmla="*/ 847576 h 1768475"/>
                <a:gd name="T48" fmla="*/ 1756501 w 1939925"/>
                <a:gd name="T49" fmla="*/ 745722 h 1768475"/>
                <a:gd name="T50" fmla="*/ 1745858 w 1939925"/>
                <a:gd name="T51" fmla="*/ 643087 h 1768475"/>
                <a:gd name="T52" fmla="*/ 1701983 w 1939925"/>
                <a:gd name="T53" fmla="*/ 546950 h 1768475"/>
                <a:gd name="T54" fmla="*/ 1626436 w 1939925"/>
                <a:gd name="T55" fmla="*/ 466141 h 1768475"/>
                <a:gd name="T56" fmla="*/ 1531417 w 1939925"/>
                <a:gd name="T57" fmla="*/ 414954 h 1768475"/>
                <a:gd name="T58" fmla="*/ 1427053 w 1939925"/>
                <a:gd name="T59" fmla="*/ 395727 h 1768475"/>
                <a:gd name="T60" fmla="*/ 1512985 w 1939925"/>
                <a:gd name="T61" fmla="*/ 260353 h 1768475"/>
                <a:gd name="T62" fmla="*/ 1657070 w 1939925"/>
                <a:gd name="T63" fmla="*/ 312580 h 1768475"/>
                <a:gd name="T64" fmla="*/ 1781425 w 1939925"/>
                <a:gd name="T65" fmla="*/ 410277 h 1768475"/>
                <a:gd name="T66" fmla="*/ 1865799 w 1939925"/>
                <a:gd name="T67" fmla="*/ 540454 h 1768475"/>
                <a:gd name="T68" fmla="*/ 1903182 w 1939925"/>
                <a:gd name="T69" fmla="*/ 684921 h 1768475"/>
                <a:gd name="T70" fmla="*/ 1893317 w 1939925"/>
                <a:gd name="T71" fmla="*/ 833285 h 1768475"/>
                <a:gd name="T72" fmla="*/ 1836202 w 1939925"/>
                <a:gd name="T73" fmla="*/ 972816 h 1768475"/>
                <a:gd name="T74" fmla="*/ 1732358 w 1939925"/>
                <a:gd name="T75" fmla="*/ 1092339 h 1768475"/>
                <a:gd name="T76" fmla="*/ 1598138 w 1939925"/>
                <a:gd name="T77" fmla="*/ 1171069 h 1768475"/>
                <a:gd name="T78" fmla="*/ 1449639 w 1939925"/>
                <a:gd name="T79" fmla="*/ 1204327 h 1768475"/>
                <a:gd name="T80" fmla="*/ 1298285 w 1939925"/>
                <a:gd name="T81" fmla="*/ 1190816 h 1768475"/>
                <a:gd name="T82" fmla="*/ 1156537 w 1939925"/>
                <a:gd name="T83" fmla="*/ 1131574 h 1768475"/>
                <a:gd name="T84" fmla="*/ 1036855 w 1939925"/>
                <a:gd name="T85" fmla="*/ 1027122 h 1768475"/>
                <a:gd name="T86" fmla="*/ 959751 w 1939925"/>
                <a:gd name="T87" fmla="*/ 894346 h 1768475"/>
                <a:gd name="T88" fmla="*/ 929636 w 1939925"/>
                <a:gd name="T89" fmla="*/ 748060 h 1768475"/>
                <a:gd name="T90" fmla="*/ 946770 w 1939925"/>
                <a:gd name="T91" fmla="*/ 600475 h 1768475"/>
                <a:gd name="T92" fmla="*/ 1011154 w 1939925"/>
                <a:gd name="T93" fmla="*/ 463023 h 1768475"/>
                <a:gd name="T94" fmla="*/ 1120711 w 1939925"/>
                <a:gd name="T95" fmla="*/ 348696 h 1768475"/>
                <a:gd name="T96" fmla="*/ 1258305 w 1939925"/>
                <a:gd name="T97" fmla="*/ 276463 h 1768475"/>
                <a:gd name="T98" fmla="*/ 1408102 w 1939925"/>
                <a:gd name="T99" fmla="*/ 250999 h 1768475"/>
                <a:gd name="T100" fmla="*/ 1083489 w 1939925"/>
                <a:gd name="T101" fmla="*/ 222937 h 1768475"/>
                <a:gd name="T102" fmla="*/ 944546 w 1939925"/>
                <a:gd name="T103" fmla="*/ 340381 h 1768475"/>
                <a:gd name="T104" fmla="*/ 856506 w 1939925"/>
                <a:gd name="T105" fmla="*/ 472636 h 1768475"/>
                <a:gd name="T106" fmla="*/ 807682 w 1939925"/>
                <a:gd name="T107" fmla="*/ 618663 h 1768475"/>
                <a:gd name="T108" fmla="*/ 798333 w 1939925"/>
                <a:gd name="T109" fmla="*/ 770666 h 1768475"/>
                <a:gd name="T110" fmla="*/ 828198 w 1939925"/>
                <a:gd name="T111" fmla="*/ 920849 h 1768475"/>
                <a:gd name="T112" fmla="*/ 7532 w 1939925"/>
                <a:gd name="T113" fmla="*/ 162136 h 1768475"/>
                <a:gd name="T114" fmla="*/ 43371 w 1939925"/>
                <a:gd name="T115" fmla="*/ 49888 h 1768475"/>
                <a:gd name="T116" fmla="*/ 126736 w 1939925"/>
                <a:gd name="T117" fmla="*/ 5977 h 17684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939925" h="1768475">
                  <a:moveTo>
                    <a:pt x="829650" y="1186581"/>
                  </a:moveTo>
                  <a:lnTo>
                    <a:pt x="972217" y="1327678"/>
                  </a:lnTo>
                  <a:lnTo>
                    <a:pt x="545575" y="1739831"/>
                  </a:lnTo>
                  <a:lnTo>
                    <a:pt x="541865" y="1743544"/>
                  </a:lnTo>
                  <a:lnTo>
                    <a:pt x="537890" y="1746727"/>
                  </a:lnTo>
                  <a:lnTo>
                    <a:pt x="533650" y="1749645"/>
                  </a:lnTo>
                  <a:lnTo>
                    <a:pt x="529675" y="1752297"/>
                  </a:lnTo>
                  <a:lnTo>
                    <a:pt x="525435" y="1755214"/>
                  </a:lnTo>
                  <a:lnTo>
                    <a:pt x="520930" y="1757601"/>
                  </a:lnTo>
                  <a:lnTo>
                    <a:pt x="516425" y="1759458"/>
                  </a:lnTo>
                  <a:lnTo>
                    <a:pt x="511921" y="1761314"/>
                  </a:lnTo>
                  <a:lnTo>
                    <a:pt x="507416" y="1763171"/>
                  </a:lnTo>
                  <a:lnTo>
                    <a:pt x="502646" y="1764762"/>
                  </a:lnTo>
                  <a:lnTo>
                    <a:pt x="497876" y="1765823"/>
                  </a:lnTo>
                  <a:lnTo>
                    <a:pt x="493106" y="1766619"/>
                  </a:lnTo>
                  <a:lnTo>
                    <a:pt x="488336" y="1767680"/>
                  </a:lnTo>
                  <a:lnTo>
                    <a:pt x="483566" y="1768210"/>
                  </a:lnTo>
                  <a:lnTo>
                    <a:pt x="478531" y="1768475"/>
                  </a:lnTo>
                  <a:lnTo>
                    <a:pt x="473761" y="1768475"/>
                  </a:lnTo>
                  <a:lnTo>
                    <a:pt x="468991" y="1768475"/>
                  </a:lnTo>
                  <a:lnTo>
                    <a:pt x="463956" y="1767945"/>
                  </a:lnTo>
                  <a:lnTo>
                    <a:pt x="459186" y="1767414"/>
                  </a:lnTo>
                  <a:lnTo>
                    <a:pt x="454417" y="1766619"/>
                  </a:lnTo>
                  <a:lnTo>
                    <a:pt x="449647" y="1765558"/>
                  </a:lnTo>
                  <a:lnTo>
                    <a:pt x="444877" y="1764232"/>
                  </a:lnTo>
                  <a:lnTo>
                    <a:pt x="440372" y="1762906"/>
                  </a:lnTo>
                  <a:lnTo>
                    <a:pt x="435602" y="1761049"/>
                  </a:lnTo>
                  <a:lnTo>
                    <a:pt x="431097" y="1758927"/>
                  </a:lnTo>
                  <a:lnTo>
                    <a:pt x="426857" y="1756805"/>
                  </a:lnTo>
                  <a:lnTo>
                    <a:pt x="422352" y="1754419"/>
                  </a:lnTo>
                  <a:lnTo>
                    <a:pt x="418112" y="1751766"/>
                  </a:lnTo>
                  <a:lnTo>
                    <a:pt x="413872" y="1749114"/>
                  </a:lnTo>
                  <a:lnTo>
                    <a:pt x="410162" y="1745931"/>
                  </a:lnTo>
                  <a:lnTo>
                    <a:pt x="406187" y="1742484"/>
                  </a:lnTo>
                  <a:lnTo>
                    <a:pt x="402212" y="1739036"/>
                  </a:lnTo>
                  <a:lnTo>
                    <a:pt x="398768" y="1735323"/>
                  </a:lnTo>
                  <a:lnTo>
                    <a:pt x="395323" y="1731610"/>
                  </a:lnTo>
                  <a:lnTo>
                    <a:pt x="392143" y="1727366"/>
                  </a:lnTo>
                  <a:lnTo>
                    <a:pt x="389493" y="1723388"/>
                  </a:lnTo>
                  <a:lnTo>
                    <a:pt x="386843" y="1719409"/>
                  </a:lnTo>
                  <a:lnTo>
                    <a:pt x="384458" y="1714901"/>
                  </a:lnTo>
                  <a:lnTo>
                    <a:pt x="382338" y="1710657"/>
                  </a:lnTo>
                  <a:lnTo>
                    <a:pt x="380218" y="1706148"/>
                  </a:lnTo>
                  <a:lnTo>
                    <a:pt x="378363" y="1701640"/>
                  </a:lnTo>
                  <a:lnTo>
                    <a:pt x="377038" y="1696866"/>
                  </a:lnTo>
                  <a:lnTo>
                    <a:pt x="375713" y="1692357"/>
                  </a:lnTo>
                  <a:lnTo>
                    <a:pt x="374918" y="1687583"/>
                  </a:lnTo>
                  <a:lnTo>
                    <a:pt x="373858" y="1682809"/>
                  </a:lnTo>
                  <a:lnTo>
                    <a:pt x="373328" y="1678565"/>
                  </a:lnTo>
                  <a:lnTo>
                    <a:pt x="373063" y="1673791"/>
                  </a:lnTo>
                  <a:lnTo>
                    <a:pt x="373063" y="1669017"/>
                  </a:lnTo>
                  <a:lnTo>
                    <a:pt x="373063" y="1664243"/>
                  </a:lnTo>
                  <a:lnTo>
                    <a:pt x="373593" y="1659469"/>
                  </a:lnTo>
                  <a:lnTo>
                    <a:pt x="374388" y="1654695"/>
                  </a:lnTo>
                  <a:lnTo>
                    <a:pt x="374918" y="1649921"/>
                  </a:lnTo>
                  <a:lnTo>
                    <a:pt x="375978" y="1645413"/>
                  </a:lnTo>
                  <a:lnTo>
                    <a:pt x="377303" y="1640639"/>
                  </a:lnTo>
                  <a:lnTo>
                    <a:pt x="379158" y="1636130"/>
                  </a:lnTo>
                  <a:lnTo>
                    <a:pt x="380483" y="1631621"/>
                  </a:lnTo>
                  <a:lnTo>
                    <a:pt x="382603" y="1627113"/>
                  </a:lnTo>
                  <a:lnTo>
                    <a:pt x="384988" y="1622869"/>
                  </a:lnTo>
                  <a:lnTo>
                    <a:pt x="387373" y="1618625"/>
                  </a:lnTo>
                  <a:lnTo>
                    <a:pt x="390023" y="1614382"/>
                  </a:lnTo>
                  <a:lnTo>
                    <a:pt x="392938" y="1610404"/>
                  </a:lnTo>
                  <a:lnTo>
                    <a:pt x="396118" y="1606690"/>
                  </a:lnTo>
                  <a:lnTo>
                    <a:pt x="399563" y="1602712"/>
                  </a:lnTo>
                  <a:lnTo>
                    <a:pt x="403272" y="1599264"/>
                  </a:lnTo>
                  <a:lnTo>
                    <a:pt x="829650" y="1186581"/>
                  </a:lnTo>
                  <a:close/>
                  <a:moveTo>
                    <a:pt x="953403" y="1108075"/>
                  </a:moveTo>
                  <a:lnTo>
                    <a:pt x="958173" y="1108340"/>
                  </a:lnTo>
                  <a:lnTo>
                    <a:pt x="963208" y="1108606"/>
                  </a:lnTo>
                  <a:lnTo>
                    <a:pt x="967978" y="1109136"/>
                  </a:lnTo>
                  <a:lnTo>
                    <a:pt x="972747" y="1109932"/>
                  </a:lnTo>
                  <a:lnTo>
                    <a:pt x="977517" y="1110993"/>
                  </a:lnTo>
                  <a:lnTo>
                    <a:pt x="982287" y="1112053"/>
                  </a:lnTo>
                  <a:lnTo>
                    <a:pt x="986792" y="1113910"/>
                  </a:lnTo>
                  <a:lnTo>
                    <a:pt x="991562" y="1115501"/>
                  </a:lnTo>
                  <a:lnTo>
                    <a:pt x="996067" y="1117623"/>
                  </a:lnTo>
                  <a:lnTo>
                    <a:pt x="1000307" y="1119480"/>
                  </a:lnTo>
                  <a:lnTo>
                    <a:pt x="1004547" y="1121867"/>
                  </a:lnTo>
                  <a:lnTo>
                    <a:pt x="1009052" y="1124784"/>
                  </a:lnTo>
                  <a:lnTo>
                    <a:pt x="1013292" y="1127701"/>
                  </a:lnTo>
                  <a:lnTo>
                    <a:pt x="1017002" y="1130619"/>
                  </a:lnTo>
                  <a:lnTo>
                    <a:pt x="1020977" y="1133802"/>
                  </a:lnTo>
                  <a:lnTo>
                    <a:pt x="1024952" y="1137515"/>
                  </a:lnTo>
                  <a:lnTo>
                    <a:pt x="1028396" y="1140963"/>
                  </a:lnTo>
                  <a:lnTo>
                    <a:pt x="1031576" y="1144941"/>
                  </a:lnTo>
                  <a:lnTo>
                    <a:pt x="1034756" y="1149184"/>
                  </a:lnTo>
                  <a:lnTo>
                    <a:pt x="1037671" y="1152897"/>
                  </a:lnTo>
                  <a:lnTo>
                    <a:pt x="1040321" y="1157141"/>
                  </a:lnTo>
                  <a:lnTo>
                    <a:pt x="1042706" y="1161650"/>
                  </a:lnTo>
                  <a:lnTo>
                    <a:pt x="1044826" y="1165893"/>
                  </a:lnTo>
                  <a:lnTo>
                    <a:pt x="1046946" y="1170402"/>
                  </a:lnTo>
                  <a:lnTo>
                    <a:pt x="1048801" y="1174646"/>
                  </a:lnTo>
                  <a:lnTo>
                    <a:pt x="1049861" y="1179420"/>
                  </a:lnTo>
                  <a:lnTo>
                    <a:pt x="1051451" y="1183928"/>
                  </a:lnTo>
                  <a:lnTo>
                    <a:pt x="1052246" y="1188702"/>
                  </a:lnTo>
                  <a:lnTo>
                    <a:pt x="1053041" y="1193476"/>
                  </a:lnTo>
                  <a:lnTo>
                    <a:pt x="1053836" y="1197985"/>
                  </a:lnTo>
                  <a:lnTo>
                    <a:pt x="1054101" y="1202759"/>
                  </a:lnTo>
                  <a:lnTo>
                    <a:pt x="1054101" y="1207533"/>
                  </a:lnTo>
                  <a:lnTo>
                    <a:pt x="1053836" y="1212307"/>
                  </a:lnTo>
                  <a:lnTo>
                    <a:pt x="1053571" y="1217081"/>
                  </a:lnTo>
                  <a:lnTo>
                    <a:pt x="1052776" y="1221855"/>
                  </a:lnTo>
                  <a:lnTo>
                    <a:pt x="1051981" y="1226629"/>
                  </a:lnTo>
                  <a:lnTo>
                    <a:pt x="1051186" y="1231138"/>
                  </a:lnTo>
                  <a:lnTo>
                    <a:pt x="1049596" y="1235912"/>
                  </a:lnTo>
                  <a:lnTo>
                    <a:pt x="1048006" y="1240420"/>
                  </a:lnTo>
                  <a:lnTo>
                    <a:pt x="1046416" y="1244929"/>
                  </a:lnTo>
                  <a:lnTo>
                    <a:pt x="1044561" y="1249438"/>
                  </a:lnTo>
                  <a:lnTo>
                    <a:pt x="1042176" y="1253681"/>
                  </a:lnTo>
                  <a:lnTo>
                    <a:pt x="1039791" y="1257925"/>
                  </a:lnTo>
                  <a:lnTo>
                    <a:pt x="1037141" y="1262168"/>
                  </a:lnTo>
                  <a:lnTo>
                    <a:pt x="1033961" y="1266147"/>
                  </a:lnTo>
                  <a:lnTo>
                    <a:pt x="1031046" y="1269860"/>
                  </a:lnTo>
                  <a:lnTo>
                    <a:pt x="1027601" y="1273838"/>
                  </a:lnTo>
                  <a:lnTo>
                    <a:pt x="1023892" y="1277551"/>
                  </a:lnTo>
                  <a:lnTo>
                    <a:pt x="1018592" y="1282856"/>
                  </a:lnTo>
                  <a:lnTo>
                    <a:pt x="876024" y="1141758"/>
                  </a:lnTo>
                  <a:lnTo>
                    <a:pt x="881589" y="1136719"/>
                  </a:lnTo>
                  <a:lnTo>
                    <a:pt x="885299" y="1133006"/>
                  </a:lnTo>
                  <a:lnTo>
                    <a:pt x="889274" y="1129823"/>
                  </a:lnTo>
                  <a:lnTo>
                    <a:pt x="893514" y="1126641"/>
                  </a:lnTo>
                  <a:lnTo>
                    <a:pt x="897489" y="1123988"/>
                  </a:lnTo>
                  <a:lnTo>
                    <a:pt x="901729" y="1121336"/>
                  </a:lnTo>
                  <a:lnTo>
                    <a:pt x="906234" y="1118949"/>
                  </a:lnTo>
                  <a:lnTo>
                    <a:pt x="910738" y="1116827"/>
                  </a:lnTo>
                  <a:lnTo>
                    <a:pt x="915243" y="1115236"/>
                  </a:lnTo>
                  <a:lnTo>
                    <a:pt x="919748" y="1113380"/>
                  </a:lnTo>
                  <a:lnTo>
                    <a:pt x="924518" y="1111788"/>
                  </a:lnTo>
                  <a:lnTo>
                    <a:pt x="929288" y="1110727"/>
                  </a:lnTo>
                  <a:lnTo>
                    <a:pt x="934058" y="1109666"/>
                  </a:lnTo>
                  <a:lnTo>
                    <a:pt x="938828" y="1108871"/>
                  </a:lnTo>
                  <a:lnTo>
                    <a:pt x="943598" y="1108606"/>
                  </a:lnTo>
                  <a:lnTo>
                    <a:pt x="948633" y="1108340"/>
                  </a:lnTo>
                  <a:lnTo>
                    <a:pt x="953403" y="1108075"/>
                  </a:lnTo>
                  <a:close/>
                  <a:moveTo>
                    <a:pt x="1428629" y="402961"/>
                  </a:moveTo>
                  <a:lnTo>
                    <a:pt x="1420169" y="403755"/>
                  </a:lnTo>
                  <a:lnTo>
                    <a:pt x="1411974" y="404284"/>
                  </a:lnTo>
                  <a:lnTo>
                    <a:pt x="1403514" y="405078"/>
                  </a:lnTo>
                  <a:lnTo>
                    <a:pt x="1395318" y="406136"/>
                  </a:lnTo>
                  <a:lnTo>
                    <a:pt x="1387123" y="407194"/>
                  </a:lnTo>
                  <a:lnTo>
                    <a:pt x="1378927" y="408782"/>
                  </a:lnTo>
                  <a:lnTo>
                    <a:pt x="1370467" y="410105"/>
                  </a:lnTo>
                  <a:lnTo>
                    <a:pt x="1362536" y="411957"/>
                  </a:lnTo>
                  <a:lnTo>
                    <a:pt x="1354605" y="414074"/>
                  </a:lnTo>
                  <a:lnTo>
                    <a:pt x="1346409" y="416190"/>
                  </a:lnTo>
                  <a:lnTo>
                    <a:pt x="1338478" y="418571"/>
                  </a:lnTo>
                  <a:lnTo>
                    <a:pt x="1330547" y="421217"/>
                  </a:lnTo>
                  <a:lnTo>
                    <a:pt x="1322352" y="423863"/>
                  </a:lnTo>
                  <a:lnTo>
                    <a:pt x="1314685" y="426774"/>
                  </a:lnTo>
                  <a:lnTo>
                    <a:pt x="1307018" y="430213"/>
                  </a:lnTo>
                  <a:lnTo>
                    <a:pt x="1299351" y="433388"/>
                  </a:lnTo>
                  <a:lnTo>
                    <a:pt x="1291420" y="436828"/>
                  </a:lnTo>
                  <a:lnTo>
                    <a:pt x="1283753" y="440796"/>
                  </a:lnTo>
                  <a:lnTo>
                    <a:pt x="1276351" y="444765"/>
                  </a:lnTo>
                  <a:lnTo>
                    <a:pt x="1268948" y="448734"/>
                  </a:lnTo>
                  <a:lnTo>
                    <a:pt x="1261546" y="452967"/>
                  </a:lnTo>
                  <a:lnTo>
                    <a:pt x="1254408" y="457465"/>
                  </a:lnTo>
                  <a:lnTo>
                    <a:pt x="1247270" y="462228"/>
                  </a:lnTo>
                  <a:lnTo>
                    <a:pt x="1240132" y="466990"/>
                  </a:lnTo>
                  <a:lnTo>
                    <a:pt x="1232994" y="472282"/>
                  </a:lnTo>
                  <a:lnTo>
                    <a:pt x="1226120" y="477309"/>
                  </a:lnTo>
                  <a:lnTo>
                    <a:pt x="1219246" y="483130"/>
                  </a:lnTo>
                  <a:lnTo>
                    <a:pt x="1212637" y="488686"/>
                  </a:lnTo>
                  <a:lnTo>
                    <a:pt x="1206292" y="494771"/>
                  </a:lnTo>
                  <a:lnTo>
                    <a:pt x="1199683" y="500592"/>
                  </a:lnTo>
                  <a:lnTo>
                    <a:pt x="1193338" y="506942"/>
                  </a:lnTo>
                  <a:lnTo>
                    <a:pt x="1187522" y="513028"/>
                  </a:lnTo>
                  <a:lnTo>
                    <a:pt x="1181441" y="519642"/>
                  </a:lnTo>
                  <a:lnTo>
                    <a:pt x="1175889" y="526257"/>
                  </a:lnTo>
                  <a:lnTo>
                    <a:pt x="1170338" y="532871"/>
                  </a:lnTo>
                  <a:lnTo>
                    <a:pt x="1165050" y="539486"/>
                  </a:lnTo>
                  <a:lnTo>
                    <a:pt x="1160027" y="546365"/>
                  </a:lnTo>
                  <a:lnTo>
                    <a:pt x="1155004" y="553509"/>
                  </a:lnTo>
                  <a:lnTo>
                    <a:pt x="1150245" y="560388"/>
                  </a:lnTo>
                  <a:lnTo>
                    <a:pt x="1145751" y="567532"/>
                  </a:lnTo>
                  <a:lnTo>
                    <a:pt x="1141785" y="574940"/>
                  </a:lnTo>
                  <a:lnTo>
                    <a:pt x="1137555" y="582084"/>
                  </a:lnTo>
                  <a:lnTo>
                    <a:pt x="1133590" y="589492"/>
                  </a:lnTo>
                  <a:lnTo>
                    <a:pt x="1129889" y="596901"/>
                  </a:lnTo>
                  <a:lnTo>
                    <a:pt x="1126187" y="604309"/>
                  </a:lnTo>
                  <a:lnTo>
                    <a:pt x="1123015" y="612246"/>
                  </a:lnTo>
                  <a:lnTo>
                    <a:pt x="1119843" y="619919"/>
                  </a:lnTo>
                  <a:lnTo>
                    <a:pt x="1116934" y="627328"/>
                  </a:lnTo>
                  <a:lnTo>
                    <a:pt x="1114291" y="635265"/>
                  </a:lnTo>
                  <a:lnTo>
                    <a:pt x="1111647" y="643203"/>
                  </a:lnTo>
                  <a:lnTo>
                    <a:pt x="1109532" y="650876"/>
                  </a:lnTo>
                  <a:lnTo>
                    <a:pt x="1107153" y="658813"/>
                  </a:lnTo>
                  <a:lnTo>
                    <a:pt x="1105302" y="666486"/>
                  </a:lnTo>
                  <a:lnTo>
                    <a:pt x="1103716" y="674688"/>
                  </a:lnTo>
                  <a:lnTo>
                    <a:pt x="1102130" y="682626"/>
                  </a:lnTo>
                  <a:lnTo>
                    <a:pt x="1100808" y="690828"/>
                  </a:lnTo>
                  <a:lnTo>
                    <a:pt x="1099750" y="698765"/>
                  </a:lnTo>
                  <a:lnTo>
                    <a:pt x="1098957" y="706703"/>
                  </a:lnTo>
                  <a:lnTo>
                    <a:pt x="1097900" y="715169"/>
                  </a:lnTo>
                  <a:lnTo>
                    <a:pt x="1097371" y="723107"/>
                  </a:lnTo>
                  <a:lnTo>
                    <a:pt x="1097107" y="731044"/>
                  </a:lnTo>
                  <a:lnTo>
                    <a:pt x="1097107" y="739246"/>
                  </a:lnTo>
                  <a:lnTo>
                    <a:pt x="1097107" y="747449"/>
                  </a:lnTo>
                  <a:lnTo>
                    <a:pt x="1097371" y="755651"/>
                  </a:lnTo>
                  <a:lnTo>
                    <a:pt x="1097635" y="763588"/>
                  </a:lnTo>
                  <a:lnTo>
                    <a:pt x="1098164" y="771526"/>
                  </a:lnTo>
                  <a:lnTo>
                    <a:pt x="1099221" y="779992"/>
                  </a:lnTo>
                  <a:lnTo>
                    <a:pt x="1100279" y="787930"/>
                  </a:lnTo>
                  <a:lnTo>
                    <a:pt x="1101601" y="796132"/>
                  </a:lnTo>
                  <a:lnTo>
                    <a:pt x="1102923" y="804069"/>
                  </a:lnTo>
                  <a:lnTo>
                    <a:pt x="1104509" y="812007"/>
                  </a:lnTo>
                  <a:lnTo>
                    <a:pt x="1106360" y="819944"/>
                  </a:lnTo>
                  <a:lnTo>
                    <a:pt x="1108475" y="827882"/>
                  </a:lnTo>
                  <a:lnTo>
                    <a:pt x="1110854" y="835819"/>
                  </a:lnTo>
                  <a:lnTo>
                    <a:pt x="1113233" y="843757"/>
                  </a:lnTo>
                  <a:lnTo>
                    <a:pt x="1115877" y="851430"/>
                  </a:lnTo>
                  <a:lnTo>
                    <a:pt x="1118521" y="859103"/>
                  </a:lnTo>
                  <a:lnTo>
                    <a:pt x="1121429" y="866776"/>
                  </a:lnTo>
                  <a:lnTo>
                    <a:pt x="1124601" y="874449"/>
                  </a:lnTo>
                  <a:lnTo>
                    <a:pt x="1128302" y="882121"/>
                  </a:lnTo>
                  <a:lnTo>
                    <a:pt x="1131739" y="889530"/>
                  </a:lnTo>
                  <a:lnTo>
                    <a:pt x="1135705" y="896938"/>
                  </a:lnTo>
                  <a:lnTo>
                    <a:pt x="1139670" y="904346"/>
                  </a:lnTo>
                  <a:lnTo>
                    <a:pt x="1143636" y="911490"/>
                  </a:lnTo>
                  <a:lnTo>
                    <a:pt x="1148130" y="918634"/>
                  </a:lnTo>
                  <a:lnTo>
                    <a:pt x="1152889" y="925778"/>
                  </a:lnTo>
                  <a:lnTo>
                    <a:pt x="1157648" y="932921"/>
                  </a:lnTo>
                  <a:lnTo>
                    <a:pt x="1162671" y="939801"/>
                  </a:lnTo>
                  <a:lnTo>
                    <a:pt x="1167958" y="946680"/>
                  </a:lnTo>
                  <a:lnTo>
                    <a:pt x="1173510" y="953294"/>
                  </a:lnTo>
                  <a:lnTo>
                    <a:pt x="1178798" y="959909"/>
                  </a:lnTo>
                  <a:lnTo>
                    <a:pt x="1184878" y="966524"/>
                  </a:lnTo>
                  <a:lnTo>
                    <a:pt x="1190694" y="972874"/>
                  </a:lnTo>
                  <a:lnTo>
                    <a:pt x="1197039" y="979224"/>
                  </a:lnTo>
                  <a:lnTo>
                    <a:pt x="1203120" y="985309"/>
                  </a:lnTo>
                  <a:lnTo>
                    <a:pt x="1209729" y="991130"/>
                  </a:lnTo>
                  <a:lnTo>
                    <a:pt x="1216338" y="996951"/>
                  </a:lnTo>
                  <a:lnTo>
                    <a:pt x="1223212" y="1002507"/>
                  </a:lnTo>
                  <a:lnTo>
                    <a:pt x="1230086" y="1007799"/>
                  </a:lnTo>
                  <a:lnTo>
                    <a:pt x="1236695" y="1013090"/>
                  </a:lnTo>
                  <a:lnTo>
                    <a:pt x="1243833" y="1017853"/>
                  </a:lnTo>
                  <a:lnTo>
                    <a:pt x="1250971" y="1022615"/>
                  </a:lnTo>
                  <a:lnTo>
                    <a:pt x="1258109" y="1027378"/>
                  </a:lnTo>
                  <a:lnTo>
                    <a:pt x="1265776" y="1031876"/>
                  </a:lnTo>
                  <a:lnTo>
                    <a:pt x="1273178" y="1036109"/>
                  </a:lnTo>
                  <a:lnTo>
                    <a:pt x="1280581" y="1040078"/>
                  </a:lnTo>
                  <a:lnTo>
                    <a:pt x="1287983" y="1043782"/>
                  </a:lnTo>
                  <a:lnTo>
                    <a:pt x="1295650" y="1047486"/>
                  </a:lnTo>
                  <a:lnTo>
                    <a:pt x="1303317" y="1050926"/>
                  </a:lnTo>
                  <a:lnTo>
                    <a:pt x="1311248" y="1054365"/>
                  </a:lnTo>
                  <a:lnTo>
                    <a:pt x="1318915" y="1057276"/>
                  </a:lnTo>
                  <a:lnTo>
                    <a:pt x="1326846" y="1060186"/>
                  </a:lnTo>
                  <a:lnTo>
                    <a:pt x="1334513" y="1062832"/>
                  </a:lnTo>
                  <a:lnTo>
                    <a:pt x="1342708" y="1065213"/>
                  </a:lnTo>
                  <a:lnTo>
                    <a:pt x="1350639" y="1067330"/>
                  </a:lnTo>
                  <a:lnTo>
                    <a:pt x="1358835" y="1069446"/>
                  </a:lnTo>
                  <a:lnTo>
                    <a:pt x="1367030" y="1071563"/>
                  </a:lnTo>
                  <a:lnTo>
                    <a:pt x="1374962" y="1072886"/>
                  </a:lnTo>
                  <a:lnTo>
                    <a:pt x="1383422" y="1074738"/>
                  </a:lnTo>
                  <a:lnTo>
                    <a:pt x="1391353" y="1076061"/>
                  </a:lnTo>
                  <a:lnTo>
                    <a:pt x="1399813" y="1077119"/>
                  </a:lnTo>
                  <a:lnTo>
                    <a:pt x="1408008" y="1078178"/>
                  </a:lnTo>
                  <a:lnTo>
                    <a:pt x="1416468" y="1078707"/>
                  </a:lnTo>
                  <a:lnTo>
                    <a:pt x="1424399" y="1079236"/>
                  </a:lnTo>
                  <a:lnTo>
                    <a:pt x="1432859" y="1079501"/>
                  </a:lnTo>
                  <a:lnTo>
                    <a:pt x="1441055" y="1079765"/>
                  </a:lnTo>
                  <a:lnTo>
                    <a:pt x="1449515" y="1079501"/>
                  </a:lnTo>
                  <a:lnTo>
                    <a:pt x="1457710" y="1079501"/>
                  </a:lnTo>
                  <a:lnTo>
                    <a:pt x="1465906" y="1078971"/>
                  </a:lnTo>
                  <a:lnTo>
                    <a:pt x="1474366" y="1078442"/>
                  </a:lnTo>
                  <a:lnTo>
                    <a:pt x="1482561" y="1077384"/>
                  </a:lnTo>
                  <a:lnTo>
                    <a:pt x="1490757" y="1076590"/>
                  </a:lnTo>
                  <a:lnTo>
                    <a:pt x="1498952" y="1075267"/>
                  </a:lnTo>
                  <a:lnTo>
                    <a:pt x="1507412" y="1073944"/>
                  </a:lnTo>
                  <a:lnTo>
                    <a:pt x="1515343" y="1072357"/>
                  </a:lnTo>
                  <a:lnTo>
                    <a:pt x="1523803" y="1070505"/>
                  </a:lnTo>
                  <a:lnTo>
                    <a:pt x="1531734" y="1068653"/>
                  </a:lnTo>
                  <a:lnTo>
                    <a:pt x="1539666" y="1066536"/>
                  </a:lnTo>
                  <a:lnTo>
                    <a:pt x="1547861" y="1064155"/>
                  </a:lnTo>
                  <a:lnTo>
                    <a:pt x="1555792" y="1061509"/>
                  </a:lnTo>
                  <a:lnTo>
                    <a:pt x="1563459" y="1058599"/>
                  </a:lnTo>
                  <a:lnTo>
                    <a:pt x="1571655" y="1055688"/>
                  </a:lnTo>
                  <a:lnTo>
                    <a:pt x="1579321" y="1052513"/>
                  </a:lnTo>
                  <a:lnTo>
                    <a:pt x="1586988" y="1049074"/>
                  </a:lnTo>
                  <a:lnTo>
                    <a:pt x="1594655" y="1045634"/>
                  </a:lnTo>
                  <a:lnTo>
                    <a:pt x="1602322" y="1041930"/>
                  </a:lnTo>
                  <a:lnTo>
                    <a:pt x="1609988" y="1037961"/>
                  </a:lnTo>
                  <a:lnTo>
                    <a:pt x="1617391" y="1033728"/>
                  </a:lnTo>
                  <a:lnTo>
                    <a:pt x="1624529" y="1029494"/>
                  </a:lnTo>
                  <a:lnTo>
                    <a:pt x="1631931" y="1024996"/>
                  </a:lnTo>
                  <a:lnTo>
                    <a:pt x="1639069" y="1020234"/>
                  </a:lnTo>
                  <a:lnTo>
                    <a:pt x="1646208" y="1015471"/>
                  </a:lnTo>
                  <a:lnTo>
                    <a:pt x="1653081" y="1010180"/>
                  </a:lnTo>
                  <a:lnTo>
                    <a:pt x="1659955" y="1005153"/>
                  </a:lnTo>
                  <a:lnTo>
                    <a:pt x="1666829" y="999596"/>
                  </a:lnTo>
                  <a:lnTo>
                    <a:pt x="1673438" y="993776"/>
                  </a:lnTo>
                  <a:lnTo>
                    <a:pt x="1680047" y="987955"/>
                  </a:lnTo>
                  <a:lnTo>
                    <a:pt x="1686392" y="981869"/>
                  </a:lnTo>
                  <a:lnTo>
                    <a:pt x="1692473" y="975784"/>
                  </a:lnTo>
                  <a:lnTo>
                    <a:pt x="1698818" y="969434"/>
                  </a:lnTo>
                  <a:lnTo>
                    <a:pt x="1704898" y="962819"/>
                  </a:lnTo>
                  <a:lnTo>
                    <a:pt x="1710450" y="956469"/>
                  </a:lnTo>
                  <a:lnTo>
                    <a:pt x="1715737" y="949855"/>
                  </a:lnTo>
                  <a:lnTo>
                    <a:pt x="1721025" y="942976"/>
                  </a:lnTo>
                  <a:lnTo>
                    <a:pt x="1726048" y="936096"/>
                  </a:lnTo>
                  <a:lnTo>
                    <a:pt x="1731335" y="929217"/>
                  </a:lnTo>
                  <a:lnTo>
                    <a:pt x="1735565" y="922074"/>
                  </a:lnTo>
                  <a:lnTo>
                    <a:pt x="1740060" y="914930"/>
                  </a:lnTo>
                  <a:lnTo>
                    <a:pt x="1744554" y="907786"/>
                  </a:lnTo>
                  <a:lnTo>
                    <a:pt x="1748784" y="900378"/>
                  </a:lnTo>
                  <a:lnTo>
                    <a:pt x="1752750" y="892969"/>
                  </a:lnTo>
                  <a:lnTo>
                    <a:pt x="1756186" y="885561"/>
                  </a:lnTo>
                  <a:lnTo>
                    <a:pt x="1759888" y="878153"/>
                  </a:lnTo>
                  <a:lnTo>
                    <a:pt x="1763060" y="870480"/>
                  </a:lnTo>
                  <a:lnTo>
                    <a:pt x="1766232" y="863071"/>
                  </a:lnTo>
                  <a:lnTo>
                    <a:pt x="1769405" y="855134"/>
                  </a:lnTo>
                  <a:lnTo>
                    <a:pt x="1772049" y="847461"/>
                  </a:lnTo>
                  <a:lnTo>
                    <a:pt x="1774428" y="839524"/>
                  </a:lnTo>
                  <a:lnTo>
                    <a:pt x="1776807" y="831851"/>
                  </a:lnTo>
                  <a:lnTo>
                    <a:pt x="1778922" y="823649"/>
                  </a:lnTo>
                  <a:lnTo>
                    <a:pt x="1780773" y="815976"/>
                  </a:lnTo>
                  <a:lnTo>
                    <a:pt x="1782624" y="808038"/>
                  </a:lnTo>
                  <a:lnTo>
                    <a:pt x="1784210" y="799836"/>
                  </a:lnTo>
                  <a:lnTo>
                    <a:pt x="1785267" y="791899"/>
                  </a:lnTo>
                  <a:lnTo>
                    <a:pt x="1786589" y="783961"/>
                  </a:lnTo>
                  <a:lnTo>
                    <a:pt x="1787382" y="775759"/>
                  </a:lnTo>
                  <a:lnTo>
                    <a:pt x="1788440" y="767821"/>
                  </a:lnTo>
                  <a:lnTo>
                    <a:pt x="1788704" y="759355"/>
                  </a:lnTo>
                  <a:lnTo>
                    <a:pt x="1789233" y="751417"/>
                  </a:lnTo>
                  <a:lnTo>
                    <a:pt x="1789233" y="743480"/>
                  </a:lnTo>
                  <a:lnTo>
                    <a:pt x="1789233" y="735278"/>
                  </a:lnTo>
                  <a:lnTo>
                    <a:pt x="1788968" y="727076"/>
                  </a:lnTo>
                  <a:lnTo>
                    <a:pt x="1788704" y="718874"/>
                  </a:lnTo>
                  <a:lnTo>
                    <a:pt x="1787647" y="710936"/>
                  </a:lnTo>
                  <a:lnTo>
                    <a:pt x="1787118" y="702999"/>
                  </a:lnTo>
                  <a:lnTo>
                    <a:pt x="1786060" y="694796"/>
                  </a:lnTo>
                  <a:lnTo>
                    <a:pt x="1784739" y="686594"/>
                  </a:lnTo>
                  <a:lnTo>
                    <a:pt x="1783152" y="678392"/>
                  </a:lnTo>
                  <a:lnTo>
                    <a:pt x="1781830" y="670719"/>
                  </a:lnTo>
                  <a:lnTo>
                    <a:pt x="1779715" y="662782"/>
                  </a:lnTo>
                  <a:lnTo>
                    <a:pt x="1777865" y="654844"/>
                  </a:lnTo>
                  <a:lnTo>
                    <a:pt x="1775486" y="646907"/>
                  </a:lnTo>
                  <a:lnTo>
                    <a:pt x="1773106" y="638969"/>
                  </a:lnTo>
                  <a:lnTo>
                    <a:pt x="1770462" y="631296"/>
                  </a:lnTo>
                  <a:lnTo>
                    <a:pt x="1767554" y="623359"/>
                  </a:lnTo>
                  <a:lnTo>
                    <a:pt x="1764646" y="615686"/>
                  </a:lnTo>
                  <a:lnTo>
                    <a:pt x="1761209" y="608278"/>
                  </a:lnTo>
                  <a:lnTo>
                    <a:pt x="1758037" y="600605"/>
                  </a:lnTo>
                  <a:lnTo>
                    <a:pt x="1754336" y="593196"/>
                  </a:lnTo>
                  <a:lnTo>
                    <a:pt x="1750634" y="585788"/>
                  </a:lnTo>
                  <a:lnTo>
                    <a:pt x="1746405" y="578380"/>
                  </a:lnTo>
                  <a:lnTo>
                    <a:pt x="1742175" y="571236"/>
                  </a:lnTo>
                  <a:lnTo>
                    <a:pt x="1737680" y="564092"/>
                  </a:lnTo>
                  <a:lnTo>
                    <a:pt x="1733186" y="556949"/>
                  </a:lnTo>
                  <a:lnTo>
                    <a:pt x="1728427" y="549805"/>
                  </a:lnTo>
                  <a:lnTo>
                    <a:pt x="1723404" y="542926"/>
                  </a:lnTo>
                  <a:lnTo>
                    <a:pt x="1718117" y="536046"/>
                  </a:lnTo>
                  <a:lnTo>
                    <a:pt x="1712829" y="529167"/>
                  </a:lnTo>
                  <a:lnTo>
                    <a:pt x="1707278" y="522553"/>
                  </a:lnTo>
                  <a:lnTo>
                    <a:pt x="1701461" y="516203"/>
                  </a:lnTo>
                  <a:lnTo>
                    <a:pt x="1695381" y="509853"/>
                  </a:lnTo>
                  <a:lnTo>
                    <a:pt x="1689300" y="503238"/>
                  </a:lnTo>
                  <a:lnTo>
                    <a:pt x="1682691" y="497417"/>
                  </a:lnTo>
                  <a:lnTo>
                    <a:pt x="1676346" y="491332"/>
                  </a:lnTo>
                  <a:lnTo>
                    <a:pt x="1669737" y="485776"/>
                  </a:lnTo>
                  <a:lnTo>
                    <a:pt x="1663127" y="479955"/>
                  </a:lnTo>
                  <a:lnTo>
                    <a:pt x="1656254" y="474663"/>
                  </a:lnTo>
                  <a:lnTo>
                    <a:pt x="1649116" y="469371"/>
                  </a:lnTo>
                  <a:lnTo>
                    <a:pt x="1642242" y="464609"/>
                  </a:lnTo>
                  <a:lnTo>
                    <a:pt x="1635104" y="459846"/>
                  </a:lnTo>
                  <a:lnTo>
                    <a:pt x="1627966" y="455084"/>
                  </a:lnTo>
                  <a:lnTo>
                    <a:pt x="1620563" y="450586"/>
                  </a:lnTo>
                  <a:lnTo>
                    <a:pt x="1613161" y="446353"/>
                  </a:lnTo>
                  <a:lnTo>
                    <a:pt x="1605759" y="442649"/>
                  </a:lnTo>
                  <a:lnTo>
                    <a:pt x="1598356" y="438680"/>
                  </a:lnTo>
                  <a:lnTo>
                    <a:pt x="1590689" y="435240"/>
                  </a:lnTo>
                  <a:lnTo>
                    <a:pt x="1582758" y="431536"/>
                  </a:lnTo>
                  <a:lnTo>
                    <a:pt x="1575091" y="428361"/>
                  </a:lnTo>
                  <a:lnTo>
                    <a:pt x="1567425" y="425451"/>
                  </a:lnTo>
                  <a:lnTo>
                    <a:pt x="1559493" y="422540"/>
                  </a:lnTo>
                  <a:lnTo>
                    <a:pt x="1551298" y="419894"/>
                  </a:lnTo>
                  <a:lnTo>
                    <a:pt x="1543631" y="417249"/>
                  </a:lnTo>
                  <a:lnTo>
                    <a:pt x="1535436" y="415132"/>
                  </a:lnTo>
                  <a:lnTo>
                    <a:pt x="1527240" y="413015"/>
                  </a:lnTo>
                  <a:lnTo>
                    <a:pt x="1519309" y="411163"/>
                  </a:lnTo>
                  <a:lnTo>
                    <a:pt x="1511113" y="409576"/>
                  </a:lnTo>
                  <a:lnTo>
                    <a:pt x="1502918" y="407988"/>
                  </a:lnTo>
                  <a:lnTo>
                    <a:pt x="1494458" y="406665"/>
                  </a:lnTo>
                  <a:lnTo>
                    <a:pt x="1486527" y="405342"/>
                  </a:lnTo>
                  <a:lnTo>
                    <a:pt x="1478331" y="404549"/>
                  </a:lnTo>
                  <a:lnTo>
                    <a:pt x="1469871" y="404019"/>
                  </a:lnTo>
                  <a:lnTo>
                    <a:pt x="1461676" y="403226"/>
                  </a:lnTo>
                  <a:lnTo>
                    <a:pt x="1453216" y="402961"/>
                  </a:lnTo>
                  <a:lnTo>
                    <a:pt x="1445020" y="402961"/>
                  </a:lnTo>
                  <a:lnTo>
                    <a:pt x="1436560" y="402961"/>
                  </a:lnTo>
                  <a:lnTo>
                    <a:pt x="1428629" y="402961"/>
                  </a:lnTo>
                  <a:close/>
                  <a:moveTo>
                    <a:pt x="1433917" y="255588"/>
                  </a:moveTo>
                  <a:lnTo>
                    <a:pt x="1445813" y="255588"/>
                  </a:lnTo>
                  <a:lnTo>
                    <a:pt x="1457710" y="255853"/>
                  </a:lnTo>
                  <a:lnTo>
                    <a:pt x="1469871" y="256117"/>
                  </a:lnTo>
                  <a:lnTo>
                    <a:pt x="1481768" y="256911"/>
                  </a:lnTo>
                  <a:lnTo>
                    <a:pt x="1493665" y="257969"/>
                  </a:lnTo>
                  <a:lnTo>
                    <a:pt x="1505297" y="259292"/>
                  </a:lnTo>
                  <a:lnTo>
                    <a:pt x="1517194" y="260880"/>
                  </a:lnTo>
                  <a:lnTo>
                    <a:pt x="1529091" y="262732"/>
                  </a:lnTo>
                  <a:lnTo>
                    <a:pt x="1540723" y="265113"/>
                  </a:lnTo>
                  <a:lnTo>
                    <a:pt x="1552620" y="267494"/>
                  </a:lnTo>
                  <a:lnTo>
                    <a:pt x="1564252" y="270140"/>
                  </a:lnTo>
                  <a:lnTo>
                    <a:pt x="1575620" y="273051"/>
                  </a:lnTo>
                  <a:lnTo>
                    <a:pt x="1587252" y="276226"/>
                  </a:lnTo>
                  <a:lnTo>
                    <a:pt x="1598885" y="279930"/>
                  </a:lnTo>
                  <a:lnTo>
                    <a:pt x="1610253" y="283634"/>
                  </a:lnTo>
                  <a:lnTo>
                    <a:pt x="1621621" y="287603"/>
                  </a:lnTo>
                  <a:lnTo>
                    <a:pt x="1632725" y="292101"/>
                  </a:lnTo>
                  <a:lnTo>
                    <a:pt x="1643828" y="296863"/>
                  </a:lnTo>
                  <a:lnTo>
                    <a:pt x="1654932" y="301626"/>
                  </a:lnTo>
                  <a:lnTo>
                    <a:pt x="1665771" y="306917"/>
                  </a:lnTo>
                  <a:lnTo>
                    <a:pt x="1676875" y="312209"/>
                  </a:lnTo>
                  <a:lnTo>
                    <a:pt x="1687450" y="318294"/>
                  </a:lnTo>
                  <a:lnTo>
                    <a:pt x="1698024" y="324115"/>
                  </a:lnTo>
                  <a:lnTo>
                    <a:pt x="1708599" y="330465"/>
                  </a:lnTo>
                  <a:lnTo>
                    <a:pt x="1719174" y="337080"/>
                  </a:lnTo>
                  <a:lnTo>
                    <a:pt x="1729220" y="343694"/>
                  </a:lnTo>
                  <a:lnTo>
                    <a:pt x="1739266" y="350838"/>
                  </a:lnTo>
                  <a:lnTo>
                    <a:pt x="1749048" y="358511"/>
                  </a:lnTo>
                  <a:lnTo>
                    <a:pt x="1758830" y="366184"/>
                  </a:lnTo>
                  <a:lnTo>
                    <a:pt x="1768612" y="374121"/>
                  </a:lnTo>
                  <a:lnTo>
                    <a:pt x="1778129" y="382588"/>
                  </a:lnTo>
                  <a:lnTo>
                    <a:pt x="1787382" y="391055"/>
                  </a:lnTo>
                  <a:lnTo>
                    <a:pt x="1796635" y="399786"/>
                  </a:lnTo>
                  <a:lnTo>
                    <a:pt x="1805624" y="409046"/>
                  </a:lnTo>
                  <a:lnTo>
                    <a:pt x="1814084" y="417778"/>
                  </a:lnTo>
                  <a:lnTo>
                    <a:pt x="1822544" y="427303"/>
                  </a:lnTo>
                  <a:lnTo>
                    <a:pt x="1830475" y="436828"/>
                  </a:lnTo>
                  <a:lnTo>
                    <a:pt x="1838142" y="446353"/>
                  </a:lnTo>
                  <a:lnTo>
                    <a:pt x="1845808" y="456407"/>
                  </a:lnTo>
                  <a:lnTo>
                    <a:pt x="1852947" y="466461"/>
                  </a:lnTo>
                  <a:lnTo>
                    <a:pt x="1859556" y="476515"/>
                  </a:lnTo>
                  <a:lnTo>
                    <a:pt x="1866430" y="486569"/>
                  </a:lnTo>
                  <a:lnTo>
                    <a:pt x="1872774" y="497153"/>
                  </a:lnTo>
                  <a:lnTo>
                    <a:pt x="1878591" y="507471"/>
                  </a:lnTo>
                  <a:lnTo>
                    <a:pt x="1884671" y="517790"/>
                  </a:lnTo>
                  <a:lnTo>
                    <a:pt x="1889959" y="528638"/>
                  </a:lnTo>
                  <a:lnTo>
                    <a:pt x="1895246" y="539221"/>
                  </a:lnTo>
                  <a:lnTo>
                    <a:pt x="1900005" y="550334"/>
                  </a:lnTo>
                  <a:lnTo>
                    <a:pt x="1904764" y="560917"/>
                  </a:lnTo>
                  <a:lnTo>
                    <a:pt x="1908993" y="572294"/>
                  </a:lnTo>
                  <a:lnTo>
                    <a:pt x="1913223" y="583407"/>
                  </a:lnTo>
                  <a:lnTo>
                    <a:pt x="1916925" y="594519"/>
                  </a:lnTo>
                  <a:lnTo>
                    <a:pt x="1920361" y="605632"/>
                  </a:lnTo>
                  <a:lnTo>
                    <a:pt x="1923534" y="617009"/>
                  </a:lnTo>
                  <a:lnTo>
                    <a:pt x="1926442" y="628651"/>
                  </a:lnTo>
                  <a:lnTo>
                    <a:pt x="1929350" y="639763"/>
                  </a:lnTo>
                  <a:lnTo>
                    <a:pt x="1931729" y="651405"/>
                  </a:lnTo>
                  <a:lnTo>
                    <a:pt x="1933580" y="662782"/>
                  </a:lnTo>
                  <a:lnTo>
                    <a:pt x="1935431" y="674424"/>
                  </a:lnTo>
                  <a:lnTo>
                    <a:pt x="1937017" y="686065"/>
                  </a:lnTo>
                  <a:lnTo>
                    <a:pt x="1938074" y="697442"/>
                  </a:lnTo>
                  <a:lnTo>
                    <a:pt x="1939132" y="709084"/>
                  </a:lnTo>
                  <a:lnTo>
                    <a:pt x="1939661" y="720726"/>
                  </a:lnTo>
                  <a:lnTo>
                    <a:pt x="1939925" y="732632"/>
                  </a:lnTo>
                  <a:lnTo>
                    <a:pt x="1939925" y="744274"/>
                  </a:lnTo>
                  <a:lnTo>
                    <a:pt x="1939925" y="755915"/>
                  </a:lnTo>
                  <a:lnTo>
                    <a:pt x="1939396" y="767557"/>
                  </a:lnTo>
                  <a:lnTo>
                    <a:pt x="1938339" y="779199"/>
                  </a:lnTo>
                  <a:lnTo>
                    <a:pt x="1937546" y="790576"/>
                  </a:lnTo>
                  <a:lnTo>
                    <a:pt x="1935959" y="802217"/>
                  </a:lnTo>
                  <a:lnTo>
                    <a:pt x="1934638" y="813859"/>
                  </a:lnTo>
                  <a:lnTo>
                    <a:pt x="1932523" y="825501"/>
                  </a:lnTo>
                  <a:lnTo>
                    <a:pt x="1930408" y="837142"/>
                  </a:lnTo>
                  <a:lnTo>
                    <a:pt x="1928028" y="848519"/>
                  </a:lnTo>
                  <a:lnTo>
                    <a:pt x="1925120" y="859632"/>
                  </a:lnTo>
                  <a:lnTo>
                    <a:pt x="1922212" y="871009"/>
                  </a:lnTo>
                  <a:lnTo>
                    <a:pt x="1918775" y="882386"/>
                  </a:lnTo>
                  <a:lnTo>
                    <a:pt x="1915338" y="893499"/>
                  </a:lnTo>
                  <a:lnTo>
                    <a:pt x="1911373" y="904876"/>
                  </a:lnTo>
                  <a:lnTo>
                    <a:pt x="1907143" y="915988"/>
                  </a:lnTo>
                  <a:lnTo>
                    <a:pt x="1902648" y="926836"/>
                  </a:lnTo>
                  <a:lnTo>
                    <a:pt x="1898154" y="937684"/>
                  </a:lnTo>
                  <a:lnTo>
                    <a:pt x="1892867" y="948532"/>
                  </a:lnTo>
                  <a:lnTo>
                    <a:pt x="1887579" y="959380"/>
                  </a:lnTo>
                  <a:lnTo>
                    <a:pt x="1882028" y="969699"/>
                  </a:lnTo>
                  <a:lnTo>
                    <a:pt x="1875947" y="980282"/>
                  </a:lnTo>
                  <a:lnTo>
                    <a:pt x="1869866" y="990601"/>
                  </a:lnTo>
                  <a:lnTo>
                    <a:pt x="1863521" y="1000919"/>
                  </a:lnTo>
                  <a:lnTo>
                    <a:pt x="1856648" y="1011238"/>
                  </a:lnTo>
                  <a:lnTo>
                    <a:pt x="1849510" y="1021028"/>
                  </a:lnTo>
                  <a:lnTo>
                    <a:pt x="1842372" y="1031082"/>
                  </a:lnTo>
                  <a:lnTo>
                    <a:pt x="1834705" y="1040607"/>
                  </a:lnTo>
                  <a:lnTo>
                    <a:pt x="1827038" y="1050396"/>
                  </a:lnTo>
                  <a:lnTo>
                    <a:pt x="1818578" y="1059657"/>
                  </a:lnTo>
                  <a:lnTo>
                    <a:pt x="1810383" y="1068917"/>
                  </a:lnTo>
                  <a:lnTo>
                    <a:pt x="1801658" y="1078178"/>
                  </a:lnTo>
                  <a:lnTo>
                    <a:pt x="1792405" y="1086909"/>
                  </a:lnTo>
                  <a:lnTo>
                    <a:pt x="1783152" y="1095640"/>
                  </a:lnTo>
                  <a:lnTo>
                    <a:pt x="1774164" y="1103842"/>
                  </a:lnTo>
                  <a:lnTo>
                    <a:pt x="1764118" y="1112309"/>
                  </a:lnTo>
                  <a:lnTo>
                    <a:pt x="1754600" y="1119982"/>
                  </a:lnTo>
                  <a:lnTo>
                    <a:pt x="1744554" y="1127655"/>
                  </a:lnTo>
                  <a:lnTo>
                    <a:pt x="1734772" y="1134799"/>
                  </a:lnTo>
                  <a:lnTo>
                    <a:pt x="1724726" y="1141942"/>
                  </a:lnTo>
                  <a:lnTo>
                    <a:pt x="1714416" y="1148821"/>
                  </a:lnTo>
                  <a:lnTo>
                    <a:pt x="1703841" y="1155171"/>
                  </a:lnTo>
                  <a:lnTo>
                    <a:pt x="1693266" y="1161257"/>
                  </a:lnTo>
                  <a:lnTo>
                    <a:pt x="1682426" y="1167342"/>
                  </a:lnTo>
                  <a:lnTo>
                    <a:pt x="1671852" y="1172899"/>
                  </a:lnTo>
                  <a:lnTo>
                    <a:pt x="1660748" y="1178190"/>
                  </a:lnTo>
                  <a:lnTo>
                    <a:pt x="1649644" y="1183482"/>
                  </a:lnTo>
                  <a:lnTo>
                    <a:pt x="1638805" y="1188244"/>
                  </a:lnTo>
                  <a:lnTo>
                    <a:pt x="1627437" y="1192478"/>
                  </a:lnTo>
                  <a:lnTo>
                    <a:pt x="1616069" y="1196976"/>
                  </a:lnTo>
                  <a:lnTo>
                    <a:pt x="1604965" y="1200944"/>
                  </a:lnTo>
                  <a:lnTo>
                    <a:pt x="1593597" y="1204384"/>
                  </a:lnTo>
                  <a:lnTo>
                    <a:pt x="1581965" y="1208088"/>
                  </a:lnTo>
                  <a:lnTo>
                    <a:pt x="1570333" y="1210999"/>
                  </a:lnTo>
                  <a:lnTo>
                    <a:pt x="1558700" y="1213909"/>
                  </a:lnTo>
                  <a:lnTo>
                    <a:pt x="1546804" y="1216819"/>
                  </a:lnTo>
                  <a:lnTo>
                    <a:pt x="1535436" y="1218671"/>
                  </a:lnTo>
                  <a:lnTo>
                    <a:pt x="1523539" y="1220788"/>
                  </a:lnTo>
                  <a:lnTo>
                    <a:pt x="1511906" y="1222640"/>
                  </a:lnTo>
                  <a:lnTo>
                    <a:pt x="1500010" y="1224228"/>
                  </a:lnTo>
                  <a:lnTo>
                    <a:pt x="1488113" y="1225286"/>
                  </a:lnTo>
                  <a:lnTo>
                    <a:pt x="1476216" y="1226344"/>
                  </a:lnTo>
                  <a:lnTo>
                    <a:pt x="1464319" y="1226874"/>
                  </a:lnTo>
                  <a:lnTo>
                    <a:pt x="1452423" y="1227138"/>
                  </a:lnTo>
                  <a:lnTo>
                    <a:pt x="1440526" y="1227138"/>
                  </a:lnTo>
                  <a:lnTo>
                    <a:pt x="1428365" y="1227138"/>
                  </a:lnTo>
                  <a:lnTo>
                    <a:pt x="1416468" y="1226609"/>
                  </a:lnTo>
                  <a:lnTo>
                    <a:pt x="1404571" y="1225815"/>
                  </a:lnTo>
                  <a:lnTo>
                    <a:pt x="1392675" y="1224757"/>
                  </a:lnTo>
                  <a:lnTo>
                    <a:pt x="1380778" y="1223434"/>
                  </a:lnTo>
                  <a:lnTo>
                    <a:pt x="1369145" y="1221846"/>
                  </a:lnTo>
                  <a:lnTo>
                    <a:pt x="1357249" y="1219994"/>
                  </a:lnTo>
                  <a:lnTo>
                    <a:pt x="1345352" y="1217878"/>
                  </a:lnTo>
                  <a:lnTo>
                    <a:pt x="1333720" y="1215496"/>
                  </a:lnTo>
                  <a:lnTo>
                    <a:pt x="1322087" y="1212586"/>
                  </a:lnTo>
                  <a:lnTo>
                    <a:pt x="1310455" y="1209676"/>
                  </a:lnTo>
                  <a:lnTo>
                    <a:pt x="1298822" y="1206236"/>
                  </a:lnTo>
                  <a:lnTo>
                    <a:pt x="1287454" y="1203061"/>
                  </a:lnTo>
                  <a:lnTo>
                    <a:pt x="1276086" y="1199092"/>
                  </a:lnTo>
                  <a:lnTo>
                    <a:pt x="1264718" y="1194859"/>
                  </a:lnTo>
                  <a:lnTo>
                    <a:pt x="1253350" y="1190626"/>
                  </a:lnTo>
                  <a:lnTo>
                    <a:pt x="1242511" y="1186128"/>
                  </a:lnTo>
                  <a:lnTo>
                    <a:pt x="1231143" y="1181101"/>
                  </a:lnTo>
                  <a:lnTo>
                    <a:pt x="1220568" y="1175809"/>
                  </a:lnTo>
                  <a:lnTo>
                    <a:pt x="1209465" y="1170253"/>
                  </a:lnTo>
                  <a:lnTo>
                    <a:pt x="1198625" y="1164696"/>
                  </a:lnTo>
                  <a:lnTo>
                    <a:pt x="1188051" y="1158346"/>
                  </a:lnTo>
                  <a:lnTo>
                    <a:pt x="1177740" y="1152261"/>
                  </a:lnTo>
                  <a:lnTo>
                    <a:pt x="1167165" y="1145646"/>
                  </a:lnTo>
                  <a:lnTo>
                    <a:pt x="1157119" y="1138767"/>
                  </a:lnTo>
                  <a:lnTo>
                    <a:pt x="1147073" y="1131624"/>
                  </a:lnTo>
                  <a:lnTo>
                    <a:pt x="1137027" y="1124215"/>
                  </a:lnTo>
                  <a:lnTo>
                    <a:pt x="1127509" y="1116542"/>
                  </a:lnTo>
                  <a:lnTo>
                    <a:pt x="1117463" y="1108340"/>
                  </a:lnTo>
                  <a:lnTo>
                    <a:pt x="1107946" y="1100403"/>
                  </a:lnTo>
                  <a:lnTo>
                    <a:pt x="1098957" y="1091671"/>
                  </a:lnTo>
                  <a:lnTo>
                    <a:pt x="1089704" y="1082940"/>
                  </a:lnTo>
                  <a:lnTo>
                    <a:pt x="1080715" y="1073944"/>
                  </a:lnTo>
                  <a:lnTo>
                    <a:pt x="1071991" y="1064684"/>
                  </a:lnTo>
                  <a:lnTo>
                    <a:pt x="1063796" y="1055159"/>
                  </a:lnTo>
                  <a:lnTo>
                    <a:pt x="1055864" y="1045899"/>
                  </a:lnTo>
                  <a:lnTo>
                    <a:pt x="1047933" y="1036109"/>
                  </a:lnTo>
                  <a:lnTo>
                    <a:pt x="1040531" y="1026319"/>
                  </a:lnTo>
                  <a:lnTo>
                    <a:pt x="1033393" y="1016530"/>
                  </a:lnTo>
                  <a:lnTo>
                    <a:pt x="1026519" y="1006476"/>
                  </a:lnTo>
                  <a:lnTo>
                    <a:pt x="1019645" y="995892"/>
                  </a:lnTo>
                  <a:lnTo>
                    <a:pt x="1013565" y="985838"/>
                  </a:lnTo>
                  <a:lnTo>
                    <a:pt x="1007484" y="975519"/>
                  </a:lnTo>
                  <a:lnTo>
                    <a:pt x="1001668" y="964671"/>
                  </a:lnTo>
                  <a:lnTo>
                    <a:pt x="996381" y="954088"/>
                  </a:lnTo>
                  <a:lnTo>
                    <a:pt x="990829" y="943240"/>
                  </a:lnTo>
                  <a:lnTo>
                    <a:pt x="986070" y="932657"/>
                  </a:lnTo>
                  <a:lnTo>
                    <a:pt x="981312" y="921544"/>
                  </a:lnTo>
                  <a:lnTo>
                    <a:pt x="977346" y="910696"/>
                  </a:lnTo>
                  <a:lnTo>
                    <a:pt x="973116" y="899319"/>
                  </a:lnTo>
                  <a:lnTo>
                    <a:pt x="969150" y="888207"/>
                  </a:lnTo>
                  <a:lnTo>
                    <a:pt x="965714" y="876830"/>
                  </a:lnTo>
                  <a:lnTo>
                    <a:pt x="962805" y="865717"/>
                  </a:lnTo>
                  <a:lnTo>
                    <a:pt x="959633" y="854340"/>
                  </a:lnTo>
                  <a:lnTo>
                    <a:pt x="956989" y="842699"/>
                  </a:lnTo>
                  <a:lnTo>
                    <a:pt x="954610" y="831321"/>
                  </a:lnTo>
                  <a:lnTo>
                    <a:pt x="952495" y="819944"/>
                  </a:lnTo>
                  <a:lnTo>
                    <a:pt x="950909" y="808303"/>
                  </a:lnTo>
                  <a:lnTo>
                    <a:pt x="949322" y="796661"/>
                  </a:lnTo>
                  <a:lnTo>
                    <a:pt x="948001" y="785019"/>
                  </a:lnTo>
                  <a:lnTo>
                    <a:pt x="947207" y="773378"/>
                  </a:lnTo>
                  <a:lnTo>
                    <a:pt x="946679" y="761736"/>
                  </a:lnTo>
                  <a:lnTo>
                    <a:pt x="946414" y="750094"/>
                  </a:lnTo>
                  <a:lnTo>
                    <a:pt x="946150" y="738188"/>
                  </a:lnTo>
                  <a:lnTo>
                    <a:pt x="946414" y="726811"/>
                  </a:lnTo>
                  <a:lnTo>
                    <a:pt x="946943" y="715169"/>
                  </a:lnTo>
                  <a:lnTo>
                    <a:pt x="947472" y="703528"/>
                  </a:lnTo>
                  <a:lnTo>
                    <a:pt x="948794" y="691886"/>
                  </a:lnTo>
                  <a:lnTo>
                    <a:pt x="949851" y="680244"/>
                  </a:lnTo>
                  <a:lnTo>
                    <a:pt x="951702" y="668603"/>
                  </a:lnTo>
                  <a:lnTo>
                    <a:pt x="953552" y="657226"/>
                  </a:lnTo>
                  <a:lnTo>
                    <a:pt x="955932" y="645849"/>
                  </a:lnTo>
                  <a:lnTo>
                    <a:pt x="958311" y="634207"/>
                  </a:lnTo>
                  <a:lnTo>
                    <a:pt x="960955" y="622830"/>
                  </a:lnTo>
                  <a:lnTo>
                    <a:pt x="964127" y="611453"/>
                  </a:lnTo>
                  <a:lnTo>
                    <a:pt x="967564" y="600340"/>
                  </a:lnTo>
                  <a:lnTo>
                    <a:pt x="971001" y="588963"/>
                  </a:lnTo>
                  <a:lnTo>
                    <a:pt x="974967" y="577851"/>
                  </a:lnTo>
                  <a:lnTo>
                    <a:pt x="978932" y="566738"/>
                  </a:lnTo>
                  <a:lnTo>
                    <a:pt x="983426" y="555890"/>
                  </a:lnTo>
                  <a:lnTo>
                    <a:pt x="988185" y="545042"/>
                  </a:lnTo>
                  <a:lnTo>
                    <a:pt x="993208" y="534194"/>
                  </a:lnTo>
                  <a:lnTo>
                    <a:pt x="998760" y="523611"/>
                  </a:lnTo>
                  <a:lnTo>
                    <a:pt x="1004312" y="512763"/>
                  </a:lnTo>
                  <a:lnTo>
                    <a:pt x="1010128" y="502444"/>
                  </a:lnTo>
                  <a:lnTo>
                    <a:pt x="1016473" y="491861"/>
                  </a:lnTo>
                  <a:lnTo>
                    <a:pt x="1022818" y="481542"/>
                  </a:lnTo>
                  <a:lnTo>
                    <a:pt x="1029692" y="471488"/>
                  </a:lnTo>
                  <a:lnTo>
                    <a:pt x="1036830" y="461699"/>
                  </a:lnTo>
                  <a:lnTo>
                    <a:pt x="1043968" y="451909"/>
                  </a:lnTo>
                  <a:lnTo>
                    <a:pt x="1051634" y="442119"/>
                  </a:lnTo>
                  <a:lnTo>
                    <a:pt x="1059301" y="432594"/>
                  </a:lnTo>
                  <a:lnTo>
                    <a:pt x="1067761" y="423069"/>
                  </a:lnTo>
                  <a:lnTo>
                    <a:pt x="1075957" y="413809"/>
                  </a:lnTo>
                  <a:lnTo>
                    <a:pt x="1084681" y="404549"/>
                  </a:lnTo>
                  <a:lnTo>
                    <a:pt x="1093670" y="395553"/>
                  </a:lnTo>
                  <a:lnTo>
                    <a:pt x="1102923" y="387086"/>
                  </a:lnTo>
                  <a:lnTo>
                    <a:pt x="1112176" y="378619"/>
                  </a:lnTo>
                  <a:lnTo>
                    <a:pt x="1121693" y="370682"/>
                  </a:lnTo>
                  <a:lnTo>
                    <a:pt x="1131475" y="362480"/>
                  </a:lnTo>
                  <a:lnTo>
                    <a:pt x="1141257" y="355071"/>
                  </a:lnTo>
                  <a:lnTo>
                    <a:pt x="1151567" y="347663"/>
                  </a:lnTo>
                  <a:lnTo>
                    <a:pt x="1161613" y="340519"/>
                  </a:lnTo>
                  <a:lnTo>
                    <a:pt x="1171924" y="333905"/>
                  </a:lnTo>
                  <a:lnTo>
                    <a:pt x="1182499" y="327555"/>
                  </a:lnTo>
                  <a:lnTo>
                    <a:pt x="1193074" y="321205"/>
                  </a:lnTo>
                  <a:lnTo>
                    <a:pt x="1203913" y="315384"/>
                  </a:lnTo>
                  <a:lnTo>
                    <a:pt x="1214488" y="309563"/>
                  </a:lnTo>
                  <a:lnTo>
                    <a:pt x="1225591" y="304271"/>
                  </a:lnTo>
                  <a:lnTo>
                    <a:pt x="1236431" y="299244"/>
                  </a:lnTo>
                  <a:lnTo>
                    <a:pt x="1247534" y="294482"/>
                  </a:lnTo>
                  <a:lnTo>
                    <a:pt x="1258902" y="289984"/>
                  </a:lnTo>
                  <a:lnTo>
                    <a:pt x="1270006" y="285751"/>
                  </a:lnTo>
                  <a:lnTo>
                    <a:pt x="1281374" y="281517"/>
                  </a:lnTo>
                  <a:lnTo>
                    <a:pt x="1292742" y="278078"/>
                  </a:lnTo>
                  <a:lnTo>
                    <a:pt x="1304374" y="274638"/>
                  </a:lnTo>
                  <a:lnTo>
                    <a:pt x="1316007" y="271463"/>
                  </a:lnTo>
                  <a:lnTo>
                    <a:pt x="1327375" y="268553"/>
                  </a:lnTo>
                  <a:lnTo>
                    <a:pt x="1339007" y="266171"/>
                  </a:lnTo>
                  <a:lnTo>
                    <a:pt x="1350904" y="263790"/>
                  </a:lnTo>
                  <a:lnTo>
                    <a:pt x="1362801" y="261674"/>
                  </a:lnTo>
                  <a:lnTo>
                    <a:pt x="1374433" y="259821"/>
                  </a:lnTo>
                  <a:lnTo>
                    <a:pt x="1386330" y="258499"/>
                  </a:lnTo>
                  <a:lnTo>
                    <a:pt x="1398226" y="257176"/>
                  </a:lnTo>
                  <a:lnTo>
                    <a:pt x="1410123" y="256382"/>
                  </a:lnTo>
                  <a:lnTo>
                    <a:pt x="1422020" y="255853"/>
                  </a:lnTo>
                  <a:lnTo>
                    <a:pt x="1433917" y="255588"/>
                  </a:lnTo>
                  <a:close/>
                  <a:moveTo>
                    <a:pt x="200465" y="0"/>
                  </a:moveTo>
                  <a:lnTo>
                    <a:pt x="213953" y="0"/>
                  </a:lnTo>
                  <a:lnTo>
                    <a:pt x="227970" y="0"/>
                  </a:lnTo>
                  <a:lnTo>
                    <a:pt x="574420" y="2381"/>
                  </a:lnTo>
                  <a:lnTo>
                    <a:pt x="711943" y="177536"/>
                  </a:lnTo>
                  <a:lnTo>
                    <a:pt x="1193800" y="180711"/>
                  </a:lnTo>
                  <a:lnTo>
                    <a:pt x="1180577" y="186531"/>
                  </a:lnTo>
                  <a:lnTo>
                    <a:pt x="1167353" y="192352"/>
                  </a:lnTo>
                  <a:lnTo>
                    <a:pt x="1154130" y="198967"/>
                  </a:lnTo>
                  <a:lnTo>
                    <a:pt x="1141436" y="205581"/>
                  </a:lnTo>
                  <a:lnTo>
                    <a:pt x="1128477" y="212461"/>
                  </a:lnTo>
                  <a:lnTo>
                    <a:pt x="1115782" y="219340"/>
                  </a:lnTo>
                  <a:lnTo>
                    <a:pt x="1103353" y="227013"/>
                  </a:lnTo>
                  <a:lnTo>
                    <a:pt x="1090923" y="234950"/>
                  </a:lnTo>
                  <a:lnTo>
                    <a:pt x="1078757" y="242888"/>
                  </a:lnTo>
                  <a:lnTo>
                    <a:pt x="1066327" y="251619"/>
                  </a:lnTo>
                  <a:lnTo>
                    <a:pt x="1054426" y="260350"/>
                  </a:lnTo>
                  <a:lnTo>
                    <a:pt x="1043054" y="269346"/>
                  </a:lnTo>
                  <a:lnTo>
                    <a:pt x="1031418" y="278607"/>
                  </a:lnTo>
                  <a:lnTo>
                    <a:pt x="1019781" y="288396"/>
                  </a:lnTo>
                  <a:lnTo>
                    <a:pt x="1008409" y="298715"/>
                  </a:lnTo>
                  <a:lnTo>
                    <a:pt x="997566" y="309034"/>
                  </a:lnTo>
                  <a:lnTo>
                    <a:pt x="988310" y="318294"/>
                  </a:lnTo>
                  <a:lnTo>
                    <a:pt x="979318" y="327554"/>
                  </a:lnTo>
                  <a:lnTo>
                    <a:pt x="970326" y="337079"/>
                  </a:lnTo>
                  <a:lnTo>
                    <a:pt x="961863" y="346604"/>
                  </a:lnTo>
                  <a:lnTo>
                    <a:pt x="953665" y="356129"/>
                  </a:lnTo>
                  <a:lnTo>
                    <a:pt x="945466" y="365919"/>
                  </a:lnTo>
                  <a:lnTo>
                    <a:pt x="937532" y="375973"/>
                  </a:lnTo>
                  <a:lnTo>
                    <a:pt x="929863" y="385763"/>
                  </a:lnTo>
                  <a:lnTo>
                    <a:pt x="922722" y="396082"/>
                  </a:lnTo>
                  <a:lnTo>
                    <a:pt x="915582" y="406400"/>
                  </a:lnTo>
                  <a:lnTo>
                    <a:pt x="908441" y="416719"/>
                  </a:lnTo>
                  <a:lnTo>
                    <a:pt x="902094" y="427038"/>
                  </a:lnTo>
                  <a:lnTo>
                    <a:pt x="895482" y="437886"/>
                  </a:lnTo>
                  <a:lnTo>
                    <a:pt x="889400" y="448469"/>
                  </a:lnTo>
                  <a:lnTo>
                    <a:pt x="883581" y="459317"/>
                  </a:lnTo>
                  <a:lnTo>
                    <a:pt x="877499" y="470165"/>
                  </a:lnTo>
                  <a:lnTo>
                    <a:pt x="872209" y="481277"/>
                  </a:lnTo>
                  <a:lnTo>
                    <a:pt x="866920" y="492390"/>
                  </a:lnTo>
                  <a:lnTo>
                    <a:pt x="861895" y="503238"/>
                  </a:lnTo>
                  <a:lnTo>
                    <a:pt x="857135" y="514615"/>
                  </a:lnTo>
                  <a:lnTo>
                    <a:pt x="852639" y="525992"/>
                  </a:lnTo>
                  <a:lnTo>
                    <a:pt x="848407" y="537105"/>
                  </a:lnTo>
                  <a:lnTo>
                    <a:pt x="844176" y="548482"/>
                  </a:lnTo>
                  <a:lnTo>
                    <a:pt x="840473" y="560123"/>
                  </a:lnTo>
                  <a:lnTo>
                    <a:pt x="836771" y="571765"/>
                  </a:lnTo>
                  <a:lnTo>
                    <a:pt x="833597" y="583407"/>
                  </a:lnTo>
                  <a:lnTo>
                    <a:pt x="830688" y="595048"/>
                  </a:lnTo>
                  <a:lnTo>
                    <a:pt x="827514" y="606425"/>
                  </a:lnTo>
                  <a:lnTo>
                    <a:pt x="824870" y="618067"/>
                  </a:lnTo>
                  <a:lnTo>
                    <a:pt x="822490" y="629973"/>
                  </a:lnTo>
                  <a:lnTo>
                    <a:pt x="820374" y="641880"/>
                  </a:lnTo>
                  <a:lnTo>
                    <a:pt x="818523" y="653521"/>
                  </a:lnTo>
                  <a:lnTo>
                    <a:pt x="816936" y="665428"/>
                  </a:lnTo>
                  <a:lnTo>
                    <a:pt x="815349" y="677334"/>
                  </a:lnTo>
                  <a:lnTo>
                    <a:pt x="814291" y="689240"/>
                  </a:lnTo>
                  <a:lnTo>
                    <a:pt x="812969" y="701146"/>
                  </a:lnTo>
                  <a:lnTo>
                    <a:pt x="812440" y="713053"/>
                  </a:lnTo>
                  <a:lnTo>
                    <a:pt x="811911" y="725223"/>
                  </a:lnTo>
                  <a:lnTo>
                    <a:pt x="811646" y="737130"/>
                  </a:lnTo>
                  <a:lnTo>
                    <a:pt x="811646" y="749036"/>
                  </a:lnTo>
                  <a:lnTo>
                    <a:pt x="811911" y="760942"/>
                  </a:lnTo>
                  <a:lnTo>
                    <a:pt x="812175" y="772848"/>
                  </a:lnTo>
                  <a:lnTo>
                    <a:pt x="812969" y="784755"/>
                  </a:lnTo>
                  <a:lnTo>
                    <a:pt x="814027" y="796926"/>
                  </a:lnTo>
                  <a:lnTo>
                    <a:pt x="815085" y="808832"/>
                  </a:lnTo>
                  <a:lnTo>
                    <a:pt x="816671" y="820738"/>
                  </a:lnTo>
                  <a:lnTo>
                    <a:pt x="817994" y="832380"/>
                  </a:lnTo>
                  <a:lnTo>
                    <a:pt x="819845" y="844286"/>
                  </a:lnTo>
                  <a:lnTo>
                    <a:pt x="821961" y="856192"/>
                  </a:lnTo>
                  <a:lnTo>
                    <a:pt x="824341" y="868098"/>
                  </a:lnTo>
                  <a:lnTo>
                    <a:pt x="826986" y="879740"/>
                  </a:lnTo>
                  <a:lnTo>
                    <a:pt x="829630" y="891117"/>
                  </a:lnTo>
                  <a:lnTo>
                    <a:pt x="833068" y="903024"/>
                  </a:lnTo>
                  <a:lnTo>
                    <a:pt x="836242" y="914665"/>
                  </a:lnTo>
                  <a:lnTo>
                    <a:pt x="839680" y="926042"/>
                  </a:lnTo>
                  <a:lnTo>
                    <a:pt x="843382" y="937684"/>
                  </a:lnTo>
                  <a:lnTo>
                    <a:pt x="847614" y="949326"/>
                  </a:lnTo>
                  <a:lnTo>
                    <a:pt x="851581" y="960438"/>
                  </a:lnTo>
                  <a:lnTo>
                    <a:pt x="856077" y="971815"/>
                  </a:lnTo>
                  <a:lnTo>
                    <a:pt x="860837" y="983192"/>
                  </a:lnTo>
                  <a:lnTo>
                    <a:pt x="865862" y="994040"/>
                  </a:lnTo>
                  <a:lnTo>
                    <a:pt x="871151" y="1005153"/>
                  </a:lnTo>
                  <a:lnTo>
                    <a:pt x="876705" y="1016265"/>
                  </a:lnTo>
                  <a:lnTo>
                    <a:pt x="882259" y="1027113"/>
                  </a:lnTo>
                  <a:lnTo>
                    <a:pt x="0" y="1021292"/>
                  </a:lnTo>
                  <a:lnTo>
                    <a:pt x="5289" y="214313"/>
                  </a:lnTo>
                  <a:lnTo>
                    <a:pt x="5818" y="196850"/>
                  </a:lnTo>
                  <a:lnTo>
                    <a:pt x="6347" y="180446"/>
                  </a:lnTo>
                  <a:lnTo>
                    <a:pt x="7670" y="165100"/>
                  </a:lnTo>
                  <a:lnTo>
                    <a:pt x="9256" y="150284"/>
                  </a:lnTo>
                  <a:lnTo>
                    <a:pt x="10843" y="136525"/>
                  </a:lnTo>
                  <a:lnTo>
                    <a:pt x="13223" y="123296"/>
                  </a:lnTo>
                  <a:lnTo>
                    <a:pt x="15868" y="111390"/>
                  </a:lnTo>
                  <a:lnTo>
                    <a:pt x="19306" y="100277"/>
                  </a:lnTo>
                  <a:lnTo>
                    <a:pt x="22744" y="89429"/>
                  </a:lnTo>
                  <a:lnTo>
                    <a:pt x="26711" y="79640"/>
                  </a:lnTo>
                  <a:lnTo>
                    <a:pt x="31207" y="70644"/>
                  </a:lnTo>
                  <a:lnTo>
                    <a:pt x="33587" y="66146"/>
                  </a:lnTo>
                  <a:lnTo>
                    <a:pt x="36232" y="62177"/>
                  </a:lnTo>
                  <a:lnTo>
                    <a:pt x="38612" y="58208"/>
                  </a:lnTo>
                  <a:lnTo>
                    <a:pt x="41257" y="54240"/>
                  </a:lnTo>
                  <a:lnTo>
                    <a:pt x="44166" y="50800"/>
                  </a:lnTo>
                  <a:lnTo>
                    <a:pt x="47075" y="47625"/>
                  </a:lnTo>
                  <a:lnTo>
                    <a:pt x="50249" y="43921"/>
                  </a:lnTo>
                  <a:lnTo>
                    <a:pt x="53158" y="41011"/>
                  </a:lnTo>
                  <a:lnTo>
                    <a:pt x="56331" y="38100"/>
                  </a:lnTo>
                  <a:lnTo>
                    <a:pt x="60034" y="34925"/>
                  </a:lnTo>
                  <a:lnTo>
                    <a:pt x="66910" y="29633"/>
                  </a:lnTo>
                  <a:lnTo>
                    <a:pt x="74315" y="24871"/>
                  </a:lnTo>
                  <a:lnTo>
                    <a:pt x="82249" y="20638"/>
                  </a:lnTo>
                  <a:lnTo>
                    <a:pt x="90712" y="16933"/>
                  </a:lnTo>
                  <a:lnTo>
                    <a:pt x="99439" y="13494"/>
                  </a:lnTo>
                  <a:lnTo>
                    <a:pt x="108696" y="10583"/>
                  </a:lnTo>
                  <a:lnTo>
                    <a:pt x="118481" y="8202"/>
                  </a:lnTo>
                  <a:lnTo>
                    <a:pt x="129059" y="6086"/>
                  </a:lnTo>
                  <a:lnTo>
                    <a:pt x="139638" y="4498"/>
                  </a:lnTo>
                  <a:lnTo>
                    <a:pt x="150746" y="2911"/>
                  </a:lnTo>
                  <a:lnTo>
                    <a:pt x="162647" y="1588"/>
                  </a:lnTo>
                  <a:lnTo>
                    <a:pt x="174812" y="794"/>
                  </a:lnTo>
                  <a:lnTo>
                    <a:pt x="187242" y="265"/>
                  </a:lnTo>
                  <a:lnTo>
                    <a:pt x="20046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530361" y="3834598"/>
            <a:ext cx="570173" cy="570173"/>
            <a:chOff x="6035777" y="3814644"/>
            <a:chExt cx="570173" cy="570173"/>
          </a:xfrm>
        </p:grpSpPr>
        <p:sp>
          <p:nvSpPr>
            <p:cNvPr id="20" name="菱形 19"/>
            <p:cNvSpPr/>
            <p:nvPr/>
          </p:nvSpPr>
          <p:spPr>
            <a:xfrm>
              <a:off x="6035777" y="3814644"/>
              <a:ext cx="570173" cy="570173"/>
            </a:xfrm>
            <a:prstGeom prst="diamond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6161680" y="3929517"/>
              <a:ext cx="318365" cy="305100"/>
              <a:chOff x="6161680" y="3929517"/>
              <a:chExt cx="318365" cy="305100"/>
            </a:xfrm>
          </p:grpSpPr>
          <p:sp>
            <p:nvSpPr>
              <p:cNvPr id="22" name="矩形-1"/>
              <p:cNvSpPr/>
              <p:nvPr/>
            </p:nvSpPr>
            <p:spPr bwMode="auto">
              <a:xfrm>
                <a:off x="6208108" y="4060843"/>
                <a:ext cx="122040" cy="173774"/>
              </a:xfrm>
              <a:custGeom>
                <a:avLst/>
                <a:gdLst/>
                <a:ahLst/>
                <a:cxnLst>
                  <a:cxn ang="0">
                    <a:pos x="125" y="101"/>
                  </a:cxn>
                  <a:cxn ang="0">
                    <a:pos x="125" y="231"/>
                  </a:cxn>
                  <a:cxn ang="0">
                    <a:pos x="125" y="231"/>
                  </a:cxn>
                  <a:cxn ang="0">
                    <a:pos x="124" y="237"/>
                  </a:cxn>
                  <a:cxn ang="0">
                    <a:pos x="122" y="243"/>
                  </a:cxn>
                  <a:cxn ang="0">
                    <a:pos x="119" y="248"/>
                  </a:cxn>
                  <a:cxn ang="0">
                    <a:pos x="115" y="253"/>
                  </a:cxn>
                  <a:cxn ang="0">
                    <a:pos x="110" y="257"/>
                  </a:cxn>
                  <a:cxn ang="0">
                    <a:pos x="105" y="260"/>
                  </a:cxn>
                  <a:cxn ang="0">
                    <a:pos x="99" y="262"/>
                  </a:cxn>
                  <a:cxn ang="0">
                    <a:pos x="93" y="263"/>
                  </a:cxn>
                  <a:cxn ang="0">
                    <a:pos x="93" y="263"/>
                  </a:cxn>
                  <a:cxn ang="0">
                    <a:pos x="93" y="263"/>
                  </a:cxn>
                  <a:cxn ang="0">
                    <a:pos x="87" y="262"/>
                  </a:cxn>
                  <a:cxn ang="0">
                    <a:pos x="80" y="260"/>
                  </a:cxn>
                  <a:cxn ang="0">
                    <a:pos x="74" y="257"/>
                  </a:cxn>
                  <a:cxn ang="0">
                    <a:pos x="69" y="253"/>
                  </a:cxn>
                  <a:cxn ang="0">
                    <a:pos x="66" y="248"/>
                  </a:cxn>
                  <a:cxn ang="0">
                    <a:pos x="63" y="243"/>
                  </a:cxn>
                  <a:cxn ang="0">
                    <a:pos x="61" y="237"/>
                  </a:cxn>
                  <a:cxn ang="0">
                    <a:pos x="61" y="231"/>
                  </a:cxn>
                  <a:cxn ang="0">
                    <a:pos x="61" y="101"/>
                  </a:cxn>
                  <a:cxn ang="0">
                    <a:pos x="16" y="101"/>
                  </a:cxn>
                  <a:cxn ang="0">
                    <a:pos x="16" y="101"/>
                  </a:cxn>
                  <a:cxn ang="0">
                    <a:pos x="10" y="100"/>
                  </a:cxn>
                  <a:cxn ang="0">
                    <a:pos x="5" y="99"/>
                  </a:cxn>
                  <a:cxn ang="0">
                    <a:pos x="1" y="95"/>
                  </a:cxn>
                  <a:cxn ang="0">
                    <a:pos x="0" y="91"/>
                  </a:cxn>
                  <a:cxn ang="0">
                    <a:pos x="0" y="87"/>
                  </a:cxn>
                  <a:cxn ang="0">
                    <a:pos x="0" y="82"/>
                  </a:cxn>
                  <a:cxn ang="0">
                    <a:pos x="3" y="77"/>
                  </a:cxn>
                  <a:cxn ang="0">
                    <a:pos x="7" y="73"/>
                  </a:cxn>
                  <a:cxn ang="0">
                    <a:pos x="69" y="11"/>
                  </a:cxn>
                  <a:cxn ang="0">
                    <a:pos x="69" y="11"/>
                  </a:cxn>
                  <a:cxn ang="0">
                    <a:pos x="75" y="6"/>
                  </a:cxn>
                  <a:cxn ang="0">
                    <a:pos x="80" y="2"/>
                  </a:cxn>
                  <a:cxn ang="0">
                    <a:pos x="87" y="0"/>
                  </a:cxn>
                  <a:cxn ang="0">
                    <a:pos x="93" y="0"/>
                  </a:cxn>
                  <a:cxn ang="0">
                    <a:pos x="98" y="0"/>
                  </a:cxn>
                  <a:cxn ang="0">
                    <a:pos x="104" y="2"/>
                  </a:cxn>
                  <a:cxn ang="0">
                    <a:pos x="110" y="6"/>
                  </a:cxn>
                  <a:cxn ang="0">
                    <a:pos x="115" y="11"/>
                  </a:cxn>
                  <a:cxn ang="0">
                    <a:pos x="178" y="73"/>
                  </a:cxn>
                  <a:cxn ang="0">
                    <a:pos x="178" y="73"/>
                  </a:cxn>
                  <a:cxn ang="0">
                    <a:pos x="182" y="77"/>
                  </a:cxn>
                  <a:cxn ang="0">
                    <a:pos x="184" y="82"/>
                  </a:cxn>
                  <a:cxn ang="0">
                    <a:pos x="184" y="86"/>
                  </a:cxn>
                  <a:cxn ang="0">
                    <a:pos x="184" y="91"/>
                  </a:cxn>
                  <a:cxn ang="0">
                    <a:pos x="182" y="95"/>
                  </a:cxn>
                  <a:cxn ang="0">
                    <a:pos x="178" y="97"/>
                  </a:cxn>
                  <a:cxn ang="0">
                    <a:pos x="173" y="100"/>
                  </a:cxn>
                  <a:cxn ang="0">
                    <a:pos x="166" y="101"/>
                  </a:cxn>
                  <a:cxn ang="0">
                    <a:pos x="125" y="101"/>
                  </a:cxn>
                </a:cxnLst>
                <a:rect l="0" t="0" r="r" b="b"/>
                <a:pathLst>
                  <a:path w="184" h="263">
                    <a:moveTo>
                      <a:pt x="125" y="101"/>
                    </a:moveTo>
                    <a:lnTo>
                      <a:pt x="125" y="231"/>
                    </a:lnTo>
                    <a:lnTo>
                      <a:pt x="125" y="231"/>
                    </a:lnTo>
                    <a:lnTo>
                      <a:pt x="124" y="237"/>
                    </a:lnTo>
                    <a:lnTo>
                      <a:pt x="122" y="243"/>
                    </a:lnTo>
                    <a:lnTo>
                      <a:pt x="119" y="248"/>
                    </a:lnTo>
                    <a:lnTo>
                      <a:pt x="115" y="253"/>
                    </a:lnTo>
                    <a:lnTo>
                      <a:pt x="110" y="257"/>
                    </a:lnTo>
                    <a:lnTo>
                      <a:pt x="105" y="260"/>
                    </a:lnTo>
                    <a:lnTo>
                      <a:pt x="99" y="262"/>
                    </a:lnTo>
                    <a:lnTo>
                      <a:pt x="93" y="263"/>
                    </a:lnTo>
                    <a:lnTo>
                      <a:pt x="93" y="263"/>
                    </a:lnTo>
                    <a:lnTo>
                      <a:pt x="93" y="263"/>
                    </a:lnTo>
                    <a:lnTo>
                      <a:pt x="87" y="262"/>
                    </a:lnTo>
                    <a:lnTo>
                      <a:pt x="80" y="260"/>
                    </a:lnTo>
                    <a:lnTo>
                      <a:pt x="74" y="257"/>
                    </a:lnTo>
                    <a:lnTo>
                      <a:pt x="69" y="253"/>
                    </a:lnTo>
                    <a:lnTo>
                      <a:pt x="66" y="248"/>
                    </a:lnTo>
                    <a:lnTo>
                      <a:pt x="63" y="243"/>
                    </a:lnTo>
                    <a:lnTo>
                      <a:pt x="61" y="237"/>
                    </a:lnTo>
                    <a:lnTo>
                      <a:pt x="61" y="231"/>
                    </a:lnTo>
                    <a:lnTo>
                      <a:pt x="61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0" y="100"/>
                    </a:lnTo>
                    <a:lnTo>
                      <a:pt x="5" y="99"/>
                    </a:lnTo>
                    <a:lnTo>
                      <a:pt x="1" y="95"/>
                    </a:lnTo>
                    <a:lnTo>
                      <a:pt x="0" y="91"/>
                    </a:lnTo>
                    <a:lnTo>
                      <a:pt x="0" y="87"/>
                    </a:lnTo>
                    <a:lnTo>
                      <a:pt x="0" y="82"/>
                    </a:lnTo>
                    <a:lnTo>
                      <a:pt x="3" y="77"/>
                    </a:lnTo>
                    <a:lnTo>
                      <a:pt x="7" y="73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75" y="6"/>
                    </a:lnTo>
                    <a:lnTo>
                      <a:pt x="80" y="2"/>
                    </a:lnTo>
                    <a:lnTo>
                      <a:pt x="87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4" y="2"/>
                    </a:lnTo>
                    <a:lnTo>
                      <a:pt x="110" y="6"/>
                    </a:lnTo>
                    <a:lnTo>
                      <a:pt x="115" y="11"/>
                    </a:lnTo>
                    <a:lnTo>
                      <a:pt x="178" y="73"/>
                    </a:lnTo>
                    <a:lnTo>
                      <a:pt x="178" y="73"/>
                    </a:lnTo>
                    <a:lnTo>
                      <a:pt x="182" y="77"/>
                    </a:lnTo>
                    <a:lnTo>
                      <a:pt x="184" y="82"/>
                    </a:lnTo>
                    <a:lnTo>
                      <a:pt x="184" y="86"/>
                    </a:lnTo>
                    <a:lnTo>
                      <a:pt x="184" y="91"/>
                    </a:lnTo>
                    <a:lnTo>
                      <a:pt x="182" y="95"/>
                    </a:lnTo>
                    <a:lnTo>
                      <a:pt x="178" y="97"/>
                    </a:lnTo>
                    <a:lnTo>
                      <a:pt x="173" y="100"/>
                    </a:lnTo>
                    <a:lnTo>
                      <a:pt x="166" y="101"/>
                    </a:lnTo>
                    <a:lnTo>
                      <a:pt x="125" y="10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 dirty="0">
                  <a:latin typeface="+mn-ea"/>
                </a:endParaRPr>
              </a:p>
            </p:txBody>
          </p:sp>
          <p:sp>
            <p:nvSpPr>
              <p:cNvPr id="23" name="矩形-2"/>
              <p:cNvSpPr/>
              <p:nvPr/>
            </p:nvSpPr>
            <p:spPr bwMode="auto">
              <a:xfrm>
                <a:off x="6161680" y="3929517"/>
                <a:ext cx="318365" cy="222855"/>
              </a:xfrm>
              <a:custGeom>
                <a:avLst/>
                <a:gdLst/>
                <a:ahLst/>
                <a:cxnLst>
                  <a:cxn ang="0">
                    <a:pos x="392" y="125"/>
                  </a:cxn>
                  <a:cxn ang="0">
                    <a:pos x="420" y="136"/>
                  </a:cxn>
                  <a:cxn ang="0">
                    <a:pos x="445" y="153"/>
                  </a:cxn>
                  <a:cxn ang="0">
                    <a:pos x="463" y="175"/>
                  </a:cxn>
                  <a:cxn ang="0">
                    <a:pos x="476" y="200"/>
                  </a:cxn>
                  <a:cxn ang="0">
                    <a:pos x="480" y="227"/>
                  </a:cxn>
                  <a:cxn ang="0">
                    <a:pos x="480" y="237"/>
                  </a:cxn>
                  <a:cxn ang="0">
                    <a:pos x="472" y="264"/>
                  </a:cxn>
                  <a:cxn ang="0">
                    <a:pos x="457" y="289"/>
                  </a:cxn>
                  <a:cxn ang="0">
                    <a:pos x="435" y="310"/>
                  </a:cxn>
                  <a:cxn ang="0">
                    <a:pos x="408" y="325"/>
                  </a:cxn>
                  <a:cxn ang="0">
                    <a:pos x="376" y="334"/>
                  </a:cxn>
                  <a:cxn ang="0">
                    <a:pos x="376" y="220"/>
                  </a:cxn>
                  <a:cxn ang="0">
                    <a:pos x="362" y="195"/>
                  </a:cxn>
                  <a:cxn ang="0">
                    <a:pos x="347" y="185"/>
                  </a:cxn>
                  <a:cxn ang="0">
                    <a:pos x="329" y="182"/>
                  </a:cxn>
                  <a:cxn ang="0">
                    <a:pos x="301" y="190"/>
                  </a:cxn>
                  <a:cxn ang="0">
                    <a:pos x="288" y="203"/>
                  </a:cxn>
                  <a:cxn ang="0">
                    <a:pos x="280" y="230"/>
                  </a:cxn>
                  <a:cxn ang="0">
                    <a:pos x="210" y="315"/>
                  </a:cxn>
                  <a:cxn ang="0">
                    <a:pos x="246" y="313"/>
                  </a:cxn>
                  <a:cxn ang="0">
                    <a:pos x="259" y="306"/>
                  </a:cxn>
                  <a:cxn ang="0">
                    <a:pos x="268" y="295"/>
                  </a:cxn>
                  <a:cxn ang="0">
                    <a:pos x="268" y="277"/>
                  </a:cxn>
                  <a:cxn ang="0">
                    <a:pos x="258" y="259"/>
                  </a:cxn>
                  <a:cxn ang="0">
                    <a:pos x="188" y="190"/>
                  </a:cxn>
                  <a:cxn ang="0">
                    <a:pos x="162" y="182"/>
                  </a:cxn>
                  <a:cxn ang="0">
                    <a:pos x="143" y="185"/>
                  </a:cxn>
                  <a:cxn ang="0">
                    <a:pos x="65" y="259"/>
                  </a:cxn>
                  <a:cxn ang="0">
                    <a:pos x="54" y="278"/>
                  </a:cxn>
                  <a:cxn ang="0">
                    <a:pos x="54" y="295"/>
                  </a:cxn>
                  <a:cxn ang="0">
                    <a:pos x="59" y="304"/>
                  </a:cxn>
                  <a:cxn ang="0">
                    <a:pos x="67" y="310"/>
                  </a:cxn>
                  <a:cxn ang="0">
                    <a:pos x="114" y="315"/>
                  </a:cxn>
                  <a:cxn ang="0">
                    <a:pos x="101" y="334"/>
                  </a:cxn>
                  <a:cxn ang="0">
                    <a:pos x="69" y="324"/>
                  </a:cxn>
                  <a:cxn ang="0">
                    <a:pos x="41" y="306"/>
                  </a:cxn>
                  <a:cxn ang="0">
                    <a:pos x="20" y="284"/>
                  </a:cxn>
                  <a:cxn ang="0">
                    <a:pos x="5" y="257"/>
                  </a:cxn>
                  <a:cxn ang="0">
                    <a:pos x="0" y="227"/>
                  </a:cxn>
                  <a:cxn ang="0">
                    <a:pos x="1" y="219"/>
                  </a:cxn>
                  <a:cxn ang="0">
                    <a:pos x="7" y="191"/>
                  </a:cxn>
                  <a:cxn ang="0">
                    <a:pos x="22" y="167"/>
                  </a:cxn>
                  <a:cxn ang="0">
                    <a:pos x="43" y="147"/>
                  </a:cxn>
                  <a:cxn ang="0">
                    <a:pos x="69" y="132"/>
                  </a:cxn>
                  <a:cxn ang="0">
                    <a:pos x="99" y="122"/>
                  </a:cxn>
                  <a:cxn ang="0">
                    <a:pos x="99" y="118"/>
                  </a:cxn>
                  <a:cxn ang="0">
                    <a:pos x="105" y="84"/>
                  </a:cxn>
                  <a:cxn ang="0">
                    <a:pos x="123" y="53"/>
                  </a:cxn>
                  <a:cxn ang="0">
                    <a:pos x="151" y="27"/>
                  </a:cxn>
                  <a:cxn ang="0">
                    <a:pos x="185" y="10"/>
                  </a:cxn>
                  <a:cxn ang="0">
                    <a:pos x="226" y="1"/>
                  </a:cxn>
                  <a:cxn ang="0">
                    <a:pos x="255" y="1"/>
                  </a:cxn>
                  <a:cxn ang="0">
                    <a:pos x="295" y="10"/>
                  </a:cxn>
                  <a:cxn ang="0">
                    <a:pos x="330" y="27"/>
                  </a:cxn>
                  <a:cxn ang="0">
                    <a:pos x="357" y="53"/>
                  </a:cxn>
                  <a:cxn ang="0">
                    <a:pos x="374" y="84"/>
                  </a:cxn>
                  <a:cxn ang="0">
                    <a:pos x="381" y="118"/>
                  </a:cxn>
                  <a:cxn ang="0">
                    <a:pos x="381" y="122"/>
                  </a:cxn>
                </a:cxnLst>
                <a:rect l="0" t="0" r="r" b="b"/>
                <a:pathLst>
                  <a:path w="480" h="336">
                    <a:moveTo>
                      <a:pt x="381" y="122"/>
                    </a:moveTo>
                    <a:lnTo>
                      <a:pt x="381" y="122"/>
                    </a:lnTo>
                    <a:lnTo>
                      <a:pt x="392" y="125"/>
                    </a:lnTo>
                    <a:lnTo>
                      <a:pt x="402" y="127"/>
                    </a:lnTo>
                    <a:lnTo>
                      <a:pt x="412" y="132"/>
                    </a:lnTo>
                    <a:lnTo>
                      <a:pt x="420" y="136"/>
                    </a:lnTo>
                    <a:lnTo>
                      <a:pt x="429" y="141"/>
                    </a:lnTo>
                    <a:lnTo>
                      <a:pt x="438" y="147"/>
                    </a:lnTo>
                    <a:lnTo>
                      <a:pt x="445" y="153"/>
                    </a:lnTo>
                    <a:lnTo>
                      <a:pt x="451" y="161"/>
                    </a:lnTo>
                    <a:lnTo>
                      <a:pt x="457" y="167"/>
                    </a:lnTo>
                    <a:lnTo>
                      <a:pt x="463" y="175"/>
                    </a:lnTo>
                    <a:lnTo>
                      <a:pt x="468" y="183"/>
                    </a:lnTo>
                    <a:lnTo>
                      <a:pt x="472" y="191"/>
                    </a:lnTo>
                    <a:lnTo>
                      <a:pt x="476" y="200"/>
                    </a:lnTo>
                    <a:lnTo>
                      <a:pt x="478" y="209"/>
                    </a:lnTo>
                    <a:lnTo>
                      <a:pt x="480" y="219"/>
                    </a:lnTo>
                    <a:lnTo>
                      <a:pt x="480" y="227"/>
                    </a:lnTo>
                    <a:lnTo>
                      <a:pt x="480" y="227"/>
                    </a:lnTo>
                    <a:lnTo>
                      <a:pt x="480" y="227"/>
                    </a:lnTo>
                    <a:lnTo>
                      <a:pt x="480" y="237"/>
                    </a:lnTo>
                    <a:lnTo>
                      <a:pt x="478" y="247"/>
                    </a:lnTo>
                    <a:lnTo>
                      <a:pt x="476" y="256"/>
                    </a:lnTo>
                    <a:lnTo>
                      <a:pt x="472" y="264"/>
                    </a:lnTo>
                    <a:lnTo>
                      <a:pt x="467" y="273"/>
                    </a:lnTo>
                    <a:lnTo>
                      <a:pt x="462" y="282"/>
                    </a:lnTo>
                    <a:lnTo>
                      <a:pt x="457" y="289"/>
                    </a:lnTo>
                    <a:lnTo>
                      <a:pt x="450" y="297"/>
                    </a:lnTo>
                    <a:lnTo>
                      <a:pt x="442" y="304"/>
                    </a:lnTo>
                    <a:lnTo>
                      <a:pt x="435" y="310"/>
                    </a:lnTo>
                    <a:lnTo>
                      <a:pt x="426" y="315"/>
                    </a:lnTo>
                    <a:lnTo>
                      <a:pt x="418" y="320"/>
                    </a:lnTo>
                    <a:lnTo>
                      <a:pt x="408" y="325"/>
                    </a:lnTo>
                    <a:lnTo>
                      <a:pt x="398" y="329"/>
                    </a:lnTo>
                    <a:lnTo>
                      <a:pt x="387" y="331"/>
                    </a:lnTo>
                    <a:lnTo>
                      <a:pt x="376" y="334"/>
                    </a:lnTo>
                    <a:lnTo>
                      <a:pt x="376" y="230"/>
                    </a:lnTo>
                    <a:lnTo>
                      <a:pt x="376" y="230"/>
                    </a:lnTo>
                    <a:lnTo>
                      <a:pt x="376" y="220"/>
                    </a:lnTo>
                    <a:lnTo>
                      <a:pt x="372" y="211"/>
                    </a:lnTo>
                    <a:lnTo>
                      <a:pt x="368" y="203"/>
                    </a:lnTo>
                    <a:lnTo>
                      <a:pt x="362" y="195"/>
                    </a:lnTo>
                    <a:lnTo>
                      <a:pt x="362" y="195"/>
                    </a:lnTo>
                    <a:lnTo>
                      <a:pt x="355" y="190"/>
                    </a:lnTo>
                    <a:lnTo>
                      <a:pt x="347" y="185"/>
                    </a:lnTo>
                    <a:lnTo>
                      <a:pt x="337" y="183"/>
                    </a:lnTo>
                    <a:lnTo>
                      <a:pt x="329" y="182"/>
                    </a:lnTo>
                    <a:lnTo>
                      <a:pt x="329" y="182"/>
                    </a:lnTo>
                    <a:lnTo>
                      <a:pt x="319" y="183"/>
                    </a:lnTo>
                    <a:lnTo>
                      <a:pt x="309" y="185"/>
                    </a:lnTo>
                    <a:lnTo>
                      <a:pt x="301" y="190"/>
                    </a:lnTo>
                    <a:lnTo>
                      <a:pt x="294" y="195"/>
                    </a:lnTo>
                    <a:lnTo>
                      <a:pt x="294" y="195"/>
                    </a:lnTo>
                    <a:lnTo>
                      <a:pt x="288" y="203"/>
                    </a:lnTo>
                    <a:lnTo>
                      <a:pt x="284" y="211"/>
                    </a:lnTo>
                    <a:lnTo>
                      <a:pt x="280" y="220"/>
                    </a:lnTo>
                    <a:lnTo>
                      <a:pt x="280" y="230"/>
                    </a:lnTo>
                    <a:lnTo>
                      <a:pt x="280" y="336"/>
                    </a:lnTo>
                    <a:lnTo>
                      <a:pt x="210" y="336"/>
                    </a:lnTo>
                    <a:lnTo>
                      <a:pt x="210" y="315"/>
                    </a:lnTo>
                    <a:lnTo>
                      <a:pt x="235" y="315"/>
                    </a:lnTo>
                    <a:lnTo>
                      <a:pt x="235" y="315"/>
                    </a:lnTo>
                    <a:lnTo>
                      <a:pt x="246" y="313"/>
                    </a:lnTo>
                    <a:lnTo>
                      <a:pt x="255" y="310"/>
                    </a:lnTo>
                    <a:lnTo>
                      <a:pt x="255" y="310"/>
                    </a:lnTo>
                    <a:lnTo>
                      <a:pt x="259" y="306"/>
                    </a:lnTo>
                    <a:lnTo>
                      <a:pt x="263" y="303"/>
                    </a:lnTo>
                    <a:lnTo>
                      <a:pt x="266" y="299"/>
                    </a:lnTo>
                    <a:lnTo>
                      <a:pt x="268" y="295"/>
                    </a:lnTo>
                    <a:lnTo>
                      <a:pt x="268" y="295"/>
                    </a:lnTo>
                    <a:lnTo>
                      <a:pt x="269" y="285"/>
                    </a:lnTo>
                    <a:lnTo>
                      <a:pt x="268" y="277"/>
                    </a:lnTo>
                    <a:lnTo>
                      <a:pt x="268" y="277"/>
                    </a:lnTo>
                    <a:lnTo>
                      <a:pt x="264" y="268"/>
                    </a:lnTo>
                    <a:lnTo>
                      <a:pt x="258" y="259"/>
                    </a:lnTo>
                    <a:lnTo>
                      <a:pt x="195" y="198"/>
                    </a:lnTo>
                    <a:lnTo>
                      <a:pt x="195" y="198"/>
                    </a:lnTo>
                    <a:lnTo>
                      <a:pt x="188" y="190"/>
                    </a:lnTo>
                    <a:lnTo>
                      <a:pt x="179" y="185"/>
                    </a:lnTo>
                    <a:lnTo>
                      <a:pt x="170" y="183"/>
                    </a:lnTo>
                    <a:lnTo>
                      <a:pt x="162" y="182"/>
                    </a:lnTo>
                    <a:lnTo>
                      <a:pt x="162" y="182"/>
                    </a:lnTo>
                    <a:lnTo>
                      <a:pt x="152" y="183"/>
                    </a:lnTo>
                    <a:lnTo>
                      <a:pt x="143" y="185"/>
                    </a:lnTo>
                    <a:lnTo>
                      <a:pt x="136" y="190"/>
                    </a:lnTo>
                    <a:lnTo>
                      <a:pt x="127" y="198"/>
                    </a:lnTo>
                    <a:lnTo>
                      <a:pt x="65" y="259"/>
                    </a:lnTo>
                    <a:lnTo>
                      <a:pt x="65" y="259"/>
                    </a:lnTo>
                    <a:lnTo>
                      <a:pt x="58" y="268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3" y="287"/>
                    </a:lnTo>
                    <a:lnTo>
                      <a:pt x="54" y="295"/>
                    </a:lnTo>
                    <a:lnTo>
                      <a:pt x="54" y="295"/>
                    </a:lnTo>
                    <a:lnTo>
                      <a:pt x="57" y="300"/>
                    </a:lnTo>
                    <a:lnTo>
                      <a:pt x="59" y="304"/>
                    </a:lnTo>
                    <a:lnTo>
                      <a:pt x="63" y="306"/>
                    </a:lnTo>
                    <a:lnTo>
                      <a:pt x="67" y="310"/>
                    </a:lnTo>
                    <a:lnTo>
                      <a:pt x="67" y="310"/>
                    </a:lnTo>
                    <a:lnTo>
                      <a:pt x="75" y="314"/>
                    </a:lnTo>
                    <a:lnTo>
                      <a:pt x="85" y="315"/>
                    </a:lnTo>
                    <a:lnTo>
                      <a:pt x="114" y="315"/>
                    </a:lnTo>
                    <a:lnTo>
                      <a:pt x="114" y="335"/>
                    </a:lnTo>
                    <a:lnTo>
                      <a:pt x="114" y="335"/>
                    </a:lnTo>
                    <a:lnTo>
                      <a:pt x="101" y="334"/>
                    </a:lnTo>
                    <a:lnTo>
                      <a:pt x="90" y="331"/>
                    </a:lnTo>
                    <a:lnTo>
                      <a:pt x="79" y="327"/>
                    </a:lnTo>
                    <a:lnTo>
                      <a:pt x="69" y="324"/>
                    </a:lnTo>
                    <a:lnTo>
                      <a:pt x="59" y="319"/>
                    </a:lnTo>
                    <a:lnTo>
                      <a:pt x="49" y="313"/>
                    </a:lnTo>
                    <a:lnTo>
                      <a:pt x="41" y="306"/>
                    </a:lnTo>
                    <a:lnTo>
                      <a:pt x="33" y="300"/>
                    </a:lnTo>
                    <a:lnTo>
                      <a:pt x="26" y="292"/>
                    </a:lnTo>
                    <a:lnTo>
                      <a:pt x="20" y="284"/>
                    </a:lnTo>
                    <a:lnTo>
                      <a:pt x="13" y="275"/>
                    </a:lnTo>
                    <a:lnTo>
                      <a:pt x="8" y="267"/>
                    </a:lnTo>
                    <a:lnTo>
                      <a:pt x="5" y="257"/>
                    </a:lnTo>
                    <a:lnTo>
                      <a:pt x="2" y="248"/>
                    </a:lnTo>
                    <a:lnTo>
                      <a:pt x="1" y="237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" y="219"/>
                    </a:lnTo>
                    <a:lnTo>
                      <a:pt x="2" y="209"/>
                    </a:lnTo>
                    <a:lnTo>
                      <a:pt x="5" y="200"/>
                    </a:lnTo>
                    <a:lnTo>
                      <a:pt x="7" y="191"/>
                    </a:lnTo>
                    <a:lnTo>
                      <a:pt x="12" y="183"/>
                    </a:lnTo>
                    <a:lnTo>
                      <a:pt x="16" y="175"/>
                    </a:lnTo>
                    <a:lnTo>
                      <a:pt x="22" y="167"/>
                    </a:lnTo>
                    <a:lnTo>
                      <a:pt x="28" y="161"/>
                    </a:lnTo>
                    <a:lnTo>
                      <a:pt x="36" y="153"/>
                    </a:lnTo>
                    <a:lnTo>
                      <a:pt x="43" y="147"/>
                    </a:lnTo>
                    <a:lnTo>
                      <a:pt x="50" y="141"/>
                    </a:lnTo>
                    <a:lnTo>
                      <a:pt x="59" y="136"/>
                    </a:lnTo>
                    <a:lnTo>
                      <a:pt x="69" y="132"/>
                    </a:lnTo>
                    <a:lnTo>
                      <a:pt x="79" y="127"/>
                    </a:lnTo>
                    <a:lnTo>
                      <a:pt x="89" y="125"/>
                    </a:lnTo>
                    <a:lnTo>
                      <a:pt x="99" y="122"/>
                    </a:lnTo>
                    <a:lnTo>
                      <a:pt x="99" y="122"/>
                    </a:lnTo>
                    <a:lnTo>
                      <a:pt x="99" y="118"/>
                    </a:lnTo>
                    <a:lnTo>
                      <a:pt x="99" y="118"/>
                    </a:lnTo>
                    <a:lnTo>
                      <a:pt x="100" y="107"/>
                    </a:lnTo>
                    <a:lnTo>
                      <a:pt x="101" y="95"/>
                    </a:lnTo>
                    <a:lnTo>
                      <a:pt x="105" y="84"/>
                    </a:lnTo>
                    <a:lnTo>
                      <a:pt x="110" y="73"/>
                    </a:lnTo>
                    <a:lnTo>
                      <a:pt x="116" y="63"/>
                    </a:lnTo>
                    <a:lnTo>
                      <a:pt x="123" y="53"/>
                    </a:lnTo>
                    <a:lnTo>
                      <a:pt x="131" y="43"/>
                    </a:lnTo>
                    <a:lnTo>
                      <a:pt x="141" y="36"/>
                    </a:lnTo>
                    <a:lnTo>
                      <a:pt x="151" y="27"/>
                    </a:lnTo>
                    <a:lnTo>
                      <a:pt x="161" y="21"/>
                    </a:lnTo>
                    <a:lnTo>
                      <a:pt x="173" y="15"/>
                    </a:lnTo>
                    <a:lnTo>
                      <a:pt x="185" y="10"/>
                    </a:lnTo>
                    <a:lnTo>
                      <a:pt x="198" y="6"/>
                    </a:lnTo>
                    <a:lnTo>
                      <a:pt x="211" y="2"/>
                    </a:lnTo>
                    <a:lnTo>
                      <a:pt x="226" y="1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55" y="1"/>
                    </a:lnTo>
                    <a:lnTo>
                      <a:pt x="268" y="2"/>
                    </a:lnTo>
                    <a:lnTo>
                      <a:pt x="282" y="6"/>
                    </a:lnTo>
                    <a:lnTo>
                      <a:pt x="295" y="10"/>
                    </a:lnTo>
                    <a:lnTo>
                      <a:pt x="308" y="15"/>
                    </a:lnTo>
                    <a:lnTo>
                      <a:pt x="319" y="21"/>
                    </a:lnTo>
                    <a:lnTo>
                      <a:pt x="330" y="27"/>
                    </a:lnTo>
                    <a:lnTo>
                      <a:pt x="340" y="36"/>
                    </a:lnTo>
                    <a:lnTo>
                      <a:pt x="348" y="43"/>
                    </a:lnTo>
                    <a:lnTo>
                      <a:pt x="357" y="53"/>
                    </a:lnTo>
                    <a:lnTo>
                      <a:pt x="365" y="63"/>
                    </a:lnTo>
                    <a:lnTo>
                      <a:pt x="369" y="73"/>
                    </a:lnTo>
                    <a:lnTo>
                      <a:pt x="374" y="84"/>
                    </a:lnTo>
                    <a:lnTo>
                      <a:pt x="378" y="95"/>
                    </a:lnTo>
                    <a:lnTo>
                      <a:pt x="381" y="107"/>
                    </a:lnTo>
                    <a:lnTo>
                      <a:pt x="381" y="118"/>
                    </a:lnTo>
                    <a:lnTo>
                      <a:pt x="381" y="118"/>
                    </a:lnTo>
                    <a:lnTo>
                      <a:pt x="381" y="122"/>
                    </a:lnTo>
                    <a:lnTo>
                      <a:pt x="381" y="12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 dirty="0">
                  <a:latin typeface="+mn-ea"/>
                </a:endParaRPr>
              </a:p>
            </p:txBody>
          </p:sp>
          <p:sp>
            <p:nvSpPr>
              <p:cNvPr id="24" name="矩形-3"/>
              <p:cNvSpPr/>
              <p:nvPr/>
            </p:nvSpPr>
            <p:spPr bwMode="auto">
              <a:xfrm>
                <a:off x="6318209" y="4060843"/>
                <a:ext cx="123367" cy="173774"/>
              </a:xfrm>
              <a:custGeom>
                <a:avLst/>
                <a:gdLst/>
                <a:ahLst/>
                <a:cxnLst>
                  <a:cxn ang="0">
                    <a:pos x="126" y="162"/>
                  </a:cxn>
                  <a:cxn ang="0">
                    <a:pos x="126" y="32"/>
                  </a:cxn>
                  <a:cxn ang="0">
                    <a:pos x="126" y="32"/>
                  </a:cxn>
                  <a:cxn ang="0">
                    <a:pos x="125" y="26"/>
                  </a:cxn>
                  <a:cxn ang="0">
                    <a:pos x="123" y="19"/>
                  </a:cxn>
                  <a:cxn ang="0">
                    <a:pos x="120" y="13"/>
                  </a:cxn>
                  <a:cxn ang="0">
                    <a:pos x="116" y="8"/>
                  </a:cxn>
                  <a:cxn ang="0">
                    <a:pos x="111" y="5"/>
                  </a:cxn>
                  <a:cxn ang="0">
                    <a:pos x="106" y="2"/>
                  </a:cxn>
                  <a:cxn ang="0">
                    <a:pos x="10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86" y="0"/>
                  </a:cxn>
                  <a:cxn ang="0">
                    <a:pos x="80" y="2"/>
                  </a:cxn>
                  <a:cxn ang="0">
                    <a:pos x="75" y="5"/>
                  </a:cxn>
                  <a:cxn ang="0">
                    <a:pos x="70" y="8"/>
                  </a:cxn>
                  <a:cxn ang="0">
                    <a:pos x="66" y="13"/>
                  </a:cxn>
                  <a:cxn ang="0">
                    <a:pos x="64" y="19"/>
                  </a:cxn>
                  <a:cxn ang="0">
                    <a:pos x="62" y="26"/>
                  </a:cxn>
                  <a:cxn ang="0">
                    <a:pos x="62" y="32"/>
                  </a:cxn>
                  <a:cxn ang="0">
                    <a:pos x="62" y="162"/>
                  </a:cxn>
                  <a:cxn ang="0">
                    <a:pos x="17" y="162"/>
                  </a:cxn>
                  <a:cxn ang="0">
                    <a:pos x="17" y="162"/>
                  </a:cxn>
                  <a:cxn ang="0">
                    <a:pos x="11" y="162"/>
                  </a:cxn>
                  <a:cxn ang="0">
                    <a:pos x="6" y="164"/>
                  </a:cxn>
                  <a:cxn ang="0">
                    <a:pos x="2" y="167"/>
                  </a:cxn>
                  <a:cxn ang="0">
                    <a:pos x="1" y="170"/>
                  </a:cxn>
                  <a:cxn ang="0">
                    <a:pos x="0" y="175"/>
                  </a:cxn>
                  <a:cxn ang="0">
                    <a:pos x="1" y="179"/>
                  </a:cxn>
                  <a:cxn ang="0">
                    <a:pos x="3" y="184"/>
                  </a:cxn>
                  <a:cxn ang="0">
                    <a:pos x="7" y="189"/>
                  </a:cxn>
                  <a:cxn ang="0">
                    <a:pos x="70" y="251"/>
                  </a:cxn>
                  <a:cxn ang="0">
                    <a:pos x="70" y="251"/>
                  </a:cxn>
                  <a:cxn ang="0">
                    <a:pos x="76" y="256"/>
                  </a:cxn>
                  <a:cxn ang="0">
                    <a:pos x="81" y="259"/>
                  </a:cxn>
                  <a:cxn ang="0">
                    <a:pos x="88" y="262"/>
                  </a:cxn>
                  <a:cxn ang="0">
                    <a:pos x="92" y="263"/>
                  </a:cxn>
                  <a:cxn ang="0">
                    <a:pos x="99" y="262"/>
                  </a:cxn>
                  <a:cxn ang="0">
                    <a:pos x="105" y="259"/>
                  </a:cxn>
                  <a:cxn ang="0">
                    <a:pos x="110" y="256"/>
                  </a:cxn>
                  <a:cxn ang="0">
                    <a:pos x="116" y="251"/>
                  </a:cxn>
                  <a:cxn ang="0">
                    <a:pos x="179" y="189"/>
                  </a:cxn>
                  <a:cxn ang="0">
                    <a:pos x="179" y="189"/>
                  </a:cxn>
                  <a:cxn ang="0">
                    <a:pos x="183" y="185"/>
                  </a:cxn>
                  <a:cxn ang="0">
                    <a:pos x="184" y="180"/>
                  </a:cxn>
                  <a:cxn ang="0">
                    <a:pos x="185" y="175"/>
                  </a:cxn>
                  <a:cxn ang="0">
                    <a:pos x="185" y="171"/>
                  </a:cxn>
                  <a:cxn ang="0">
                    <a:pos x="183" y="168"/>
                  </a:cxn>
                  <a:cxn ang="0">
                    <a:pos x="179" y="164"/>
                  </a:cxn>
                  <a:cxn ang="0">
                    <a:pos x="173" y="162"/>
                  </a:cxn>
                  <a:cxn ang="0">
                    <a:pos x="165" y="162"/>
                  </a:cxn>
                  <a:cxn ang="0">
                    <a:pos x="126" y="162"/>
                  </a:cxn>
                </a:cxnLst>
                <a:rect l="0" t="0" r="r" b="b"/>
                <a:pathLst>
                  <a:path w="185" h="263">
                    <a:moveTo>
                      <a:pt x="126" y="162"/>
                    </a:moveTo>
                    <a:lnTo>
                      <a:pt x="126" y="32"/>
                    </a:lnTo>
                    <a:lnTo>
                      <a:pt x="126" y="32"/>
                    </a:lnTo>
                    <a:lnTo>
                      <a:pt x="125" y="26"/>
                    </a:lnTo>
                    <a:lnTo>
                      <a:pt x="123" y="19"/>
                    </a:lnTo>
                    <a:lnTo>
                      <a:pt x="120" y="13"/>
                    </a:lnTo>
                    <a:lnTo>
                      <a:pt x="116" y="8"/>
                    </a:lnTo>
                    <a:lnTo>
                      <a:pt x="111" y="5"/>
                    </a:lnTo>
                    <a:lnTo>
                      <a:pt x="106" y="2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86" y="0"/>
                    </a:lnTo>
                    <a:lnTo>
                      <a:pt x="80" y="2"/>
                    </a:lnTo>
                    <a:lnTo>
                      <a:pt x="75" y="5"/>
                    </a:lnTo>
                    <a:lnTo>
                      <a:pt x="70" y="8"/>
                    </a:lnTo>
                    <a:lnTo>
                      <a:pt x="66" y="13"/>
                    </a:lnTo>
                    <a:lnTo>
                      <a:pt x="64" y="19"/>
                    </a:lnTo>
                    <a:lnTo>
                      <a:pt x="62" y="26"/>
                    </a:lnTo>
                    <a:lnTo>
                      <a:pt x="62" y="32"/>
                    </a:lnTo>
                    <a:lnTo>
                      <a:pt x="62" y="162"/>
                    </a:lnTo>
                    <a:lnTo>
                      <a:pt x="17" y="162"/>
                    </a:lnTo>
                    <a:lnTo>
                      <a:pt x="17" y="162"/>
                    </a:lnTo>
                    <a:lnTo>
                      <a:pt x="11" y="162"/>
                    </a:lnTo>
                    <a:lnTo>
                      <a:pt x="6" y="164"/>
                    </a:lnTo>
                    <a:lnTo>
                      <a:pt x="2" y="167"/>
                    </a:lnTo>
                    <a:lnTo>
                      <a:pt x="1" y="170"/>
                    </a:lnTo>
                    <a:lnTo>
                      <a:pt x="0" y="175"/>
                    </a:lnTo>
                    <a:lnTo>
                      <a:pt x="1" y="179"/>
                    </a:lnTo>
                    <a:lnTo>
                      <a:pt x="3" y="184"/>
                    </a:lnTo>
                    <a:lnTo>
                      <a:pt x="7" y="189"/>
                    </a:lnTo>
                    <a:lnTo>
                      <a:pt x="70" y="251"/>
                    </a:lnTo>
                    <a:lnTo>
                      <a:pt x="70" y="251"/>
                    </a:lnTo>
                    <a:lnTo>
                      <a:pt x="76" y="256"/>
                    </a:lnTo>
                    <a:lnTo>
                      <a:pt x="81" y="259"/>
                    </a:lnTo>
                    <a:lnTo>
                      <a:pt x="88" y="262"/>
                    </a:lnTo>
                    <a:lnTo>
                      <a:pt x="92" y="263"/>
                    </a:lnTo>
                    <a:lnTo>
                      <a:pt x="99" y="262"/>
                    </a:lnTo>
                    <a:lnTo>
                      <a:pt x="105" y="259"/>
                    </a:lnTo>
                    <a:lnTo>
                      <a:pt x="110" y="256"/>
                    </a:lnTo>
                    <a:lnTo>
                      <a:pt x="116" y="251"/>
                    </a:lnTo>
                    <a:lnTo>
                      <a:pt x="179" y="189"/>
                    </a:lnTo>
                    <a:lnTo>
                      <a:pt x="179" y="189"/>
                    </a:lnTo>
                    <a:lnTo>
                      <a:pt x="183" y="185"/>
                    </a:lnTo>
                    <a:lnTo>
                      <a:pt x="184" y="180"/>
                    </a:lnTo>
                    <a:lnTo>
                      <a:pt x="185" y="175"/>
                    </a:lnTo>
                    <a:lnTo>
                      <a:pt x="185" y="171"/>
                    </a:lnTo>
                    <a:lnTo>
                      <a:pt x="183" y="168"/>
                    </a:lnTo>
                    <a:lnTo>
                      <a:pt x="179" y="164"/>
                    </a:lnTo>
                    <a:lnTo>
                      <a:pt x="173" y="162"/>
                    </a:lnTo>
                    <a:lnTo>
                      <a:pt x="165" y="162"/>
                    </a:lnTo>
                    <a:lnTo>
                      <a:pt x="126" y="16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 dirty="0">
                  <a:latin typeface="+mn-ea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5795791" y="3834598"/>
            <a:ext cx="570173" cy="570173"/>
            <a:chOff x="7067506" y="3814644"/>
            <a:chExt cx="570173" cy="570173"/>
          </a:xfrm>
        </p:grpSpPr>
        <p:sp>
          <p:nvSpPr>
            <p:cNvPr id="26" name="菱形 25"/>
            <p:cNvSpPr/>
            <p:nvPr/>
          </p:nvSpPr>
          <p:spPr>
            <a:xfrm>
              <a:off x="7067506" y="3814644"/>
              <a:ext cx="570173" cy="570173"/>
            </a:xfrm>
            <a:prstGeom prst="diamond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-2"/>
            <p:cNvSpPr/>
            <p:nvPr/>
          </p:nvSpPr>
          <p:spPr bwMode="auto">
            <a:xfrm>
              <a:off x="7186784" y="3989190"/>
              <a:ext cx="331616" cy="221078"/>
            </a:xfrm>
            <a:custGeom>
              <a:avLst/>
              <a:gdLst>
                <a:gd name="T0" fmla="*/ 1006919 w 1450975"/>
                <a:gd name="T1" fmla="*/ 486464 h 968375"/>
                <a:gd name="T2" fmla="*/ 1058912 w 1450975"/>
                <a:gd name="T3" fmla="*/ 517972 h 968375"/>
                <a:gd name="T4" fmla="*/ 1095306 w 1450975"/>
                <a:gd name="T5" fmla="*/ 566445 h 968375"/>
                <a:gd name="T6" fmla="*/ 1110903 w 1450975"/>
                <a:gd name="T7" fmla="*/ 626690 h 968375"/>
                <a:gd name="T8" fmla="*/ 1101198 w 1450975"/>
                <a:gd name="T9" fmla="*/ 689359 h 968375"/>
                <a:gd name="T10" fmla="*/ 1069657 w 1450975"/>
                <a:gd name="T11" fmla="*/ 741293 h 968375"/>
                <a:gd name="T12" fmla="*/ 1021130 w 1450975"/>
                <a:gd name="T13" fmla="*/ 777649 h 968375"/>
                <a:gd name="T14" fmla="*/ 960819 w 1450975"/>
                <a:gd name="T15" fmla="*/ 793229 h 968375"/>
                <a:gd name="T16" fmla="*/ 898083 w 1450975"/>
                <a:gd name="T17" fmla="*/ 783534 h 968375"/>
                <a:gd name="T18" fmla="*/ 846091 w 1450975"/>
                <a:gd name="T19" fmla="*/ 752028 h 968375"/>
                <a:gd name="T20" fmla="*/ 809695 w 1450975"/>
                <a:gd name="T21" fmla="*/ 703900 h 968375"/>
                <a:gd name="T22" fmla="*/ 794098 w 1450975"/>
                <a:gd name="T23" fmla="*/ 643309 h 968375"/>
                <a:gd name="T24" fmla="*/ 803803 w 1450975"/>
                <a:gd name="T25" fmla="*/ 580986 h 968375"/>
                <a:gd name="T26" fmla="*/ 835346 w 1450975"/>
                <a:gd name="T27" fmla="*/ 528706 h 968375"/>
                <a:gd name="T28" fmla="*/ 883871 w 1450975"/>
                <a:gd name="T29" fmla="*/ 492350 h 968375"/>
                <a:gd name="T30" fmla="*/ 944182 w 1450975"/>
                <a:gd name="T31" fmla="*/ 477116 h 968375"/>
                <a:gd name="T32" fmla="*/ 892405 w 1450975"/>
                <a:gd name="T33" fmla="*/ 242814 h 968375"/>
                <a:gd name="T34" fmla="*/ 816330 w 1450975"/>
                <a:gd name="T35" fmla="*/ 262615 h 968375"/>
                <a:gd name="T36" fmla="*/ 685717 w 1450975"/>
                <a:gd name="T37" fmla="*/ 341469 h 968375"/>
                <a:gd name="T38" fmla="*/ 595052 w 1450975"/>
                <a:gd name="T39" fmla="*/ 463050 h 968375"/>
                <a:gd name="T40" fmla="*/ 563789 w 1450975"/>
                <a:gd name="T41" fmla="*/ 555104 h 968375"/>
                <a:gd name="T42" fmla="*/ 555798 w 1450975"/>
                <a:gd name="T43" fmla="*/ 635001 h 968375"/>
                <a:gd name="T44" fmla="*/ 563789 w 1450975"/>
                <a:gd name="T45" fmla="*/ 715243 h 968375"/>
                <a:gd name="T46" fmla="*/ 595052 w 1450975"/>
                <a:gd name="T47" fmla="*/ 807298 h 968375"/>
                <a:gd name="T48" fmla="*/ 685717 w 1450975"/>
                <a:gd name="T49" fmla="*/ 928879 h 968375"/>
                <a:gd name="T50" fmla="*/ 816330 w 1450975"/>
                <a:gd name="T51" fmla="*/ 1007732 h 968375"/>
                <a:gd name="T52" fmla="*/ 892405 w 1450975"/>
                <a:gd name="T53" fmla="*/ 1027533 h 968375"/>
                <a:gd name="T54" fmla="*/ 972995 w 1450975"/>
                <a:gd name="T55" fmla="*/ 1031355 h 968375"/>
                <a:gd name="T56" fmla="*/ 1051502 w 1450975"/>
                <a:gd name="T57" fmla="*/ 1019544 h 968375"/>
                <a:gd name="T58" fmla="*/ 1158494 w 1450975"/>
                <a:gd name="T59" fmla="*/ 974732 h 968375"/>
                <a:gd name="T60" fmla="*/ 1270695 w 1450975"/>
                <a:gd name="T61" fmla="*/ 872605 h 968375"/>
                <a:gd name="T62" fmla="*/ 1331485 w 1450975"/>
                <a:gd name="T63" fmla="*/ 753107 h 968375"/>
                <a:gd name="T64" fmla="*/ 1347465 w 1450975"/>
                <a:gd name="T65" fmla="*/ 675643 h 968375"/>
                <a:gd name="T66" fmla="*/ 1347465 w 1450975"/>
                <a:gd name="T67" fmla="*/ 594358 h 968375"/>
                <a:gd name="T68" fmla="*/ 1331485 w 1450975"/>
                <a:gd name="T69" fmla="*/ 517241 h 968375"/>
                <a:gd name="T70" fmla="*/ 1270695 w 1450975"/>
                <a:gd name="T71" fmla="*/ 397743 h 968375"/>
                <a:gd name="T72" fmla="*/ 1158494 w 1450975"/>
                <a:gd name="T73" fmla="*/ 295616 h 968375"/>
                <a:gd name="T74" fmla="*/ 1051502 w 1450975"/>
                <a:gd name="T75" fmla="*/ 250804 h 968375"/>
                <a:gd name="T76" fmla="*/ 972995 w 1450975"/>
                <a:gd name="T77" fmla="*/ 238994 h 968375"/>
                <a:gd name="T78" fmla="*/ 1074081 w 1450975"/>
                <a:gd name="T79" fmla="*/ 11116 h 968375"/>
                <a:gd name="T80" fmla="*/ 1258189 w 1450975"/>
                <a:gd name="T81" fmla="*/ 68085 h 968375"/>
                <a:gd name="T82" fmla="*/ 1426666 w 1450975"/>
                <a:gd name="T83" fmla="*/ 160487 h 968375"/>
                <a:gd name="T84" fmla="*/ 1576037 w 1450975"/>
                <a:gd name="T85" fmla="*/ 273036 h 968375"/>
                <a:gd name="T86" fmla="*/ 1742429 w 1450975"/>
                <a:gd name="T87" fmla="*/ 434218 h 968375"/>
                <a:gd name="T88" fmla="*/ 1885548 w 1450975"/>
                <a:gd name="T89" fmla="*/ 607906 h 968375"/>
                <a:gd name="T90" fmla="*/ 1829967 w 1450975"/>
                <a:gd name="T91" fmla="*/ 734349 h 968375"/>
                <a:gd name="T92" fmla="*/ 1642039 w 1450975"/>
                <a:gd name="T93" fmla="*/ 937911 h 968375"/>
                <a:gd name="T94" fmla="*/ 1503782 w 1450975"/>
                <a:gd name="T95" fmla="*/ 1054976 h 968375"/>
                <a:gd name="T96" fmla="*/ 1344685 w 1450975"/>
                <a:gd name="T97" fmla="*/ 1159536 h 968375"/>
                <a:gd name="T98" fmla="*/ 1167525 w 1450975"/>
                <a:gd name="T99" fmla="*/ 1235958 h 968375"/>
                <a:gd name="T100" fmla="*/ 977164 w 1450975"/>
                <a:gd name="T101" fmla="*/ 1269652 h 968375"/>
                <a:gd name="T102" fmla="*/ 783676 w 1450975"/>
                <a:gd name="T103" fmla="*/ 1248810 h 968375"/>
                <a:gd name="T104" fmla="*/ 603389 w 1450975"/>
                <a:gd name="T105" fmla="*/ 1182114 h 968375"/>
                <a:gd name="T106" fmla="*/ 439081 w 1450975"/>
                <a:gd name="T107" fmla="*/ 1083113 h 968375"/>
                <a:gd name="T108" fmla="*/ 295616 w 1450975"/>
                <a:gd name="T109" fmla="*/ 967437 h 968375"/>
                <a:gd name="T110" fmla="*/ 114981 w 1450975"/>
                <a:gd name="T111" fmla="*/ 782635 h 968375"/>
                <a:gd name="T112" fmla="*/ 0 w 1450975"/>
                <a:gd name="T113" fmla="*/ 635001 h 968375"/>
                <a:gd name="T114" fmla="*/ 114981 w 1450975"/>
                <a:gd name="T115" fmla="*/ 487714 h 968375"/>
                <a:gd name="T116" fmla="*/ 295616 w 1450975"/>
                <a:gd name="T117" fmla="*/ 302563 h 968375"/>
                <a:gd name="T118" fmla="*/ 439081 w 1450975"/>
                <a:gd name="T119" fmla="*/ 187235 h 968375"/>
                <a:gd name="T120" fmla="*/ 603389 w 1450975"/>
                <a:gd name="T121" fmla="*/ 88233 h 968375"/>
                <a:gd name="T122" fmla="*/ 783676 w 1450975"/>
                <a:gd name="T123" fmla="*/ 21190 h 9683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50975" h="968375">
                  <a:moveTo>
                    <a:pt x="725752" y="363537"/>
                  </a:moveTo>
                  <a:lnTo>
                    <a:pt x="731824" y="363801"/>
                  </a:lnTo>
                  <a:lnTo>
                    <a:pt x="737896" y="364065"/>
                  </a:lnTo>
                  <a:lnTo>
                    <a:pt x="743969" y="365121"/>
                  </a:lnTo>
                  <a:lnTo>
                    <a:pt x="749777" y="365913"/>
                  </a:lnTo>
                  <a:lnTo>
                    <a:pt x="755849" y="367497"/>
                  </a:lnTo>
                  <a:lnTo>
                    <a:pt x="761129" y="369081"/>
                  </a:lnTo>
                  <a:lnTo>
                    <a:pt x="766937" y="370929"/>
                  </a:lnTo>
                  <a:lnTo>
                    <a:pt x="772481" y="373041"/>
                  </a:lnTo>
                  <a:lnTo>
                    <a:pt x="777761" y="375417"/>
                  </a:lnTo>
                  <a:lnTo>
                    <a:pt x="783041" y="378057"/>
                  </a:lnTo>
                  <a:lnTo>
                    <a:pt x="788057" y="381225"/>
                  </a:lnTo>
                  <a:lnTo>
                    <a:pt x="792809" y="384129"/>
                  </a:lnTo>
                  <a:lnTo>
                    <a:pt x="797825" y="387562"/>
                  </a:lnTo>
                  <a:lnTo>
                    <a:pt x="802314" y="391258"/>
                  </a:lnTo>
                  <a:lnTo>
                    <a:pt x="806538" y="394954"/>
                  </a:lnTo>
                  <a:lnTo>
                    <a:pt x="810762" y="398914"/>
                  </a:lnTo>
                  <a:lnTo>
                    <a:pt x="814722" y="403138"/>
                  </a:lnTo>
                  <a:lnTo>
                    <a:pt x="818682" y="407626"/>
                  </a:lnTo>
                  <a:lnTo>
                    <a:pt x="822114" y="412114"/>
                  </a:lnTo>
                  <a:lnTo>
                    <a:pt x="825546" y="416866"/>
                  </a:lnTo>
                  <a:lnTo>
                    <a:pt x="828714" y="421618"/>
                  </a:lnTo>
                  <a:lnTo>
                    <a:pt x="831618" y="426898"/>
                  </a:lnTo>
                  <a:lnTo>
                    <a:pt x="834258" y="431914"/>
                  </a:lnTo>
                  <a:lnTo>
                    <a:pt x="836634" y="437458"/>
                  </a:lnTo>
                  <a:lnTo>
                    <a:pt x="838746" y="443002"/>
                  </a:lnTo>
                  <a:lnTo>
                    <a:pt x="840594" y="448547"/>
                  </a:lnTo>
                  <a:lnTo>
                    <a:pt x="842442" y="454091"/>
                  </a:lnTo>
                  <a:lnTo>
                    <a:pt x="843762" y="459899"/>
                  </a:lnTo>
                  <a:lnTo>
                    <a:pt x="844818" y="465707"/>
                  </a:lnTo>
                  <a:lnTo>
                    <a:pt x="845610" y="471779"/>
                  </a:lnTo>
                  <a:lnTo>
                    <a:pt x="846138" y="477851"/>
                  </a:lnTo>
                  <a:lnTo>
                    <a:pt x="846138" y="484187"/>
                  </a:lnTo>
                  <a:lnTo>
                    <a:pt x="846138" y="490523"/>
                  </a:lnTo>
                  <a:lnTo>
                    <a:pt x="845610" y="496595"/>
                  </a:lnTo>
                  <a:lnTo>
                    <a:pt x="844818" y="502667"/>
                  </a:lnTo>
                  <a:lnTo>
                    <a:pt x="843762" y="508740"/>
                  </a:lnTo>
                  <a:lnTo>
                    <a:pt x="842442" y="514548"/>
                  </a:lnTo>
                  <a:lnTo>
                    <a:pt x="840594" y="520092"/>
                  </a:lnTo>
                  <a:lnTo>
                    <a:pt x="838746" y="525636"/>
                  </a:lnTo>
                  <a:lnTo>
                    <a:pt x="836634" y="531180"/>
                  </a:lnTo>
                  <a:lnTo>
                    <a:pt x="834258" y="536724"/>
                  </a:lnTo>
                  <a:lnTo>
                    <a:pt x="831618" y="541740"/>
                  </a:lnTo>
                  <a:lnTo>
                    <a:pt x="828714" y="546756"/>
                  </a:lnTo>
                  <a:lnTo>
                    <a:pt x="825546" y="551772"/>
                  </a:lnTo>
                  <a:lnTo>
                    <a:pt x="822114" y="556524"/>
                  </a:lnTo>
                  <a:lnTo>
                    <a:pt x="818682" y="561012"/>
                  </a:lnTo>
                  <a:lnTo>
                    <a:pt x="814722" y="565236"/>
                  </a:lnTo>
                  <a:lnTo>
                    <a:pt x="810762" y="569461"/>
                  </a:lnTo>
                  <a:lnTo>
                    <a:pt x="806538" y="573421"/>
                  </a:lnTo>
                  <a:lnTo>
                    <a:pt x="802314" y="577381"/>
                  </a:lnTo>
                  <a:lnTo>
                    <a:pt x="797825" y="581077"/>
                  </a:lnTo>
                  <a:lnTo>
                    <a:pt x="792809" y="584509"/>
                  </a:lnTo>
                  <a:lnTo>
                    <a:pt x="788057" y="587413"/>
                  </a:lnTo>
                  <a:lnTo>
                    <a:pt x="783041" y="590581"/>
                  </a:lnTo>
                  <a:lnTo>
                    <a:pt x="777761" y="592957"/>
                  </a:lnTo>
                  <a:lnTo>
                    <a:pt x="772481" y="595333"/>
                  </a:lnTo>
                  <a:lnTo>
                    <a:pt x="766937" y="597445"/>
                  </a:lnTo>
                  <a:lnTo>
                    <a:pt x="761129" y="599557"/>
                  </a:lnTo>
                  <a:lnTo>
                    <a:pt x="755849" y="601141"/>
                  </a:lnTo>
                  <a:lnTo>
                    <a:pt x="749777" y="602461"/>
                  </a:lnTo>
                  <a:lnTo>
                    <a:pt x="743969" y="603517"/>
                  </a:lnTo>
                  <a:lnTo>
                    <a:pt x="737896" y="604045"/>
                  </a:lnTo>
                  <a:lnTo>
                    <a:pt x="731824" y="604837"/>
                  </a:lnTo>
                  <a:lnTo>
                    <a:pt x="725752" y="604837"/>
                  </a:lnTo>
                  <a:lnTo>
                    <a:pt x="719152" y="604837"/>
                  </a:lnTo>
                  <a:lnTo>
                    <a:pt x="713080" y="604045"/>
                  </a:lnTo>
                  <a:lnTo>
                    <a:pt x="707008" y="603517"/>
                  </a:lnTo>
                  <a:lnTo>
                    <a:pt x="701200" y="602461"/>
                  </a:lnTo>
                  <a:lnTo>
                    <a:pt x="695128" y="601141"/>
                  </a:lnTo>
                  <a:lnTo>
                    <a:pt x="689848" y="599557"/>
                  </a:lnTo>
                  <a:lnTo>
                    <a:pt x="684040" y="597445"/>
                  </a:lnTo>
                  <a:lnTo>
                    <a:pt x="678495" y="595333"/>
                  </a:lnTo>
                  <a:lnTo>
                    <a:pt x="673215" y="592957"/>
                  </a:lnTo>
                  <a:lnTo>
                    <a:pt x="668199" y="590581"/>
                  </a:lnTo>
                  <a:lnTo>
                    <a:pt x="662919" y="587413"/>
                  </a:lnTo>
                  <a:lnTo>
                    <a:pt x="658167" y="584509"/>
                  </a:lnTo>
                  <a:lnTo>
                    <a:pt x="653151" y="581077"/>
                  </a:lnTo>
                  <a:lnTo>
                    <a:pt x="648663" y="577381"/>
                  </a:lnTo>
                  <a:lnTo>
                    <a:pt x="644439" y="573421"/>
                  </a:lnTo>
                  <a:lnTo>
                    <a:pt x="640215" y="569461"/>
                  </a:lnTo>
                  <a:lnTo>
                    <a:pt x="636255" y="565236"/>
                  </a:lnTo>
                  <a:lnTo>
                    <a:pt x="632559" y="561012"/>
                  </a:lnTo>
                  <a:lnTo>
                    <a:pt x="628863" y="556524"/>
                  </a:lnTo>
                  <a:lnTo>
                    <a:pt x="625694" y="551772"/>
                  </a:lnTo>
                  <a:lnTo>
                    <a:pt x="622262" y="546756"/>
                  </a:lnTo>
                  <a:lnTo>
                    <a:pt x="619622" y="541740"/>
                  </a:lnTo>
                  <a:lnTo>
                    <a:pt x="616718" y="536724"/>
                  </a:lnTo>
                  <a:lnTo>
                    <a:pt x="614342" y="531180"/>
                  </a:lnTo>
                  <a:lnTo>
                    <a:pt x="612230" y="525636"/>
                  </a:lnTo>
                  <a:lnTo>
                    <a:pt x="610382" y="520092"/>
                  </a:lnTo>
                  <a:lnTo>
                    <a:pt x="608534" y="514548"/>
                  </a:lnTo>
                  <a:lnTo>
                    <a:pt x="607214" y="508740"/>
                  </a:lnTo>
                  <a:lnTo>
                    <a:pt x="606422" y="502667"/>
                  </a:lnTo>
                  <a:lnTo>
                    <a:pt x="605630" y="496595"/>
                  </a:lnTo>
                  <a:lnTo>
                    <a:pt x="604838" y="490523"/>
                  </a:lnTo>
                  <a:lnTo>
                    <a:pt x="604838" y="484187"/>
                  </a:lnTo>
                  <a:lnTo>
                    <a:pt x="604838" y="477851"/>
                  </a:lnTo>
                  <a:lnTo>
                    <a:pt x="605630" y="471779"/>
                  </a:lnTo>
                  <a:lnTo>
                    <a:pt x="606422" y="465707"/>
                  </a:lnTo>
                  <a:lnTo>
                    <a:pt x="607214" y="459899"/>
                  </a:lnTo>
                  <a:lnTo>
                    <a:pt x="608534" y="454091"/>
                  </a:lnTo>
                  <a:lnTo>
                    <a:pt x="610382" y="448547"/>
                  </a:lnTo>
                  <a:lnTo>
                    <a:pt x="612230" y="443002"/>
                  </a:lnTo>
                  <a:lnTo>
                    <a:pt x="614342" y="437458"/>
                  </a:lnTo>
                  <a:lnTo>
                    <a:pt x="616718" y="431914"/>
                  </a:lnTo>
                  <a:lnTo>
                    <a:pt x="619622" y="426898"/>
                  </a:lnTo>
                  <a:lnTo>
                    <a:pt x="622262" y="421618"/>
                  </a:lnTo>
                  <a:lnTo>
                    <a:pt x="625694" y="416866"/>
                  </a:lnTo>
                  <a:lnTo>
                    <a:pt x="628863" y="412114"/>
                  </a:lnTo>
                  <a:lnTo>
                    <a:pt x="632559" y="407626"/>
                  </a:lnTo>
                  <a:lnTo>
                    <a:pt x="636255" y="403138"/>
                  </a:lnTo>
                  <a:lnTo>
                    <a:pt x="640215" y="398914"/>
                  </a:lnTo>
                  <a:lnTo>
                    <a:pt x="644439" y="394954"/>
                  </a:lnTo>
                  <a:lnTo>
                    <a:pt x="648663" y="391258"/>
                  </a:lnTo>
                  <a:lnTo>
                    <a:pt x="653151" y="387562"/>
                  </a:lnTo>
                  <a:lnTo>
                    <a:pt x="658167" y="384129"/>
                  </a:lnTo>
                  <a:lnTo>
                    <a:pt x="662919" y="381225"/>
                  </a:lnTo>
                  <a:lnTo>
                    <a:pt x="668199" y="378057"/>
                  </a:lnTo>
                  <a:lnTo>
                    <a:pt x="673215" y="375417"/>
                  </a:lnTo>
                  <a:lnTo>
                    <a:pt x="678495" y="373041"/>
                  </a:lnTo>
                  <a:lnTo>
                    <a:pt x="684040" y="370929"/>
                  </a:lnTo>
                  <a:lnTo>
                    <a:pt x="689848" y="369081"/>
                  </a:lnTo>
                  <a:lnTo>
                    <a:pt x="695128" y="367497"/>
                  </a:lnTo>
                  <a:lnTo>
                    <a:pt x="701200" y="365913"/>
                  </a:lnTo>
                  <a:lnTo>
                    <a:pt x="707008" y="365121"/>
                  </a:lnTo>
                  <a:lnTo>
                    <a:pt x="713080" y="364065"/>
                  </a:lnTo>
                  <a:lnTo>
                    <a:pt x="719152" y="363801"/>
                  </a:lnTo>
                  <a:lnTo>
                    <a:pt x="725752" y="363537"/>
                  </a:lnTo>
                  <a:close/>
                  <a:moveTo>
                    <a:pt x="725752" y="181438"/>
                  </a:moveTo>
                  <a:lnTo>
                    <a:pt x="717815" y="181968"/>
                  </a:lnTo>
                  <a:lnTo>
                    <a:pt x="710142" y="182233"/>
                  </a:lnTo>
                  <a:lnTo>
                    <a:pt x="702204" y="182497"/>
                  </a:lnTo>
                  <a:lnTo>
                    <a:pt x="694531" y="183292"/>
                  </a:lnTo>
                  <a:lnTo>
                    <a:pt x="686859" y="184087"/>
                  </a:lnTo>
                  <a:lnTo>
                    <a:pt x="679715" y="185146"/>
                  </a:lnTo>
                  <a:lnTo>
                    <a:pt x="672042" y="186471"/>
                  </a:lnTo>
                  <a:lnTo>
                    <a:pt x="664634" y="188060"/>
                  </a:lnTo>
                  <a:lnTo>
                    <a:pt x="657490" y="189384"/>
                  </a:lnTo>
                  <a:lnTo>
                    <a:pt x="650081" y="191238"/>
                  </a:lnTo>
                  <a:lnTo>
                    <a:pt x="642673" y="193092"/>
                  </a:lnTo>
                  <a:lnTo>
                    <a:pt x="635794" y="195211"/>
                  </a:lnTo>
                  <a:lnTo>
                    <a:pt x="628650" y="197595"/>
                  </a:lnTo>
                  <a:lnTo>
                    <a:pt x="621771" y="200244"/>
                  </a:lnTo>
                  <a:lnTo>
                    <a:pt x="608013" y="205276"/>
                  </a:lnTo>
                  <a:lnTo>
                    <a:pt x="594519" y="211369"/>
                  </a:lnTo>
                  <a:lnTo>
                    <a:pt x="581554" y="218255"/>
                  </a:lnTo>
                  <a:lnTo>
                    <a:pt x="568590" y="225407"/>
                  </a:lnTo>
                  <a:lnTo>
                    <a:pt x="556419" y="233353"/>
                  </a:lnTo>
                  <a:lnTo>
                    <a:pt x="544513" y="241564"/>
                  </a:lnTo>
                  <a:lnTo>
                    <a:pt x="533400" y="250835"/>
                  </a:lnTo>
                  <a:lnTo>
                    <a:pt x="522288" y="260370"/>
                  </a:lnTo>
                  <a:lnTo>
                    <a:pt x="511704" y="270435"/>
                  </a:lnTo>
                  <a:lnTo>
                    <a:pt x="501915" y="280765"/>
                  </a:lnTo>
                  <a:lnTo>
                    <a:pt x="492390" y="291625"/>
                  </a:lnTo>
                  <a:lnTo>
                    <a:pt x="483394" y="303279"/>
                  </a:lnTo>
                  <a:lnTo>
                    <a:pt x="474663" y="315199"/>
                  </a:lnTo>
                  <a:lnTo>
                    <a:pt x="467254" y="327383"/>
                  </a:lnTo>
                  <a:lnTo>
                    <a:pt x="459846" y="339832"/>
                  </a:lnTo>
                  <a:lnTo>
                    <a:pt x="453231" y="353076"/>
                  </a:lnTo>
                  <a:lnTo>
                    <a:pt x="447146" y="366584"/>
                  </a:lnTo>
                  <a:lnTo>
                    <a:pt x="441590" y="380357"/>
                  </a:lnTo>
                  <a:lnTo>
                    <a:pt x="439208" y="387244"/>
                  </a:lnTo>
                  <a:lnTo>
                    <a:pt x="437092" y="394396"/>
                  </a:lnTo>
                  <a:lnTo>
                    <a:pt x="434711" y="401282"/>
                  </a:lnTo>
                  <a:lnTo>
                    <a:pt x="432594" y="408699"/>
                  </a:lnTo>
                  <a:lnTo>
                    <a:pt x="430742" y="415850"/>
                  </a:lnTo>
                  <a:lnTo>
                    <a:pt x="429419" y="423267"/>
                  </a:lnTo>
                  <a:lnTo>
                    <a:pt x="428096" y="430683"/>
                  </a:lnTo>
                  <a:lnTo>
                    <a:pt x="426508" y="438100"/>
                  </a:lnTo>
                  <a:lnTo>
                    <a:pt x="425715" y="445781"/>
                  </a:lnTo>
                  <a:lnTo>
                    <a:pt x="424656" y="453198"/>
                  </a:lnTo>
                  <a:lnTo>
                    <a:pt x="424127" y="461144"/>
                  </a:lnTo>
                  <a:lnTo>
                    <a:pt x="423598" y="468825"/>
                  </a:lnTo>
                  <a:lnTo>
                    <a:pt x="423333" y="476506"/>
                  </a:lnTo>
                  <a:lnTo>
                    <a:pt x="423333" y="484188"/>
                  </a:lnTo>
                  <a:lnTo>
                    <a:pt x="423333" y="491869"/>
                  </a:lnTo>
                  <a:lnTo>
                    <a:pt x="423598" y="499815"/>
                  </a:lnTo>
                  <a:lnTo>
                    <a:pt x="424127" y="507496"/>
                  </a:lnTo>
                  <a:lnTo>
                    <a:pt x="424656" y="515178"/>
                  </a:lnTo>
                  <a:lnTo>
                    <a:pt x="425715" y="522859"/>
                  </a:lnTo>
                  <a:lnTo>
                    <a:pt x="426508" y="530276"/>
                  </a:lnTo>
                  <a:lnTo>
                    <a:pt x="428096" y="537692"/>
                  </a:lnTo>
                  <a:lnTo>
                    <a:pt x="429419" y="545373"/>
                  </a:lnTo>
                  <a:lnTo>
                    <a:pt x="430742" y="552790"/>
                  </a:lnTo>
                  <a:lnTo>
                    <a:pt x="432594" y="559941"/>
                  </a:lnTo>
                  <a:lnTo>
                    <a:pt x="434711" y="567093"/>
                  </a:lnTo>
                  <a:lnTo>
                    <a:pt x="437092" y="574244"/>
                  </a:lnTo>
                  <a:lnTo>
                    <a:pt x="439208" y="581396"/>
                  </a:lnTo>
                  <a:lnTo>
                    <a:pt x="441590" y="588283"/>
                  </a:lnTo>
                  <a:lnTo>
                    <a:pt x="447146" y="602056"/>
                  </a:lnTo>
                  <a:lnTo>
                    <a:pt x="453231" y="615565"/>
                  </a:lnTo>
                  <a:lnTo>
                    <a:pt x="459846" y="628278"/>
                  </a:lnTo>
                  <a:lnTo>
                    <a:pt x="467254" y="641257"/>
                  </a:lnTo>
                  <a:lnTo>
                    <a:pt x="474663" y="653441"/>
                  </a:lnTo>
                  <a:lnTo>
                    <a:pt x="483394" y="665361"/>
                  </a:lnTo>
                  <a:lnTo>
                    <a:pt x="492390" y="676485"/>
                  </a:lnTo>
                  <a:lnTo>
                    <a:pt x="501915" y="687610"/>
                  </a:lnTo>
                  <a:lnTo>
                    <a:pt x="511704" y="698205"/>
                  </a:lnTo>
                  <a:lnTo>
                    <a:pt x="522288" y="708270"/>
                  </a:lnTo>
                  <a:lnTo>
                    <a:pt x="533400" y="717805"/>
                  </a:lnTo>
                  <a:lnTo>
                    <a:pt x="544513" y="726546"/>
                  </a:lnTo>
                  <a:lnTo>
                    <a:pt x="556419" y="735287"/>
                  </a:lnTo>
                  <a:lnTo>
                    <a:pt x="568590" y="743233"/>
                  </a:lnTo>
                  <a:lnTo>
                    <a:pt x="581554" y="750385"/>
                  </a:lnTo>
                  <a:lnTo>
                    <a:pt x="594519" y="757272"/>
                  </a:lnTo>
                  <a:lnTo>
                    <a:pt x="608013" y="763099"/>
                  </a:lnTo>
                  <a:lnTo>
                    <a:pt x="621771" y="768396"/>
                  </a:lnTo>
                  <a:lnTo>
                    <a:pt x="628650" y="770780"/>
                  </a:lnTo>
                  <a:lnTo>
                    <a:pt x="635794" y="773429"/>
                  </a:lnTo>
                  <a:lnTo>
                    <a:pt x="642673" y="775548"/>
                  </a:lnTo>
                  <a:lnTo>
                    <a:pt x="650081" y="777402"/>
                  </a:lnTo>
                  <a:lnTo>
                    <a:pt x="657490" y="779256"/>
                  </a:lnTo>
                  <a:lnTo>
                    <a:pt x="664634" y="780580"/>
                  </a:lnTo>
                  <a:lnTo>
                    <a:pt x="672042" y="782170"/>
                  </a:lnTo>
                  <a:lnTo>
                    <a:pt x="679715" y="783494"/>
                  </a:lnTo>
                  <a:lnTo>
                    <a:pt x="686859" y="784289"/>
                  </a:lnTo>
                  <a:lnTo>
                    <a:pt x="694531" y="785348"/>
                  </a:lnTo>
                  <a:lnTo>
                    <a:pt x="702204" y="785878"/>
                  </a:lnTo>
                  <a:lnTo>
                    <a:pt x="710142" y="786408"/>
                  </a:lnTo>
                  <a:lnTo>
                    <a:pt x="717815" y="786672"/>
                  </a:lnTo>
                  <a:lnTo>
                    <a:pt x="725752" y="786672"/>
                  </a:lnTo>
                  <a:lnTo>
                    <a:pt x="733161" y="786672"/>
                  </a:lnTo>
                  <a:lnTo>
                    <a:pt x="741098" y="786408"/>
                  </a:lnTo>
                  <a:lnTo>
                    <a:pt x="748771" y="785878"/>
                  </a:lnTo>
                  <a:lnTo>
                    <a:pt x="756444" y="785348"/>
                  </a:lnTo>
                  <a:lnTo>
                    <a:pt x="764117" y="784289"/>
                  </a:lnTo>
                  <a:lnTo>
                    <a:pt x="771790" y="783494"/>
                  </a:lnTo>
                  <a:lnTo>
                    <a:pt x="778934" y="782170"/>
                  </a:lnTo>
                  <a:lnTo>
                    <a:pt x="786342" y="780580"/>
                  </a:lnTo>
                  <a:lnTo>
                    <a:pt x="793750" y="779256"/>
                  </a:lnTo>
                  <a:lnTo>
                    <a:pt x="800894" y="777402"/>
                  </a:lnTo>
                  <a:lnTo>
                    <a:pt x="808302" y="775548"/>
                  </a:lnTo>
                  <a:lnTo>
                    <a:pt x="815181" y="773429"/>
                  </a:lnTo>
                  <a:lnTo>
                    <a:pt x="822590" y="770780"/>
                  </a:lnTo>
                  <a:lnTo>
                    <a:pt x="829204" y="768396"/>
                  </a:lnTo>
                  <a:lnTo>
                    <a:pt x="842963" y="763099"/>
                  </a:lnTo>
                  <a:lnTo>
                    <a:pt x="856456" y="757272"/>
                  </a:lnTo>
                  <a:lnTo>
                    <a:pt x="869421" y="750385"/>
                  </a:lnTo>
                  <a:lnTo>
                    <a:pt x="882386" y="743233"/>
                  </a:lnTo>
                  <a:lnTo>
                    <a:pt x="894556" y="735287"/>
                  </a:lnTo>
                  <a:lnTo>
                    <a:pt x="906463" y="726546"/>
                  </a:lnTo>
                  <a:lnTo>
                    <a:pt x="917840" y="717805"/>
                  </a:lnTo>
                  <a:lnTo>
                    <a:pt x="928688" y="708270"/>
                  </a:lnTo>
                  <a:lnTo>
                    <a:pt x="939271" y="698205"/>
                  </a:lnTo>
                  <a:lnTo>
                    <a:pt x="949061" y="687610"/>
                  </a:lnTo>
                  <a:lnTo>
                    <a:pt x="958850" y="676485"/>
                  </a:lnTo>
                  <a:lnTo>
                    <a:pt x="967846" y="665361"/>
                  </a:lnTo>
                  <a:lnTo>
                    <a:pt x="976313" y="653441"/>
                  </a:lnTo>
                  <a:lnTo>
                    <a:pt x="984250" y="641257"/>
                  </a:lnTo>
                  <a:lnTo>
                    <a:pt x="991129" y="628278"/>
                  </a:lnTo>
                  <a:lnTo>
                    <a:pt x="998009" y="615565"/>
                  </a:lnTo>
                  <a:lnTo>
                    <a:pt x="1004094" y="602056"/>
                  </a:lnTo>
                  <a:lnTo>
                    <a:pt x="1009386" y="588283"/>
                  </a:lnTo>
                  <a:lnTo>
                    <a:pt x="1012031" y="581396"/>
                  </a:lnTo>
                  <a:lnTo>
                    <a:pt x="1014148" y="574244"/>
                  </a:lnTo>
                  <a:lnTo>
                    <a:pt x="1016265" y="567093"/>
                  </a:lnTo>
                  <a:lnTo>
                    <a:pt x="1018381" y="559941"/>
                  </a:lnTo>
                  <a:lnTo>
                    <a:pt x="1020234" y="552790"/>
                  </a:lnTo>
                  <a:lnTo>
                    <a:pt x="1021556" y="545373"/>
                  </a:lnTo>
                  <a:lnTo>
                    <a:pt x="1023144" y="537692"/>
                  </a:lnTo>
                  <a:lnTo>
                    <a:pt x="1024467" y="530276"/>
                  </a:lnTo>
                  <a:lnTo>
                    <a:pt x="1025261" y="522859"/>
                  </a:lnTo>
                  <a:lnTo>
                    <a:pt x="1026319" y="515178"/>
                  </a:lnTo>
                  <a:lnTo>
                    <a:pt x="1026848" y="507496"/>
                  </a:lnTo>
                  <a:lnTo>
                    <a:pt x="1027377" y="499815"/>
                  </a:lnTo>
                  <a:lnTo>
                    <a:pt x="1027642" y="491869"/>
                  </a:lnTo>
                  <a:lnTo>
                    <a:pt x="1027642" y="484188"/>
                  </a:lnTo>
                  <a:lnTo>
                    <a:pt x="1027642" y="476506"/>
                  </a:lnTo>
                  <a:lnTo>
                    <a:pt x="1027377" y="468825"/>
                  </a:lnTo>
                  <a:lnTo>
                    <a:pt x="1026848" y="461144"/>
                  </a:lnTo>
                  <a:lnTo>
                    <a:pt x="1026319" y="453198"/>
                  </a:lnTo>
                  <a:lnTo>
                    <a:pt x="1025261" y="445781"/>
                  </a:lnTo>
                  <a:lnTo>
                    <a:pt x="1024467" y="438100"/>
                  </a:lnTo>
                  <a:lnTo>
                    <a:pt x="1023144" y="430683"/>
                  </a:lnTo>
                  <a:lnTo>
                    <a:pt x="1021556" y="423267"/>
                  </a:lnTo>
                  <a:lnTo>
                    <a:pt x="1020234" y="415850"/>
                  </a:lnTo>
                  <a:lnTo>
                    <a:pt x="1018381" y="408699"/>
                  </a:lnTo>
                  <a:lnTo>
                    <a:pt x="1016265" y="401282"/>
                  </a:lnTo>
                  <a:lnTo>
                    <a:pt x="1014148" y="394396"/>
                  </a:lnTo>
                  <a:lnTo>
                    <a:pt x="1012031" y="387244"/>
                  </a:lnTo>
                  <a:lnTo>
                    <a:pt x="1009386" y="380357"/>
                  </a:lnTo>
                  <a:lnTo>
                    <a:pt x="1004094" y="366584"/>
                  </a:lnTo>
                  <a:lnTo>
                    <a:pt x="998009" y="353076"/>
                  </a:lnTo>
                  <a:lnTo>
                    <a:pt x="991129" y="339832"/>
                  </a:lnTo>
                  <a:lnTo>
                    <a:pt x="984250" y="327383"/>
                  </a:lnTo>
                  <a:lnTo>
                    <a:pt x="976313" y="315199"/>
                  </a:lnTo>
                  <a:lnTo>
                    <a:pt x="967846" y="303279"/>
                  </a:lnTo>
                  <a:lnTo>
                    <a:pt x="958850" y="291625"/>
                  </a:lnTo>
                  <a:lnTo>
                    <a:pt x="949061" y="280765"/>
                  </a:lnTo>
                  <a:lnTo>
                    <a:pt x="939271" y="270435"/>
                  </a:lnTo>
                  <a:lnTo>
                    <a:pt x="928688" y="260370"/>
                  </a:lnTo>
                  <a:lnTo>
                    <a:pt x="917840" y="250835"/>
                  </a:lnTo>
                  <a:lnTo>
                    <a:pt x="906463" y="241564"/>
                  </a:lnTo>
                  <a:lnTo>
                    <a:pt x="894556" y="233353"/>
                  </a:lnTo>
                  <a:lnTo>
                    <a:pt x="882386" y="225407"/>
                  </a:lnTo>
                  <a:lnTo>
                    <a:pt x="869421" y="218255"/>
                  </a:lnTo>
                  <a:lnTo>
                    <a:pt x="856456" y="211369"/>
                  </a:lnTo>
                  <a:lnTo>
                    <a:pt x="842963" y="205276"/>
                  </a:lnTo>
                  <a:lnTo>
                    <a:pt x="829204" y="200244"/>
                  </a:lnTo>
                  <a:lnTo>
                    <a:pt x="822590" y="197595"/>
                  </a:lnTo>
                  <a:lnTo>
                    <a:pt x="815181" y="195211"/>
                  </a:lnTo>
                  <a:lnTo>
                    <a:pt x="808302" y="193092"/>
                  </a:lnTo>
                  <a:lnTo>
                    <a:pt x="800894" y="191238"/>
                  </a:lnTo>
                  <a:lnTo>
                    <a:pt x="793750" y="189384"/>
                  </a:lnTo>
                  <a:lnTo>
                    <a:pt x="786342" y="188060"/>
                  </a:lnTo>
                  <a:lnTo>
                    <a:pt x="778934" y="186471"/>
                  </a:lnTo>
                  <a:lnTo>
                    <a:pt x="771790" y="185146"/>
                  </a:lnTo>
                  <a:lnTo>
                    <a:pt x="764117" y="184087"/>
                  </a:lnTo>
                  <a:lnTo>
                    <a:pt x="756444" y="183292"/>
                  </a:lnTo>
                  <a:lnTo>
                    <a:pt x="748771" y="182497"/>
                  </a:lnTo>
                  <a:lnTo>
                    <a:pt x="741098" y="182233"/>
                  </a:lnTo>
                  <a:lnTo>
                    <a:pt x="733161" y="181968"/>
                  </a:lnTo>
                  <a:lnTo>
                    <a:pt x="725752" y="181438"/>
                  </a:lnTo>
                  <a:close/>
                  <a:moveTo>
                    <a:pt x="725752" y="0"/>
                  </a:moveTo>
                  <a:lnTo>
                    <a:pt x="744273" y="530"/>
                  </a:lnTo>
                  <a:lnTo>
                    <a:pt x="762794" y="1589"/>
                  </a:lnTo>
                  <a:lnTo>
                    <a:pt x="781579" y="3179"/>
                  </a:lnTo>
                  <a:lnTo>
                    <a:pt x="799836" y="5562"/>
                  </a:lnTo>
                  <a:lnTo>
                    <a:pt x="818092" y="8476"/>
                  </a:lnTo>
                  <a:lnTo>
                    <a:pt x="836084" y="12184"/>
                  </a:lnTo>
                  <a:lnTo>
                    <a:pt x="854075" y="16157"/>
                  </a:lnTo>
                  <a:lnTo>
                    <a:pt x="871802" y="20925"/>
                  </a:lnTo>
                  <a:lnTo>
                    <a:pt x="889265" y="26222"/>
                  </a:lnTo>
                  <a:lnTo>
                    <a:pt x="906727" y="32050"/>
                  </a:lnTo>
                  <a:lnTo>
                    <a:pt x="924190" y="38142"/>
                  </a:lnTo>
                  <a:lnTo>
                    <a:pt x="941123" y="44764"/>
                  </a:lnTo>
                  <a:lnTo>
                    <a:pt x="958321" y="51915"/>
                  </a:lnTo>
                  <a:lnTo>
                    <a:pt x="974990" y="59332"/>
                  </a:lnTo>
                  <a:lnTo>
                    <a:pt x="991394" y="67278"/>
                  </a:lnTo>
                  <a:lnTo>
                    <a:pt x="1008063" y="75754"/>
                  </a:lnTo>
                  <a:lnTo>
                    <a:pt x="1024202" y="84494"/>
                  </a:lnTo>
                  <a:lnTo>
                    <a:pt x="1040077" y="93235"/>
                  </a:lnTo>
                  <a:lnTo>
                    <a:pt x="1055688" y="102771"/>
                  </a:lnTo>
                  <a:lnTo>
                    <a:pt x="1071298" y="112306"/>
                  </a:lnTo>
                  <a:lnTo>
                    <a:pt x="1086644" y="122371"/>
                  </a:lnTo>
                  <a:lnTo>
                    <a:pt x="1101461" y="132436"/>
                  </a:lnTo>
                  <a:lnTo>
                    <a:pt x="1116542" y="142767"/>
                  </a:lnTo>
                  <a:lnTo>
                    <a:pt x="1131094" y="153097"/>
                  </a:lnTo>
                  <a:lnTo>
                    <a:pt x="1145381" y="164221"/>
                  </a:lnTo>
                  <a:lnTo>
                    <a:pt x="1159404" y="174816"/>
                  </a:lnTo>
                  <a:lnTo>
                    <a:pt x="1173427" y="185941"/>
                  </a:lnTo>
                  <a:lnTo>
                    <a:pt x="1186921" y="197065"/>
                  </a:lnTo>
                  <a:lnTo>
                    <a:pt x="1200415" y="208190"/>
                  </a:lnTo>
                  <a:lnTo>
                    <a:pt x="1213115" y="219315"/>
                  </a:lnTo>
                  <a:lnTo>
                    <a:pt x="1225815" y="230704"/>
                  </a:lnTo>
                  <a:lnTo>
                    <a:pt x="1238515" y="242359"/>
                  </a:lnTo>
                  <a:lnTo>
                    <a:pt x="1250686" y="253483"/>
                  </a:lnTo>
                  <a:lnTo>
                    <a:pt x="1262592" y="264873"/>
                  </a:lnTo>
                  <a:lnTo>
                    <a:pt x="1285346" y="287387"/>
                  </a:lnTo>
                  <a:lnTo>
                    <a:pt x="1306777" y="309372"/>
                  </a:lnTo>
                  <a:lnTo>
                    <a:pt x="1327150" y="331091"/>
                  </a:lnTo>
                  <a:lnTo>
                    <a:pt x="1345936" y="351751"/>
                  </a:lnTo>
                  <a:lnTo>
                    <a:pt x="1363398" y="371882"/>
                  </a:lnTo>
                  <a:lnTo>
                    <a:pt x="1379273" y="390952"/>
                  </a:lnTo>
                  <a:lnTo>
                    <a:pt x="1393825" y="408699"/>
                  </a:lnTo>
                  <a:lnTo>
                    <a:pt x="1407054" y="424856"/>
                  </a:lnTo>
                  <a:lnTo>
                    <a:pt x="1418167" y="439424"/>
                  </a:lnTo>
                  <a:lnTo>
                    <a:pt x="1427956" y="452668"/>
                  </a:lnTo>
                  <a:lnTo>
                    <a:pt x="1436159" y="463528"/>
                  </a:lnTo>
                  <a:lnTo>
                    <a:pt x="1447271" y="478890"/>
                  </a:lnTo>
                  <a:lnTo>
                    <a:pt x="1450975" y="484188"/>
                  </a:lnTo>
                  <a:lnTo>
                    <a:pt x="1447271" y="489750"/>
                  </a:lnTo>
                  <a:lnTo>
                    <a:pt x="1436159" y="505113"/>
                  </a:lnTo>
                  <a:lnTo>
                    <a:pt x="1427956" y="515972"/>
                  </a:lnTo>
                  <a:lnTo>
                    <a:pt x="1418167" y="528951"/>
                  </a:lnTo>
                  <a:lnTo>
                    <a:pt x="1407054" y="543519"/>
                  </a:lnTo>
                  <a:lnTo>
                    <a:pt x="1393825" y="559941"/>
                  </a:lnTo>
                  <a:lnTo>
                    <a:pt x="1379273" y="577688"/>
                  </a:lnTo>
                  <a:lnTo>
                    <a:pt x="1363398" y="596759"/>
                  </a:lnTo>
                  <a:lnTo>
                    <a:pt x="1345936" y="616359"/>
                  </a:lnTo>
                  <a:lnTo>
                    <a:pt x="1327150" y="637549"/>
                  </a:lnTo>
                  <a:lnTo>
                    <a:pt x="1306777" y="659269"/>
                  </a:lnTo>
                  <a:lnTo>
                    <a:pt x="1285346" y="681253"/>
                  </a:lnTo>
                  <a:lnTo>
                    <a:pt x="1262592" y="703767"/>
                  </a:lnTo>
                  <a:lnTo>
                    <a:pt x="1250686" y="715157"/>
                  </a:lnTo>
                  <a:lnTo>
                    <a:pt x="1238515" y="726281"/>
                  </a:lnTo>
                  <a:lnTo>
                    <a:pt x="1225815" y="737671"/>
                  </a:lnTo>
                  <a:lnTo>
                    <a:pt x="1213115" y="749060"/>
                  </a:lnTo>
                  <a:lnTo>
                    <a:pt x="1200415" y="760185"/>
                  </a:lnTo>
                  <a:lnTo>
                    <a:pt x="1186921" y="771575"/>
                  </a:lnTo>
                  <a:lnTo>
                    <a:pt x="1173427" y="782434"/>
                  </a:lnTo>
                  <a:lnTo>
                    <a:pt x="1159404" y="793824"/>
                  </a:lnTo>
                  <a:lnTo>
                    <a:pt x="1145381" y="804419"/>
                  </a:lnTo>
                  <a:lnTo>
                    <a:pt x="1131094" y="815279"/>
                  </a:lnTo>
                  <a:lnTo>
                    <a:pt x="1116542" y="825874"/>
                  </a:lnTo>
                  <a:lnTo>
                    <a:pt x="1101461" y="836204"/>
                  </a:lnTo>
                  <a:lnTo>
                    <a:pt x="1086644" y="846269"/>
                  </a:lnTo>
                  <a:lnTo>
                    <a:pt x="1071298" y="856069"/>
                  </a:lnTo>
                  <a:lnTo>
                    <a:pt x="1055688" y="865869"/>
                  </a:lnTo>
                  <a:lnTo>
                    <a:pt x="1040077" y="874875"/>
                  </a:lnTo>
                  <a:lnTo>
                    <a:pt x="1024202" y="884146"/>
                  </a:lnTo>
                  <a:lnTo>
                    <a:pt x="1008063" y="892622"/>
                  </a:lnTo>
                  <a:lnTo>
                    <a:pt x="991394" y="901362"/>
                  </a:lnTo>
                  <a:lnTo>
                    <a:pt x="974990" y="909044"/>
                  </a:lnTo>
                  <a:lnTo>
                    <a:pt x="958321" y="916460"/>
                  </a:lnTo>
                  <a:lnTo>
                    <a:pt x="941123" y="923877"/>
                  </a:lnTo>
                  <a:lnTo>
                    <a:pt x="924190" y="930498"/>
                  </a:lnTo>
                  <a:lnTo>
                    <a:pt x="906727" y="936590"/>
                  </a:lnTo>
                  <a:lnTo>
                    <a:pt x="889265" y="942418"/>
                  </a:lnTo>
                  <a:lnTo>
                    <a:pt x="871802" y="947715"/>
                  </a:lnTo>
                  <a:lnTo>
                    <a:pt x="854075" y="952218"/>
                  </a:lnTo>
                  <a:lnTo>
                    <a:pt x="836084" y="956456"/>
                  </a:lnTo>
                  <a:lnTo>
                    <a:pt x="818092" y="960164"/>
                  </a:lnTo>
                  <a:lnTo>
                    <a:pt x="799836" y="962813"/>
                  </a:lnTo>
                  <a:lnTo>
                    <a:pt x="781579" y="965462"/>
                  </a:lnTo>
                  <a:lnTo>
                    <a:pt x="762794" y="967051"/>
                  </a:lnTo>
                  <a:lnTo>
                    <a:pt x="744273" y="968110"/>
                  </a:lnTo>
                  <a:lnTo>
                    <a:pt x="725752" y="968375"/>
                  </a:lnTo>
                  <a:lnTo>
                    <a:pt x="706702" y="968110"/>
                  </a:lnTo>
                  <a:lnTo>
                    <a:pt x="688181" y="967051"/>
                  </a:lnTo>
                  <a:lnTo>
                    <a:pt x="669661" y="965462"/>
                  </a:lnTo>
                  <a:lnTo>
                    <a:pt x="651404" y="962813"/>
                  </a:lnTo>
                  <a:lnTo>
                    <a:pt x="633413" y="960164"/>
                  </a:lnTo>
                  <a:lnTo>
                    <a:pt x="614892" y="956456"/>
                  </a:lnTo>
                  <a:lnTo>
                    <a:pt x="596900" y="952218"/>
                  </a:lnTo>
                  <a:lnTo>
                    <a:pt x="579438" y="947715"/>
                  </a:lnTo>
                  <a:lnTo>
                    <a:pt x="561711" y="942418"/>
                  </a:lnTo>
                  <a:lnTo>
                    <a:pt x="544248" y="936590"/>
                  </a:lnTo>
                  <a:lnTo>
                    <a:pt x="526786" y="930498"/>
                  </a:lnTo>
                  <a:lnTo>
                    <a:pt x="509852" y="923877"/>
                  </a:lnTo>
                  <a:lnTo>
                    <a:pt x="492654" y="916460"/>
                  </a:lnTo>
                  <a:lnTo>
                    <a:pt x="475986" y="909044"/>
                  </a:lnTo>
                  <a:lnTo>
                    <a:pt x="459581" y="901362"/>
                  </a:lnTo>
                  <a:lnTo>
                    <a:pt x="443177" y="892622"/>
                  </a:lnTo>
                  <a:lnTo>
                    <a:pt x="426773" y="884146"/>
                  </a:lnTo>
                  <a:lnTo>
                    <a:pt x="411163" y="874875"/>
                  </a:lnTo>
                  <a:lnTo>
                    <a:pt x="395288" y="865869"/>
                  </a:lnTo>
                  <a:lnTo>
                    <a:pt x="379677" y="856069"/>
                  </a:lnTo>
                  <a:lnTo>
                    <a:pt x="364331" y="846269"/>
                  </a:lnTo>
                  <a:lnTo>
                    <a:pt x="349515" y="836204"/>
                  </a:lnTo>
                  <a:lnTo>
                    <a:pt x="334433" y="825874"/>
                  </a:lnTo>
                  <a:lnTo>
                    <a:pt x="319881" y="815279"/>
                  </a:lnTo>
                  <a:lnTo>
                    <a:pt x="305594" y="804419"/>
                  </a:lnTo>
                  <a:lnTo>
                    <a:pt x="291571" y="793824"/>
                  </a:lnTo>
                  <a:lnTo>
                    <a:pt x="277548" y="782434"/>
                  </a:lnTo>
                  <a:lnTo>
                    <a:pt x="264054" y="771575"/>
                  </a:lnTo>
                  <a:lnTo>
                    <a:pt x="250825" y="760185"/>
                  </a:lnTo>
                  <a:lnTo>
                    <a:pt x="237861" y="749060"/>
                  </a:lnTo>
                  <a:lnTo>
                    <a:pt x="225161" y="737671"/>
                  </a:lnTo>
                  <a:lnTo>
                    <a:pt x="212461" y="726281"/>
                  </a:lnTo>
                  <a:lnTo>
                    <a:pt x="200290" y="715157"/>
                  </a:lnTo>
                  <a:lnTo>
                    <a:pt x="188383" y="703767"/>
                  </a:lnTo>
                  <a:lnTo>
                    <a:pt x="165629" y="681253"/>
                  </a:lnTo>
                  <a:lnTo>
                    <a:pt x="144198" y="659269"/>
                  </a:lnTo>
                  <a:lnTo>
                    <a:pt x="123825" y="637549"/>
                  </a:lnTo>
                  <a:lnTo>
                    <a:pt x="105040" y="616359"/>
                  </a:lnTo>
                  <a:lnTo>
                    <a:pt x="87577" y="596759"/>
                  </a:lnTo>
                  <a:lnTo>
                    <a:pt x="71702" y="577688"/>
                  </a:lnTo>
                  <a:lnTo>
                    <a:pt x="57150" y="559941"/>
                  </a:lnTo>
                  <a:lnTo>
                    <a:pt x="43921" y="543519"/>
                  </a:lnTo>
                  <a:lnTo>
                    <a:pt x="32808" y="528951"/>
                  </a:lnTo>
                  <a:lnTo>
                    <a:pt x="23019" y="515972"/>
                  </a:lnTo>
                  <a:lnTo>
                    <a:pt x="14817" y="505113"/>
                  </a:lnTo>
                  <a:lnTo>
                    <a:pt x="3704" y="489750"/>
                  </a:lnTo>
                  <a:lnTo>
                    <a:pt x="0" y="484188"/>
                  </a:lnTo>
                  <a:lnTo>
                    <a:pt x="3704" y="478890"/>
                  </a:lnTo>
                  <a:lnTo>
                    <a:pt x="14817" y="463528"/>
                  </a:lnTo>
                  <a:lnTo>
                    <a:pt x="23019" y="452668"/>
                  </a:lnTo>
                  <a:lnTo>
                    <a:pt x="32808" y="439424"/>
                  </a:lnTo>
                  <a:lnTo>
                    <a:pt x="43921" y="424856"/>
                  </a:lnTo>
                  <a:lnTo>
                    <a:pt x="57150" y="408699"/>
                  </a:lnTo>
                  <a:lnTo>
                    <a:pt x="71702" y="390952"/>
                  </a:lnTo>
                  <a:lnTo>
                    <a:pt x="87577" y="371882"/>
                  </a:lnTo>
                  <a:lnTo>
                    <a:pt x="105040" y="351751"/>
                  </a:lnTo>
                  <a:lnTo>
                    <a:pt x="123825" y="331091"/>
                  </a:lnTo>
                  <a:lnTo>
                    <a:pt x="144198" y="309372"/>
                  </a:lnTo>
                  <a:lnTo>
                    <a:pt x="165629" y="287387"/>
                  </a:lnTo>
                  <a:lnTo>
                    <a:pt x="188383" y="264873"/>
                  </a:lnTo>
                  <a:lnTo>
                    <a:pt x="200290" y="253483"/>
                  </a:lnTo>
                  <a:lnTo>
                    <a:pt x="212461" y="242359"/>
                  </a:lnTo>
                  <a:lnTo>
                    <a:pt x="225161" y="230704"/>
                  </a:lnTo>
                  <a:lnTo>
                    <a:pt x="237861" y="219315"/>
                  </a:lnTo>
                  <a:lnTo>
                    <a:pt x="250825" y="208190"/>
                  </a:lnTo>
                  <a:lnTo>
                    <a:pt x="264054" y="197065"/>
                  </a:lnTo>
                  <a:lnTo>
                    <a:pt x="277548" y="185941"/>
                  </a:lnTo>
                  <a:lnTo>
                    <a:pt x="291571" y="174816"/>
                  </a:lnTo>
                  <a:lnTo>
                    <a:pt x="305594" y="164221"/>
                  </a:lnTo>
                  <a:lnTo>
                    <a:pt x="319881" y="153097"/>
                  </a:lnTo>
                  <a:lnTo>
                    <a:pt x="334433" y="142767"/>
                  </a:lnTo>
                  <a:lnTo>
                    <a:pt x="349515" y="132436"/>
                  </a:lnTo>
                  <a:lnTo>
                    <a:pt x="364331" y="122371"/>
                  </a:lnTo>
                  <a:lnTo>
                    <a:pt x="379677" y="112306"/>
                  </a:lnTo>
                  <a:lnTo>
                    <a:pt x="395288" y="102771"/>
                  </a:lnTo>
                  <a:lnTo>
                    <a:pt x="411163" y="93235"/>
                  </a:lnTo>
                  <a:lnTo>
                    <a:pt x="426773" y="84494"/>
                  </a:lnTo>
                  <a:lnTo>
                    <a:pt x="443177" y="75754"/>
                  </a:lnTo>
                  <a:lnTo>
                    <a:pt x="459581" y="67278"/>
                  </a:lnTo>
                  <a:lnTo>
                    <a:pt x="475986" y="59332"/>
                  </a:lnTo>
                  <a:lnTo>
                    <a:pt x="492654" y="51915"/>
                  </a:lnTo>
                  <a:lnTo>
                    <a:pt x="509852" y="44764"/>
                  </a:lnTo>
                  <a:lnTo>
                    <a:pt x="526786" y="38142"/>
                  </a:lnTo>
                  <a:lnTo>
                    <a:pt x="544248" y="32050"/>
                  </a:lnTo>
                  <a:lnTo>
                    <a:pt x="561711" y="26222"/>
                  </a:lnTo>
                  <a:lnTo>
                    <a:pt x="579438" y="20925"/>
                  </a:lnTo>
                  <a:lnTo>
                    <a:pt x="596900" y="16157"/>
                  </a:lnTo>
                  <a:lnTo>
                    <a:pt x="614892" y="12184"/>
                  </a:lnTo>
                  <a:lnTo>
                    <a:pt x="633413" y="8476"/>
                  </a:lnTo>
                  <a:lnTo>
                    <a:pt x="651404" y="5562"/>
                  </a:lnTo>
                  <a:lnTo>
                    <a:pt x="669661" y="3179"/>
                  </a:lnTo>
                  <a:lnTo>
                    <a:pt x="688181" y="1589"/>
                  </a:lnTo>
                  <a:lnTo>
                    <a:pt x="706702" y="530"/>
                  </a:lnTo>
                  <a:lnTo>
                    <a:pt x="72575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947881" y="3834598"/>
            <a:ext cx="568800" cy="568800"/>
            <a:chOff x="949856" y="2830648"/>
            <a:chExt cx="591764" cy="591764"/>
          </a:xfrm>
        </p:grpSpPr>
        <p:sp>
          <p:nvSpPr>
            <p:cNvPr id="29" name="菱形 28"/>
            <p:cNvSpPr/>
            <p:nvPr/>
          </p:nvSpPr>
          <p:spPr>
            <a:xfrm>
              <a:off x="949856" y="2830648"/>
              <a:ext cx="591764" cy="591764"/>
            </a:xfrm>
            <a:prstGeom prst="diamond">
              <a:avLst/>
            </a:prstGeom>
            <a:solidFill>
              <a:srgbClr val="095A96"/>
            </a:solidFill>
            <a:ln w="25400"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</a:endParaRPr>
            </a:p>
          </p:txBody>
        </p:sp>
        <p:sp>
          <p:nvSpPr>
            <p:cNvPr id="30" name="矩形-35"/>
            <p:cNvSpPr>
              <a:spLocks noChangeAspect="1" noEditPoints="1"/>
            </p:cNvSpPr>
            <p:nvPr/>
          </p:nvSpPr>
          <p:spPr bwMode="auto">
            <a:xfrm>
              <a:off x="1082950" y="2963743"/>
              <a:ext cx="325576" cy="325574"/>
            </a:xfrm>
            <a:custGeom>
              <a:avLst/>
              <a:gdLst>
                <a:gd name="T0" fmla="*/ 347 w 376"/>
                <a:gd name="T1" fmla="*/ 284 h 376"/>
                <a:gd name="T2" fmla="*/ 347 w 376"/>
                <a:gd name="T3" fmla="*/ 238 h 376"/>
                <a:gd name="T4" fmla="*/ 278 w 376"/>
                <a:gd name="T5" fmla="*/ 169 h 376"/>
                <a:gd name="T6" fmla="*/ 238 w 376"/>
                <a:gd name="T7" fmla="*/ 169 h 376"/>
                <a:gd name="T8" fmla="*/ 207 w 376"/>
                <a:gd name="T9" fmla="*/ 148 h 376"/>
                <a:gd name="T10" fmla="*/ 207 w 376"/>
                <a:gd name="T11" fmla="*/ 92 h 376"/>
                <a:gd name="T12" fmla="*/ 236 w 376"/>
                <a:gd name="T13" fmla="*/ 48 h 376"/>
                <a:gd name="T14" fmla="*/ 188 w 376"/>
                <a:gd name="T15" fmla="*/ 0 h 376"/>
                <a:gd name="T16" fmla="*/ 140 w 376"/>
                <a:gd name="T17" fmla="*/ 48 h 376"/>
                <a:gd name="T18" fmla="*/ 169 w 376"/>
                <a:gd name="T19" fmla="*/ 92 h 376"/>
                <a:gd name="T20" fmla="*/ 169 w 376"/>
                <a:gd name="T21" fmla="*/ 148 h 376"/>
                <a:gd name="T22" fmla="*/ 138 w 376"/>
                <a:gd name="T23" fmla="*/ 169 h 376"/>
                <a:gd name="T24" fmla="*/ 98 w 376"/>
                <a:gd name="T25" fmla="*/ 169 h 376"/>
                <a:gd name="T26" fmla="*/ 29 w 376"/>
                <a:gd name="T27" fmla="*/ 238 h 376"/>
                <a:gd name="T28" fmla="*/ 29 w 376"/>
                <a:gd name="T29" fmla="*/ 284 h 376"/>
                <a:gd name="T30" fmla="*/ 0 w 376"/>
                <a:gd name="T31" fmla="*/ 328 h 376"/>
                <a:gd name="T32" fmla="*/ 48 w 376"/>
                <a:gd name="T33" fmla="*/ 376 h 376"/>
                <a:gd name="T34" fmla="*/ 96 w 376"/>
                <a:gd name="T35" fmla="*/ 328 h 376"/>
                <a:gd name="T36" fmla="*/ 67 w 376"/>
                <a:gd name="T37" fmla="*/ 284 h 376"/>
                <a:gd name="T38" fmla="*/ 67 w 376"/>
                <a:gd name="T39" fmla="*/ 238 h 376"/>
                <a:gd name="T40" fmla="*/ 98 w 376"/>
                <a:gd name="T41" fmla="*/ 207 h 376"/>
                <a:gd name="T42" fmla="*/ 138 w 376"/>
                <a:gd name="T43" fmla="*/ 207 h 376"/>
                <a:gd name="T44" fmla="*/ 169 w 376"/>
                <a:gd name="T45" fmla="*/ 202 h 376"/>
                <a:gd name="T46" fmla="*/ 169 w 376"/>
                <a:gd name="T47" fmla="*/ 284 h 376"/>
                <a:gd name="T48" fmla="*/ 140 w 376"/>
                <a:gd name="T49" fmla="*/ 328 h 376"/>
                <a:gd name="T50" fmla="*/ 188 w 376"/>
                <a:gd name="T51" fmla="*/ 376 h 376"/>
                <a:gd name="T52" fmla="*/ 236 w 376"/>
                <a:gd name="T53" fmla="*/ 328 h 376"/>
                <a:gd name="T54" fmla="*/ 207 w 376"/>
                <a:gd name="T55" fmla="*/ 284 h 376"/>
                <a:gd name="T56" fmla="*/ 207 w 376"/>
                <a:gd name="T57" fmla="*/ 202 h 376"/>
                <a:gd name="T58" fmla="*/ 238 w 376"/>
                <a:gd name="T59" fmla="*/ 207 h 376"/>
                <a:gd name="T60" fmla="*/ 278 w 376"/>
                <a:gd name="T61" fmla="*/ 207 h 376"/>
                <a:gd name="T62" fmla="*/ 309 w 376"/>
                <a:gd name="T63" fmla="*/ 238 h 376"/>
                <a:gd name="T64" fmla="*/ 309 w 376"/>
                <a:gd name="T65" fmla="*/ 284 h 376"/>
                <a:gd name="T66" fmla="*/ 280 w 376"/>
                <a:gd name="T67" fmla="*/ 328 h 376"/>
                <a:gd name="T68" fmla="*/ 328 w 376"/>
                <a:gd name="T69" fmla="*/ 376 h 376"/>
                <a:gd name="T70" fmla="*/ 376 w 376"/>
                <a:gd name="T71" fmla="*/ 328 h 376"/>
                <a:gd name="T72" fmla="*/ 347 w 376"/>
                <a:gd name="T73" fmla="*/ 284 h 376"/>
                <a:gd name="T74" fmla="*/ 75 w 376"/>
                <a:gd name="T75" fmla="*/ 328 h 376"/>
                <a:gd name="T76" fmla="*/ 48 w 376"/>
                <a:gd name="T77" fmla="*/ 356 h 376"/>
                <a:gd name="T78" fmla="*/ 20 w 376"/>
                <a:gd name="T79" fmla="*/ 328 h 376"/>
                <a:gd name="T80" fmla="*/ 48 w 376"/>
                <a:gd name="T81" fmla="*/ 300 h 376"/>
                <a:gd name="T82" fmla="*/ 75 w 376"/>
                <a:gd name="T83" fmla="*/ 328 h 376"/>
                <a:gd name="T84" fmla="*/ 160 w 376"/>
                <a:gd name="T85" fmla="*/ 48 h 376"/>
                <a:gd name="T86" fmla="*/ 188 w 376"/>
                <a:gd name="T87" fmla="*/ 20 h 376"/>
                <a:gd name="T88" fmla="*/ 215 w 376"/>
                <a:gd name="T89" fmla="*/ 48 h 376"/>
                <a:gd name="T90" fmla="*/ 188 w 376"/>
                <a:gd name="T91" fmla="*/ 76 h 376"/>
                <a:gd name="T92" fmla="*/ 160 w 376"/>
                <a:gd name="T93" fmla="*/ 48 h 376"/>
                <a:gd name="T94" fmla="*/ 215 w 376"/>
                <a:gd name="T95" fmla="*/ 328 h 376"/>
                <a:gd name="T96" fmla="*/ 188 w 376"/>
                <a:gd name="T97" fmla="*/ 356 h 376"/>
                <a:gd name="T98" fmla="*/ 160 w 376"/>
                <a:gd name="T99" fmla="*/ 328 h 376"/>
                <a:gd name="T100" fmla="*/ 188 w 376"/>
                <a:gd name="T101" fmla="*/ 300 h 376"/>
                <a:gd name="T102" fmla="*/ 215 w 376"/>
                <a:gd name="T103" fmla="*/ 328 h 376"/>
                <a:gd name="T104" fmla="*/ 328 w 376"/>
                <a:gd name="T105" fmla="*/ 356 h 376"/>
                <a:gd name="T106" fmla="*/ 300 w 376"/>
                <a:gd name="T107" fmla="*/ 328 h 376"/>
                <a:gd name="T108" fmla="*/ 328 w 376"/>
                <a:gd name="T109" fmla="*/ 300 h 376"/>
                <a:gd name="T110" fmla="*/ 355 w 376"/>
                <a:gd name="T111" fmla="*/ 328 h 376"/>
                <a:gd name="T112" fmla="*/ 328 w 376"/>
                <a:gd name="T113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" h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>
                <a:solidFill>
                  <a:srgbClr val="000000"/>
                </a:solidFill>
                <a:latin typeface="FontAwesome" pitchFamily="2" charset="0"/>
              </a:endParaRPr>
            </a:p>
          </p:txBody>
        </p:sp>
      </p:grpSp>
    </p:spTree>
  </p:cSld>
  <p:clrMapOvr>
    <a:masterClrMapping/>
  </p:clrMapOvr>
  <p:transition spd="slow" advTm="10000">
    <p:fad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349"/>
                                </p:stCondLst>
                                <p:childTnLst>
                                  <p:par>
                                    <p:cTn id="2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7" dur="1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3849"/>
                                </p:stCondLst>
                                <p:childTnLst>
                                  <p:par>
                                    <p:cTn id="29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4699"/>
                                </p:stCondLst>
                                <p:childTnLst>
                                  <p:par>
                                    <p:cTn id="34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6" dur="1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6199"/>
                                </p:stCondLst>
                                <p:childTnLst>
                                  <p:par>
                                    <p:cTn id="38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7199"/>
                                </p:stCondLst>
                                <p:childTnLst>
                                  <p:par>
                                    <p:cTn id="43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8199"/>
                                </p:stCondLst>
                                <p:childTnLst>
                                  <p:par>
                                    <p:cTn id="48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0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1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9199"/>
                                </p:stCondLst>
                                <p:childTnLst>
                                  <p:par>
                                    <p:cTn id="53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9" grpId="0" animBg="1"/>
          <p:bldP spid="10" grpId="0" animBg="1"/>
          <p:bldP spid="12" grpId="0"/>
          <p:bldP spid="13" grpId="0"/>
          <p:bldP spid="14" grpId="0"/>
          <p:bldP spid="1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349"/>
                                </p:stCondLst>
                                <p:childTnLst>
                                  <p:par>
                                    <p:cTn id="2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7" dur="1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3849"/>
                                </p:stCondLst>
                                <p:childTnLst>
                                  <p:par>
                                    <p:cTn id="29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4699"/>
                                </p:stCondLst>
                                <p:childTnLst>
                                  <p:par>
                                    <p:cTn id="34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6" dur="1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6199"/>
                                </p:stCondLst>
                                <p:childTnLst>
                                  <p:par>
                                    <p:cTn id="3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7199"/>
                                </p:stCondLst>
                                <p:childTnLst>
                                  <p:par>
                                    <p:cTn id="4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8199"/>
                                </p:stCondLst>
                                <p:childTnLst>
                                  <p:par>
                                    <p:cTn id="4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9199"/>
                                </p:stCondLst>
                                <p:childTnLst>
                                  <p:par>
                                    <p:cTn id="5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9" grpId="0" animBg="1"/>
          <p:bldP spid="10" grpId="0" animBg="1"/>
          <p:bldP spid="12" grpId="0"/>
          <p:bldP spid="13" grpId="0"/>
          <p:bldP spid="14" grpId="0"/>
          <p:bldP spid="15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670307" y="991450"/>
            <a:ext cx="4755148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r"/>
            <a:r>
              <a:rPr lang="zh-CN" altLang="en-US" sz="3600" b="1" dirty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强化安全生产考核问责</a:t>
            </a:r>
            <a:endParaRPr lang="en-US" altLang="zh-CN" sz="3600" b="1" dirty="0"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  <a:gradFill flip="none" rotWithShape="1">
                <a:gsLst>
                  <a:gs pos="100000">
                    <a:srgbClr val="095A96"/>
                  </a:gs>
                  <a:gs pos="0">
                    <a:srgbClr val="00A2A8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49758" y="1531364"/>
            <a:ext cx="479624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Safety production accountability</a:t>
            </a:r>
            <a:endParaRPr lang="en-US" altLang="zh-CN" sz="2700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平行四边形 23"/>
          <p:cNvSpPr/>
          <p:nvPr/>
        </p:nvSpPr>
        <p:spPr>
          <a:xfrm>
            <a:off x="0" y="-1"/>
            <a:ext cx="3623109" cy="4021393"/>
          </a:xfrm>
          <a:prstGeom prst="parallelogram">
            <a:avLst>
              <a:gd name="adj" fmla="val 42021"/>
            </a:avLst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5" name="平行四边形 24"/>
          <p:cNvSpPr/>
          <p:nvPr/>
        </p:nvSpPr>
        <p:spPr>
          <a:xfrm>
            <a:off x="2950028" y="2150063"/>
            <a:ext cx="6193971" cy="1871330"/>
          </a:xfrm>
          <a:prstGeom prst="parallelogram">
            <a:avLst>
              <a:gd name="adj" fmla="val 39895"/>
            </a:avLst>
          </a:prstGeom>
          <a:solidFill>
            <a:srgbClr val="00A2A8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3388946" y="2286420"/>
            <a:ext cx="2160000" cy="1592893"/>
          </a:xfrm>
          <a:prstGeom prst="parallelogram">
            <a:avLst>
              <a:gd name="adj" fmla="val 4505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7" name="图片 26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6468832" y="2265534"/>
            <a:ext cx="2160000" cy="1594800"/>
          </a:xfrm>
          <a:prstGeom prst="parallelogram">
            <a:avLst>
              <a:gd name="adj" fmla="val 4233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8" name="图片 27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5214803" y="2288328"/>
            <a:ext cx="1594800" cy="1594800"/>
          </a:xfrm>
          <a:prstGeom prst="parallelogram">
            <a:avLst>
              <a:gd name="adj" fmla="val 45001"/>
            </a:avLst>
          </a:prstGeom>
          <a:ln w="38100">
            <a:noFill/>
          </a:ln>
        </p:spPr>
      </p:pic>
      <p:sp>
        <p:nvSpPr>
          <p:cNvPr id="29" name="TextBox 8"/>
          <p:cNvSpPr txBox="1"/>
          <p:nvPr/>
        </p:nvSpPr>
        <p:spPr>
          <a:xfrm>
            <a:off x="362598" y="216447"/>
            <a:ext cx="3260841" cy="2617068"/>
          </a:xfrm>
          <a:prstGeom prst="parallelogram">
            <a:avLst>
              <a:gd name="adj" fmla="val 303"/>
            </a:avLst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algn="ctr">
              <a:defRPr sz="1380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r>
              <a:rPr lang="en-US" altLang="zh-CN" dirty="0" smtClean="0"/>
              <a:t>03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114060" y="2670229"/>
            <a:ext cx="2773260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5000" dirty="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rPr>
              <a:t>PART</a:t>
            </a:r>
            <a:endParaRPr lang="zh-CN" altLang="en-US" sz="5000" dirty="0">
              <a:ln w="28575">
                <a:solidFill>
                  <a:schemeClr val="bg1"/>
                </a:solidFill>
              </a:ln>
              <a:gradFill>
                <a:gsLst>
                  <a:gs pos="0">
                    <a:srgbClr val="00A2A8"/>
                  </a:gs>
                  <a:gs pos="100000">
                    <a:srgbClr val="095A96"/>
                  </a:gs>
                </a:gsLst>
                <a:lin ang="54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ea typeface="Microsoft YaHei UI" panose="020B0503020204020204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500">
        <p14:doors/>
      </p:transition>
    </mc:Choice>
    <mc:Fallback>
      <p:transition spd="slow" advTm="55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24" grpId="0" animBg="1"/>
          <p:bldP spid="25" grpId="0" animBg="1"/>
          <p:bldP spid="29" grpId="0"/>
          <p:bldP spid="3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24" grpId="0" animBg="1"/>
          <p:bldP spid="25" grpId="0" animBg="1"/>
          <p:bldP spid="29" grpId="0"/>
          <p:bldP spid="30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加强安监队伍建设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952" y="1592620"/>
            <a:ext cx="2485758" cy="951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按照专业安全监管要求，健全公司专职安全监管机构，配强专职安全监管人员，明确安全监管重点，确保独立履行安全监管职责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5749" y="3352914"/>
            <a:ext cx="2443961" cy="951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自觉维护安监部门权威，保障安监人员待遇，发挥专职监管效能，安监部门作出的决定，班子其他副职不得直接否定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154307" y="304513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保障权威</a:t>
            </a:r>
            <a:endParaRPr lang="zh-CN" altLang="en-US" sz="16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1190" y="1592620"/>
            <a:ext cx="2808857" cy="1171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坚持“一岗多能、区域巡查、重点盯防”原则，加强基层安监队伍建设，健全安监人员资格准入、绩效考核和末位退出机制，发挥基层安监员现场安全监督把关作用，着力建设精干高效的专家型安监队伍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821191" y="1284843"/>
            <a:ext cx="26338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工作原则</a:t>
            </a:r>
            <a:endParaRPr lang="zh-CN" altLang="en-US" sz="16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21191" y="3352914"/>
            <a:ext cx="2626932" cy="1171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安全监察科要坚持原则、依法履责，关键时刻要顶住压力、铁面无私，同时要严于自律、正确用权、提升能力，主动加强与各科室的沟通协调，着力提升安全监管实效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821191" y="304513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讲求实效</a:t>
            </a:r>
            <a:endParaRPr lang="zh-CN" altLang="en-US" sz="16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154307" y="127983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16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总体要求</a:t>
            </a:r>
            <a:endParaRPr lang="zh-CN" altLang="en-US" sz="16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074150" y="1454120"/>
            <a:ext cx="2647451" cy="2852154"/>
            <a:chOff x="4083672" y="1748370"/>
            <a:chExt cx="4054318" cy="4367801"/>
          </a:xfrm>
        </p:grpSpPr>
        <p:sp>
          <p:nvSpPr>
            <p:cNvPr id="30" name="椭圆 11"/>
            <p:cNvSpPr>
              <a:spLocks noChangeArrowheads="1"/>
            </p:cNvSpPr>
            <p:nvPr/>
          </p:nvSpPr>
          <p:spPr bwMode="auto">
            <a:xfrm>
              <a:off x="4513225" y="5484284"/>
              <a:ext cx="2872370" cy="631887"/>
            </a:xfrm>
            <a:prstGeom prst="ellipse">
              <a:avLst/>
            </a:prstGeom>
            <a:gradFill rotWithShape="1">
              <a:gsLst>
                <a:gs pos="0">
                  <a:schemeClr val="tx1">
                    <a:alpha val="50998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 sz="2400">
                <a:latin typeface="FZFangSong-Z02S" panose="02010601030101010101" pitchFamily="2" charset="-122"/>
                <a:ea typeface="FZFangSong-Z02S" panose="02010601030101010101" pitchFamily="2" charset="-122"/>
                <a:sym typeface="FZFangSong-Z02S" panose="02010601030101010101" pitchFamily="2" charset="-122"/>
              </a:endParaRPr>
            </a:p>
          </p:txBody>
        </p:sp>
        <p:grpSp>
          <p:nvGrpSpPr>
            <p:cNvPr id="31" name="组合 12"/>
            <p:cNvGrpSpPr/>
            <p:nvPr/>
          </p:nvGrpSpPr>
          <p:grpSpPr bwMode="auto">
            <a:xfrm>
              <a:off x="4297391" y="1748370"/>
              <a:ext cx="2341382" cy="1655271"/>
              <a:chOff x="0" y="0"/>
              <a:chExt cx="1624019" cy="1147515"/>
            </a:xfrm>
          </p:grpSpPr>
          <p:grpSp>
            <p:nvGrpSpPr>
              <p:cNvPr id="47" name="组合 7"/>
              <p:cNvGrpSpPr/>
              <p:nvPr/>
            </p:nvGrpSpPr>
            <p:grpSpPr bwMode="auto">
              <a:xfrm>
                <a:off x="0" y="0"/>
                <a:ext cx="1624019" cy="1147515"/>
                <a:chOff x="0" y="0"/>
                <a:chExt cx="2070437" cy="1462949"/>
              </a:xfrm>
            </p:grpSpPr>
            <p:sp>
              <p:nvSpPr>
                <p:cNvPr id="49" name="等腰三角形 6"/>
                <p:cNvSpPr/>
                <p:nvPr/>
              </p:nvSpPr>
              <p:spPr bwMode="auto">
                <a:xfrm>
                  <a:off x="10120" y="900432"/>
                  <a:ext cx="597046" cy="562517"/>
                </a:xfrm>
                <a:custGeom>
                  <a:avLst/>
                  <a:gdLst>
                    <a:gd name="T0" fmla="*/ 25306 w 595852"/>
                    <a:gd name="T1" fmla="*/ 449309 h 562574"/>
                    <a:gd name="T2" fmla="*/ 595852 w 595852"/>
                    <a:gd name="T3" fmla="*/ 0 h 562574"/>
                    <a:gd name="T4" fmla="*/ 145089 w 595852"/>
                    <a:gd name="T5" fmla="*/ 516627 h 562574"/>
                    <a:gd name="T6" fmla="*/ 25306 w 595852"/>
                    <a:gd name="T7" fmla="*/ 449309 h 562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95852" h="562574">
                      <a:moveTo>
                        <a:pt x="25306" y="449309"/>
                      </a:moveTo>
                      <a:cubicBezTo>
                        <a:pt x="-54198" y="152174"/>
                        <a:pt x="32189" y="76940"/>
                        <a:pt x="595852" y="0"/>
                      </a:cubicBezTo>
                      <a:lnTo>
                        <a:pt x="145089" y="516627"/>
                      </a:lnTo>
                      <a:cubicBezTo>
                        <a:pt x="54671" y="611059"/>
                        <a:pt x="45599" y="545610"/>
                        <a:pt x="25306" y="449309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50" name="右箭头 5"/>
                <p:cNvSpPr/>
                <p:nvPr/>
              </p:nvSpPr>
              <p:spPr bwMode="auto">
                <a:xfrm>
                  <a:off x="0" y="0"/>
                  <a:ext cx="2070437" cy="1175620"/>
                </a:xfrm>
                <a:custGeom>
                  <a:avLst/>
                  <a:gdLst>
                    <a:gd name="T0" fmla="*/ 13051 w 2070437"/>
                    <a:gd name="T1" fmla="*/ 1173182 h 1175256"/>
                    <a:gd name="T2" fmla="*/ 42486 w 2070437"/>
                    <a:gd name="T3" fmla="*/ 1015377 h 1175256"/>
                    <a:gd name="T4" fmla="*/ 757739 w 2070437"/>
                    <a:gd name="T5" fmla="*/ 305735 h 1175256"/>
                    <a:gd name="T6" fmla="*/ 1063474 w 2070437"/>
                    <a:gd name="T7" fmla="*/ 196343 h 1175256"/>
                    <a:gd name="T8" fmla="*/ 1482809 w 2070437"/>
                    <a:gd name="T9" fmla="*/ 194963 h 1175256"/>
                    <a:gd name="T10" fmla="*/ 1482809 w 2070437"/>
                    <a:gd name="T11" fmla="*/ 0 h 1175256"/>
                    <a:gd name="T12" fmla="*/ 2070437 w 2070437"/>
                    <a:gd name="T13" fmla="*/ 587628 h 1175256"/>
                    <a:gd name="T14" fmla="*/ 1482809 w 2070437"/>
                    <a:gd name="T15" fmla="*/ 1175256 h 1175256"/>
                    <a:gd name="T16" fmla="*/ 1482809 w 2070437"/>
                    <a:gd name="T17" fmla="*/ 980293 h 1175256"/>
                    <a:gd name="T18" fmla="*/ 575421 w 2070437"/>
                    <a:gd name="T19" fmla="*/ 980293 h 1175256"/>
                    <a:gd name="T20" fmla="*/ 13051 w 2070437"/>
                    <a:gd name="T21" fmla="*/ 1173182 h 1175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070437" h="1175256">
                      <a:moveTo>
                        <a:pt x="13051" y="1173182"/>
                      </a:moveTo>
                      <a:cubicBezTo>
                        <a:pt x="-2844" y="1119414"/>
                        <a:pt x="-14547" y="1071950"/>
                        <a:pt x="42486" y="1015377"/>
                      </a:cubicBezTo>
                      <a:lnTo>
                        <a:pt x="757739" y="305735"/>
                      </a:lnTo>
                      <a:cubicBezTo>
                        <a:pt x="865261" y="182319"/>
                        <a:pt x="897049" y="187928"/>
                        <a:pt x="1063474" y="196343"/>
                      </a:cubicBezTo>
                      <a:lnTo>
                        <a:pt x="1482809" y="194963"/>
                      </a:lnTo>
                      <a:lnTo>
                        <a:pt x="1482809" y="0"/>
                      </a:lnTo>
                      <a:lnTo>
                        <a:pt x="2070437" y="587628"/>
                      </a:lnTo>
                      <a:lnTo>
                        <a:pt x="1482809" y="1175256"/>
                      </a:lnTo>
                      <a:lnTo>
                        <a:pt x="1482809" y="980293"/>
                      </a:lnTo>
                      <a:lnTo>
                        <a:pt x="575421" y="980293"/>
                      </a:lnTo>
                      <a:cubicBezTo>
                        <a:pt x="196758" y="984047"/>
                        <a:pt x="69150" y="967474"/>
                        <a:pt x="13051" y="1173182"/>
                      </a:cubicBezTo>
                      <a:close/>
                    </a:path>
                  </a:pathLst>
                </a:custGeom>
                <a:solidFill>
                  <a:srgbClr val="095A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</p:grpSp>
          <p:sp>
            <p:nvSpPr>
              <p:cNvPr id="48" name="Freeform 6"/>
              <p:cNvSpPr>
                <a:spLocks noEditPoints="1"/>
              </p:cNvSpPr>
              <p:nvPr/>
            </p:nvSpPr>
            <p:spPr bwMode="auto">
              <a:xfrm>
                <a:off x="1055100" y="277244"/>
                <a:ext cx="282917" cy="367363"/>
              </a:xfrm>
              <a:custGeom>
                <a:avLst/>
                <a:gdLst>
                  <a:gd name="T0" fmla="*/ 2147483646 w 251"/>
                  <a:gd name="T1" fmla="*/ 2147483646 h 326"/>
                  <a:gd name="T2" fmla="*/ 2147483646 w 251"/>
                  <a:gd name="T3" fmla="*/ 2147483646 h 326"/>
                  <a:gd name="T4" fmla="*/ 2147483646 w 251"/>
                  <a:gd name="T5" fmla="*/ 2147483646 h 326"/>
                  <a:gd name="T6" fmla="*/ 2147483646 w 251"/>
                  <a:gd name="T7" fmla="*/ 2147483646 h 326"/>
                  <a:gd name="T8" fmla="*/ 2147483646 w 251"/>
                  <a:gd name="T9" fmla="*/ 2147483646 h 326"/>
                  <a:gd name="T10" fmla="*/ 2147483646 w 251"/>
                  <a:gd name="T11" fmla="*/ 2147483646 h 326"/>
                  <a:gd name="T12" fmla="*/ 2147483646 w 251"/>
                  <a:gd name="T13" fmla="*/ 2147483646 h 326"/>
                  <a:gd name="T14" fmla="*/ 2147483646 w 251"/>
                  <a:gd name="T15" fmla="*/ 2147483646 h 326"/>
                  <a:gd name="T16" fmla="*/ 2147483646 w 251"/>
                  <a:gd name="T17" fmla="*/ 2147483646 h 326"/>
                  <a:gd name="T18" fmla="*/ 2147483646 w 251"/>
                  <a:gd name="T19" fmla="*/ 2147483646 h 326"/>
                  <a:gd name="T20" fmla="*/ 2147483646 w 251"/>
                  <a:gd name="T21" fmla="*/ 2147483646 h 326"/>
                  <a:gd name="T22" fmla="*/ 2147483646 w 251"/>
                  <a:gd name="T23" fmla="*/ 2147483646 h 326"/>
                  <a:gd name="T24" fmla="*/ 2147483646 w 251"/>
                  <a:gd name="T25" fmla="*/ 2147483646 h 326"/>
                  <a:gd name="T26" fmla="*/ 2147483646 w 251"/>
                  <a:gd name="T27" fmla="*/ 2147483646 h 326"/>
                  <a:gd name="T28" fmla="*/ 2147483646 w 251"/>
                  <a:gd name="T29" fmla="*/ 2147483646 h 326"/>
                  <a:gd name="T30" fmla="*/ 2147483646 w 251"/>
                  <a:gd name="T31" fmla="*/ 2147483646 h 326"/>
                  <a:gd name="T32" fmla="*/ 2147483646 w 251"/>
                  <a:gd name="T33" fmla="*/ 2147483646 h 326"/>
                  <a:gd name="T34" fmla="*/ 2147483646 w 251"/>
                  <a:gd name="T35" fmla="*/ 2147483646 h 326"/>
                  <a:gd name="T36" fmla="*/ 2147483646 w 251"/>
                  <a:gd name="T37" fmla="*/ 2147483646 h 326"/>
                  <a:gd name="T38" fmla="*/ 2147483646 w 251"/>
                  <a:gd name="T39" fmla="*/ 2147483646 h 326"/>
                  <a:gd name="T40" fmla="*/ 2147483646 w 251"/>
                  <a:gd name="T41" fmla="*/ 2147483646 h 326"/>
                  <a:gd name="T42" fmla="*/ 2147483646 w 251"/>
                  <a:gd name="T43" fmla="*/ 2147483646 h 326"/>
                  <a:gd name="T44" fmla="*/ 2147483646 w 251"/>
                  <a:gd name="T45" fmla="*/ 2147483646 h 326"/>
                  <a:gd name="T46" fmla="*/ 2147483646 w 251"/>
                  <a:gd name="T47" fmla="*/ 2147483646 h 326"/>
                  <a:gd name="T48" fmla="*/ 2147483646 w 251"/>
                  <a:gd name="T49" fmla="*/ 2147483646 h 326"/>
                  <a:gd name="T50" fmla="*/ 2147483646 w 251"/>
                  <a:gd name="T51" fmla="*/ 2147483646 h 326"/>
                  <a:gd name="T52" fmla="*/ 2147483646 w 251"/>
                  <a:gd name="T53" fmla="*/ 2147483646 h 326"/>
                  <a:gd name="T54" fmla="*/ 2147483646 w 251"/>
                  <a:gd name="T55" fmla="*/ 2147483646 h 326"/>
                  <a:gd name="T56" fmla="*/ 2147483646 w 251"/>
                  <a:gd name="T57" fmla="*/ 2147483646 h 326"/>
                  <a:gd name="T58" fmla="*/ 2147483646 w 251"/>
                  <a:gd name="T59" fmla="*/ 2147483646 h 326"/>
                  <a:gd name="T60" fmla="*/ 2147483646 w 251"/>
                  <a:gd name="T61" fmla="*/ 2147483646 h 326"/>
                  <a:gd name="T62" fmla="*/ 2147483646 w 251"/>
                  <a:gd name="T63" fmla="*/ 2147483646 h 326"/>
                  <a:gd name="T64" fmla="*/ 2147483646 w 251"/>
                  <a:gd name="T65" fmla="*/ 2147483646 h 326"/>
                  <a:gd name="T66" fmla="*/ 2147483646 w 251"/>
                  <a:gd name="T67" fmla="*/ 2147483646 h 326"/>
                  <a:gd name="T68" fmla="*/ 2147483646 w 251"/>
                  <a:gd name="T69" fmla="*/ 2147483646 h 326"/>
                  <a:gd name="T70" fmla="*/ 2147483646 w 251"/>
                  <a:gd name="T71" fmla="*/ 2147483646 h 326"/>
                  <a:gd name="T72" fmla="*/ 2147483646 w 251"/>
                  <a:gd name="T73" fmla="*/ 2147483646 h 32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51" h="326">
                    <a:moveTo>
                      <a:pt x="45" y="298"/>
                    </a:moveTo>
                    <a:cubicBezTo>
                      <a:pt x="33" y="298"/>
                      <a:pt x="33" y="298"/>
                      <a:pt x="33" y="298"/>
                    </a:cubicBezTo>
                    <a:cubicBezTo>
                      <a:pt x="4" y="298"/>
                      <a:pt x="0" y="279"/>
                      <a:pt x="7" y="253"/>
                    </a:cubicBezTo>
                    <a:cubicBezTo>
                      <a:pt x="26" y="180"/>
                      <a:pt x="26" y="180"/>
                      <a:pt x="26" y="180"/>
                    </a:cubicBezTo>
                    <a:cubicBezTo>
                      <a:pt x="29" y="168"/>
                      <a:pt x="35" y="158"/>
                      <a:pt x="42" y="151"/>
                    </a:cubicBezTo>
                    <a:cubicBezTo>
                      <a:pt x="44" y="150"/>
                      <a:pt x="44" y="150"/>
                      <a:pt x="44" y="150"/>
                    </a:cubicBezTo>
                    <a:cubicBezTo>
                      <a:pt x="45" y="149"/>
                      <a:pt x="45" y="149"/>
                      <a:pt x="45" y="149"/>
                    </a:cubicBezTo>
                    <a:cubicBezTo>
                      <a:pt x="77" y="141"/>
                      <a:pt x="77" y="141"/>
                      <a:pt x="77" y="141"/>
                    </a:cubicBezTo>
                    <a:cubicBezTo>
                      <a:pt x="74" y="171"/>
                      <a:pt x="74" y="171"/>
                      <a:pt x="74" y="171"/>
                    </a:cubicBezTo>
                    <a:cubicBezTo>
                      <a:pt x="83" y="170"/>
                      <a:pt x="83" y="170"/>
                      <a:pt x="83" y="170"/>
                    </a:cubicBezTo>
                    <a:cubicBezTo>
                      <a:pt x="76" y="177"/>
                      <a:pt x="76" y="177"/>
                      <a:pt x="76" y="177"/>
                    </a:cubicBezTo>
                    <a:cubicBezTo>
                      <a:pt x="76" y="178"/>
                      <a:pt x="76" y="178"/>
                      <a:pt x="76" y="178"/>
                    </a:cubicBezTo>
                    <a:cubicBezTo>
                      <a:pt x="77" y="178"/>
                      <a:pt x="81" y="186"/>
                      <a:pt x="87" y="197"/>
                    </a:cubicBezTo>
                    <a:cubicBezTo>
                      <a:pt x="54" y="197"/>
                      <a:pt x="54" y="197"/>
                      <a:pt x="54" y="197"/>
                    </a:cubicBezTo>
                    <a:cubicBezTo>
                      <a:pt x="45" y="206"/>
                      <a:pt x="45" y="206"/>
                      <a:pt x="45" y="206"/>
                    </a:cubicBezTo>
                    <a:cubicBezTo>
                      <a:pt x="45" y="298"/>
                      <a:pt x="45" y="298"/>
                      <a:pt x="45" y="298"/>
                    </a:cubicBezTo>
                    <a:close/>
                    <a:moveTo>
                      <a:pt x="58" y="210"/>
                    </a:moveTo>
                    <a:cubicBezTo>
                      <a:pt x="58" y="297"/>
                      <a:pt x="58" y="297"/>
                      <a:pt x="58" y="297"/>
                    </a:cubicBezTo>
                    <a:cubicBezTo>
                      <a:pt x="198" y="297"/>
                      <a:pt x="198" y="297"/>
                      <a:pt x="198" y="297"/>
                    </a:cubicBezTo>
                    <a:cubicBezTo>
                      <a:pt x="198" y="210"/>
                      <a:pt x="198" y="210"/>
                      <a:pt x="198" y="210"/>
                    </a:cubicBezTo>
                    <a:cubicBezTo>
                      <a:pt x="58" y="210"/>
                      <a:pt x="58" y="210"/>
                      <a:pt x="58" y="210"/>
                    </a:cubicBezTo>
                    <a:close/>
                    <a:moveTo>
                      <a:pt x="82" y="92"/>
                    </a:moveTo>
                    <a:cubicBezTo>
                      <a:pt x="80" y="74"/>
                      <a:pt x="79" y="66"/>
                      <a:pt x="85" y="48"/>
                    </a:cubicBezTo>
                    <a:cubicBezTo>
                      <a:pt x="96" y="56"/>
                      <a:pt x="123" y="52"/>
                      <a:pt x="134" y="47"/>
                    </a:cubicBezTo>
                    <a:cubicBezTo>
                      <a:pt x="140" y="56"/>
                      <a:pt x="151" y="58"/>
                      <a:pt x="161" y="55"/>
                    </a:cubicBezTo>
                    <a:cubicBezTo>
                      <a:pt x="164" y="70"/>
                      <a:pt x="164" y="72"/>
                      <a:pt x="164" y="92"/>
                    </a:cubicBezTo>
                    <a:cubicBezTo>
                      <a:pt x="164" y="92"/>
                      <a:pt x="175" y="82"/>
                      <a:pt x="177" y="74"/>
                    </a:cubicBezTo>
                    <a:cubicBezTo>
                      <a:pt x="179" y="65"/>
                      <a:pt x="175" y="32"/>
                      <a:pt x="171" y="25"/>
                    </a:cubicBezTo>
                    <a:cubicBezTo>
                      <a:pt x="167" y="14"/>
                      <a:pt x="154" y="6"/>
                      <a:pt x="132" y="9"/>
                    </a:cubicBezTo>
                    <a:cubicBezTo>
                      <a:pt x="111" y="0"/>
                      <a:pt x="86" y="9"/>
                      <a:pt x="75" y="21"/>
                    </a:cubicBezTo>
                    <a:cubicBezTo>
                      <a:pt x="71" y="27"/>
                      <a:pt x="65" y="74"/>
                      <a:pt x="70" y="81"/>
                    </a:cubicBezTo>
                    <a:cubicBezTo>
                      <a:pt x="76" y="88"/>
                      <a:pt x="82" y="92"/>
                      <a:pt x="82" y="92"/>
                    </a:cubicBezTo>
                    <a:close/>
                    <a:moveTo>
                      <a:pt x="40" y="311"/>
                    </a:moveTo>
                    <a:cubicBezTo>
                      <a:pt x="215" y="311"/>
                      <a:pt x="215" y="311"/>
                      <a:pt x="215" y="311"/>
                    </a:cubicBezTo>
                    <a:cubicBezTo>
                      <a:pt x="205" y="326"/>
                      <a:pt x="205" y="326"/>
                      <a:pt x="205" y="326"/>
                    </a:cubicBezTo>
                    <a:cubicBezTo>
                      <a:pt x="49" y="326"/>
                      <a:pt x="49" y="326"/>
                      <a:pt x="49" y="326"/>
                    </a:cubicBezTo>
                    <a:cubicBezTo>
                      <a:pt x="40" y="311"/>
                      <a:pt x="40" y="311"/>
                      <a:pt x="40" y="311"/>
                    </a:cubicBezTo>
                    <a:close/>
                    <a:moveTo>
                      <a:pt x="225" y="180"/>
                    </a:moveTo>
                    <a:cubicBezTo>
                      <a:pt x="244" y="253"/>
                      <a:pt x="244" y="253"/>
                      <a:pt x="244" y="253"/>
                    </a:cubicBezTo>
                    <a:cubicBezTo>
                      <a:pt x="251" y="279"/>
                      <a:pt x="248" y="298"/>
                      <a:pt x="218" y="298"/>
                    </a:cubicBezTo>
                    <a:cubicBezTo>
                      <a:pt x="211" y="298"/>
                      <a:pt x="211" y="298"/>
                      <a:pt x="211" y="298"/>
                    </a:cubicBezTo>
                    <a:cubicBezTo>
                      <a:pt x="211" y="206"/>
                      <a:pt x="211" y="206"/>
                      <a:pt x="211" y="206"/>
                    </a:cubicBezTo>
                    <a:cubicBezTo>
                      <a:pt x="201" y="197"/>
                      <a:pt x="201" y="197"/>
                      <a:pt x="201" y="197"/>
                    </a:cubicBezTo>
                    <a:cubicBezTo>
                      <a:pt x="167" y="197"/>
                      <a:pt x="167" y="197"/>
                      <a:pt x="167" y="197"/>
                    </a:cubicBezTo>
                    <a:cubicBezTo>
                      <a:pt x="172" y="186"/>
                      <a:pt x="177" y="178"/>
                      <a:pt x="177" y="178"/>
                    </a:cubicBezTo>
                    <a:cubicBezTo>
                      <a:pt x="177" y="177"/>
                      <a:pt x="177" y="177"/>
                      <a:pt x="177" y="177"/>
                    </a:cubicBezTo>
                    <a:cubicBezTo>
                      <a:pt x="170" y="170"/>
                      <a:pt x="170" y="170"/>
                      <a:pt x="170" y="170"/>
                    </a:cubicBezTo>
                    <a:cubicBezTo>
                      <a:pt x="179" y="171"/>
                      <a:pt x="179" y="171"/>
                      <a:pt x="179" y="171"/>
                    </a:cubicBezTo>
                    <a:cubicBezTo>
                      <a:pt x="177" y="142"/>
                      <a:pt x="177" y="142"/>
                      <a:pt x="177" y="142"/>
                    </a:cubicBezTo>
                    <a:cubicBezTo>
                      <a:pt x="208" y="149"/>
                      <a:pt x="208" y="149"/>
                      <a:pt x="208" y="149"/>
                    </a:cubicBezTo>
                    <a:cubicBezTo>
                      <a:pt x="210" y="150"/>
                      <a:pt x="210" y="150"/>
                      <a:pt x="210" y="150"/>
                    </a:cubicBezTo>
                    <a:cubicBezTo>
                      <a:pt x="211" y="152"/>
                      <a:pt x="211" y="152"/>
                      <a:pt x="211" y="152"/>
                    </a:cubicBezTo>
                    <a:cubicBezTo>
                      <a:pt x="218" y="160"/>
                      <a:pt x="222" y="170"/>
                      <a:pt x="224" y="180"/>
                    </a:cubicBezTo>
                    <a:cubicBezTo>
                      <a:pt x="225" y="180"/>
                      <a:pt x="225" y="180"/>
                      <a:pt x="225" y="180"/>
                    </a:cubicBezTo>
                    <a:close/>
                    <a:moveTo>
                      <a:pt x="162" y="197"/>
                    </a:moveTo>
                    <a:cubicBezTo>
                      <a:pt x="167" y="188"/>
                      <a:pt x="171" y="181"/>
                      <a:pt x="172" y="178"/>
                    </a:cubicBezTo>
                    <a:cubicBezTo>
                      <a:pt x="163" y="168"/>
                      <a:pt x="163" y="168"/>
                      <a:pt x="163" y="168"/>
                    </a:cubicBezTo>
                    <a:cubicBezTo>
                      <a:pt x="164" y="165"/>
                      <a:pt x="164" y="165"/>
                      <a:pt x="164" y="165"/>
                    </a:cubicBezTo>
                    <a:cubicBezTo>
                      <a:pt x="175" y="166"/>
                      <a:pt x="175" y="166"/>
                      <a:pt x="175" y="166"/>
                    </a:cubicBezTo>
                    <a:cubicBezTo>
                      <a:pt x="174" y="141"/>
                      <a:pt x="174" y="141"/>
                      <a:pt x="174" y="141"/>
                    </a:cubicBezTo>
                    <a:cubicBezTo>
                      <a:pt x="164" y="138"/>
                      <a:pt x="164" y="138"/>
                      <a:pt x="164" y="138"/>
                    </a:cubicBezTo>
                    <a:cubicBezTo>
                      <a:pt x="155" y="145"/>
                      <a:pt x="155" y="145"/>
                      <a:pt x="155" y="145"/>
                    </a:cubicBezTo>
                    <a:cubicBezTo>
                      <a:pt x="133" y="197"/>
                      <a:pt x="133" y="197"/>
                      <a:pt x="133" y="197"/>
                    </a:cubicBezTo>
                    <a:cubicBezTo>
                      <a:pt x="162" y="197"/>
                      <a:pt x="162" y="197"/>
                      <a:pt x="162" y="197"/>
                    </a:cubicBezTo>
                    <a:close/>
                    <a:moveTo>
                      <a:pt x="79" y="141"/>
                    </a:moveTo>
                    <a:cubicBezTo>
                      <a:pt x="78" y="166"/>
                      <a:pt x="78" y="166"/>
                      <a:pt x="78" y="166"/>
                    </a:cubicBezTo>
                    <a:cubicBezTo>
                      <a:pt x="89" y="165"/>
                      <a:pt x="89" y="165"/>
                      <a:pt x="89" y="165"/>
                    </a:cubicBezTo>
                    <a:cubicBezTo>
                      <a:pt x="90" y="168"/>
                      <a:pt x="90" y="168"/>
                      <a:pt x="90" y="168"/>
                    </a:cubicBezTo>
                    <a:cubicBezTo>
                      <a:pt x="81" y="178"/>
                      <a:pt x="81" y="178"/>
                      <a:pt x="81" y="178"/>
                    </a:cubicBezTo>
                    <a:cubicBezTo>
                      <a:pt x="82" y="181"/>
                      <a:pt x="86" y="188"/>
                      <a:pt x="91" y="197"/>
                    </a:cubicBezTo>
                    <a:cubicBezTo>
                      <a:pt x="121" y="197"/>
                      <a:pt x="121" y="197"/>
                      <a:pt x="121" y="197"/>
                    </a:cubicBezTo>
                    <a:cubicBezTo>
                      <a:pt x="96" y="145"/>
                      <a:pt x="96" y="145"/>
                      <a:pt x="96" y="145"/>
                    </a:cubicBezTo>
                    <a:cubicBezTo>
                      <a:pt x="88" y="138"/>
                      <a:pt x="88" y="138"/>
                      <a:pt x="88" y="138"/>
                    </a:cubicBezTo>
                    <a:lnTo>
                      <a:pt x="79" y="1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sz="2400"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</p:grpSp>
        <p:grpSp>
          <p:nvGrpSpPr>
            <p:cNvPr id="32" name="组合 13"/>
            <p:cNvGrpSpPr/>
            <p:nvPr/>
          </p:nvGrpSpPr>
          <p:grpSpPr bwMode="auto">
            <a:xfrm>
              <a:off x="6483232" y="1989667"/>
              <a:ext cx="1654758" cy="2342105"/>
              <a:chOff x="0" y="0"/>
              <a:chExt cx="1147515" cy="1624019"/>
            </a:xfrm>
          </p:grpSpPr>
          <p:grpSp>
            <p:nvGrpSpPr>
              <p:cNvPr id="43" name="组合 16"/>
              <p:cNvGrpSpPr/>
              <p:nvPr/>
            </p:nvGrpSpPr>
            <p:grpSpPr bwMode="auto">
              <a:xfrm rot="5400000">
                <a:off x="-238252" y="238252"/>
                <a:ext cx="1624019" cy="1147515"/>
                <a:chOff x="0" y="0"/>
                <a:chExt cx="2070437" cy="1462949"/>
              </a:xfrm>
            </p:grpSpPr>
            <p:sp>
              <p:nvSpPr>
                <p:cNvPr id="45" name="等腰三角形 6"/>
                <p:cNvSpPr/>
                <p:nvPr/>
              </p:nvSpPr>
              <p:spPr bwMode="auto">
                <a:xfrm>
                  <a:off x="10119" y="894362"/>
                  <a:ext cx="597046" cy="562517"/>
                </a:xfrm>
                <a:custGeom>
                  <a:avLst/>
                  <a:gdLst>
                    <a:gd name="T0" fmla="*/ 25306 w 595852"/>
                    <a:gd name="T1" fmla="*/ 449309 h 562574"/>
                    <a:gd name="T2" fmla="*/ 595852 w 595852"/>
                    <a:gd name="T3" fmla="*/ 0 h 562574"/>
                    <a:gd name="T4" fmla="*/ 145089 w 595852"/>
                    <a:gd name="T5" fmla="*/ 516627 h 562574"/>
                    <a:gd name="T6" fmla="*/ 25306 w 595852"/>
                    <a:gd name="T7" fmla="*/ 449309 h 562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95852" h="562574">
                      <a:moveTo>
                        <a:pt x="25306" y="449309"/>
                      </a:moveTo>
                      <a:cubicBezTo>
                        <a:pt x="-54198" y="152174"/>
                        <a:pt x="32189" y="76940"/>
                        <a:pt x="595852" y="0"/>
                      </a:cubicBezTo>
                      <a:lnTo>
                        <a:pt x="145089" y="516627"/>
                      </a:lnTo>
                      <a:cubicBezTo>
                        <a:pt x="54671" y="611059"/>
                        <a:pt x="45599" y="545610"/>
                        <a:pt x="25306" y="449309"/>
                      </a:cubicBezTo>
                      <a:close/>
                    </a:path>
                  </a:pathLst>
                </a:custGeom>
                <a:solidFill>
                  <a:srgbClr val="00C2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46" name="右箭头 5"/>
                <p:cNvSpPr/>
                <p:nvPr/>
              </p:nvSpPr>
              <p:spPr bwMode="auto">
                <a:xfrm>
                  <a:off x="-1" y="1"/>
                  <a:ext cx="2070437" cy="1175620"/>
                </a:xfrm>
                <a:custGeom>
                  <a:avLst/>
                  <a:gdLst>
                    <a:gd name="T0" fmla="*/ 13051 w 2070437"/>
                    <a:gd name="T1" fmla="*/ 1173182 h 1175256"/>
                    <a:gd name="T2" fmla="*/ 42486 w 2070437"/>
                    <a:gd name="T3" fmla="*/ 1015377 h 1175256"/>
                    <a:gd name="T4" fmla="*/ 757739 w 2070437"/>
                    <a:gd name="T5" fmla="*/ 305735 h 1175256"/>
                    <a:gd name="T6" fmla="*/ 1063474 w 2070437"/>
                    <a:gd name="T7" fmla="*/ 196343 h 1175256"/>
                    <a:gd name="T8" fmla="*/ 1482809 w 2070437"/>
                    <a:gd name="T9" fmla="*/ 194963 h 1175256"/>
                    <a:gd name="T10" fmla="*/ 1482809 w 2070437"/>
                    <a:gd name="T11" fmla="*/ 0 h 1175256"/>
                    <a:gd name="T12" fmla="*/ 2070437 w 2070437"/>
                    <a:gd name="T13" fmla="*/ 587628 h 1175256"/>
                    <a:gd name="T14" fmla="*/ 1482809 w 2070437"/>
                    <a:gd name="T15" fmla="*/ 1175256 h 1175256"/>
                    <a:gd name="T16" fmla="*/ 1482809 w 2070437"/>
                    <a:gd name="T17" fmla="*/ 980293 h 1175256"/>
                    <a:gd name="T18" fmla="*/ 575421 w 2070437"/>
                    <a:gd name="T19" fmla="*/ 980293 h 1175256"/>
                    <a:gd name="T20" fmla="*/ 13051 w 2070437"/>
                    <a:gd name="T21" fmla="*/ 1173182 h 1175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070437" h="1175256">
                      <a:moveTo>
                        <a:pt x="13051" y="1173182"/>
                      </a:moveTo>
                      <a:cubicBezTo>
                        <a:pt x="-2844" y="1119414"/>
                        <a:pt x="-14547" y="1071950"/>
                        <a:pt x="42486" y="1015377"/>
                      </a:cubicBezTo>
                      <a:lnTo>
                        <a:pt x="757739" y="305735"/>
                      </a:lnTo>
                      <a:cubicBezTo>
                        <a:pt x="865261" y="182319"/>
                        <a:pt x="897049" y="187928"/>
                        <a:pt x="1063474" y="196343"/>
                      </a:cubicBezTo>
                      <a:lnTo>
                        <a:pt x="1482809" y="194963"/>
                      </a:lnTo>
                      <a:lnTo>
                        <a:pt x="1482809" y="0"/>
                      </a:lnTo>
                      <a:lnTo>
                        <a:pt x="2070437" y="587628"/>
                      </a:lnTo>
                      <a:lnTo>
                        <a:pt x="1482809" y="1175256"/>
                      </a:lnTo>
                      <a:lnTo>
                        <a:pt x="1482809" y="980293"/>
                      </a:lnTo>
                      <a:lnTo>
                        <a:pt x="575421" y="980293"/>
                      </a:lnTo>
                      <a:cubicBezTo>
                        <a:pt x="196758" y="984047"/>
                        <a:pt x="69150" y="967474"/>
                        <a:pt x="13051" y="1173182"/>
                      </a:cubicBezTo>
                      <a:close/>
                    </a:path>
                  </a:pathLst>
                </a:custGeom>
                <a:solidFill>
                  <a:srgbClr val="00A2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</p:grpSp>
          <p:sp>
            <p:nvSpPr>
              <p:cNvPr id="44" name="Freeform 11"/>
              <p:cNvSpPr>
                <a:spLocks noEditPoints="1"/>
              </p:cNvSpPr>
              <p:nvPr/>
            </p:nvSpPr>
            <p:spPr bwMode="auto">
              <a:xfrm>
                <a:off x="511104" y="1045227"/>
                <a:ext cx="350967" cy="288563"/>
              </a:xfrm>
              <a:custGeom>
                <a:avLst/>
                <a:gdLst>
                  <a:gd name="T0" fmla="*/ 2147483646 w 355"/>
                  <a:gd name="T1" fmla="*/ 2147483646 h 292"/>
                  <a:gd name="T2" fmla="*/ 2147483646 w 355"/>
                  <a:gd name="T3" fmla="*/ 2147483646 h 292"/>
                  <a:gd name="T4" fmla="*/ 0 w 355"/>
                  <a:gd name="T5" fmla="*/ 2147483646 h 292"/>
                  <a:gd name="T6" fmla="*/ 2147483646 w 355"/>
                  <a:gd name="T7" fmla="*/ 2147483646 h 292"/>
                  <a:gd name="T8" fmla="*/ 2147483646 w 355"/>
                  <a:gd name="T9" fmla="*/ 2147483646 h 292"/>
                  <a:gd name="T10" fmla="*/ 2147483646 w 355"/>
                  <a:gd name="T11" fmla="*/ 2147483646 h 292"/>
                  <a:gd name="T12" fmla="*/ 2147483646 w 355"/>
                  <a:gd name="T13" fmla="*/ 2147483646 h 292"/>
                  <a:gd name="T14" fmla="*/ 2147483646 w 355"/>
                  <a:gd name="T15" fmla="*/ 2147483646 h 292"/>
                  <a:gd name="T16" fmla="*/ 2147483646 w 355"/>
                  <a:gd name="T17" fmla="*/ 2147483646 h 292"/>
                  <a:gd name="T18" fmla="*/ 2147483646 w 355"/>
                  <a:gd name="T19" fmla="*/ 2147483646 h 292"/>
                  <a:gd name="T20" fmla="*/ 2147483646 w 355"/>
                  <a:gd name="T21" fmla="*/ 2147483646 h 292"/>
                  <a:gd name="T22" fmla="*/ 2147483646 w 355"/>
                  <a:gd name="T23" fmla="*/ 2147483646 h 292"/>
                  <a:gd name="T24" fmla="*/ 2147483646 w 355"/>
                  <a:gd name="T25" fmla="*/ 2147483646 h 292"/>
                  <a:gd name="T26" fmla="*/ 2147483646 w 355"/>
                  <a:gd name="T27" fmla="*/ 2147483646 h 292"/>
                  <a:gd name="T28" fmla="*/ 2147483646 w 355"/>
                  <a:gd name="T29" fmla="*/ 2147483646 h 292"/>
                  <a:gd name="T30" fmla="*/ 2147483646 w 355"/>
                  <a:gd name="T31" fmla="*/ 2147483646 h 292"/>
                  <a:gd name="T32" fmla="*/ 2147483646 w 355"/>
                  <a:gd name="T33" fmla="*/ 2147483646 h 292"/>
                  <a:gd name="T34" fmla="*/ 2147483646 w 355"/>
                  <a:gd name="T35" fmla="*/ 2147483646 h 292"/>
                  <a:gd name="T36" fmla="*/ 2147483646 w 355"/>
                  <a:gd name="T37" fmla="*/ 2147483646 h 292"/>
                  <a:gd name="T38" fmla="*/ 2147483646 w 355"/>
                  <a:gd name="T39" fmla="*/ 2147483646 h 292"/>
                  <a:gd name="T40" fmla="*/ 2147483646 w 355"/>
                  <a:gd name="T41" fmla="*/ 2147483646 h 292"/>
                  <a:gd name="T42" fmla="*/ 2147483646 w 355"/>
                  <a:gd name="T43" fmla="*/ 2147483646 h 292"/>
                  <a:gd name="T44" fmla="*/ 2147483646 w 355"/>
                  <a:gd name="T45" fmla="*/ 2147483646 h 292"/>
                  <a:gd name="T46" fmla="*/ 2147483646 w 355"/>
                  <a:gd name="T47" fmla="*/ 2147483646 h 292"/>
                  <a:gd name="T48" fmla="*/ 2147483646 w 355"/>
                  <a:gd name="T49" fmla="*/ 2147483646 h 292"/>
                  <a:gd name="T50" fmla="*/ 2147483646 w 355"/>
                  <a:gd name="T51" fmla="*/ 2147483646 h 292"/>
                  <a:gd name="T52" fmla="*/ 2147483646 w 355"/>
                  <a:gd name="T53" fmla="*/ 2147483646 h 292"/>
                  <a:gd name="T54" fmla="*/ 2147483646 w 355"/>
                  <a:gd name="T55" fmla="*/ 2147483646 h 292"/>
                  <a:gd name="T56" fmla="*/ 2147483646 w 355"/>
                  <a:gd name="T57" fmla="*/ 2147483646 h 292"/>
                  <a:gd name="T58" fmla="*/ 2147483646 w 355"/>
                  <a:gd name="T59" fmla="*/ 2147483646 h 292"/>
                  <a:gd name="T60" fmla="*/ 2147483646 w 355"/>
                  <a:gd name="T61" fmla="*/ 2147483646 h 292"/>
                  <a:gd name="T62" fmla="*/ 2147483646 w 355"/>
                  <a:gd name="T63" fmla="*/ 2147483646 h 292"/>
                  <a:gd name="T64" fmla="*/ 2147483646 w 355"/>
                  <a:gd name="T65" fmla="*/ 2147483646 h 292"/>
                  <a:gd name="T66" fmla="*/ 2147483646 w 355"/>
                  <a:gd name="T67" fmla="*/ 2147483646 h 292"/>
                  <a:gd name="T68" fmla="*/ 2147483646 w 355"/>
                  <a:gd name="T69" fmla="*/ 2147483646 h 292"/>
                  <a:gd name="T70" fmla="*/ 2147483646 w 355"/>
                  <a:gd name="T71" fmla="*/ 2147483646 h 292"/>
                  <a:gd name="T72" fmla="*/ 2147483646 w 355"/>
                  <a:gd name="T73" fmla="*/ 2147483646 h 292"/>
                  <a:gd name="T74" fmla="*/ 2147483646 w 355"/>
                  <a:gd name="T75" fmla="*/ 2147483646 h 292"/>
                  <a:gd name="T76" fmla="*/ 2147483646 w 355"/>
                  <a:gd name="T77" fmla="*/ 2147483646 h 292"/>
                  <a:gd name="T78" fmla="*/ 2147483646 w 355"/>
                  <a:gd name="T79" fmla="*/ 2147483646 h 292"/>
                  <a:gd name="T80" fmla="*/ 2147483646 w 355"/>
                  <a:gd name="T81" fmla="*/ 2147483646 h 292"/>
                  <a:gd name="T82" fmla="*/ 2147483646 w 355"/>
                  <a:gd name="T83" fmla="*/ 2147483646 h 292"/>
                  <a:gd name="T84" fmla="*/ 2147483646 w 355"/>
                  <a:gd name="T85" fmla="*/ 2147483646 h 292"/>
                  <a:gd name="T86" fmla="*/ 2147483646 w 355"/>
                  <a:gd name="T87" fmla="*/ 2147483646 h 292"/>
                  <a:gd name="T88" fmla="*/ 2147483646 w 355"/>
                  <a:gd name="T89" fmla="*/ 2147483646 h 292"/>
                  <a:gd name="T90" fmla="*/ 2147483646 w 355"/>
                  <a:gd name="T91" fmla="*/ 2147483646 h 292"/>
                  <a:gd name="T92" fmla="*/ 2147483646 w 355"/>
                  <a:gd name="T93" fmla="*/ 2147483646 h 292"/>
                  <a:gd name="T94" fmla="*/ 2147483646 w 355"/>
                  <a:gd name="T95" fmla="*/ 2147483646 h 292"/>
                  <a:gd name="T96" fmla="*/ 2147483646 w 355"/>
                  <a:gd name="T97" fmla="*/ 2147483646 h 292"/>
                  <a:gd name="T98" fmla="*/ 2147483646 w 355"/>
                  <a:gd name="T99" fmla="*/ 2147483646 h 292"/>
                  <a:gd name="T100" fmla="*/ 2147483646 w 355"/>
                  <a:gd name="T101" fmla="*/ 2147483646 h 292"/>
                  <a:gd name="T102" fmla="*/ 2147483646 w 355"/>
                  <a:gd name="T103" fmla="*/ 2147483646 h 292"/>
                  <a:gd name="T104" fmla="*/ 2147483646 w 355"/>
                  <a:gd name="T105" fmla="*/ 2147483646 h 292"/>
                  <a:gd name="T106" fmla="*/ 2147483646 w 355"/>
                  <a:gd name="T107" fmla="*/ 2147483646 h 292"/>
                  <a:gd name="T108" fmla="*/ 2147483646 w 355"/>
                  <a:gd name="T109" fmla="*/ 2147483646 h 292"/>
                  <a:gd name="T110" fmla="*/ 2147483646 w 355"/>
                  <a:gd name="T111" fmla="*/ 2147483646 h 292"/>
                  <a:gd name="T112" fmla="*/ 2147483646 w 355"/>
                  <a:gd name="T113" fmla="*/ 2147483646 h 292"/>
                  <a:gd name="T114" fmla="*/ 2147483646 w 355"/>
                  <a:gd name="T115" fmla="*/ 2147483646 h 292"/>
                  <a:gd name="T116" fmla="*/ 2147483646 w 355"/>
                  <a:gd name="T117" fmla="*/ 2147483646 h 292"/>
                  <a:gd name="T118" fmla="*/ 2147483646 w 355"/>
                  <a:gd name="T119" fmla="*/ 2147483646 h 29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55" h="292">
                    <a:moveTo>
                      <a:pt x="165" y="123"/>
                    </a:move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05" y="116"/>
                      <a:pt x="105" y="116"/>
                      <a:pt x="105" y="116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101" y="212"/>
                      <a:pt x="97" y="252"/>
                      <a:pt x="99" y="292"/>
                    </a:cubicBezTo>
                    <a:cubicBezTo>
                      <a:pt x="88" y="292"/>
                      <a:pt x="84" y="292"/>
                      <a:pt x="73" y="292"/>
                    </a:cubicBezTo>
                    <a:cubicBezTo>
                      <a:pt x="71" y="258"/>
                      <a:pt x="67" y="224"/>
                      <a:pt x="65" y="191"/>
                    </a:cubicBezTo>
                    <a:cubicBezTo>
                      <a:pt x="60" y="191"/>
                      <a:pt x="63" y="191"/>
                      <a:pt x="58" y="191"/>
                    </a:cubicBezTo>
                    <a:cubicBezTo>
                      <a:pt x="56" y="224"/>
                      <a:pt x="49" y="258"/>
                      <a:pt x="48" y="292"/>
                    </a:cubicBezTo>
                    <a:cubicBezTo>
                      <a:pt x="37" y="292"/>
                      <a:pt x="32" y="292"/>
                      <a:pt x="21" y="292"/>
                    </a:cubicBezTo>
                    <a:cubicBezTo>
                      <a:pt x="24" y="252"/>
                      <a:pt x="20" y="212"/>
                      <a:pt x="22" y="172"/>
                    </a:cubicBezTo>
                    <a:cubicBezTo>
                      <a:pt x="15" y="167"/>
                      <a:pt x="7" y="161"/>
                      <a:pt x="0" y="155"/>
                    </a:cubicBezTo>
                    <a:cubicBezTo>
                      <a:pt x="3" y="127"/>
                      <a:pt x="7" y="99"/>
                      <a:pt x="17" y="73"/>
                    </a:cubicBezTo>
                    <a:cubicBezTo>
                      <a:pt x="23" y="73"/>
                      <a:pt x="29" y="73"/>
                      <a:pt x="35" y="73"/>
                    </a:cubicBezTo>
                    <a:cubicBezTo>
                      <a:pt x="52" y="101"/>
                      <a:pt x="52" y="101"/>
                      <a:pt x="52" y="101"/>
                    </a:cubicBezTo>
                    <a:cubicBezTo>
                      <a:pt x="56" y="76"/>
                      <a:pt x="56" y="76"/>
                      <a:pt x="56" y="76"/>
                    </a:cubicBezTo>
                    <a:cubicBezTo>
                      <a:pt x="55" y="76"/>
                      <a:pt x="55" y="76"/>
                      <a:pt x="55" y="76"/>
                    </a:cubicBezTo>
                    <a:cubicBezTo>
                      <a:pt x="55" y="69"/>
                      <a:pt x="55" y="69"/>
                      <a:pt x="55" y="69"/>
                    </a:cubicBezTo>
                    <a:cubicBezTo>
                      <a:pt x="65" y="69"/>
                      <a:pt x="65" y="69"/>
                      <a:pt x="65" y="69"/>
                    </a:cubicBezTo>
                    <a:cubicBezTo>
                      <a:pt x="65" y="76"/>
                      <a:pt x="65" y="76"/>
                      <a:pt x="65" y="76"/>
                    </a:cubicBezTo>
                    <a:cubicBezTo>
                      <a:pt x="64" y="76"/>
                      <a:pt x="64" y="76"/>
                      <a:pt x="64" y="76"/>
                    </a:cubicBezTo>
                    <a:cubicBezTo>
                      <a:pt x="70" y="101"/>
                      <a:pt x="70" y="101"/>
                      <a:pt x="70" y="101"/>
                    </a:cubicBezTo>
                    <a:cubicBezTo>
                      <a:pt x="85" y="73"/>
                      <a:pt x="85" y="73"/>
                      <a:pt x="85" y="73"/>
                    </a:cubicBezTo>
                    <a:cubicBezTo>
                      <a:pt x="90" y="73"/>
                      <a:pt x="95" y="73"/>
                      <a:pt x="100" y="73"/>
                    </a:cubicBezTo>
                    <a:cubicBezTo>
                      <a:pt x="126" y="90"/>
                      <a:pt x="135" y="92"/>
                      <a:pt x="165" y="123"/>
                    </a:cubicBezTo>
                    <a:close/>
                    <a:moveTo>
                      <a:pt x="120" y="46"/>
                    </a:moveTo>
                    <a:cubicBezTo>
                      <a:pt x="120" y="80"/>
                      <a:pt x="120" y="80"/>
                      <a:pt x="120" y="80"/>
                    </a:cubicBezTo>
                    <a:cubicBezTo>
                      <a:pt x="134" y="80"/>
                      <a:pt x="134" y="80"/>
                      <a:pt x="134" y="80"/>
                    </a:cubicBezTo>
                    <a:cubicBezTo>
                      <a:pt x="134" y="87"/>
                      <a:pt x="134" y="87"/>
                      <a:pt x="134" y="87"/>
                    </a:cubicBezTo>
                    <a:cubicBezTo>
                      <a:pt x="151" y="100"/>
                      <a:pt x="151" y="100"/>
                      <a:pt x="151" y="100"/>
                    </a:cubicBezTo>
                    <a:cubicBezTo>
                      <a:pt x="151" y="80"/>
                      <a:pt x="151" y="80"/>
                      <a:pt x="151" y="80"/>
                    </a:cubicBezTo>
                    <a:cubicBezTo>
                      <a:pt x="321" y="80"/>
                      <a:pt x="321" y="80"/>
                      <a:pt x="321" y="80"/>
                    </a:cubicBezTo>
                    <a:cubicBezTo>
                      <a:pt x="321" y="196"/>
                      <a:pt x="321" y="196"/>
                      <a:pt x="321" y="196"/>
                    </a:cubicBezTo>
                    <a:cubicBezTo>
                      <a:pt x="151" y="196"/>
                      <a:pt x="151" y="196"/>
                      <a:pt x="151" y="196"/>
                    </a:cubicBezTo>
                    <a:cubicBezTo>
                      <a:pt x="151" y="137"/>
                      <a:pt x="151" y="137"/>
                      <a:pt x="151" y="137"/>
                    </a:cubicBezTo>
                    <a:cubicBezTo>
                      <a:pt x="134" y="132"/>
                      <a:pt x="134" y="132"/>
                      <a:pt x="134" y="132"/>
                    </a:cubicBezTo>
                    <a:cubicBezTo>
                      <a:pt x="134" y="205"/>
                      <a:pt x="134" y="205"/>
                      <a:pt x="134" y="205"/>
                    </a:cubicBezTo>
                    <a:cubicBezTo>
                      <a:pt x="134" y="214"/>
                      <a:pt x="134" y="214"/>
                      <a:pt x="134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330" y="214"/>
                      <a:pt x="330" y="214"/>
                      <a:pt x="330" y="214"/>
                    </a:cubicBezTo>
                    <a:cubicBezTo>
                      <a:pt x="338" y="214"/>
                      <a:pt x="338" y="214"/>
                      <a:pt x="338" y="214"/>
                    </a:cubicBezTo>
                    <a:cubicBezTo>
                      <a:pt x="338" y="205"/>
                      <a:pt x="338" y="205"/>
                      <a:pt x="338" y="205"/>
                    </a:cubicBezTo>
                    <a:cubicBezTo>
                      <a:pt x="338" y="80"/>
                      <a:pt x="338" y="80"/>
                      <a:pt x="338" y="80"/>
                    </a:cubicBezTo>
                    <a:cubicBezTo>
                      <a:pt x="355" y="80"/>
                      <a:pt x="355" y="80"/>
                      <a:pt x="355" y="80"/>
                    </a:cubicBezTo>
                    <a:cubicBezTo>
                      <a:pt x="355" y="46"/>
                      <a:pt x="355" y="46"/>
                      <a:pt x="355" y="46"/>
                    </a:cubicBezTo>
                    <a:cubicBezTo>
                      <a:pt x="120" y="46"/>
                      <a:pt x="120" y="46"/>
                      <a:pt x="120" y="46"/>
                    </a:cubicBezTo>
                    <a:close/>
                    <a:moveTo>
                      <a:pt x="234" y="180"/>
                    </a:moveTo>
                    <a:cubicBezTo>
                      <a:pt x="234" y="162"/>
                      <a:pt x="234" y="162"/>
                      <a:pt x="234" y="162"/>
                    </a:cubicBezTo>
                    <a:cubicBezTo>
                      <a:pt x="236" y="161"/>
                      <a:pt x="236" y="161"/>
                      <a:pt x="236" y="161"/>
                    </a:cubicBezTo>
                    <a:cubicBezTo>
                      <a:pt x="238" y="137"/>
                      <a:pt x="238" y="137"/>
                      <a:pt x="238" y="137"/>
                    </a:cubicBezTo>
                    <a:cubicBezTo>
                      <a:pt x="240" y="136"/>
                      <a:pt x="240" y="136"/>
                      <a:pt x="240" y="136"/>
                    </a:cubicBezTo>
                    <a:cubicBezTo>
                      <a:pt x="240" y="180"/>
                      <a:pt x="240" y="180"/>
                      <a:pt x="240" y="180"/>
                    </a:cubicBezTo>
                    <a:cubicBezTo>
                      <a:pt x="234" y="180"/>
                      <a:pt x="234" y="180"/>
                      <a:pt x="234" y="180"/>
                    </a:cubicBezTo>
                    <a:close/>
                    <a:moveTo>
                      <a:pt x="263" y="94"/>
                    </a:moveTo>
                    <a:cubicBezTo>
                      <a:pt x="244" y="94"/>
                      <a:pt x="244" y="94"/>
                      <a:pt x="244" y="94"/>
                    </a:cubicBezTo>
                    <a:cubicBezTo>
                      <a:pt x="226" y="95"/>
                      <a:pt x="226" y="95"/>
                      <a:pt x="226" y="95"/>
                    </a:cubicBezTo>
                    <a:cubicBezTo>
                      <a:pt x="232" y="105"/>
                      <a:pt x="232" y="105"/>
                      <a:pt x="232" y="105"/>
                    </a:cubicBezTo>
                    <a:cubicBezTo>
                      <a:pt x="225" y="110"/>
                      <a:pt x="225" y="110"/>
                      <a:pt x="225" y="110"/>
                    </a:cubicBezTo>
                    <a:cubicBezTo>
                      <a:pt x="223" y="111"/>
                      <a:pt x="223" y="111"/>
                      <a:pt x="223" y="111"/>
                    </a:cubicBezTo>
                    <a:cubicBezTo>
                      <a:pt x="223" y="114"/>
                      <a:pt x="223" y="114"/>
                      <a:pt x="223" y="114"/>
                    </a:cubicBezTo>
                    <a:cubicBezTo>
                      <a:pt x="221" y="143"/>
                      <a:pt x="221" y="143"/>
                      <a:pt x="221" y="143"/>
                    </a:cubicBezTo>
                    <a:cubicBezTo>
                      <a:pt x="205" y="128"/>
                      <a:pt x="205" y="128"/>
                      <a:pt x="205" y="128"/>
                    </a:cubicBezTo>
                    <a:cubicBezTo>
                      <a:pt x="199" y="122"/>
                      <a:pt x="199" y="122"/>
                      <a:pt x="199" y="122"/>
                    </a:cubicBezTo>
                    <a:cubicBezTo>
                      <a:pt x="195" y="130"/>
                      <a:pt x="195" y="130"/>
                      <a:pt x="195" y="130"/>
                    </a:cubicBezTo>
                    <a:cubicBezTo>
                      <a:pt x="186" y="149"/>
                      <a:pt x="186" y="149"/>
                      <a:pt x="186" y="149"/>
                    </a:cubicBezTo>
                    <a:cubicBezTo>
                      <a:pt x="183" y="145"/>
                      <a:pt x="183" y="145"/>
                      <a:pt x="183" y="145"/>
                    </a:cubicBezTo>
                    <a:cubicBezTo>
                      <a:pt x="180" y="141"/>
                      <a:pt x="180" y="141"/>
                      <a:pt x="180" y="141"/>
                    </a:cubicBezTo>
                    <a:cubicBezTo>
                      <a:pt x="176" y="142"/>
                      <a:pt x="176" y="142"/>
                      <a:pt x="176" y="142"/>
                    </a:cubicBezTo>
                    <a:cubicBezTo>
                      <a:pt x="157" y="148"/>
                      <a:pt x="157" y="148"/>
                      <a:pt x="157" y="148"/>
                    </a:cubicBezTo>
                    <a:cubicBezTo>
                      <a:pt x="160" y="159"/>
                      <a:pt x="160" y="159"/>
                      <a:pt x="160" y="159"/>
                    </a:cubicBezTo>
                    <a:cubicBezTo>
                      <a:pt x="175" y="155"/>
                      <a:pt x="175" y="155"/>
                      <a:pt x="175" y="155"/>
                    </a:cubicBezTo>
                    <a:cubicBezTo>
                      <a:pt x="182" y="165"/>
                      <a:pt x="182" y="165"/>
                      <a:pt x="182" y="165"/>
                    </a:cubicBezTo>
                    <a:cubicBezTo>
                      <a:pt x="192" y="164"/>
                      <a:pt x="192" y="164"/>
                      <a:pt x="192" y="164"/>
                    </a:cubicBezTo>
                    <a:cubicBezTo>
                      <a:pt x="203" y="142"/>
                      <a:pt x="203" y="142"/>
                      <a:pt x="203" y="142"/>
                    </a:cubicBezTo>
                    <a:cubicBezTo>
                      <a:pt x="222" y="160"/>
                      <a:pt x="222" y="160"/>
                      <a:pt x="222" y="160"/>
                    </a:cubicBezTo>
                    <a:cubicBezTo>
                      <a:pt x="232" y="156"/>
                      <a:pt x="232" y="156"/>
                      <a:pt x="232" y="156"/>
                    </a:cubicBezTo>
                    <a:cubicBezTo>
                      <a:pt x="234" y="118"/>
                      <a:pt x="234" y="118"/>
                      <a:pt x="234" y="118"/>
                    </a:cubicBezTo>
                    <a:cubicBezTo>
                      <a:pt x="239" y="115"/>
                      <a:pt x="239" y="115"/>
                      <a:pt x="239" y="115"/>
                    </a:cubicBezTo>
                    <a:cubicBezTo>
                      <a:pt x="246" y="126"/>
                      <a:pt x="246" y="126"/>
                      <a:pt x="246" y="126"/>
                    </a:cubicBezTo>
                    <a:cubicBezTo>
                      <a:pt x="254" y="110"/>
                      <a:pt x="254" y="110"/>
                      <a:pt x="254" y="110"/>
                    </a:cubicBezTo>
                    <a:cubicBezTo>
                      <a:pt x="263" y="94"/>
                      <a:pt x="263" y="94"/>
                      <a:pt x="263" y="94"/>
                    </a:cubicBezTo>
                    <a:close/>
                    <a:moveTo>
                      <a:pt x="178" y="180"/>
                    </a:moveTo>
                    <a:cubicBezTo>
                      <a:pt x="178" y="171"/>
                      <a:pt x="178" y="171"/>
                      <a:pt x="178" y="171"/>
                    </a:cubicBezTo>
                    <a:cubicBezTo>
                      <a:pt x="179" y="172"/>
                      <a:pt x="179" y="172"/>
                      <a:pt x="179" y="172"/>
                    </a:cubicBezTo>
                    <a:cubicBezTo>
                      <a:pt x="184" y="172"/>
                      <a:pt x="184" y="172"/>
                      <a:pt x="184" y="172"/>
                    </a:cubicBezTo>
                    <a:cubicBezTo>
                      <a:pt x="184" y="180"/>
                      <a:pt x="184" y="180"/>
                      <a:pt x="184" y="180"/>
                    </a:cubicBezTo>
                    <a:cubicBezTo>
                      <a:pt x="182" y="180"/>
                      <a:pt x="180" y="180"/>
                      <a:pt x="178" y="180"/>
                    </a:cubicBezTo>
                    <a:close/>
                    <a:moveTo>
                      <a:pt x="167" y="180"/>
                    </a:moveTo>
                    <a:cubicBezTo>
                      <a:pt x="167" y="165"/>
                      <a:pt x="167" y="165"/>
                      <a:pt x="167" y="165"/>
                    </a:cubicBezTo>
                    <a:cubicBezTo>
                      <a:pt x="173" y="163"/>
                      <a:pt x="173" y="163"/>
                      <a:pt x="173" y="163"/>
                    </a:cubicBezTo>
                    <a:cubicBezTo>
                      <a:pt x="173" y="163"/>
                      <a:pt x="173" y="163"/>
                      <a:pt x="173" y="163"/>
                    </a:cubicBezTo>
                    <a:cubicBezTo>
                      <a:pt x="173" y="180"/>
                      <a:pt x="173" y="180"/>
                      <a:pt x="173" y="180"/>
                    </a:cubicBezTo>
                    <a:cubicBezTo>
                      <a:pt x="167" y="180"/>
                      <a:pt x="167" y="180"/>
                      <a:pt x="167" y="180"/>
                    </a:cubicBezTo>
                    <a:close/>
                    <a:moveTo>
                      <a:pt x="189" y="180"/>
                    </a:moveTo>
                    <a:cubicBezTo>
                      <a:pt x="189" y="172"/>
                      <a:pt x="189" y="172"/>
                      <a:pt x="189" y="172"/>
                    </a:cubicBezTo>
                    <a:cubicBezTo>
                      <a:pt x="195" y="171"/>
                      <a:pt x="195" y="171"/>
                      <a:pt x="195" y="171"/>
                    </a:cubicBezTo>
                    <a:cubicBezTo>
                      <a:pt x="196" y="171"/>
                      <a:pt x="196" y="171"/>
                      <a:pt x="196" y="171"/>
                    </a:cubicBezTo>
                    <a:cubicBezTo>
                      <a:pt x="196" y="180"/>
                      <a:pt x="196" y="180"/>
                      <a:pt x="196" y="180"/>
                    </a:cubicBezTo>
                    <a:cubicBezTo>
                      <a:pt x="193" y="180"/>
                      <a:pt x="191" y="180"/>
                      <a:pt x="189" y="180"/>
                    </a:cubicBezTo>
                    <a:close/>
                    <a:moveTo>
                      <a:pt x="200" y="180"/>
                    </a:moveTo>
                    <a:cubicBezTo>
                      <a:pt x="200" y="160"/>
                      <a:pt x="200" y="160"/>
                      <a:pt x="200" y="160"/>
                    </a:cubicBezTo>
                    <a:cubicBezTo>
                      <a:pt x="204" y="152"/>
                      <a:pt x="204" y="152"/>
                      <a:pt x="204" y="152"/>
                    </a:cubicBezTo>
                    <a:cubicBezTo>
                      <a:pt x="207" y="155"/>
                      <a:pt x="207" y="155"/>
                      <a:pt x="207" y="155"/>
                    </a:cubicBezTo>
                    <a:cubicBezTo>
                      <a:pt x="207" y="180"/>
                      <a:pt x="207" y="180"/>
                      <a:pt x="207" y="180"/>
                    </a:cubicBezTo>
                    <a:cubicBezTo>
                      <a:pt x="205" y="180"/>
                      <a:pt x="203" y="180"/>
                      <a:pt x="200" y="180"/>
                    </a:cubicBezTo>
                    <a:close/>
                    <a:moveTo>
                      <a:pt x="212" y="180"/>
                    </a:moveTo>
                    <a:cubicBezTo>
                      <a:pt x="212" y="159"/>
                      <a:pt x="212" y="159"/>
                      <a:pt x="212" y="159"/>
                    </a:cubicBezTo>
                    <a:cubicBezTo>
                      <a:pt x="218" y="165"/>
                      <a:pt x="218" y="165"/>
                      <a:pt x="218" y="165"/>
                    </a:cubicBezTo>
                    <a:cubicBezTo>
                      <a:pt x="218" y="180"/>
                      <a:pt x="218" y="180"/>
                      <a:pt x="218" y="180"/>
                    </a:cubicBezTo>
                    <a:cubicBezTo>
                      <a:pt x="216" y="180"/>
                      <a:pt x="214" y="180"/>
                      <a:pt x="212" y="180"/>
                    </a:cubicBezTo>
                    <a:close/>
                    <a:moveTo>
                      <a:pt x="223" y="180"/>
                    </a:moveTo>
                    <a:cubicBezTo>
                      <a:pt x="223" y="167"/>
                      <a:pt x="223" y="167"/>
                      <a:pt x="223" y="167"/>
                    </a:cubicBezTo>
                    <a:cubicBezTo>
                      <a:pt x="229" y="164"/>
                      <a:pt x="229" y="164"/>
                      <a:pt x="229" y="164"/>
                    </a:cubicBezTo>
                    <a:cubicBezTo>
                      <a:pt x="229" y="180"/>
                      <a:pt x="229" y="180"/>
                      <a:pt x="229" y="180"/>
                    </a:cubicBezTo>
                    <a:cubicBezTo>
                      <a:pt x="227" y="180"/>
                      <a:pt x="225" y="180"/>
                      <a:pt x="223" y="180"/>
                    </a:cubicBezTo>
                    <a:close/>
                    <a:moveTo>
                      <a:pt x="285" y="123"/>
                    </a:moveTo>
                    <a:cubicBezTo>
                      <a:pt x="293" y="123"/>
                      <a:pt x="301" y="126"/>
                      <a:pt x="306" y="131"/>
                    </a:cubicBezTo>
                    <a:cubicBezTo>
                      <a:pt x="311" y="137"/>
                      <a:pt x="314" y="144"/>
                      <a:pt x="314" y="152"/>
                    </a:cubicBezTo>
                    <a:cubicBezTo>
                      <a:pt x="314" y="156"/>
                      <a:pt x="314" y="159"/>
                      <a:pt x="313" y="162"/>
                    </a:cubicBezTo>
                    <a:cubicBezTo>
                      <a:pt x="313" y="162"/>
                      <a:pt x="313" y="162"/>
                      <a:pt x="313" y="162"/>
                    </a:cubicBezTo>
                    <a:cubicBezTo>
                      <a:pt x="313" y="162"/>
                      <a:pt x="313" y="162"/>
                      <a:pt x="313" y="162"/>
                    </a:cubicBezTo>
                    <a:cubicBezTo>
                      <a:pt x="313" y="162"/>
                      <a:pt x="313" y="162"/>
                      <a:pt x="313" y="162"/>
                    </a:cubicBezTo>
                    <a:cubicBezTo>
                      <a:pt x="311" y="166"/>
                      <a:pt x="309" y="170"/>
                      <a:pt x="306" y="173"/>
                    </a:cubicBezTo>
                    <a:cubicBezTo>
                      <a:pt x="301" y="178"/>
                      <a:pt x="293" y="181"/>
                      <a:pt x="285" y="181"/>
                    </a:cubicBezTo>
                    <a:cubicBezTo>
                      <a:pt x="277" y="181"/>
                      <a:pt x="270" y="178"/>
                      <a:pt x="265" y="173"/>
                    </a:cubicBezTo>
                    <a:cubicBezTo>
                      <a:pt x="259" y="167"/>
                      <a:pt x="256" y="160"/>
                      <a:pt x="256" y="152"/>
                    </a:cubicBezTo>
                    <a:cubicBezTo>
                      <a:pt x="256" y="151"/>
                      <a:pt x="256" y="151"/>
                      <a:pt x="256" y="150"/>
                    </a:cubicBezTo>
                    <a:cubicBezTo>
                      <a:pt x="256" y="149"/>
                      <a:pt x="256" y="149"/>
                      <a:pt x="256" y="148"/>
                    </a:cubicBezTo>
                    <a:cubicBezTo>
                      <a:pt x="257" y="145"/>
                      <a:pt x="257" y="145"/>
                      <a:pt x="257" y="145"/>
                    </a:cubicBezTo>
                    <a:cubicBezTo>
                      <a:pt x="259" y="146"/>
                      <a:pt x="259" y="146"/>
                      <a:pt x="259" y="146"/>
                    </a:cubicBezTo>
                    <a:cubicBezTo>
                      <a:pt x="268" y="147"/>
                      <a:pt x="277" y="148"/>
                      <a:pt x="282" y="149"/>
                    </a:cubicBezTo>
                    <a:cubicBezTo>
                      <a:pt x="280" y="126"/>
                      <a:pt x="280" y="126"/>
                      <a:pt x="280" y="126"/>
                    </a:cubicBezTo>
                    <a:cubicBezTo>
                      <a:pt x="280" y="123"/>
                      <a:pt x="280" y="123"/>
                      <a:pt x="280" y="123"/>
                    </a:cubicBezTo>
                    <a:cubicBezTo>
                      <a:pt x="283" y="123"/>
                      <a:pt x="283" y="123"/>
                      <a:pt x="283" y="123"/>
                    </a:cubicBezTo>
                    <a:cubicBezTo>
                      <a:pt x="283" y="123"/>
                      <a:pt x="283" y="123"/>
                      <a:pt x="284" y="123"/>
                    </a:cubicBezTo>
                    <a:cubicBezTo>
                      <a:pt x="284" y="123"/>
                      <a:pt x="284" y="123"/>
                      <a:pt x="284" y="123"/>
                    </a:cubicBezTo>
                    <a:cubicBezTo>
                      <a:pt x="284" y="123"/>
                      <a:pt x="285" y="123"/>
                      <a:pt x="285" y="123"/>
                    </a:cubicBezTo>
                    <a:close/>
                    <a:moveTo>
                      <a:pt x="281" y="175"/>
                    </a:moveTo>
                    <a:cubicBezTo>
                      <a:pt x="279" y="175"/>
                      <a:pt x="278" y="175"/>
                      <a:pt x="277" y="174"/>
                    </a:cubicBezTo>
                    <a:cubicBezTo>
                      <a:pt x="306" y="162"/>
                      <a:pt x="306" y="162"/>
                      <a:pt x="306" y="162"/>
                    </a:cubicBezTo>
                    <a:cubicBezTo>
                      <a:pt x="306" y="164"/>
                      <a:pt x="305" y="165"/>
                      <a:pt x="305" y="165"/>
                    </a:cubicBezTo>
                    <a:cubicBezTo>
                      <a:pt x="281" y="175"/>
                      <a:pt x="281" y="175"/>
                      <a:pt x="281" y="175"/>
                    </a:cubicBezTo>
                    <a:close/>
                    <a:moveTo>
                      <a:pt x="302" y="169"/>
                    </a:moveTo>
                    <a:cubicBezTo>
                      <a:pt x="297" y="173"/>
                      <a:pt x="292" y="176"/>
                      <a:pt x="285" y="176"/>
                    </a:cubicBezTo>
                    <a:cubicBezTo>
                      <a:pt x="302" y="169"/>
                      <a:pt x="302" y="169"/>
                      <a:pt x="302" y="169"/>
                    </a:cubicBezTo>
                    <a:close/>
                    <a:moveTo>
                      <a:pt x="286" y="135"/>
                    </a:moveTo>
                    <a:cubicBezTo>
                      <a:pt x="286" y="133"/>
                      <a:pt x="286" y="133"/>
                      <a:pt x="286" y="133"/>
                    </a:cubicBezTo>
                    <a:cubicBezTo>
                      <a:pt x="294" y="130"/>
                      <a:pt x="294" y="130"/>
                      <a:pt x="294" y="130"/>
                    </a:cubicBezTo>
                    <a:cubicBezTo>
                      <a:pt x="295" y="130"/>
                      <a:pt x="296" y="131"/>
                      <a:pt x="297" y="131"/>
                    </a:cubicBezTo>
                    <a:cubicBezTo>
                      <a:pt x="286" y="135"/>
                      <a:pt x="286" y="135"/>
                      <a:pt x="286" y="135"/>
                    </a:cubicBezTo>
                    <a:close/>
                    <a:moveTo>
                      <a:pt x="299" y="133"/>
                    </a:moveTo>
                    <a:cubicBezTo>
                      <a:pt x="300" y="133"/>
                      <a:pt x="300" y="134"/>
                      <a:pt x="301" y="134"/>
                    </a:cubicBezTo>
                    <a:cubicBezTo>
                      <a:pt x="287" y="140"/>
                      <a:pt x="287" y="140"/>
                      <a:pt x="287" y="140"/>
                    </a:cubicBezTo>
                    <a:cubicBezTo>
                      <a:pt x="287" y="138"/>
                      <a:pt x="287" y="138"/>
                      <a:pt x="287" y="138"/>
                    </a:cubicBezTo>
                    <a:cubicBezTo>
                      <a:pt x="299" y="133"/>
                      <a:pt x="299" y="133"/>
                      <a:pt x="299" y="133"/>
                    </a:cubicBezTo>
                    <a:close/>
                    <a:moveTo>
                      <a:pt x="274" y="173"/>
                    </a:moveTo>
                    <a:cubicBezTo>
                      <a:pt x="274" y="173"/>
                      <a:pt x="273" y="172"/>
                      <a:pt x="272" y="172"/>
                    </a:cubicBezTo>
                    <a:cubicBezTo>
                      <a:pt x="308" y="157"/>
                      <a:pt x="308" y="157"/>
                      <a:pt x="308" y="157"/>
                    </a:cubicBezTo>
                    <a:cubicBezTo>
                      <a:pt x="308" y="158"/>
                      <a:pt x="308" y="159"/>
                      <a:pt x="308" y="160"/>
                    </a:cubicBezTo>
                    <a:cubicBezTo>
                      <a:pt x="274" y="173"/>
                      <a:pt x="274" y="173"/>
                      <a:pt x="274" y="173"/>
                    </a:cubicBezTo>
                    <a:close/>
                    <a:moveTo>
                      <a:pt x="270" y="170"/>
                    </a:moveTo>
                    <a:cubicBezTo>
                      <a:pt x="269" y="170"/>
                      <a:pt x="269" y="169"/>
                      <a:pt x="268" y="169"/>
                    </a:cubicBezTo>
                    <a:cubicBezTo>
                      <a:pt x="268" y="169"/>
                      <a:pt x="268" y="169"/>
                      <a:pt x="268" y="169"/>
                    </a:cubicBezTo>
                    <a:cubicBezTo>
                      <a:pt x="309" y="152"/>
                      <a:pt x="309" y="152"/>
                      <a:pt x="309" y="152"/>
                    </a:cubicBezTo>
                    <a:cubicBezTo>
                      <a:pt x="309" y="153"/>
                      <a:pt x="309" y="154"/>
                      <a:pt x="309" y="154"/>
                    </a:cubicBezTo>
                    <a:cubicBezTo>
                      <a:pt x="270" y="170"/>
                      <a:pt x="270" y="170"/>
                      <a:pt x="270" y="170"/>
                    </a:cubicBezTo>
                    <a:close/>
                    <a:moveTo>
                      <a:pt x="267" y="167"/>
                    </a:moveTo>
                    <a:cubicBezTo>
                      <a:pt x="266" y="166"/>
                      <a:pt x="266" y="166"/>
                      <a:pt x="265" y="165"/>
                    </a:cubicBezTo>
                    <a:cubicBezTo>
                      <a:pt x="308" y="148"/>
                      <a:pt x="308" y="148"/>
                      <a:pt x="308" y="148"/>
                    </a:cubicBezTo>
                    <a:cubicBezTo>
                      <a:pt x="309" y="148"/>
                      <a:pt x="309" y="149"/>
                      <a:pt x="309" y="150"/>
                    </a:cubicBezTo>
                    <a:cubicBezTo>
                      <a:pt x="267" y="167"/>
                      <a:pt x="267" y="167"/>
                      <a:pt x="267" y="167"/>
                    </a:cubicBezTo>
                    <a:close/>
                    <a:moveTo>
                      <a:pt x="264" y="163"/>
                    </a:moveTo>
                    <a:cubicBezTo>
                      <a:pt x="264" y="162"/>
                      <a:pt x="264" y="162"/>
                      <a:pt x="263" y="161"/>
                    </a:cubicBezTo>
                    <a:cubicBezTo>
                      <a:pt x="281" y="154"/>
                      <a:pt x="281" y="154"/>
                      <a:pt x="281" y="154"/>
                    </a:cubicBezTo>
                    <a:cubicBezTo>
                      <a:pt x="283" y="155"/>
                      <a:pt x="285" y="155"/>
                      <a:pt x="285" y="155"/>
                    </a:cubicBezTo>
                    <a:cubicBezTo>
                      <a:pt x="264" y="163"/>
                      <a:pt x="264" y="163"/>
                      <a:pt x="264" y="163"/>
                    </a:cubicBezTo>
                    <a:close/>
                    <a:moveTo>
                      <a:pt x="285" y="155"/>
                    </a:moveTo>
                    <a:cubicBezTo>
                      <a:pt x="288" y="152"/>
                      <a:pt x="288" y="152"/>
                      <a:pt x="288" y="152"/>
                    </a:cubicBezTo>
                    <a:cubicBezTo>
                      <a:pt x="288" y="151"/>
                      <a:pt x="288" y="151"/>
                      <a:pt x="288" y="151"/>
                    </a:cubicBezTo>
                    <a:cubicBezTo>
                      <a:pt x="307" y="143"/>
                      <a:pt x="307" y="143"/>
                      <a:pt x="307" y="143"/>
                    </a:cubicBezTo>
                    <a:cubicBezTo>
                      <a:pt x="308" y="144"/>
                      <a:pt x="308" y="145"/>
                      <a:pt x="308" y="145"/>
                    </a:cubicBezTo>
                    <a:cubicBezTo>
                      <a:pt x="285" y="155"/>
                      <a:pt x="285" y="155"/>
                      <a:pt x="285" y="155"/>
                    </a:cubicBezTo>
                    <a:close/>
                    <a:moveTo>
                      <a:pt x="263" y="159"/>
                    </a:moveTo>
                    <a:cubicBezTo>
                      <a:pt x="262" y="158"/>
                      <a:pt x="262" y="158"/>
                      <a:pt x="262" y="157"/>
                    </a:cubicBezTo>
                    <a:cubicBezTo>
                      <a:pt x="272" y="153"/>
                      <a:pt x="272" y="153"/>
                      <a:pt x="272" y="153"/>
                    </a:cubicBezTo>
                    <a:cubicBezTo>
                      <a:pt x="273" y="153"/>
                      <a:pt x="275" y="153"/>
                      <a:pt x="276" y="154"/>
                    </a:cubicBezTo>
                    <a:cubicBezTo>
                      <a:pt x="263" y="159"/>
                      <a:pt x="263" y="159"/>
                      <a:pt x="263" y="159"/>
                    </a:cubicBezTo>
                    <a:close/>
                    <a:moveTo>
                      <a:pt x="288" y="149"/>
                    </a:moveTo>
                    <a:cubicBezTo>
                      <a:pt x="288" y="147"/>
                      <a:pt x="288" y="147"/>
                      <a:pt x="288" y="147"/>
                    </a:cubicBezTo>
                    <a:cubicBezTo>
                      <a:pt x="305" y="140"/>
                      <a:pt x="305" y="140"/>
                      <a:pt x="305" y="140"/>
                    </a:cubicBezTo>
                    <a:cubicBezTo>
                      <a:pt x="306" y="140"/>
                      <a:pt x="306" y="141"/>
                      <a:pt x="306" y="141"/>
                    </a:cubicBezTo>
                    <a:cubicBezTo>
                      <a:pt x="288" y="149"/>
                      <a:pt x="288" y="149"/>
                      <a:pt x="288" y="149"/>
                    </a:cubicBezTo>
                    <a:close/>
                    <a:moveTo>
                      <a:pt x="262" y="155"/>
                    </a:moveTo>
                    <a:cubicBezTo>
                      <a:pt x="262" y="154"/>
                      <a:pt x="262" y="153"/>
                      <a:pt x="262" y="153"/>
                    </a:cubicBezTo>
                    <a:cubicBezTo>
                      <a:pt x="263" y="152"/>
                      <a:pt x="263" y="152"/>
                      <a:pt x="263" y="152"/>
                    </a:cubicBezTo>
                    <a:cubicBezTo>
                      <a:pt x="265" y="152"/>
                      <a:pt x="266" y="152"/>
                      <a:pt x="267" y="152"/>
                    </a:cubicBezTo>
                    <a:cubicBezTo>
                      <a:pt x="262" y="155"/>
                      <a:pt x="262" y="155"/>
                      <a:pt x="262" y="155"/>
                    </a:cubicBezTo>
                    <a:close/>
                    <a:moveTo>
                      <a:pt x="287" y="144"/>
                    </a:moveTo>
                    <a:cubicBezTo>
                      <a:pt x="287" y="142"/>
                      <a:pt x="287" y="142"/>
                      <a:pt x="287" y="142"/>
                    </a:cubicBezTo>
                    <a:cubicBezTo>
                      <a:pt x="303" y="136"/>
                      <a:pt x="303" y="136"/>
                      <a:pt x="303" y="136"/>
                    </a:cubicBezTo>
                    <a:cubicBezTo>
                      <a:pt x="303" y="136"/>
                      <a:pt x="304" y="137"/>
                      <a:pt x="304" y="138"/>
                    </a:cubicBezTo>
                    <a:cubicBezTo>
                      <a:pt x="287" y="144"/>
                      <a:pt x="287" y="144"/>
                      <a:pt x="287" y="144"/>
                    </a:cubicBezTo>
                    <a:close/>
                    <a:moveTo>
                      <a:pt x="286" y="131"/>
                    </a:moveTo>
                    <a:cubicBezTo>
                      <a:pt x="286" y="128"/>
                      <a:pt x="286" y="128"/>
                      <a:pt x="286" y="128"/>
                    </a:cubicBezTo>
                    <a:cubicBezTo>
                      <a:pt x="287" y="128"/>
                      <a:pt x="289" y="129"/>
                      <a:pt x="291" y="129"/>
                    </a:cubicBezTo>
                    <a:cubicBezTo>
                      <a:pt x="286" y="131"/>
                      <a:pt x="286" y="131"/>
                      <a:pt x="286" y="131"/>
                    </a:cubicBezTo>
                    <a:close/>
                    <a:moveTo>
                      <a:pt x="251" y="137"/>
                    </a:moveTo>
                    <a:cubicBezTo>
                      <a:pt x="252" y="132"/>
                      <a:pt x="255" y="127"/>
                      <a:pt x="258" y="123"/>
                    </a:cubicBezTo>
                    <a:cubicBezTo>
                      <a:pt x="262" y="119"/>
                      <a:pt x="267" y="117"/>
                      <a:pt x="273" y="116"/>
                    </a:cubicBezTo>
                    <a:cubicBezTo>
                      <a:pt x="276" y="116"/>
                      <a:pt x="276" y="116"/>
                      <a:pt x="276" y="116"/>
                    </a:cubicBezTo>
                    <a:cubicBezTo>
                      <a:pt x="276" y="119"/>
                      <a:pt x="276" y="119"/>
                      <a:pt x="276" y="119"/>
                    </a:cubicBezTo>
                    <a:cubicBezTo>
                      <a:pt x="278" y="140"/>
                      <a:pt x="278" y="140"/>
                      <a:pt x="278" y="140"/>
                    </a:cubicBezTo>
                    <a:cubicBezTo>
                      <a:pt x="275" y="143"/>
                      <a:pt x="275" y="143"/>
                      <a:pt x="275" y="143"/>
                    </a:cubicBezTo>
                    <a:cubicBezTo>
                      <a:pt x="275" y="143"/>
                      <a:pt x="263" y="142"/>
                      <a:pt x="254" y="140"/>
                    </a:cubicBezTo>
                    <a:cubicBezTo>
                      <a:pt x="251" y="140"/>
                      <a:pt x="251" y="140"/>
                      <a:pt x="251" y="140"/>
                    </a:cubicBezTo>
                    <a:cubicBezTo>
                      <a:pt x="251" y="137"/>
                      <a:pt x="251" y="137"/>
                      <a:pt x="251" y="137"/>
                    </a:cubicBezTo>
                    <a:close/>
                    <a:moveTo>
                      <a:pt x="262" y="127"/>
                    </a:moveTo>
                    <a:cubicBezTo>
                      <a:pt x="265" y="125"/>
                      <a:pt x="268" y="123"/>
                      <a:pt x="271" y="122"/>
                    </a:cubicBezTo>
                    <a:cubicBezTo>
                      <a:pt x="272" y="137"/>
                      <a:pt x="272" y="137"/>
                      <a:pt x="272" y="137"/>
                    </a:cubicBezTo>
                    <a:cubicBezTo>
                      <a:pt x="269" y="137"/>
                      <a:pt x="263" y="136"/>
                      <a:pt x="257" y="135"/>
                    </a:cubicBezTo>
                    <a:cubicBezTo>
                      <a:pt x="258" y="132"/>
                      <a:pt x="260" y="129"/>
                      <a:pt x="262" y="127"/>
                    </a:cubicBezTo>
                    <a:close/>
                    <a:moveTo>
                      <a:pt x="252" y="253"/>
                    </a:moveTo>
                    <a:cubicBezTo>
                      <a:pt x="265" y="253"/>
                      <a:pt x="265" y="253"/>
                      <a:pt x="265" y="253"/>
                    </a:cubicBezTo>
                    <a:cubicBezTo>
                      <a:pt x="282" y="285"/>
                      <a:pt x="282" y="285"/>
                      <a:pt x="282" y="285"/>
                    </a:cubicBezTo>
                    <a:cubicBezTo>
                      <a:pt x="270" y="285"/>
                      <a:pt x="270" y="285"/>
                      <a:pt x="270" y="285"/>
                    </a:cubicBezTo>
                    <a:cubicBezTo>
                      <a:pt x="252" y="253"/>
                      <a:pt x="252" y="253"/>
                      <a:pt x="252" y="253"/>
                    </a:cubicBezTo>
                    <a:close/>
                    <a:moveTo>
                      <a:pt x="222" y="253"/>
                    </a:moveTo>
                    <a:cubicBezTo>
                      <a:pt x="210" y="253"/>
                      <a:pt x="210" y="253"/>
                      <a:pt x="210" y="253"/>
                    </a:cubicBezTo>
                    <a:cubicBezTo>
                      <a:pt x="193" y="285"/>
                      <a:pt x="193" y="285"/>
                      <a:pt x="193" y="285"/>
                    </a:cubicBezTo>
                    <a:cubicBezTo>
                      <a:pt x="205" y="285"/>
                      <a:pt x="205" y="285"/>
                      <a:pt x="205" y="285"/>
                    </a:cubicBezTo>
                    <a:cubicBezTo>
                      <a:pt x="222" y="253"/>
                      <a:pt x="222" y="253"/>
                      <a:pt x="222" y="253"/>
                    </a:cubicBezTo>
                    <a:close/>
                    <a:moveTo>
                      <a:pt x="227" y="226"/>
                    </a:moveTo>
                    <a:cubicBezTo>
                      <a:pt x="247" y="226"/>
                      <a:pt x="247" y="226"/>
                      <a:pt x="247" y="226"/>
                    </a:cubicBezTo>
                    <a:cubicBezTo>
                      <a:pt x="247" y="286"/>
                      <a:pt x="247" y="286"/>
                      <a:pt x="247" y="286"/>
                    </a:cubicBezTo>
                    <a:cubicBezTo>
                      <a:pt x="227" y="286"/>
                      <a:pt x="227" y="286"/>
                      <a:pt x="227" y="286"/>
                    </a:cubicBezTo>
                    <a:cubicBezTo>
                      <a:pt x="227" y="226"/>
                      <a:pt x="227" y="226"/>
                      <a:pt x="227" y="226"/>
                    </a:cubicBezTo>
                    <a:close/>
                    <a:moveTo>
                      <a:pt x="41" y="45"/>
                    </a:moveTo>
                    <a:cubicBezTo>
                      <a:pt x="40" y="36"/>
                      <a:pt x="40" y="31"/>
                      <a:pt x="42" y="22"/>
                    </a:cubicBezTo>
                    <a:cubicBezTo>
                      <a:pt x="52" y="35"/>
                      <a:pt x="66" y="26"/>
                      <a:pt x="77" y="23"/>
                    </a:cubicBezTo>
                    <a:cubicBezTo>
                      <a:pt x="78" y="30"/>
                      <a:pt x="79" y="35"/>
                      <a:pt x="78" y="45"/>
                    </a:cubicBezTo>
                    <a:cubicBezTo>
                      <a:pt x="87" y="38"/>
                      <a:pt x="87" y="19"/>
                      <a:pt x="82" y="12"/>
                    </a:cubicBezTo>
                    <a:cubicBezTo>
                      <a:pt x="74" y="0"/>
                      <a:pt x="46" y="0"/>
                      <a:pt x="38" y="10"/>
                    </a:cubicBezTo>
                    <a:cubicBezTo>
                      <a:pt x="35" y="14"/>
                      <a:pt x="30" y="39"/>
                      <a:pt x="41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sz="2400"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</p:grpSp>
        <p:grpSp>
          <p:nvGrpSpPr>
            <p:cNvPr id="33" name="组合 14"/>
            <p:cNvGrpSpPr/>
            <p:nvPr/>
          </p:nvGrpSpPr>
          <p:grpSpPr bwMode="auto">
            <a:xfrm>
              <a:off x="5622016" y="4106337"/>
              <a:ext cx="2341382" cy="1655271"/>
              <a:chOff x="0" y="0"/>
              <a:chExt cx="1624019" cy="1147515"/>
            </a:xfrm>
          </p:grpSpPr>
          <p:grpSp>
            <p:nvGrpSpPr>
              <p:cNvPr id="39" name="组合 19"/>
              <p:cNvGrpSpPr/>
              <p:nvPr/>
            </p:nvGrpSpPr>
            <p:grpSpPr bwMode="auto">
              <a:xfrm rot="10800000">
                <a:off x="0" y="0"/>
                <a:ext cx="1624019" cy="1147515"/>
                <a:chOff x="0" y="0"/>
                <a:chExt cx="2070437" cy="1462949"/>
              </a:xfrm>
            </p:grpSpPr>
            <p:sp>
              <p:nvSpPr>
                <p:cNvPr id="41" name="等腰三角形 6"/>
                <p:cNvSpPr/>
                <p:nvPr/>
              </p:nvSpPr>
              <p:spPr bwMode="auto">
                <a:xfrm>
                  <a:off x="16191" y="894361"/>
                  <a:ext cx="597047" cy="562517"/>
                </a:xfrm>
                <a:custGeom>
                  <a:avLst/>
                  <a:gdLst>
                    <a:gd name="T0" fmla="*/ 25306 w 595852"/>
                    <a:gd name="T1" fmla="*/ 449309 h 562574"/>
                    <a:gd name="T2" fmla="*/ 595852 w 595852"/>
                    <a:gd name="T3" fmla="*/ 0 h 562574"/>
                    <a:gd name="T4" fmla="*/ 145089 w 595852"/>
                    <a:gd name="T5" fmla="*/ 516627 h 562574"/>
                    <a:gd name="T6" fmla="*/ 25306 w 595852"/>
                    <a:gd name="T7" fmla="*/ 449309 h 562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95852" h="562574">
                      <a:moveTo>
                        <a:pt x="25306" y="449309"/>
                      </a:moveTo>
                      <a:cubicBezTo>
                        <a:pt x="-54198" y="152174"/>
                        <a:pt x="32189" y="76940"/>
                        <a:pt x="595852" y="0"/>
                      </a:cubicBezTo>
                      <a:lnTo>
                        <a:pt x="145089" y="516627"/>
                      </a:lnTo>
                      <a:cubicBezTo>
                        <a:pt x="54671" y="611059"/>
                        <a:pt x="45599" y="545610"/>
                        <a:pt x="25306" y="449309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42" name="右箭头 5"/>
                <p:cNvSpPr/>
                <p:nvPr/>
              </p:nvSpPr>
              <p:spPr bwMode="auto">
                <a:xfrm>
                  <a:off x="6072" y="0"/>
                  <a:ext cx="2070436" cy="1175620"/>
                </a:xfrm>
                <a:custGeom>
                  <a:avLst/>
                  <a:gdLst>
                    <a:gd name="T0" fmla="*/ 13051 w 2070437"/>
                    <a:gd name="T1" fmla="*/ 1173182 h 1175256"/>
                    <a:gd name="T2" fmla="*/ 42486 w 2070437"/>
                    <a:gd name="T3" fmla="*/ 1015377 h 1175256"/>
                    <a:gd name="T4" fmla="*/ 757739 w 2070437"/>
                    <a:gd name="T5" fmla="*/ 305735 h 1175256"/>
                    <a:gd name="T6" fmla="*/ 1063474 w 2070437"/>
                    <a:gd name="T7" fmla="*/ 196343 h 1175256"/>
                    <a:gd name="T8" fmla="*/ 1482809 w 2070437"/>
                    <a:gd name="T9" fmla="*/ 194963 h 1175256"/>
                    <a:gd name="T10" fmla="*/ 1482809 w 2070437"/>
                    <a:gd name="T11" fmla="*/ 0 h 1175256"/>
                    <a:gd name="T12" fmla="*/ 2070437 w 2070437"/>
                    <a:gd name="T13" fmla="*/ 587628 h 1175256"/>
                    <a:gd name="T14" fmla="*/ 1482809 w 2070437"/>
                    <a:gd name="T15" fmla="*/ 1175256 h 1175256"/>
                    <a:gd name="T16" fmla="*/ 1482809 w 2070437"/>
                    <a:gd name="T17" fmla="*/ 980293 h 1175256"/>
                    <a:gd name="T18" fmla="*/ 575421 w 2070437"/>
                    <a:gd name="T19" fmla="*/ 980293 h 1175256"/>
                    <a:gd name="T20" fmla="*/ 13051 w 2070437"/>
                    <a:gd name="T21" fmla="*/ 1173182 h 1175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070437" h="1175256">
                      <a:moveTo>
                        <a:pt x="13051" y="1173182"/>
                      </a:moveTo>
                      <a:cubicBezTo>
                        <a:pt x="-2844" y="1119414"/>
                        <a:pt x="-14547" y="1071950"/>
                        <a:pt x="42486" y="1015377"/>
                      </a:cubicBezTo>
                      <a:lnTo>
                        <a:pt x="757739" y="305735"/>
                      </a:lnTo>
                      <a:cubicBezTo>
                        <a:pt x="865261" y="182319"/>
                        <a:pt x="897049" y="187928"/>
                        <a:pt x="1063474" y="196343"/>
                      </a:cubicBezTo>
                      <a:lnTo>
                        <a:pt x="1482809" y="194963"/>
                      </a:lnTo>
                      <a:lnTo>
                        <a:pt x="1482809" y="0"/>
                      </a:lnTo>
                      <a:lnTo>
                        <a:pt x="2070437" y="587628"/>
                      </a:lnTo>
                      <a:lnTo>
                        <a:pt x="1482809" y="1175256"/>
                      </a:lnTo>
                      <a:lnTo>
                        <a:pt x="1482809" y="980293"/>
                      </a:lnTo>
                      <a:lnTo>
                        <a:pt x="575421" y="980293"/>
                      </a:lnTo>
                      <a:cubicBezTo>
                        <a:pt x="196758" y="984047"/>
                        <a:pt x="69150" y="967474"/>
                        <a:pt x="13051" y="1173182"/>
                      </a:cubicBezTo>
                      <a:close/>
                    </a:path>
                  </a:pathLst>
                </a:custGeom>
                <a:solidFill>
                  <a:srgbClr val="095A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</p:grpSp>
          <p:sp>
            <p:nvSpPr>
              <p:cNvPr id="40" name="Freeform 16"/>
              <p:cNvSpPr>
                <a:spLocks noEditPoints="1"/>
              </p:cNvSpPr>
              <p:nvPr/>
            </p:nvSpPr>
            <p:spPr bwMode="auto">
              <a:xfrm>
                <a:off x="256299" y="532166"/>
                <a:ext cx="372990" cy="308845"/>
              </a:xfrm>
              <a:custGeom>
                <a:avLst/>
                <a:gdLst>
                  <a:gd name="T0" fmla="*/ 2147483646 w 332"/>
                  <a:gd name="T1" fmla="*/ 2147483646 h 275"/>
                  <a:gd name="T2" fmla="*/ 2147483646 w 332"/>
                  <a:gd name="T3" fmla="*/ 2147483646 h 275"/>
                  <a:gd name="T4" fmla="*/ 2147483646 w 332"/>
                  <a:gd name="T5" fmla="*/ 2147483646 h 275"/>
                  <a:gd name="T6" fmla="*/ 2147483646 w 332"/>
                  <a:gd name="T7" fmla="*/ 2147483646 h 275"/>
                  <a:gd name="T8" fmla="*/ 2147483646 w 332"/>
                  <a:gd name="T9" fmla="*/ 2147483646 h 275"/>
                  <a:gd name="T10" fmla="*/ 2147483646 w 332"/>
                  <a:gd name="T11" fmla="*/ 2147483646 h 275"/>
                  <a:gd name="T12" fmla="*/ 2147483646 w 332"/>
                  <a:gd name="T13" fmla="*/ 2147483646 h 275"/>
                  <a:gd name="T14" fmla="*/ 2147483646 w 332"/>
                  <a:gd name="T15" fmla="*/ 2147483646 h 275"/>
                  <a:gd name="T16" fmla="*/ 2147483646 w 332"/>
                  <a:gd name="T17" fmla="*/ 2147483646 h 275"/>
                  <a:gd name="T18" fmla="*/ 2147483646 w 332"/>
                  <a:gd name="T19" fmla="*/ 2147483646 h 275"/>
                  <a:gd name="T20" fmla="*/ 0 w 332"/>
                  <a:gd name="T21" fmla="*/ 2147483646 h 275"/>
                  <a:gd name="T22" fmla="*/ 2147483646 w 332"/>
                  <a:gd name="T23" fmla="*/ 2147483646 h 275"/>
                  <a:gd name="T24" fmla="*/ 2147483646 w 332"/>
                  <a:gd name="T25" fmla="*/ 2147483646 h 275"/>
                  <a:gd name="T26" fmla="*/ 2147483646 w 332"/>
                  <a:gd name="T27" fmla="*/ 2147483646 h 275"/>
                  <a:gd name="T28" fmla="*/ 2147483646 w 332"/>
                  <a:gd name="T29" fmla="*/ 2147483646 h 275"/>
                  <a:gd name="T30" fmla="*/ 2147483646 w 332"/>
                  <a:gd name="T31" fmla="*/ 2147483646 h 275"/>
                  <a:gd name="T32" fmla="*/ 2147483646 w 332"/>
                  <a:gd name="T33" fmla="*/ 2147483646 h 275"/>
                  <a:gd name="T34" fmla="*/ 2147483646 w 332"/>
                  <a:gd name="T35" fmla="*/ 2147483646 h 275"/>
                  <a:gd name="T36" fmla="*/ 2147483646 w 332"/>
                  <a:gd name="T37" fmla="*/ 2147483646 h 275"/>
                  <a:gd name="T38" fmla="*/ 2147483646 w 332"/>
                  <a:gd name="T39" fmla="*/ 2147483646 h 275"/>
                  <a:gd name="T40" fmla="*/ 2147483646 w 332"/>
                  <a:gd name="T41" fmla="*/ 2147483646 h 275"/>
                  <a:gd name="T42" fmla="*/ 2147483646 w 332"/>
                  <a:gd name="T43" fmla="*/ 2147483646 h 275"/>
                  <a:gd name="T44" fmla="*/ 2147483646 w 332"/>
                  <a:gd name="T45" fmla="*/ 2147483646 h 275"/>
                  <a:gd name="T46" fmla="*/ 2147483646 w 332"/>
                  <a:gd name="T47" fmla="*/ 2147483646 h 275"/>
                  <a:gd name="T48" fmla="*/ 2147483646 w 332"/>
                  <a:gd name="T49" fmla="*/ 2147483646 h 275"/>
                  <a:gd name="T50" fmla="*/ 2147483646 w 332"/>
                  <a:gd name="T51" fmla="*/ 2147483646 h 275"/>
                  <a:gd name="T52" fmla="*/ 2147483646 w 332"/>
                  <a:gd name="T53" fmla="*/ 2147483646 h 275"/>
                  <a:gd name="T54" fmla="*/ 2147483646 w 332"/>
                  <a:gd name="T55" fmla="*/ 2147483646 h 275"/>
                  <a:gd name="T56" fmla="*/ 2147483646 w 332"/>
                  <a:gd name="T57" fmla="*/ 2147483646 h 275"/>
                  <a:gd name="T58" fmla="*/ 2147483646 w 332"/>
                  <a:gd name="T59" fmla="*/ 2147483646 h 275"/>
                  <a:gd name="T60" fmla="*/ 2147483646 w 332"/>
                  <a:gd name="T61" fmla="*/ 2147483646 h 275"/>
                  <a:gd name="T62" fmla="*/ 2147483646 w 332"/>
                  <a:gd name="T63" fmla="*/ 2147483646 h 275"/>
                  <a:gd name="T64" fmla="*/ 2147483646 w 332"/>
                  <a:gd name="T65" fmla="*/ 2147483646 h 275"/>
                  <a:gd name="T66" fmla="*/ 2147483646 w 332"/>
                  <a:gd name="T67" fmla="*/ 2147483646 h 275"/>
                  <a:gd name="T68" fmla="*/ 2147483646 w 332"/>
                  <a:gd name="T69" fmla="*/ 2147483646 h 275"/>
                  <a:gd name="T70" fmla="*/ 2147483646 w 332"/>
                  <a:gd name="T71" fmla="*/ 2147483646 h 275"/>
                  <a:gd name="T72" fmla="*/ 2147483646 w 332"/>
                  <a:gd name="T73" fmla="*/ 2147483646 h 275"/>
                  <a:gd name="T74" fmla="*/ 2147483646 w 332"/>
                  <a:gd name="T75" fmla="*/ 2147483646 h 275"/>
                  <a:gd name="T76" fmla="*/ 2147483646 w 332"/>
                  <a:gd name="T77" fmla="*/ 2147483646 h 275"/>
                  <a:gd name="T78" fmla="*/ 2147483646 w 332"/>
                  <a:gd name="T79" fmla="*/ 2147483646 h 275"/>
                  <a:gd name="T80" fmla="*/ 2147483646 w 332"/>
                  <a:gd name="T81" fmla="*/ 2147483646 h 275"/>
                  <a:gd name="T82" fmla="*/ 2147483646 w 332"/>
                  <a:gd name="T83" fmla="*/ 2147483646 h 275"/>
                  <a:gd name="T84" fmla="*/ 2147483646 w 332"/>
                  <a:gd name="T85" fmla="*/ 2147483646 h 275"/>
                  <a:gd name="T86" fmla="*/ 2147483646 w 332"/>
                  <a:gd name="T87" fmla="*/ 2147483646 h 275"/>
                  <a:gd name="T88" fmla="*/ 2147483646 w 332"/>
                  <a:gd name="T89" fmla="*/ 2147483646 h 275"/>
                  <a:gd name="T90" fmla="*/ 2147483646 w 332"/>
                  <a:gd name="T91" fmla="*/ 2147483646 h 275"/>
                  <a:gd name="T92" fmla="*/ 2147483646 w 332"/>
                  <a:gd name="T93" fmla="*/ 2147483646 h 275"/>
                  <a:gd name="T94" fmla="*/ 2147483646 w 332"/>
                  <a:gd name="T95" fmla="*/ 2147483646 h 275"/>
                  <a:gd name="T96" fmla="*/ 2147483646 w 332"/>
                  <a:gd name="T97" fmla="*/ 2147483646 h 275"/>
                  <a:gd name="T98" fmla="*/ 2147483646 w 332"/>
                  <a:gd name="T99" fmla="*/ 2147483646 h 275"/>
                  <a:gd name="T100" fmla="*/ 2147483646 w 332"/>
                  <a:gd name="T101" fmla="*/ 2147483646 h 275"/>
                  <a:gd name="T102" fmla="*/ 2147483646 w 332"/>
                  <a:gd name="T103" fmla="*/ 2147483646 h 275"/>
                  <a:gd name="T104" fmla="*/ 2147483646 w 332"/>
                  <a:gd name="T105" fmla="*/ 2147483646 h 275"/>
                  <a:gd name="T106" fmla="*/ 2147483646 w 332"/>
                  <a:gd name="T107" fmla="*/ 2147483646 h 275"/>
                  <a:gd name="T108" fmla="*/ 2147483646 w 332"/>
                  <a:gd name="T109" fmla="*/ 2147483646 h 275"/>
                  <a:gd name="T110" fmla="*/ 2147483646 w 332"/>
                  <a:gd name="T111" fmla="*/ 2147483646 h 275"/>
                  <a:gd name="T112" fmla="*/ 2147483646 w 332"/>
                  <a:gd name="T113" fmla="*/ 2147483646 h 27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2" h="275">
                    <a:moveTo>
                      <a:pt x="244" y="46"/>
                    </a:moveTo>
                    <a:cubicBezTo>
                      <a:pt x="243" y="38"/>
                      <a:pt x="243" y="32"/>
                      <a:pt x="245" y="23"/>
                    </a:cubicBezTo>
                    <a:cubicBezTo>
                      <a:pt x="255" y="37"/>
                      <a:pt x="270" y="27"/>
                      <a:pt x="281" y="24"/>
                    </a:cubicBezTo>
                    <a:cubicBezTo>
                      <a:pt x="283" y="31"/>
                      <a:pt x="283" y="37"/>
                      <a:pt x="283" y="47"/>
                    </a:cubicBezTo>
                    <a:cubicBezTo>
                      <a:pt x="291" y="39"/>
                      <a:pt x="291" y="19"/>
                      <a:pt x="286" y="12"/>
                    </a:cubicBezTo>
                    <a:cubicBezTo>
                      <a:pt x="278" y="1"/>
                      <a:pt x="249" y="0"/>
                      <a:pt x="241" y="10"/>
                    </a:cubicBezTo>
                    <a:cubicBezTo>
                      <a:pt x="237" y="14"/>
                      <a:pt x="233" y="41"/>
                      <a:pt x="244" y="46"/>
                    </a:cubicBezTo>
                    <a:close/>
                    <a:moveTo>
                      <a:pt x="113" y="203"/>
                    </a:moveTo>
                    <a:cubicBezTo>
                      <a:pt x="113" y="211"/>
                      <a:pt x="113" y="211"/>
                      <a:pt x="113" y="211"/>
                    </a:cubicBezTo>
                    <a:cubicBezTo>
                      <a:pt x="70" y="223"/>
                      <a:pt x="70" y="223"/>
                      <a:pt x="70" y="223"/>
                    </a:cubicBezTo>
                    <a:cubicBezTo>
                      <a:pt x="70" y="252"/>
                      <a:pt x="70" y="252"/>
                      <a:pt x="70" y="252"/>
                    </a:cubicBezTo>
                    <a:cubicBezTo>
                      <a:pt x="90" y="267"/>
                      <a:pt x="90" y="267"/>
                      <a:pt x="90" y="267"/>
                    </a:cubicBezTo>
                    <a:cubicBezTo>
                      <a:pt x="90" y="275"/>
                      <a:pt x="90" y="275"/>
                      <a:pt x="90" y="275"/>
                    </a:cubicBezTo>
                    <a:cubicBezTo>
                      <a:pt x="35" y="275"/>
                      <a:pt x="35" y="275"/>
                      <a:pt x="35" y="275"/>
                    </a:cubicBezTo>
                    <a:cubicBezTo>
                      <a:pt x="35" y="266"/>
                      <a:pt x="35" y="266"/>
                      <a:pt x="35" y="266"/>
                    </a:cubicBezTo>
                    <a:cubicBezTo>
                      <a:pt x="54" y="252"/>
                      <a:pt x="54" y="252"/>
                      <a:pt x="54" y="252"/>
                    </a:cubicBezTo>
                    <a:cubicBezTo>
                      <a:pt x="54" y="223"/>
                      <a:pt x="54" y="223"/>
                      <a:pt x="54" y="223"/>
                    </a:cubicBezTo>
                    <a:cubicBezTo>
                      <a:pt x="15" y="223"/>
                      <a:pt x="15" y="223"/>
                      <a:pt x="15" y="223"/>
                    </a:cubicBezTo>
                    <a:cubicBezTo>
                      <a:pt x="12" y="202"/>
                      <a:pt x="12" y="202"/>
                      <a:pt x="12" y="202"/>
                    </a:cubicBezTo>
                    <a:cubicBezTo>
                      <a:pt x="21" y="199"/>
                      <a:pt x="21" y="199"/>
                      <a:pt x="21" y="199"/>
                    </a:cubicBezTo>
                    <a:cubicBezTo>
                      <a:pt x="9" y="182"/>
                      <a:pt x="9" y="182"/>
                      <a:pt x="9" y="182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3" y="116"/>
                      <a:pt x="33" y="116"/>
                      <a:pt x="33" y="116"/>
                    </a:cubicBezTo>
                    <a:cubicBezTo>
                      <a:pt x="43" y="182"/>
                      <a:pt x="43" y="182"/>
                      <a:pt x="43" y="182"/>
                    </a:cubicBezTo>
                    <a:cubicBezTo>
                      <a:pt x="34" y="198"/>
                      <a:pt x="34" y="198"/>
                      <a:pt x="34" y="198"/>
                    </a:cubicBezTo>
                    <a:cubicBezTo>
                      <a:pt x="45" y="198"/>
                      <a:pt x="45" y="198"/>
                      <a:pt x="45" y="198"/>
                    </a:cubicBezTo>
                    <a:cubicBezTo>
                      <a:pt x="50" y="198"/>
                      <a:pt x="50" y="198"/>
                      <a:pt x="50" y="198"/>
                    </a:cubicBezTo>
                    <a:cubicBezTo>
                      <a:pt x="48" y="124"/>
                      <a:pt x="33" y="112"/>
                      <a:pt x="50" y="81"/>
                    </a:cubicBezTo>
                    <a:cubicBezTo>
                      <a:pt x="54" y="82"/>
                      <a:pt x="54" y="82"/>
                      <a:pt x="54" y="82"/>
                    </a:cubicBezTo>
                    <a:cubicBezTo>
                      <a:pt x="54" y="77"/>
                      <a:pt x="53" y="73"/>
                      <a:pt x="52" y="69"/>
                    </a:cubicBezTo>
                    <a:cubicBezTo>
                      <a:pt x="29" y="56"/>
                      <a:pt x="37" y="26"/>
                      <a:pt x="57" y="20"/>
                    </a:cubicBezTo>
                    <a:cubicBezTo>
                      <a:pt x="68" y="16"/>
                      <a:pt x="81" y="17"/>
                      <a:pt x="90" y="26"/>
                    </a:cubicBezTo>
                    <a:cubicBezTo>
                      <a:pt x="97" y="33"/>
                      <a:pt x="93" y="35"/>
                      <a:pt x="93" y="35"/>
                    </a:cubicBezTo>
                    <a:cubicBezTo>
                      <a:pt x="92" y="36"/>
                      <a:pt x="92" y="36"/>
                      <a:pt x="92" y="36"/>
                    </a:cubicBezTo>
                    <a:cubicBezTo>
                      <a:pt x="93" y="39"/>
                      <a:pt x="94" y="45"/>
                      <a:pt x="94" y="46"/>
                    </a:cubicBezTo>
                    <a:cubicBezTo>
                      <a:pt x="94" y="47"/>
                      <a:pt x="92" y="48"/>
                      <a:pt x="92" y="48"/>
                    </a:cubicBezTo>
                    <a:cubicBezTo>
                      <a:pt x="96" y="59"/>
                      <a:pt x="96" y="59"/>
                      <a:pt x="96" y="59"/>
                    </a:cubicBezTo>
                    <a:cubicBezTo>
                      <a:pt x="93" y="61"/>
                      <a:pt x="93" y="61"/>
                      <a:pt x="93" y="61"/>
                    </a:cubicBezTo>
                    <a:cubicBezTo>
                      <a:pt x="94" y="64"/>
                      <a:pt x="94" y="67"/>
                      <a:pt x="94" y="71"/>
                    </a:cubicBezTo>
                    <a:cubicBezTo>
                      <a:pt x="93" y="71"/>
                      <a:pt x="91" y="73"/>
                      <a:pt x="90" y="73"/>
                    </a:cubicBezTo>
                    <a:cubicBezTo>
                      <a:pt x="80" y="74"/>
                      <a:pt x="80" y="74"/>
                      <a:pt x="80" y="74"/>
                    </a:cubicBezTo>
                    <a:cubicBezTo>
                      <a:pt x="80" y="88"/>
                      <a:pt x="80" y="88"/>
                      <a:pt x="80" y="88"/>
                    </a:cubicBezTo>
                    <a:cubicBezTo>
                      <a:pt x="149" y="105"/>
                      <a:pt x="149" y="105"/>
                      <a:pt x="149" y="105"/>
                    </a:cubicBezTo>
                    <a:cubicBezTo>
                      <a:pt x="159" y="106"/>
                      <a:pt x="154" y="107"/>
                      <a:pt x="165" y="108"/>
                    </a:cubicBezTo>
                    <a:cubicBezTo>
                      <a:pt x="172" y="109"/>
                      <a:pt x="179" y="116"/>
                      <a:pt x="180" y="120"/>
                    </a:cubicBezTo>
                    <a:cubicBezTo>
                      <a:pt x="181" y="120"/>
                      <a:pt x="181" y="120"/>
                      <a:pt x="181" y="120"/>
                    </a:cubicBezTo>
                    <a:cubicBezTo>
                      <a:pt x="203" y="120"/>
                      <a:pt x="203" y="120"/>
                      <a:pt x="203" y="120"/>
                    </a:cubicBezTo>
                    <a:cubicBezTo>
                      <a:pt x="202" y="100"/>
                      <a:pt x="204" y="86"/>
                      <a:pt x="208" y="79"/>
                    </a:cubicBezTo>
                    <a:cubicBezTo>
                      <a:pt x="218" y="75"/>
                      <a:pt x="226" y="73"/>
                      <a:pt x="236" y="69"/>
                    </a:cubicBezTo>
                    <a:cubicBezTo>
                      <a:pt x="234" y="88"/>
                      <a:pt x="234" y="88"/>
                      <a:pt x="234" y="88"/>
                    </a:cubicBezTo>
                    <a:cubicBezTo>
                      <a:pt x="239" y="88"/>
                      <a:pt x="239" y="88"/>
                      <a:pt x="239" y="88"/>
                    </a:cubicBezTo>
                    <a:cubicBezTo>
                      <a:pt x="235" y="92"/>
                      <a:pt x="235" y="92"/>
                      <a:pt x="235" y="92"/>
                    </a:cubicBezTo>
                    <a:cubicBezTo>
                      <a:pt x="235" y="92"/>
                      <a:pt x="235" y="92"/>
                      <a:pt x="235" y="92"/>
                    </a:cubicBezTo>
                    <a:cubicBezTo>
                      <a:pt x="235" y="92"/>
                      <a:pt x="243" y="107"/>
                      <a:pt x="249" y="117"/>
                    </a:cubicBezTo>
                    <a:cubicBezTo>
                      <a:pt x="250" y="118"/>
                      <a:pt x="252" y="118"/>
                      <a:pt x="252" y="119"/>
                    </a:cubicBezTo>
                    <a:cubicBezTo>
                      <a:pt x="248" y="111"/>
                      <a:pt x="240" y="96"/>
                      <a:pt x="238" y="92"/>
                    </a:cubicBezTo>
                    <a:cubicBezTo>
                      <a:pt x="243" y="87"/>
                      <a:pt x="243" y="87"/>
                      <a:pt x="243" y="87"/>
                    </a:cubicBezTo>
                    <a:cubicBezTo>
                      <a:pt x="242" y="85"/>
                      <a:pt x="242" y="85"/>
                      <a:pt x="242" y="85"/>
                    </a:cubicBezTo>
                    <a:cubicBezTo>
                      <a:pt x="236" y="86"/>
                      <a:pt x="236" y="86"/>
                      <a:pt x="236" y="86"/>
                    </a:cubicBezTo>
                    <a:cubicBezTo>
                      <a:pt x="237" y="69"/>
                      <a:pt x="237" y="69"/>
                      <a:pt x="237" y="69"/>
                    </a:cubicBezTo>
                    <a:cubicBezTo>
                      <a:pt x="239" y="67"/>
                      <a:pt x="246" y="64"/>
                      <a:pt x="248" y="62"/>
                    </a:cubicBezTo>
                    <a:cubicBezTo>
                      <a:pt x="249" y="62"/>
                      <a:pt x="249" y="62"/>
                      <a:pt x="249" y="62"/>
                    </a:cubicBezTo>
                    <a:cubicBezTo>
                      <a:pt x="249" y="79"/>
                      <a:pt x="249" y="79"/>
                      <a:pt x="249" y="79"/>
                    </a:cubicBezTo>
                    <a:cubicBezTo>
                      <a:pt x="256" y="97"/>
                      <a:pt x="256" y="97"/>
                      <a:pt x="256" y="97"/>
                    </a:cubicBezTo>
                    <a:cubicBezTo>
                      <a:pt x="260" y="78"/>
                      <a:pt x="260" y="78"/>
                      <a:pt x="260" y="78"/>
                    </a:cubicBezTo>
                    <a:cubicBezTo>
                      <a:pt x="258" y="75"/>
                      <a:pt x="258" y="75"/>
                      <a:pt x="258" y="75"/>
                    </a:cubicBezTo>
                    <a:cubicBezTo>
                      <a:pt x="260" y="70"/>
                      <a:pt x="260" y="70"/>
                      <a:pt x="260" y="70"/>
                    </a:cubicBezTo>
                    <a:cubicBezTo>
                      <a:pt x="267" y="70"/>
                      <a:pt x="267" y="70"/>
                      <a:pt x="267" y="70"/>
                    </a:cubicBezTo>
                    <a:cubicBezTo>
                      <a:pt x="270" y="75"/>
                      <a:pt x="270" y="75"/>
                      <a:pt x="270" y="75"/>
                    </a:cubicBezTo>
                    <a:cubicBezTo>
                      <a:pt x="267" y="78"/>
                      <a:pt x="267" y="78"/>
                      <a:pt x="267" y="78"/>
                    </a:cubicBezTo>
                    <a:cubicBezTo>
                      <a:pt x="272" y="97"/>
                      <a:pt x="272" y="97"/>
                      <a:pt x="272" y="97"/>
                    </a:cubicBezTo>
                    <a:cubicBezTo>
                      <a:pt x="278" y="79"/>
                      <a:pt x="278" y="79"/>
                      <a:pt x="278" y="79"/>
                    </a:cubicBezTo>
                    <a:cubicBezTo>
                      <a:pt x="279" y="63"/>
                      <a:pt x="279" y="63"/>
                      <a:pt x="279" y="63"/>
                    </a:cubicBezTo>
                    <a:cubicBezTo>
                      <a:pt x="282" y="65"/>
                      <a:pt x="287" y="67"/>
                      <a:pt x="289" y="69"/>
                    </a:cubicBezTo>
                    <a:cubicBezTo>
                      <a:pt x="289" y="86"/>
                      <a:pt x="289" y="86"/>
                      <a:pt x="289" y="86"/>
                    </a:cubicBezTo>
                    <a:cubicBezTo>
                      <a:pt x="284" y="85"/>
                      <a:pt x="284" y="85"/>
                      <a:pt x="284" y="85"/>
                    </a:cubicBezTo>
                    <a:cubicBezTo>
                      <a:pt x="283" y="87"/>
                      <a:pt x="283" y="87"/>
                      <a:pt x="283" y="87"/>
                    </a:cubicBezTo>
                    <a:cubicBezTo>
                      <a:pt x="288" y="92"/>
                      <a:pt x="288" y="92"/>
                      <a:pt x="288" y="92"/>
                    </a:cubicBezTo>
                    <a:cubicBezTo>
                      <a:pt x="286" y="95"/>
                      <a:pt x="280" y="107"/>
                      <a:pt x="276" y="115"/>
                    </a:cubicBezTo>
                    <a:cubicBezTo>
                      <a:pt x="276" y="115"/>
                      <a:pt x="276" y="115"/>
                      <a:pt x="276" y="115"/>
                    </a:cubicBezTo>
                    <a:cubicBezTo>
                      <a:pt x="276" y="115"/>
                      <a:pt x="276" y="115"/>
                      <a:pt x="276" y="115"/>
                    </a:cubicBezTo>
                    <a:cubicBezTo>
                      <a:pt x="275" y="116"/>
                      <a:pt x="274" y="118"/>
                      <a:pt x="273" y="119"/>
                    </a:cubicBezTo>
                    <a:cubicBezTo>
                      <a:pt x="274" y="118"/>
                      <a:pt x="275" y="118"/>
                      <a:pt x="276" y="117"/>
                    </a:cubicBezTo>
                    <a:cubicBezTo>
                      <a:pt x="282" y="107"/>
                      <a:pt x="290" y="92"/>
                      <a:pt x="290" y="92"/>
                    </a:cubicBezTo>
                    <a:cubicBezTo>
                      <a:pt x="291" y="92"/>
                      <a:pt x="291" y="92"/>
                      <a:pt x="291" y="92"/>
                    </a:cubicBezTo>
                    <a:cubicBezTo>
                      <a:pt x="287" y="88"/>
                      <a:pt x="287" y="88"/>
                      <a:pt x="287" y="88"/>
                    </a:cubicBezTo>
                    <a:cubicBezTo>
                      <a:pt x="292" y="88"/>
                      <a:pt x="292" y="88"/>
                      <a:pt x="292" y="88"/>
                    </a:cubicBezTo>
                    <a:cubicBezTo>
                      <a:pt x="290" y="69"/>
                      <a:pt x="290" y="69"/>
                      <a:pt x="290" y="69"/>
                    </a:cubicBezTo>
                    <a:cubicBezTo>
                      <a:pt x="316" y="79"/>
                      <a:pt x="316" y="79"/>
                      <a:pt x="316" y="79"/>
                    </a:cubicBezTo>
                    <a:cubicBezTo>
                      <a:pt x="322" y="89"/>
                      <a:pt x="322" y="104"/>
                      <a:pt x="322" y="120"/>
                    </a:cubicBezTo>
                    <a:cubicBezTo>
                      <a:pt x="332" y="120"/>
                      <a:pt x="332" y="120"/>
                      <a:pt x="332" y="120"/>
                    </a:cubicBezTo>
                    <a:cubicBezTo>
                      <a:pt x="332" y="139"/>
                      <a:pt x="332" y="139"/>
                      <a:pt x="332" y="139"/>
                    </a:cubicBezTo>
                    <a:cubicBezTo>
                      <a:pt x="332" y="147"/>
                      <a:pt x="332" y="147"/>
                      <a:pt x="332" y="147"/>
                    </a:cubicBezTo>
                    <a:cubicBezTo>
                      <a:pt x="332" y="274"/>
                      <a:pt x="332" y="274"/>
                      <a:pt x="332" y="274"/>
                    </a:cubicBezTo>
                    <a:cubicBezTo>
                      <a:pt x="190" y="274"/>
                      <a:pt x="190" y="274"/>
                      <a:pt x="190" y="274"/>
                    </a:cubicBezTo>
                    <a:cubicBezTo>
                      <a:pt x="190" y="147"/>
                      <a:pt x="190" y="147"/>
                      <a:pt x="190" y="147"/>
                    </a:cubicBezTo>
                    <a:cubicBezTo>
                      <a:pt x="147" y="147"/>
                      <a:pt x="147" y="147"/>
                      <a:pt x="147" y="147"/>
                    </a:cubicBezTo>
                    <a:cubicBezTo>
                      <a:pt x="147" y="124"/>
                      <a:pt x="147" y="124"/>
                      <a:pt x="147" y="124"/>
                    </a:cubicBezTo>
                    <a:cubicBezTo>
                      <a:pt x="133" y="124"/>
                      <a:pt x="120" y="124"/>
                      <a:pt x="106" y="123"/>
                    </a:cubicBezTo>
                    <a:cubicBezTo>
                      <a:pt x="105" y="138"/>
                      <a:pt x="103" y="152"/>
                      <a:pt x="102" y="166"/>
                    </a:cubicBezTo>
                    <a:cubicBezTo>
                      <a:pt x="128" y="168"/>
                      <a:pt x="152" y="175"/>
                      <a:pt x="172" y="189"/>
                    </a:cubicBezTo>
                    <a:cubicBezTo>
                      <a:pt x="158" y="217"/>
                      <a:pt x="144" y="246"/>
                      <a:pt x="131" y="275"/>
                    </a:cubicBezTo>
                    <a:cubicBezTo>
                      <a:pt x="123" y="275"/>
                      <a:pt x="116" y="275"/>
                      <a:pt x="108" y="275"/>
                    </a:cubicBezTo>
                    <a:cubicBezTo>
                      <a:pt x="117" y="250"/>
                      <a:pt x="110" y="228"/>
                      <a:pt x="130" y="204"/>
                    </a:cubicBezTo>
                    <a:cubicBezTo>
                      <a:pt x="125" y="204"/>
                      <a:pt x="119" y="203"/>
                      <a:pt x="113" y="203"/>
                    </a:cubicBezTo>
                    <a:close/>
                    <a:moveTo>
                      <a:pt x="226" y="120"/>
                    </a:moveTo>
                    <a:cubicBezTo>
                      <a:pt x="231" y="120"/>
                      <a:pt x="231" y="120"/>
                      <a:pt x="231" y="120"/>
                    </a:cubicBezTo>
                    <a:cubicBezTo>
                      <a:pt x="227" y="107"/>
                      <a:pt x="227" y="107"/>
                      <a:pt x="227" y="107"/>
                    </a:cubicBezTo>
                    <a:cubicBezTo>
                      <a:pt x="226" y="107"/>
                      <a:pt x="226" y="107"/>
                      <a:pt x="226" y="107"/>
                    </a:cubicBezTo>
                    <a:cubicBezTo>
                      <a:pt x="226" y="120"/>
                      <a:pt x="226" y="120"/>
                      <a:pt x="226" y="120"/>
                    </a:cubicBezTo>
                    <a:close/>
                    <a:moveTo>
                      <a:pt x="296" y="120"/>
                    </a:moveTo>
                    <a:cubicBezTo>
                      <a:pt x="301" y="120"/>
                      <a:pt x="301" y="120"/>
                      <a:pt x="301" y="120"/>
                    </a:cubicBezTo>
                    <a:cubicBezTo>
                      <a:pt x="302" y="107"/>
                      <a:pt x="302" y="107"/>
                      <a:pt x="302" y="107"/>
                    </a:cubicBezTo>
                    <a:cubicBezTo>
                      <a:pt x="300" y="107"/>
                      <a:pt x="300" y="107"/>
                      <a:pt x="300" y="107"/>
                    </a:cubicBezTo>
                    <a:lnTo>
                      <a:pt x="296" y="12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sz="2400"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</p:grpSp>
        <p:grpSp>
          <p:nvGrpSpPr>
            <p:cNvPr id="34" name="组合 15"/>
            <p:cNvGrpSpPr/>
            <p:nvPr/>
          </p:nvGrpSpPr>
          <p:grpSpPr bwMode="auto">
            <a:xfrm>
              <a:off x="4083672" y="3202520"/>
              <a:ext cx="1654758" cy="2342103"/>
              <a:chOff x="0" y="0"/>
              <a:chExt cx="1147515" cy="1624019"/>
            </a:xfrm>
          </p:grpSpPr>
          <p:grpSp>
            <p:nvGrpSpPr>
              <p:cNvPr id="35" name="组合 22"/>
              <p:cNvGrpSpPr/>
              <p:nvPr/>
            </p:nvGrpSpPr>
            <p:grpSpPr bwMode="auto">
              <a:xfrm rot="-5400000">
                <a:off x="-238252" y="238252"/>
                <a:ext cx="1624019" cy="1147515"/>
                <a:chOff x="0" y="0"/>
                <a:chExt cx="2070437" cy="1462949"/>
              </a:xfrm>
            </p:grpSpPr>
            <p:sp>
              <p:nvSpPr>
                <p:cNvPr id="37" name="等腰三角形 6"/>
                <p:cNvSpPr/>
                <p:nvPr/>
              </p:nvSpPr>
              <p:spPr bwMode="auto">
                <a:xfrm>
                  <a:off x="10119" y="900432"/>
                  <a:ext cx="597048" cy="562517"/>
                </a:xfrm>
                <a:custGeom>
                  <a:avLst/>
                  <a:gdLst>
                    <a:gd name="T0" fmla="*/ 25306 w 595852"/>
                    <a:gd name="T1" fmla="*/ 449309 h 562574"/>
                    <a:gd name="T2" fmla="*/ 595852 w 595852"/>
                    <a:gd name="T3" fmla="*/ 0 h 562574"/>
                    <a:gd name="T4" fmla="*/ 145089 w 595852"/>
                    <a:gd name="T5" fmla="*/ 516627 h 562574"/>
                    <a:gd name="T6" fmla="*/ 25306 w 595852"/>
                    <a:gd name="T7" fmla="*/ 449309 h 562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95852" h="562574">
                      <a:moveTo>
                        <a:pt x="25306" y="449309"/>
                      </a:moveTo>
                      <a:cubicBezTo>
                        <a:pt x="-54198" y="152174"/>
                        <a:pt x="32189" y="76940"/>
                        <a:pt x="595852" y="0"/>
                      </a:cubicBezTo>
                      <a:lnTo>
                        <a:pt x="145089" y="516627"/>
                      </a:lnTo>
                      <a:cubicBezTo>
                        <a:pt x="54671" y="611059"/>
                        <a:pt x="45599" y="545610"/>
                        <a:pt x="25306" y="449309"/>
                      </a:cubicBezTo>
                      <a:close/>
                    </a:path>
                  </a:pathLst>
                </a:custGeom>
                <a:solidFill>
                  <a:srgbClr val="00C2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38" name="右箭头 5"/>
                <p:cNvSpPr/>
                <p:nvPr/>
              </p:nvSpPr>
              <p:spPr bwMode="auto">
                <a:xfrm>
                  <a:off x="1" y="1"/>
                  <a:ext cx="2070437" cy="1175620"/>
                </a:xfrm>
                <a:custGeom>
                  <a:avLst/>
                  <a:gdLst>
                    <a:gd name="T0" fmla="*/ 13051 w 2070437"/>
                    <a:gd name="T1" fmla="*/ 1173182 h 1175256"/>
                    <a:gd name="T2" fmla="*/ 42486 w 2070437"/>
                    <a:gd name="T3" fmla="*/ 1015377 h 1175256"/>
                    <a:gd name="T4" fmla="*/ 757739 w 2070437"/>
                    <a:gd name="T5" fmla="*/ 305735 h 1175256"/>
                    <a:gd name="T6" fmla="*/ 1063474 w 2070437"/>
                    <a:gd name="T7" fmla="*/ 196343 h 1175256"/>
                    <a:gd name="T8" fmla="*/ 1482809 w 2070437"/>
                    <a:gd name="T9" fmla="*/ 194963 h 1175256"/>
                    <a:gd name="T10" fmla="*/ 1482809 w 2070437"/>
                    <a:gd name="T11" fmla="*/ 0 h 1175256"/>
                    <a:gd name="T12" fmla="*/ 2070437 w 2070437"/>
                    <a:gd name="T13" fmla="*/ 587628 h 1175256"/>
                    <a:gd name="T14" fmla="*/ 1482809 w 2070437"/>
                    <a:gd name="T15" fmla="*/ 1175256 h 1175256"/>
                    <a:gd name="T16" fmla="*/ 1482809 w 2070437"/>
                    <a:gd name="T17" fmla="*/ 980293 h 1175256"/>
                    <a:gd name="T18" fmla="*/ 575421 w 2070437"/>
                    <a:gd name="T19" fmla="*/ 980293 h 1175256"/>
                    <a:gd name="T20" fmla="*/ 13051 w 2070437"/>
                    <a:gd name="T21" fmla="*/ 1173182 h 1175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070437" h="1175256">
                      <a:moveTo>
                        <a:pt x="13051" y="1173182"/>
                      </a:moveTo>
                      <a:cubicBezTo>
                        <a:pt x="-2844" y="1119414"/>
                        <a:pt x="-14547" y="1071950"/>
                        <a:pt x="42486" y="1015377"/>
                      </a:cubicBezTo>
                      <a:lnTo>
                        <a:pt x="757739" y="305735"/>
                      </a:lnTo>
                      <a:cubicBezTo>
                        <a:pt x="865261" y="182319"/>
                        <a:pt x="897049" y="187928"/>
                        <a:pt x="1063474" y="196343"/>
                      </a:cubicBezTo>
                      <a:lnTo>
                        <a:pt x="1482809" y="194963"/>
                      </a:lnTo>
                      <a:lnTo>
                        <a:pt x="1482809" y="0"/>
                      </a:lnTo>
                      <a:lnTo>
                        <a:pt x="2070437" y="587628"/>
                      </a:lnTo>
                      <a:lnTo>
                        <a:pt x="1482809" y="1175256"/>
                      </a:lnTo>
                      <a:lnTo>
                        <a:pt x="1482809" y="980293"/>
                      </a:lnTo>
                      <a:lnTo>
                        <a:pt x="575421" y="980293"/>
                      </a:lnTo>
                      <a:cubicBezTo>
                        <a:pt x="196758" y="984047"/>
                        <a:pt x="69150" y="967474"/>
                        <a:pt x="13051" y="1173182"/>
                      </a:cubicBezTo>
                      <a:close/>
                    </a:path>
                  </a:pathLst>
                </a:custGeom>
                <a:solidFill>
                  <a:srgbClr val="00A2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eaLnBrk="1" hangingPunct="1">
                    <a:buFont typeface="Arial" panose="020B0604020202020204" pitchFamily="34" charset="0"/>
                    <a:buNone/>
                    <a:defRPr/>
                  </a:pPr>
                  <a:endParaRPr lang="zh-CN" altLang="en-US" sz="2400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</p:grpSp>
          <p:sp>
            <p:nvSpPr>
              <p:cNvPr id="36" name="Freeform 21"/>
              <p:cNvSpPr>
                <a:spLocks noEditPoints="1"/>
              </p:cNvSpPr>
              <p:nvPr/>
            </p:nvSpPr>
            <p:spPr bwMode="auto">
              <a:xfrm>
                <a:off x="296372" y="279498"/>
                <a:ext cx="391200" cy="256623"/>
              </a:xfrm>
              <a:custGeom>
                <a:avLst/>
                <a:gdLst>
                  <a:gd name="T0" fmla="*/ 2147483646 w 357"/>
                  <a:gd name="T1" fmla="*/ 2147483646 h 234"/>
                  <a:gd name="T2" fmla="*/ 2147483646 w 357"/>
                  <a:gd name="T3" fmla="*/ 2147483646 h 234"/>
                  <a:gd name="T4" fmla="*/ 2147483646 w 357"/>
                  <a:gd name="T5" fmla="*/ 2147483646 h 234"/>
                  <a:gd name="T6" fmla="*/ 0 w 357"/>
                  <a:gd name="T7" fmla="*/ 2147483646 h 234"/>
                  <a:gd name="T8" fmla="*/ 2147483646 w 357"/>
                  <a:gd name="T9" fmla="*/ 2147483646 h 234"/>
                  <a:gd name="T10" fmla="*/ 2147483646 w 357"/>
                  <a:gd name="T11" fmla="*/ 2147483646 h 234"/>
                  <a:gd name="T12" fmla="*/ 2147483646 w 357"/>
                  <a:gd name="T13" fmla="*/ 2147483646 h 234"/>
                  <a:gd name="T14" fmla="*/ 2147483646 w 357"/>
                  <a:gd name="T15" fmla="*/ 2147483646 h 234"/>
                  <a:gd name="T16" fmla="*/ 2147483646 w 357"/>
                  <a:gd name="T17" fmla="*/ 2147483646 h 234"/>
                  <a:gd name="T18" fmla="*/ 2147483646 w 357"/>
                  <a:gd name="T19" fmla="*/ 2147483646 h 234"/>
                  <a:gd name="T20" fmla="*/ 2147483646 w 357"/>
                  <a:gd name="T21" fmla="*/ 2147483646 h 234"/>
                  <a:gd name="T22" fmla="*/ 2147483646 w 357"/>
                  <a:gd name="T23" fmla="*/ 0 h 234"/>
                  <a:gd name="T24" fmla="*/ 2147483646 w 357"/>
                  <a:gd name="T25" fmla="*/ 2147483646 h 234"/>
                  <a:gd name="T26" fmla="*/ 2147483646 w 357"/>
                  <a:gd name="T27" fmla="*/ 2147483646 h 234"/>
                  <a:gd name="T28" fmla="*/ 2147483646 w 357"/>
                  <a:gd name="T29" fmla="*/ 2147483646 h 234"/>
                  <a:gd name="T30" fmla="*/ 2147483646 w 357"/>
                  <a:gd name="T31" fmla="*/ 2147483646 h 234"/>
                  <a:gd name="T32" fmla="*/ 2147483646 w 357"/>
                  <a:gd name="T33" fmla="*/ 2147483646 h 234"/>
                  <a:gd name="T34" fmla="*/ 2147483646 w 357"/>
                  <a:gd name="T35" fmla="*/ 2147483646 h 234"/>
                  <a:gd name="T36" fmla="*/ 2147483646 w 357"/>
                  <a:gd name="T37" fmla="*/ 2147483646 h 234"/>
                  <a:gd name="T38" fmla="*/ 2147483646 w 357"/>
                  <a:gd name="T39" fmla="*/ 2147483646 h 234"/>
                  <a:gd name="T40" fmla="*/ 2147483646 w 357"/>
                  <a:gd name="T41" fmla="*/ 2147483646 h 234"/>
                  <a:gd name="T42" fmla="*/ 2147483646 w 357"/>
                  <a:gd name="T43" fmla="*/ 2147483646 h 234"/>
                  <a:gd name="T44" fmla="*/ 2147483646 w 357"/>
                  <a:gd name="T45" fmla="*/ 2147483646 h 234"/>
                  <a:gd name="T46" fmla="*/ 2147483646 w 357"/>
                  <a:gd name="T47" fmla="*/ 2147483646 h 234"/>
                  <a:gd name="T48" fmla="*/ 2147483646 w 357"/>
                  <a:gd name="T49" fmla="*/ 2147483646 h 234"/>
                  <a:gd name="T50" fmla="*/ 2147483646 w 357"/>
                  <a:gd name="T51" fmla="*/ 2147483646 h 234"/>
                  <a:gd name="T52" fmla="*/ 2147483646 w 357"/>
                  <a:gd name="T53" fmla="*/ 2147483646 h 234"/>
                  <a:gd name="T54" fmla="*/ 2147483646 w 357"/>
                  <a:gd name="T55" fmla="*/ 2147483646 h 234"/>
                  <a:gd name="T56" fmla="*/ 2147483646 w 357"/>
                  <a:gd name="T57" fmla="*/ 0 h 234"/>
                  <a:gd name="T58" fmla="*/ 2147483646 w 357"/>
                  <a:gd name="T59" fmla="*/ 2147483646 h 234"/>
                  <a:gd name="T60" fmla="*/ 2147483646 w 357"/>
                  <a:gd name="T61" fmla="*/ 2147483646 h 234"/>
                  <a:gd name="T62" fmla="*/ 2147483646 w 357"/>
                  <a:gd name="T63" fmla="*/ 2147483646 h 234"/>
                  <a:gd name="T64" fmla="*/ 2147483646 w 357"/>
                  <a:gd name="T65" fmla="*/ 2147483646 h 234"/>
                  <a:gd name="T66" fmla="*/ 2147483646 w 357"/>
                  <a:gd name="T67" fmla="*/ 2147483646 h 23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57" h="234">
                    <a:moveTo>
                      <a:pt x="259" y="196"/>
                    </a:moveTo>
                    <a:cubicBezTo>
                      <a:pt x="228" y="170"/>
                      <a:pt x="228" y="170"/>
                      <a:pt x="228" y="170"/>
                    </a:cubicBezTo>
                    <a:cubicBezTo>
                      <a:pt x="239" y="158"/>
                      <a:pt x="239" y="158"/>
                      <a:pt x="239" y="158"/>
                    </a:cubicBezTo>
                    <a:cubicBezTo>
                      <a:pt x="273" y="180"/>
                      <a:pt x="273" y="180"/>
                      <a:pt x="273" y="180"/>
                    </a:cubicBezTo>
                    <a:cubicBezTo>
                      <a:pt x="269" y="185"/>
                      <a:pt x="264" y="191"/>
                      <a:pt x="259" y="196"/>
                    </a:cubicBezTo>
                    <a:close/>
                    <a:moveTo>
                      <a:pt x="80" y="18"/>
                    </a:moveTo>
                    <a:cubicBezTo>
                      <a:pt x="34" y="5"/>
                      <a:pt x="34" y="5"/>
                      <a:pt x="34" y="5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47" y="137"/>
                      <a:pt x="47" y="137"/>
                      <a:pt x="47" y="137"/>
                    </a:cubicBezTo>
                    <a:cubicBezTo>
                      <a:pt x="52" y="118"/>
                      <a:pt x="52" y="118"/>
                      <a:pt x="52" y="118"/>
                    </a:cubicBezTo>
                    <a:cubicBezTo>
                      <a:pt x="78" y="139"/>
                      <a:pt x="78" y="139"/>
                      <a:pt x="78" y="139"/>
                    </a:cubicBezTo>
                    <a:cubicBezTo>
                      <a:pt x="141" y="86"/>
                      <a:pt x="141" y="86"/>
                      <a:pt x="141" y="86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208" y="101"/>
                      <a:pt x="208" y="101"/>
                      <a:pt x="208" y="101"/>
                    </a:cubicBezTo>
                    <a:cubicBezTo>
                      <a:pt x="221" y="90"/>
                      <a:pt x="221" y="90"/>
                      <a:pt x="221" y="90"/>
                    </a:cubicBezTo>
                    <a:cubicBezTo>
                      <a:pt x="195" y="44"/>
                      <a:pt x="195" y="44"/>
                      <a:pt x="195" y="44"/>
                    </a:cubicBezTo>
                    <a:cubicBezTo>
                      <a:pt x="135" y="41"/>
                      <a:pt x="135" y="41"/>
                      <a:pt x="135" y="41"/>
                    </a:cubicBezTo>
                    <a:cubicBezTo>
                      <a:pt x="90" y="48"/>
                      <a:pt x="90" y="48"/>
                      <a:pt x="90" y="48"/>
                    </a:cubicBezTo>
                    <a:cubicBezTo>
                      <a:pt x="85" y="46"/>
                      <a:pt x="85" y="46"/>
                      <a:pt x="85" y="46"/>
                    </a:cubicBezTo>
                    <a:cubicBezTo>
                      <a:pt x="69" y="76"/>
                      <a:pt x="69" y="76"/>
                      <a:pt x="69" y="76"/>
                    </a:cubicBezTo>
                    <a:cubicBezTo>
                      <a:pt x="64" y="74"/>
                      <a:pt x="64" y="74"/>
                      <a:pt x="64" y="74"/>
                    </a:cubicBezTo>
                    <a:cubicBezTo>
                      <a:pt x="75" y="38"/>
                      <a:pt x="75" y="38"/>
                      <a:pt x="75" y="38"/>
                    </a:cubicBezTo>
                    <a:cubicBezTo>
                      <a:pt x="80" y="18"/>
                      <a:pt x="80" y="18"/>
                      <a:pt x="80" y="18"/>
                    </a:cubicBezTo>
                    <a:close/>
                    <a:moveTo>
                      <a:pt x="280" y="0"/>
                    </a:moveTo>
                    <a:cubicBezTo>
                      <a:pt x="243" y="30"/>
                      <a:pt x="243" y="30"/>
                      <a:pt x="243" y="30"/>
                    </a:cubicBezTo>
                    <a:cubicBezTo>
                      <a:pt x="249" y="38"/>
                      <a:pt x="249" y="38"/>
                      <a:pt x="249" y="38"/>
                    </a:cubicBezTo>
                    <a:cubicBezTo>
                      <a:pt x="249" y="38"/>
                      <a:pt x="249" y="38"/>
                      <a:pt x="249" y="38"/>
                    </a:cubicBezTo>
                    <a:cubicBezTo>
                      <a:pt x="279" y="75"/>
                      <a:pt x="279" y="75"/>
                      <a:pt x="279" y="75"/>
                    </a:cubicBezTo>
                    <a:cubicBezTo>
                      <a:pt x="274" y="79"/>
                      <a:pt x="274" y="79"/>
                      <a:pt x="274" y="79"/>
                    </a:cubicBezTo>
                    <a:cubicBezTo>
                      <a:pt x="233" y="42"/>
                      <a:pt x="233" y="42"/>
                      <a:pt x="233" y="42"/>
                    </a:cubicBezTo>
                    <a:cubicBezTo>
                      <a:pt x="226" y="44"/>
                      <a:pt x="219" y="48"/>
                      <a:pt x="210" y="52"/>
                    </a:cubicBezTo>
                    <a:cubicBezTo>
                      <a:pt x="234" y="89"/>
                      <a:pt x="234" y="89"/>
                      <a:pt x="234" y="89"/>
                    </a:cubicBezTo>
                    <a:cubicBezTo>
                      <a:pt x="210" y="109"/>
                      <a:pt x="210" y="109"/>
                      <a:pt x="210" y="109"/>
                    </a:cubicBezTo>
                    <a:cubicBezTo>
                      <a:pt x="167" y="85"/>
                      <a:pt x="167" y="85"/>
                      <a:pt x="167" y="85"/>
                    </a:cubicBezTo>
                    <a:cubicBezTo>
                      <a:pt x="151" y="90"/>
                      <a:pt x="151" y="90"/>
                      <a:pt x="151" y="90"/>
                    </a:cubicBezTo>
                    <a:cubicBezTo>
                      <a:pt x="121" y="112"/>
                      <a:pt x="92" y="137"/>
                      <a:pt x="69" y="160"/>
                    </a:cubicBezTo>
                    <a:cubicBezTo>
                      <a:pt x="71" y="170"/>
                      <a:pt x="78" y="177"/>
                      <a:pt x="90" y="181"/>
                    </a:cubicBezTo>
                    <a:cubicBezTo>
                      <a:pt x="103" y="169"/>
                      <a:pt x="127" y="150"/>
                      <a:pt x="141" y="139"/>
                    </a:cubicBezTo>
                    <a:cubicBezTo>
                      <a:pt x="143" y="145"/>
                      <a:pt x="143" y="145"/>
                      <a:pt x="143" y="145"/>
                    </a:cubicBezTo>
                    <a:cubicBezTo>
                      <a:pt x="129" y="158"/>
                      <a:pt x="108" y="175"/>
                      <a:pt x="96" y="192"/>
                    </a:cubicBezTo>
                    <a:cubicBezTo>
                      <a:pt x="118" y="210"/>
                      <a:pt x="118" y="210"/>
                      <a:pt x="118" y="210"/>
                    </a:cubicBezTo>
                    <a:cubicBezTo>
                      <a:pt x="128" y="207"/>
                      <a:pt x="143" y="192"/>
                      <a:pt x="158" y="178"/>
                    </a:cubicBezTo>
                    <a:cubicBezTo>
                      <a:pt x="161" y="181"/>
                      <a:pt x="161" y="181"/>
                      <a:pt x="161" y="181"/>
                    </a:cubicBezTo>
                    <a:cubicBezTo>
                      <a:pt x="157" y="187"/>
                      <a:pt x="140" y="206"/>
                      <a:pt x="139" y="214"/>
                    </a:cubicBezTo>
                    <a:cubicBezTo>
                      <a:pt x="145" y="217"/>
                      <a:pt x="152" y="221"/>
                      <a:pt x="158" y="225"/>
                    </a:cubicBezTo>
                    <a:cubicBezTo>
                      <a:pt x="167" y="219"/>
                      <a:pt x="186" y="201"/>
                      <a:pt x="193" y="193"/>
                    </a:cubicBezTo>
                    <a:cubicBezTo>
                      <a:pt x="196" y="195"/>
                      <a:pt x="196" y="195"/>
                      <a:pt x="196" y="195"/>
                    </a:cubicBezTo>
                    <a:cubicBezTo>
                      <a:pt x="194" y="199"/>
                      <a:pt x="186" y="211"/>
                      <a:pt x="185" y="222"/>
                    </a:cubicBezTo>
                    <a:cubicBezTo>
                      <a:pt x="191" y="226"/>
                      <a:pt x="198" y="230"/>
                      <a:pt x="204" y="234"/>
                    </a:cubicBezTo>
                    <a:cubicBezTo>
                      <a:pt x="211" y="229"/>
                      <a:pt x="218" y="223"/>
                      <a:pt x="223" y="217"/>
                    </a:cubicBezTo>
                    <a:cubicBezTo>
                      <a:pt x="227" y="213"/>
                      <a:pt x="227" y="213"/>
                      <a:pt x="227" y="213"/>
                    </a:cubicBezTo>
                    <a:cubicBezTo>
                      <a:pt x="212" y="188"/>
                      <a:pt x="212" y="188"/>
                      <a:pt x="212" y="188"/>
                    </a:cubicBezTo>
                    <a:cubicBezTo>
                      <a:pt x="217" y="169"/>
                      <a:pt x="240" y="147"/>
                      <a:pt x="258" y="139"/>
                    </a:cubicBezTo>
                    <a:cubicBezTo>
                      <a:pt x="285" y="144"/>
                      <a:pt x="285" y="144"/>
                      <a:pt x="285" y="144"/>
                    </a:cubicBezTo>
                    <a:cubicBezTo>
                      <a:pt x="310" y="114"/>
                      <a:pt x="310" y="114"/>
                      <a:pt x="310" y="114"/>
                    </a:cubicBezTo>
                    <a:cubicBezTo>
                      <a:pt x="320" y="126"/>
                      <a:pt x="320" y="126"/>
                      <a:pt x="320" y="126"/>
                    </a:cubicBezTo>
                    <a:cubicBezTo>
                      <a:pt x="357" y="96"/>
                      <a:pt x="357" y="96"/>
                      <a:pt x="357" y="96"/>
                    </a:cubicBezTo>
                    <a:cubicBezTo>
                      <a:pt x="280" y="0"/>
                      <a:pt x="280" y="0"/>
                      <a:pt x="280" y="0"/>
                    </a:cubicBezTo>
                    <a:close/>
                    <a:moveTo>
                      <a:pt x="291" y="151"/>
                    </a:moveTo>
                    <a:cubicBezTo>
                      <a:pt x="260" y="146"/>
                      <a:pt x="260" y="146"/>
                      <a:pt x="260" y="146"/>
                    </a:cubicBezTo>
                    <a:cubicBezTo>
                      <a:pt x="253" y="155"/>
                      <a:pt x="253" y="155"/>
                      <a:pt x="253" y="155"/>
                    </a:cubicBezTo>
                    <a:cubicBezTo>
                      <a:pt x="279" y="172"/>
                      <a:pt x="279" y="172"/>
                      <a:pt x="279" y="172"/>
                    </a:cubicBezTo>
                    <a:cubicBezTo>
                      <a:pt x="283" y="165"/>
                      <a:pt x="287" y="158"/>
                      <a:pt x="291" y="151"/>
                    </a:cubicBezTo>
                    <a:close/>
                    <a:moveTo>
                      <a:pt x="236" y="218"/>
                    </a:moveTo>
                    <a:cubicBezTo>
                      <a:pt x="242" y="213"/>
                      <a:pt x="248" y="207"/>
                      <a:pt x="254" y="201"/>
                    </a:cubicBezTo>
                    <a:cubicBezTo>
                      <a:pt x="229" y="183"/>
                      <a:pt x="229" y="183"/>
                      <a:pt x="229" y="183"/>
                    </a:cubicBezTo>
                    <a:cubicBezTo>
                      <a:pt x="220" y="190"/>
                      <a:pt x="220" y="190"/>
                      <a:pt x="220" y="190"/>
                    </a:cubicBezTo>
                    <a:lnTo>
                      <a:pt x="236" y="21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sz="2400"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</p:grpSp>
      </p:grp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5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99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799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449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449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99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3530600" y="1079500"/>
            <a:ext cx="4724400" cy="1193800"/>
          </a:xfrm>
          <a:prstGeom prst="rect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严格安全监督检查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638315" y="1237590"/>
            <a:ext cx="936578" cy="914400"/>
            <a:chOff x="3638315" y="1237590"/>
            <a:chExt cx="936578" cy="914400"/>
          </a:xfrm>
        </p:grpSpPr>
        <p:sp>
          <p:nvSpPr>
            <p:cNvPr id="9" name="矩形 8"/>
            <p:cNvSpPr/>
            <p:nvPr/>
          </p:nvSpPr>
          <p:spPr>
            <a:xfrm>
              <a:off x="3644096" y="1237590"/>
              <a:ext cx="914400" cy="914400"/>
            </a:xfrm>
            <a:prstGeom prst="foldedCorner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3638315" y="1568837"/>
              <a:ext cx="936578" cy="440769"/>
            </a:xfrm>
            <a:prstGeom prst="foldedCorner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800" b="1" dirty="0">
                  <a:gradFill>
                    <a:gsLst>
                      <a:gs pos="0">
                        <a:srgbClr val="00A2A8"/>
                      </a:gs>
                      <a:gs pos="84000">
                        <a:srgbClr val="095A96"/>
                      </a:gs>
                    </a:gsLst>
                    <a:lin ang="5400000" scaled="0"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全覆盖</a:t>
              </a:r>
              <a:endParaRPr lang="zh-CN" altLang="en-US" sz="1800" b="1" dirty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827048" y="1237590"/>
            <a:ext cx="952501" cy="914400"/>
            <a:chOff x="4827048" y="1237590"/>
            <a:chExt cx="952501" cy="914400"/>
          </a:xfrm>
        </p:grpSpPr>
        <p:sp>
          <p:nvSpPr>
            <p:cNvPr id="10" name="矩形 9"/>
            <p:cNvSpPr/>
            <p:nvPr/>
          </p:nvSpPr>
          <p:spPr>
            <a:xfrm>
              <a:off x="4827048" y="1237590"/>
              <a:ext cx="914400" cy="914400"/>
            </a:xfrm>
            <a:prstGeom prst="foldedCorner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4842971" y="1568837"/>
              <a:ext cx="936578" cy="440769"/>
            </a:xfrm>
            <a:prstGeom prst="foldedCorner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800" b="1" dirty="0">
                  <a:gradFill>
                    <a:gsLst>
                      <a:gs pos="0">
                        <a:srgbClr val="00A2A8"/>
                      </a:gs>
                      <a:gs pos="84000">
                        <a:srgbClr val="095A96"/>
                      </a:gs>
                    </a:gsLst>
                    <a:lin ang="5400000" scaled="0"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零容忍</a:t>
              </a:r>
              <a:endParaRPr lang="zh-CN" altLang="en-US" sz="1800" b="1" dirty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010000" y="1237590"/>
            <a:ext cx="952500" cy="914400"/>
            <a:chOff x="6010000" y="1237590"/>
            <a:chExt cx="952500" cy="914400"/>
          </a:xfrm>
        </p:grpSpPr>
        <p:sp>
          <p:nvSpPr>
            <p:cNvPr id="11" name="矩形 10"/>
            <p:cNvSpPr/>
            <p:nvPr/>
          </p:nvSpPr>
          <p:spPr>
            <a:xfrm>
              <a:off x="6010000" y="1237590"/>
              <a:ext cx="914400" cy="914400"/>
            </a:xfrm>
            <a:prstGeom prst="foldedCorner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6048100" y="1568837"/>
              <a:ext cx="914400" cy="440769"/>
            </a:xfrm>
            <a:prstGeom prst="foldedCorner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800" b="1" dirty="0">
                  <a:gradFill>
                    <a:gsLst>
                      <a:gs pos="0">
                        <a:srgbClr val="00A2A8"/>
                      </a:gs>
                      <a:gs pos="84000">
                        <a:srgbClr val="095A96"/>
                      </a:gs>
                    </a:gsLst>
                    <a:lin ang="5400000" scaled="0"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重实效</a:t>
              </a:r>
              <a:endParaRPr lang="zh-CN" altLang="en-US" sz="1800" b="1" dirty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192952" y="1237590"/>
            <a:ext cx="952500" cy="914400"/>
            <a:chOff x="7192952" y="1237590"/>
            <a:chExt cx="952500" cy="914400"/>
          </a:xfrm>
        </p:grpSpPr>
        <p:sp>
          <p:nvSpPr>
            <p:cNvPr id="20" name="矩形 19"/>
            <p:cNvSpPr/>
            <p:nvPr/>
          </p:nvSpPr>
          <p:spPr>
            <a:xfrm>
              <a:off x="7192952" y="1237590"/>
              <a:ext cx="914400" cy="914400"/>
            </a:xfrm>
            <a:prstGeom prst="foldedCorner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7231052" y="1568837"/>
              <a:ext cx="914400" cy="440769"/>
            </a:xfrm>
            <a:prstGeom prst="foldedCorner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800" b="1" dirty="0">
                  <a:gradFill>
                    <a:gsLst>
                      <a:gs pos="0">
                        <a:srgbClr val="00A2A8"/>
                      </a:gs>
                      <a:gs pos="84000">
                        <a:srgbClr val="095A96"/>
                      </a:gs>
                    </a:gsLst>
                    <a:lin ang="5400000" scaled="0"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严制度</a:t>
              </a:r>
              <a:endParaRPr lang="zh-CN" altLang="en-US" sz="1800" b="1" dirty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3810190" y="2508460"/>
            <a:ext cx="5132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95A96"/>
                </a:solidFill>
                <a:latin typeface="Impact" panose="020B0806030902050204" pitchFamily="34" charset="0"/>
              </a:rPr>
              <a:t>01</a:t>
            </a:r>
            <a:endParaRPr lang="zh-CN" altLang="en-US" sz="2800" dirty="0">
              <a:solidFill>
                <a:srgbClr val="095A96"/>
              </a:solidFill>
              <a:latin typeface="Impact" panose="020B0806030902050204" pitchFamily="34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03777" y="3302859"/>
            <a:ext cx="556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0A2A8"/>
                </a:solidFill>
                <a:latin typeface="Impact" panose="020B0806030902050204" pitchFamily="34" charset="0"/>
              </a:rPr>
              <a:t>02</a:t>
            </a:r>
            <a:endParaRPr lang="zh-CN" altLang="en-US" sz="2800" dirty="0">
              <a:solidFill>
                <a:srgbClr val="00A2A8"/>
              </a:solidFill>
              <a:latin typeface="Impact" panose="020B080603090205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802175" y="4097258"/>
            <a:ext cx="5677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95A96"/>
                </a:solidFill>
                <a:latin typeface="Impact" panose="020B0806030902050204" pitchFamily="34" charset="0"/>
              </a:rPr>
              <a:t>03</a:t>
            </a:r>
            <a:endParaRPr lang="zh-CN" altLang="en-US" sz="2800" dirty="0">
              <a:solidFill>
                <a:srgbClr val="095A96"/>
              </a:solidFill>
              <a:latin typeface="Impact" panose="020B080603090205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56457" y="2486401"/>
            <a:ext cx="3750895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按照“全覆盖、零容忍、严制度、重实效”原则，排查分析安全倾向性苗头性问题，制定工作方案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56457" y="3207415"/>
            <a:ext cx="3750895" cy="73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加大对安全基础薄弱、灾害威胁严重、现场条件复杂、问题隐患突出等重点单位的督查力度，开展安全专项检查、随机抽查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56457" y="4080829"/>
            <a:ext cx="3750895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严格做到查现场必须查措施、查问题必须查问题根源，实现安全防控关口前移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0" y="1695999"/>
            <a:ext cx="3298936" cy="2185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8000">
        <p14:gallery dir="l"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强化安全考核问责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-4"/>
          <p:cNvSpPr/>
          <p:nvPr/>
        </p:nvSpPr>
        <p:spPr bwMode="auto">
          <a:xfrm>
            <a:off x="3109953" y="2556635"/>
            <a:ext cx="444388" cy="377728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rgbClr val="095A96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20" name="矩形-2"/>
          <p:cNvSpPr/>
          <p:nvPr/>
        </p:nvSpPr>
        <p:spPr bwMode="auto">
          <a:xfrm>
            <a:off x="3084553" y="3736320"/>
            <a:ext cx="409719" cy="410401"/>
          </a:xfrm>
          <a:custGeom>
            <a:avLst/>
            <a:gdLst>
              <a:gd name="T0" fmla="*/ 923363 w 1752600"/>
              <a:gd name="T1" fmla="*/ 1417153 h 1754188"/>
              <a:gd name="T2" fmla="*/ 958587 w 1752600"/>
              <a:gd name="T3" fmla="*/ 1476612 h 1754188"/>
              <a:gd name="T4" fmla="*/ 945181 w 1752600"/>
              <a:gd name="T5" fmla="*/ 1530763 h 1754188"/>
              <a:gd name="T6" fmla="*/ 886299 w 1752600"/>
              <a:gd name="T7" fmla="*/ 1566067 h 1754188"/>
              <a:gd name="T8" fmla="*/ 832675 w 1752600"/>
              <a:gd name="T9" fmla="*/ 1552795 h 1754188"/>
              <a:gd name="T10" fmla="*/ 797714 w 1752600"/>
              <a:gd name="T11" fmla="*/ 1493335 h 1754188"/>
              <a:gd name="T12" fmla="*/ 810857 w 1752600"/>
              <a:gd name="T13" fmla="*/ 1439185 h 1754188"/>
              <a:gd name="T14" fmla="*/ 869739 w 1752600"/>
              <a:gd name="T15" fmla="*/ 1403616 h 1754188"/>
              <a:gd name="T16" fmla="*/ 1526266 w 1752600"/>
              <a:gd name="T17" fmla="*/ 809406 h 1754188"/>
              <a:gd name="T18" fmla="*/ 1561836 w 1752600"/>
              <a:gd name="T19" fmla="*/ 868866 h 1754188"/>
              <a:gd name="T20" fmla="*/ 1548298 w 1752600"/>
              <a:gd name="T21" fmla="*/ 923016 h 1754188"/>
              <a:gd name="T22" fmla="*/ 1488839 w 1752600"/>
              <a:gd name="T23" fmla="*/ 958586 h 1754188"/>
              <a:gd name="T24" fmla="*/ 1434954 w 1752600"/>
              <a:gd name="T25" fmla="*/ 945048 h 1754188"/>
              <a:gd name="T26" fmla="*/ 1399385 w 1752600"/>
              <a:gd name="T27" fmla="*/ 885589 h 1754188"/>
              <a:gd name="T28" fmla="*/ 1412922 w 1752600"/>
              <a:gd name="T29" fmla="*/ 831438 h 1754188"/>
              <a:gd name="T30" fmla="*/ 1472116 w 1752600"/>
              <a:gd name="T31" fmla="*/ 795869 h 1754188"/>
              <a:gd name="T32" fmla="*/ 931422 w 1752600"/>
              <a:gd name="T33" fmla="*/ 210375 h 1754188"/>
              <a:gd name="T34" fmla="*/ 985331 w 1752600"/>
              <a:gd name="T35" fmla="*/ 812351 h 1754188"/>
              <a:gd name="T36" fmla="*/ 997223 w 1752600"/>
              <a:gd name="T37" fmla="*/ 915108 h 1754188"/>
              <a:gd name="T38" fmla="*/ 946749 w 1752600"/>
              <a:gd name="T39" fmla="*/ 982906 h 1754188"/>
              <a:gd name="T40" fmla="*/ 857693 w 1752600"/>
              <a:gd name="T41" fmla="*/ 1003564 h 1754188"/>
              <a:gd name="T42" fmla="*/ 763351 w 1752600"/>
              <a:gd name="T43" fmla="*/ 937354 h 1754188"/>
              <a:gd name="T44" fmla="*/ 353480 w 1752600"/>
              <a:gd name="T45" fmla="*/ 893921 h 1754188"/>
              <a:gd name="T46" fmla="*/ 383342 w 1752600"/>
              <a:gd name="T47" fmla="*/ 820296 h 1754188"/>
              <a:gd name="T48" fmla="*/ 815147 w 1752600"/>
              <a:gd name="T49" fmla="*/ 764945 h 1754188"/>
              <a:gd name="T50" fmla="*/ 858486 w 1752600"/>
              <a:gd name="T51" fmla="*/ 180713 h 1754188"/>
              <a:gd name="T52" fmla="*/ 670516 w 1752600"/>
              <a:gd name="T53" fmla="*/ 152975 h 1754188"/>
              <a:gd name="T54" fmla="*/ 441192 w 1752600"/>
              <a:gd name="T55" fmla="*/ 263340 h 1754188"/>
              <a:gd name="T56" fmla="*/ 263181 w 1752600"/>
              <a:gd name="T57" fmla="*/ 441458 h 1754188"/>
              <a:gd name="T58" fmla="*/ 152883 w 1752600"/>
              <a:gd name="T59" fmla="*/ 670921 h 1754188"/>
              <a:gd name="T60" fmla="*/ 126168 w 1752600"/>
              <a:gd name="T61" fmla="*/ 934791 h 1754188"/>
              <a:gd name="T62" fmla="*/ 190707 w 1752600"/>
              <a:gd name="T63" fmla="*/ 1186485 h 1754188"/>
              <a:gd name="T64" fmla="*/ 332216 w 1752600"/>
              <a:gd name="T65" fmla="*/ 1396099 h 1754188"/>
              <a:gd name="T66" fmla="*/ 534297 w 1752600"/>
              <a:gd name="T67" fmla="*/ 1547221 h 1754188"/>
              <a:gd name="T68" fmla="*/ 780550 w 1752600"/>
              <a:gd name="T69" fmla="*/ 1623709 h 1754188"/>
              <a:gd name="T70" fmla="*/ 1045847 w 1752600"/>
              <a:gd name="T71" fmla="*/ 1610476 h 1754188"/>
              <a:gd name="T72" fmla="*/ 1281255 w 1752600"/>
              <a:gd name="T73" fmla="*/ 1511227 h 1754188"/>
              <a:gd name="T74" fmla="*/ 1467730 w 1752600"/>
              <a:gd name="T75" fmla="*/ 1341578 h 1754188"/>
              <a:gd name="T76" fmla="*/ 1588873 w 1752600"/>
              <a:gd name="T77" fmla="*/ 1118202 h 1754188"/>
              <a:gd name="T78" fmla="*/ 1628019 w 1752600"/>
              <a:gd name="T79" fmla="*/ 857509 h 1754188"/>
              <a:gd name="T80" fmla="*/ 1576176 w 1752600"/>
              <a:gd name="T81" fmla="*/ 601315 h 1754188"/>
              <a:gd name="T82" fmla="*/ 1444718 w 1752600"/>
              <a:gd name="T83" fmla="*/ 384820 h 1754188"/>
              <a:gd name="T84" fmla="*/ 1250573 w 1752600"/>
              <a:gd name="T85" fmla="*/ 224170 h 1754188"/>
              <a:gd name="T86" fmla="*/ 1009345 w 1752600"/>
              <a:gd name="T87" fmla="*/ 136037 h 1754188"/>
              <a:gd name="T88" fmla="*/ 987656 w 1752600"/>
              <a:gd name="T89" fmla="*/ 7146 h 1754188"/>
              <a:gd name="T90" fmla="*/ 1274907 w 1752600"/>
              <a:gd name="T91" fmla="*/ 96337 h 1754188"/>
              <a:gd name="T92" fmla="*/ 1510315 w 1752600"/>
              <a:gd name="T93" fmla="*/ 272074 h 1754188"/>
              <a:gd name="T94" fmla="*/ 1675101 w 1752600"/>
              <a:gd name="T95" fmla="*/ 516358 h 1754188"/>
              <a:gd name="T96" fmla="*/ 1749955 w 1752600"/>
              <a:gd name="T97" fmla="*/ 809605 h 1754188"/>
              <a:gd name="T98" fmla="*/ 1719273 w 1752600"/>
              <a:gd name="T99" fmla="*/ 1116879 h 1754188"/>
              <a:gd name="T100" fmla="*/ 1590724 w 1752600"/>
              <a:gd name="T101" fmla="*/ 1384453 h 1754188"/>
              <a:gd name="T102" fmla="*/ 1383353 w 1752600"/>
              <a:gd name="T103" fmla="*/ 1591949 h 1754188"/>
              <a:gd name="T104" fmla="*/ 1115940 w 1752600"/>
              <a:gd name="T105" fmla="*/ 1720576 h 1754188"/>
              <a:gd name="T106" fmla="*/ 809116 w 1752600"/>
              <a:gd name="T107" fmla="*/ 1751277 h 1754188"/>
              <a:gd name="T108" fmla="*/ 516046 w 1752600"/>
              <a:gd name="T109" fmla="*/ 1676377 h 1754188"/>
              <a:gd name="T110" fmla="*/ 271909 w 1752600"/>
              <a:gd name="T111" fmla="*/ 1511492 h 1754188"/>
              <a:gd name="T112" fmla="*/ 95750 w 1752600"/>
              <a:gd name="T113" fmla="*/ 1275941 h 1754188"/>
              <a:gd name="T114" fmla="*/ 6877 w 1752600"/>
              <a:gd name="T115" fmla="*/ 988782 h 1754188"/>
              <a:gd name="T116" fmla="*/ 22483 w 1752600"/>
              <a:gd name="T117" fmla="*/ 679126 h 1754188"/>
              <a:gd name="T118" fmla="*/ 138071 w 1752600"/>
              <a:gd name="T119" fmla="*/ 404935 h 1754188"/>
              <a:gd name="T120" fmla="*/ 335655 w 1752600"/>
              <a:gd name="T121" fmla="*/ 187117 h 1754188"/>
              <a:gd name="T122" fmla="*/ 595662 w 1752600"/>
              <a:gd name="T123" fmla="*/ 46051 h 1754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52600" h="1754188">
                <a:moveTo>
                  <a:pt x="873945" y="1403350"/>
                </a:moveTo>
                <a:lnTo>
                  <a:pt x="877888" y="1403350"/>
                </a:lnTo>
                <a:lnTo>
                  <a:pt x="882356" y="1403350"/>
                </a:lnTo>
                <a:lnTo>
                  <a:pt x="886299" y="1403616"/>
                </a:lnTo>
                <a:lnTo>
                  <a:pt x="890505" y="1404146"/>
                </a:lnTo>
                <a:lnTo>
                  <a:pt x="894448" y="1404943"/>
                </a:lnTo>
                <a:lnTo>
                  <a:pt x="898128" y="1405739"/>
                </a:lnTo>
                <a:lnTo>
                  <a:pt x="901808" y="1406801"/>
                </a:lnTo>
                <a:lnTo>
                  <a:pt x="906014" y="1408393"/>
                </a:lnTo>
                <a:lnTo>
                  <a:pt x="909432" y="1409455"/>
                </a:lnTo>
                <a:lnTo>
                  <a:pt x="913112" y="1411048"/>
                </a:lnTo>
                <a:lnTo>
                  <a:pt x="916529" y="1412906"/>
                </a:lnTo>
                <a:lnTo>
                  <a:pt x="919946" y="1415030"/>
                </a:lnTo>
                <a:lnTo>
                  <a:pt x="923363" y="1417153"/>
                </a:lnTo>
                <a:lnTo>
                  <a:pt x="929672" y="1421931"/>
                </a:lnTo>
                <a:lnTo>
                  <a:pt x="935192" y="1427240"/>
                </a:lnTo>
                <a:lnTo>
                  <a:pt x="940450" y="1432814"/>
                </a:lnTo>
                <a:lnTo>
                  <a:pt x="945181" y="1439185"/>
                </a:lnTo>
                <a:lnTo>
                  <a:pt x="947284" y="1442636"/>
                </a:lnTo>
                <a:lnTo>
                  <a:pt x="949124" y="1446086"/>
                </a:lnTo>
                <a:lnTo>
                  <a:pt x="951227" y="1449537"/>
                </a:lnTo>
                <a:lnTo>
                  <a:pt x="952804" y="1452988"/>
                </a:lnTo>
                <a:lnTo>
                  <a:pt x="953856" y="1456704"/>
                </a:lnTo>
                <a:lnTo>
                  <a:pt x="955433" y="1460420"/>
                </a:lnTo>
                <a:lnTo>
                  <a:pt x="956484" y="1464667"/>
                </a:lnTo>
                <a:lnTo>
                  <a:pt x="957273" y="1468384"/>
                </a:lnTo>
                <a:lnTo>
                  <a:pt x="958062" y="1472365"/>
                </a:lnTo>
                <a:lnTo>
                  <a:pt x="958587" y="1476612"/>
                </a:lnTo>
                <a:lnTo>
                  <a:pt x="958850" y="1480594"/>
                </a:lnTo>
                <a:lnTo>
                  <a:pt x="958850" y="1485107"/>
                </a:lnTo>
                <a:lnTo>
                  <a:pt x="958850" y="1489088"/>
                </a:lnTo>
                <a:lnTo>
                  <a:pt x="958587" y="1493335"/>
                </a:lnTo>
                <a:lnTo>
                  <a:pt x="958062" y="1497317"/>
                </a:lnTo>
                <a:lnTo>
                  <a:pt x="957273" y="1501299"/>
                </a:lnTo>
                <a:lnTo>
                  <a:pt x="956484" y="1505546"/>
                </a:lnTo>
                <a:lnTo>
                  <a:pt x="955433" y="1509262"/>
                </a:lnTo>
                <a:lnTo>
                  <a:pt x="953856" y="1512978"/>
                </a:lnTo>
                <a:lnTo>
                  <a:pt x="952804" y="1516694"/>
                </a:lnTo>
                <a:lnTo>
                  <a:pt x="951227" y="1520145"/>
                </a:lnTo>
                <a:lnTo>
                  <a:pt x="949124" y="1524127"/>
                </a:lnTo>
                <a:lnTo>
                  <a:pt x="947284" y="1527312"/>
                </a:lnTo>
                <a:lnTo>
                  <a:pt x="945181" y="1530763"/>
                </a:lnTo>
                <a:lnTo>
                  <a:pt x="940450" y="1536868"/>
                </a:lnTo>
                <a:lnTo>
                  <a:pt x="935192" y="1542973"/>
                </a:lnTo>
                <a:lnTo>
                  <a:pt x="929672" y="1548017"/>
                </a:lnTo>
                <a:lnTo>
                  <a:pt x="923363" y="1552795"/>
                </a:lnTo>
                <a:lnTo>
                  <a:pt x="919946" y="1554918"/>
                </a:lnTo>
                <a:lnTo>
                  <a:pt x="916529" y="1556776"/>
                </a:lnTo>
                <a:lnTo>
                  <a:pt x="913112" y="1558634"/>
                </a:lnTo>
                <a:lnTo>
                  <a:pt x="909432" y="1560227"/>
                </a:lnTo>
                <a:lnTo>
                  <a:pt x="906014" y="1561820"/>
                </a:lnTo>
                <a:lnTo>
                  <a:pt x="901808" y="1563147"/>
                </a:lnTo>
                <a:lnTo>
                  <a:pt x="898128" y="1564209"/>
                </a:lnTo>
                <a:lnTo>
                  <a:pt x="894448" y="1565005"/>
                </a:lnTo>
                <a:lnTo>
                  <a:pt x="890505" y="1565801"/>
                </a:lnTo>
                <a:lnTo>
                  <a:pt x="886299" y="1566067"/>
                </a:lnTo>
                <a:lnTo>
                  <a:pt x="882356" y="1566598"/>
                </a:lnTo>
                <a:lnTo>
                  <a:pt x="877888" y="1566863"/>
                </a:lnTo>
                <a:lnTo>
                  <a:pt x="873945" y="1566598"/>
                </a:lnTo>
                <a:lnTo>
                  <a:pt x="869739" y="1566067"/>
                </a:lnTo>
                <a:lnTo>
                  <a:pt x="865796" y="1565801"/>
                </a:lnTo>
                <a:lnTo>
                  <a:pt x="861853" y="1565005"/>
                </a:lnTo>
                <a:lnTo>
                  <a:pt x="857647" y="1564209"/>
                </a:lnTo>
                <a:lnTo>
                  <a:pt x="853967" y="1563147"/>
                </a:lnTo>
                <a:lnTo>
                  <a:pt x="850287" y="1561820"/>
                </a:lnTo>
                <a:lnTo>
                  <a:pt x="846607" y="1560227"/>
                </a:lnTo>
                <a:lnTo>
                  <a:pt x="842664" y="1558634"/>
                </a:lnTo>
                <a:lnTo>
                  <a:pt x="839247" y="1556776"/>
                </a:lnTo>
                <a:lnTo>
                  <a:pt x="835829" y="1554918"/>
                </a:lnTo>
                <a:lnTo>
                  <a:pt x="832675" y="1552795"/>
                </a:lnTo>
                <a:lnTo>
                  <a:pt x="826629" y="1548017"/>
                </a:lnTo>
                <a:lnTo>
                  <a:pt x="820583" y="1542973"/>
                </a:lnTo>
                <a:lnTo>
                  <a:pt x="815589" y="1536868"/>
                </a:lnTo>
                <a:lnTo>
                  <a:pt x="810857" y="1530763"/>
                </a:lnTo>
                <a:lnTo>
                  <a:pt x="808754" y="1527312"/>
                </a:lnTo>
                <a:lnTo>
                  <a:pt x="806914" y="1524127"/>
                </a:lnTo>
                <a:lnTo>
                  <a:pt x="805074" y="1520145"/>
                </a:lnTo>
                <a:lnTo>
                  <a:pt x="803497" y="1516694"/>
                </a:lnTo>
                <a:lnTo>
                  <a:pt x="801920" y="1512978"/>
                </a:lnTo>
                <a:lnTo>
                  <a:pt x="800605" y="1509262"/>
                </a:lnTo>
                <a:lnTo>
                  <a:pt x="799554" y="1505546"/>
                </a:lnTo>
                <a:lnTo>
                  <a:pt x="798765" y="1501299"/>
                </a:lnTo>
                <a:lnTo>
                  <a:pt x="797977" y="1497317"/>
                </a:lnTo>
                <a:lnTo>
                  <a:pt x="797714" y="1493335"/>
                </a:lnTo>
                <a:lnTo>
                  <a:pt x="797188" y="1489088"/>
                </a:lnTo>
                <a:lnTo>
                  <a:pt x="796925" y="1485107"/>
                </a:lnTo>
                <a:lnTo>
                  <a:pt x="797188" y="1480594"/>
                </a:lnTo>
                <a:lnTo>
                  <a:pt x="797714" y="1476612"/>
                </a:lnTo>
                <a:lnTo>
                  <a:pt x="797977" y="1472365"/>
                </a:lnTo>
                <a:lnTo>
                  <a:pt x="798765" y="1468384"/>
                </a:lnTo>
                <a:lnTo>
                  <a:pt x="799554" y="1464667"/>
                </a:lnTo>
                <a:lnTo>
                  <a:pt x="800605" y="1460420"/>
                </a:lnTo>
                <a:lnTo>
                  <a:pt x="801920" y="1456704"/>
                </a:lnTo>
                <a:lnTo>
                  <a:pt x="803497" y="1452988"/>
                </a:lnTo>
                <a:lnTo>
                  <a:pt x="805074" y="1449537"/>
                </a:lnTo>
                <a:lnTo>
                  <a:pt x="806914" y="1446086"/>
                </a:lnTo>
                <a:lnTo>
                  <a:pt x="808754" y="1442636"/>
                </a:lnTo>
                <a:lnTo>
                  <a:pt x="810857" y="1439185"/>
                </a:lnTo>
                <a:lnTo>
                  <a:pt x="815589" y="1432814"/>
                </a:lnTo>
                <a:lnTo>
                  <a:pt x="820583" y="1427240"/>
                </a:lnTo>
                <a:lnTo>
                  <a:pt x="826629" y="1421931"/>
                </a:lnTo>
                <a:lnTo>
                  <a:pt x="832675" y="1417153"/>
                </a:lnTo>
                <a:lnTo>
                  <a:pt x="835829" y="1415030"/>
                </a:lnTo>
                <a:lnTo>
                  <a:pt x="839247" y="1412906"/>
                </a:lnTo>
                <a:lnTo>
                  <a:pt x="842664" y="1411048"/>
                </a:lnTo>
                <a:lnTo>
                  <a:pt x="846607" y="1409455"/>
                </a:lnTo>
                <a:lnTo>
                  <a:pt x="850287" y="1408393"/>
                </a:lnTo>
                <a:lnTo>
                  <a:pt x="853967" y="1406801"/>
                </a:lnTo>
                <a:lnTo>
                  <a:pt x="857647" y="1405739"/>
                </a:lnTo>
                <a:lnTo>
                  <a:pt x="861853" y="1404943"/>
                </a:lnTo>
                <a:lnTo>
                  <a:pt x="865796" y="1404146"/>
                </a:lnTo>
                <a:lnTo>
                  <a:pt x="869739" y="1403616"/>
                </a:lnTo>
                <a:lnTo>
                  <a:pt x="873945" y="1403350"/>
                </a:lnTo>
                <a:close/>
                <a:moveTo>
                  <a:pt x="1480345" y="795338"/>
                </a:moveTo>
                <a:lnTo>
                  <a:pt x="1484857" y="795603"/>
                </a:lnTo>
                <a:lnTo>
                  <a:pt x="1488839" y="795869"/>
                </a:lnTo>
                <a:lnTo>
                  <a:pt x="1493086" y="796134"/>
                </a:lnTo>
                <a:lnTo>
                  <a:pt x="1497068" y="797196"/>
                </a:lnTo>
                <a:lnTo>
                  <a:pt x="1500784" y="797727"/>
                </a:lnTo>
                <a:lnTo>
                  <a:pt x="1505031" y="799054"/>
                </a:lnTo>
                <a:lnTo>
                  <a:pt x="1508747" y="800381"/>
                </a:lnTo>
                <a:lnTo>
                  <a:pt x="1512198" y="801974"/>
                </a:lnTo>
                <a:lnTo>
                  <a:pt x="1515914" y="803567"/>
                </a:lnTo>
                <a:lnTo>
                  <a:pt x="1519365" y="805425"/>
                </a:lnTo>
                <a:lnTo>
                  <a:pt x="1522816" y="807283"/>
                </a:lnTo>
                <a:lnTo>
                  <a:pt x="1526266" y="809406"/>
                </a:lnTo>
                <a:lnTo>
                  <a:pt x="1532637" y="814184"/>
                </a:lnTo>
                <a:lnTo>
                  <a:pt x="1538211" y="819228"/>
                </a:lnTo>
                <a:lnTo>
                  <a:pt x="1543520" y="825068"/>
                </a:lnTo>
                <a:lnTo>
                  <a:pt x="1548298" y="831438"/>
                </a:lnTo>
                <a:lnTo>
                  <a:pt x="1550422" y="834624"/>
                </a:lnTo>
                <a:lnTo>
                  <a:pt x="1552545" y="838074"/>
                </a:lnTo>
                <a:lnTo>
                  <a:pt x="1554403" y="841791"/>
                </a:lnTo>
                <a:lnTo>
                  <a:pt x="1555996" y="845241"/>
                </a:lnTo>
                <a:lnTo>
                  <a:pt x="1557589" y="848958"/>
                </a:lnTo>
                <a:lnTo>
                  <a:pt x="1558650" y="852939"/>
                </a:lnTo>
                <a:lnTo>
                  <a:pt x="1559712" y="856655"/>
                </a:lnTo>
                <a:lnTo>
                  <a:pt x="1560509" y="860637"/>
                </a:lnTo>
                <a:lnTo>
                  <a:pt x="1561305" y="864884"/>
                </a:lnTo>
                <a:lnTo>
                  <a:pt x="1561836" y="868866"/>
                </a:lnTo>
                <a:lnTo>
                  <a:pt x="1562101" y="872847"/>
                </a:lnTo>
                <a:lnTo>
                  <a:pt x="1562101" y="877094"/>
                </a:lnTo>
                <a:lnTo>
                  <a:pt x="1562101" y="881342"/>
                </a:lnTo>
                <a:lnTo>
                  <a:pt x="1561836" y="885589"/>
                </a:lnTo>
                <a:lnTo>
                  <a:pt x="1561305" y="889570"/>
                </a:lnTo>
                <a:lnTo>
                  <a:pt x="1560509" y="893817"/>
                </a:lnTo>
                <a:lnTo>
                  <a:pt x="1559712" y="897534"/>
                </a:lnTo>
                <a:lnTo>
                  <a:pt x="1558650" y="901515"/>
                </a:lnTo>
                <a:lnTo>
                  <a:pt x="1557589" y="905497"/>
                </a:lnTo>
                <a:lnTo>
                  <a:pt x="1555996" y="908948"/>
                </a:lnTo>
                <a:lnTo>
                  <a:pt x="1554403" y="912664"/>
                </a:lnTo>
                <a:lnTo>
                  <a:pt x="1552545" y="916115"/>
                </a:lnTo>
                <a:lnTo>
                  <a:pt x="1550422" y="919565"/>
                </a:lnTo>
                <a:lnTo>
                  <a:pt x="1548298" y="923016"/>
                </a:lnTo>
                <a:lnTo>
                  <a:pt x="1543520" y="929387"/>
                </a:lnTo>
                <a:lnTo>
                  <a:pt x="1538211" y="934961"/>
                </a:lnTo>
                <a:lnTo>
                  <a:pt x="1532637" y="940270"/>
                </a:lnTo>
                <a:lnTo>
                  <a:pt x="1526266" y="945048"/>
                </a:lnTo>
                <a:lnTo>
                  <a:pt x="1522816" y="947171"/>
                </a:lnTo>
                <a:lnTo>
                  <a:pt x="1519365" y="949030"/>
                </a:lnTo>
                <a:lnTo>
                  <a:pt x="1515914" y="950888"/>
                </a:lnTo>
                <a:lnTo>
                  <a:pt x="1512198" y="952480"/>
                </a:lnTo>
                <a:lnTo>
                  <a:pt x="1508747" y="953808"/>
                </a:lnTo>
                <a:lnTo>
                  <a:pt x="1505031" y="955400"/>
                </a:lnTo>
                <a:lnTo>
                  <a:pt x="1500784" y="956197"/>
                </a:lnTo>
                <a:lnTo>
                  <a:pt x="1497068" y="957258"/>
                </a:lnTo>
                <a:lnTo>
                  <a:pt x="1493086" y="957789"/>
                </a:lnTo>
                <a:lnTo>
                  <a:pt x="1488839" y="958586"/>
                </a:lnTo>
                <a:lnTo>
                  <a:pt x="1484857" y="958851"/>
                </a:lnTo>
                <a:lnTo>
                  <a:pt x="1480345" y="958851"/>
                </a:lnTo>
                <a:lnTo>
                  <a:pt x="1476363" y="958851"/>
                </a:lnTo>
                <a:lnTo>
                  <a:pt x="1472116" y="958586"/>
                </a:lnTo>
                <a:lnTo>
                  <a:pt x="1468134" y="957789"/>
                </a:lnTo>
                <a:lnTo>
                  <a:pt x="1464153" y="957258"/>
                </a:lnTo>
                <a:lnTo>
                  <a:pt x="1459906" y="956197"/>
                </a:lnTo>
                <a:lnTo>
                  <a:pt x="1456189" y="955400"/>
                </a:lnTo>
                <a:lnTo>
                  <a:pt x="1452473" y="953808"/>
                </a:lnTo>
                <a:lnTo>
                  <a:pt x="1448757" y="952480"/>
                </a:lnTo>
                <a:lnTo>
                  <a:pt x="1445306" y="950888"/>
                </a:lnTo>
                <a:lnTo>
                  <a:pt x="1441325" y="949030"/>
                </a:lnTo>
                <a:lnTo>
                  <a:pt x="1437874" y="947171"/>
                </a:lnTo>
                <a:lnTo>
                  <a:pt x="1434954" y="945048"/>
                </a:lnTo>
                <a:lnTo>
                  <a:pt x="1428583" y="940270"/>
                </a:lnTo>
                <a:lnTo>
                  <a:pt x="1422478" y="934961"/>
                </a:lnTo>
                <a:lnTo>
                  <a:pt x="1417435" y="929387"/>
                </a:lnTo>
                <a:lnTo>
                  <a:pt x="1412922" y="923016"/>
                </a:lnTo>
                <a:lnTo>
                  <a:pt x="1410533" y="919565"/>
                </a:lnTo>
                <a:lnTo>
                  <a:pt x="1408675" y="916115"/>
                </a:lnTo>
                <a:lnTo>
                  <a:pt x="1406817" y="912664"/>
                </a:lnTo>
                <a:lnTo>
                  <a:pt x="1405224" y="908948"/>
                </a:lnTo>
                <a:lnTo>
                  <a:pt x="1403632" y="905497"/>
                </a:lnTo>
                <a:lnTo>
                  <a:pt x="1402304" y="901515"/>
                </a:lnTo>
                <a:lnTo>
                  <a:pt x="1401243" y="897534"/>
                </a:lnTo>
                <a:lnTo>
                  <a:pt x="1400446" y="893817"/>
                </a:lnTo>
                <a:lnTo>
                  <a:pt x="1399650" y="889570"/>
                </a:lnTo>
                <a:lnTo>
                  <a:pt x="1399385" y="885589"/>
                </a:lnTo>
                <a:lnTo>
                  <a:pt x="1398854" y="881342"/>
                </a:lnTo>
                <a:lnTo>
                  <a:pt x="1398588" y="877094"/>
                </a:lnTo>
                <a:lnTo>
                  <a:pt x="1398854" y="872847"/>
                </a:lnTo>
                <a:lnTo>
                  <a:pt x="1399385" y="868866"/>
                </a:lnTo>
                <a:lnTo>
                  <a:pt x="1399650" y="864884"/>
                </a:lnTo>
                <a:lnTo>
                  <a:pt x="1400446" y="860637"/>
                </a:lnTo>
                <a:lnTo>
                  <a:pt x="1401243" y="856655"/>
                </a:lnTo>
                <a:lnTo>
                  <a:pt x="1402304" y="852939"/>
                </a:lnTo>
                <a:lnTo>
                  <a:pt x="1403632" y="848958"/>
                </a:lnTo>
                <a:lnTo>
                  <a:pt x="1405224" y="845241"/>
                </a:lnTo>
                <a:lnTo>
                  <a:pt x="1406817" y="841791"/>
                </a:lnTo>
                <a:lnTo>
                  <a:pt x="1408675" y="838074"/>
                </a:lnTo>
                <a:lnTo>
                  <a:pt x="1410533" y="834624"/>
                </a:lnTo>
                <a:lnTo>
                  <a:pt x="1412922" y="831438"/>
                </a:lnTo>
                <a:lnTo>
                  <a:pt x="1417435" y="825068"/>
                </a:lnTo>
                <a:lnTo>
                  <a:pt x="1422478" y="819228"/>
                </a:lnTo>
                <a:lnTo>
                  <a:pt x="1428583" y="814184"/>
                </a:lnTo>
                <a:lnTo>
                  <a:pt x="1434954" y="809406"/>
                </a:lnTo>
                <a:lnTo>
                  <a:pt x="1437874" y="807283"/>
                </a:lnTo>
                <a:lnTo>
                  <a:pt x="1441325" y="805425"/>
                </a:lnTo>
                <a:lnTo>
                  <a:pt x="1445306" y="803567"/>
                </a:lnTo>
                <a:lnTo>
                  <a:pt x="1448757" y="801974"/>
                </a:lnTo>
                <a:lnTo>
                  <a:pt x="1452473" y="800381"/>
                </a:lnTo>
                <a:lnTo>
                  <a:pt x="1456189" y="799054"/>
                </a:lnTo>
                <a:lnTo>
                  <a:pt x="1459906" y="797727"/>
                </a:lnTo>
                <a:lnTo>
                  <a:pt x="1464153" y="797196"/>
                </a:lnTo>
                <a:lnTo>
                  <a:pt x="1468134" y="796134"/>
                </a:lnTo>
                <a:lnTo>
                  <a:pt x="1472116" y="795869"/>
                </a:lnTo>
                <a:lnTo>
                  <a:pt x="1476363" y="795603"/>
                </a:lnTo>
                <a:lnTo>
                  <a:pt x="1480345" y="795338"/>
                </a:lnTo>
                <a:close/>
                <a:moveTo>
                  <a:pt x="876984" y="177800"/>
                </a:moveTo>
                <a:lnTo>
                  <a:pt x="883326" y="178065"/>
                </a:lnTo>
                <a:lnTo>
                  <a:pt x="889669" y="179124"/>
                </a:lnTo>
                <a:lnTo>
                  <a:pt x="895482" y="180713"/>
                </a:lnTo>
                <a:lnTo>
                  <a:pt x="901032" y="182832"/>
                </a:lnTo>
                <a:lnTo>
                  <a:pt x="906581" y="185215"/>
                </a:lnTo>
                <a:lnTo>
                  <a:pt x="911867" y="188393"/>
                </a:lnTo>
                <a:lnTo>
                  <a:pt x="916359" y="191836"/>
                </a:lnTo>
                <a:lnTo>
                  <a:pt x="920851" y="196074"/>
                </a:lnTo>
                <a:lnTo>
                  <a:pt x="924815" y="200311"/>
                </a:lnTo>
                <a:lnTo>
                  <a:pt x="928251" y="205078"/>
                </a:lnTo>
                <a:lnTo>
                  <a:pt x="931422" y="210375"/>
                </a:lnTo>
                <a:lnTo>
                  <a:pt x="934065" y="215672"/>
                </a:lnTo>
                <a:lnTo>
                  <a:pt x="936179" y="221498"/>
                </a:lnTo>
                <a:lnTo>
                  <a:pt x="937764" y="227325"/>
                </a:lnTo>
                <a:lnTo>
                  <a:pt x="938821" y="233681"/>
                </a:lnTo>
                <a:lnTo>
                  <a:pt x="939086" y="240037"/>
                </a:lnTo>
                <a:lnTo>
                  <a:pt x="939086" y="766534"/>
                </a:lnTo>
                <a:lnTo>
                  <a:pt x="945956" y="770772"/>
                </a:lnTo>
                <a:lnTo>
                  <a:pt x="952827" y="775539"/>
                </a:lnTo>
                <a:lnTo>
                  <a:pt x="959169" y="780835"/>
                </a:lnTo>
                <a:lnTo>
                  <a:pt x="964983" y="786397"/>
                </a:lnTo>
                <a:lnTo>
                  <a:pt x="971061" y="792488"/>
                </a:lnTo>
                <a:lnTo>
                  <a:pt x="976082" y="798844"/>
                </a:lnTo>
                <a:lnTo>
                  <a:pt x="980839" y="805465"/>
                </a:lnTo>
                <a:lnTo>
                  <a:pt x="985331" y="812351"/>
                </a:lnTo>
                <a:lnTo>
                  <a:pt x="989295" y="819502"/>
                </a:lnTo>
                <a:lnTo>
                  <a:pt x="992995" y="826917"/>
                </a:lnTo>
                <a:lnTo>
                  <a:pt x="995902" y="834862"/>
                </a:lnTo>
                <a:lnTo>
                  <a:pt x="998545" y="843072"/>
                </a:lnTo>
                <a:lnTo>
                  <a:pt x="1000394" y="851282"/>
                </a:lnTo>
                <a:lnTo>
                  <a:pt x="1001980" y="859757"/>
                </a:lnTo>
                <a:lnTo>
                  <a:pt x="1002773" y="868497"/>
                </a:lnTo>
                <a:lnTo>
                  <a:pt x="1003301" y="877236"/>
                </a:lnTo>
                <a:lnTo>
                  <a:pt x="1002773" y="883857"/>
                </a:lnTo>
                <a:lnTo>
                  <a:pt x="1002244" y="889948"/>
                </a:lnTo>
                <a:lnTo>
                  <a:pt x="1001716" y="896569"/>
                </a:lnTo>
                <a:lnTo>
                  <a:pt x="1000394" y="902925"/>
                </a:lnTo>
                <a:lnTo>
                  <a:pt x="999073" y="909017"/>
                </a:lnTo>
                <a:lnTo>
                  <a:pt x="997223" y="915108"/>
                </a:lnTo>
                <a:lnTo>
                  <a:pt x="995373" y="921199"/>
                </a:lnTo>
                <a:lnTo>
                  <a:pt x="993259" y="926761"/>
                </a:lnTo>
                <a:lnTo>
                  <a:pt x="990352" y="932322"/>
                </a:lnTo>
                <a:lnTo>
                  <a:pt x="987445" y="938149"/>
                </a:lnTo>
                <a:lnTo>
                  <a:pt x="984803" y="943446"/>
                </a:lnTo>
                <a:lnTo>
                  <a:pt x="981367" y="948478"/>
                </a:lnTo>
                <a:lnTo>
                  <a:pt x="977932" y="953509"/>
                </a:lnTo>
                <a:lnTo>
                  <a:pt x="973968" y="958541"/>
                </a:lnTo>
                <a:lnTo>
                  <a:pt x="970004" y="962779"/>
                </a:lnTo>
                <a:lnTo>
                  <a:pt x="965512" y="967281"/>
                </a:lnTo>
                <a:lnTo>
                  <a:pt x="961284" y="971783"/>
                </a:lnTo>
                <a:lnTo>
                  <a:pt x="956527" y="975756"/>
                </a:lnTo>
                <a:lnTo>
                  <a:pt x="951770" y="979464"/>
                </a:lnTo>
                <a:lnTo>
                  <a:pt x="946749" y="982906"/>
                </a:lnTo>
                <a:lnTo>
                  <a:pt x="941728" y="986349"/>
                </a:lnTo>
                <a:lnTo>
                  <a:pt x="936443" y="989527"/>
                </a:lnTo>
                <a:lnTo>
                  <a:pt x="930893" y="992441"/>
                </a:lnTo>
                <a:lnTo>
                  <a:pt x="925344" y="994824"/>
                </a:lnTo>
                <a:lnTo>
                  <a:pt x="919530" y="996943"/>
                </a:lnTo>
                <a:lnTo>
                  <a:pt x="913716" y="999062"/>
                </a:lnTo>
                <a:lnTo>
                  <a:pt x="907374" y="1000915"/>
                </a:lnTo>
                <a:lnTo>
                  <a:pt x="901560" y="1001975"/>
                </a:lnTo>
                <a:lnTo>
                  <a:pt x="895218" y="1003299"/>
                </a:lnTo>
                <a:lnTo>
                  <a:pt x="888611" y="1004358"/>
                </a:lnTo>
                <a:lnTo>
                  <a:pt x="882269" y="1004623"/>
                </a:lnTo>
                <a:lnTo>
                  <a:pt x="875663" y="1004888"/>
                </a:lnTo>
                <a:lnTo>
                  <a:pt x="866678" y="1004623"/>
                </a:lnTo>
                <a:lnTo>
                  <a:pt x="857693" y="1003564"/>
                </a:lnTo>
                <a:lnTo>
                  <a:pt x="849236" y="1001975"/>
                </a:lnTo>
                <a:lnTo>
                  <a:pt x="840780" y="999856"/>
                </a:lnTo>
                <a:lnTo>
                  <a:pt x="832324" y="997473"/>
                </a:lnTo>
                <a:lnTo>
                  <a:pt x="824396" y="994030"/>
                </a:lnTo>
                <a:lnTo>
                  <a:pt x="816732" y="990587"/>
                </a:lnTo>
                <a:lnTo>
                  <a:pt x="809333" y="986084"/>
                </a:lnTo>
                <a:lnTo>
                  <a:pt x="802198" y="981317"/>
                </a:lnTo>
                <a:lnTo>
                  <a:pt x="795591" y="976286"/>
                </a:lnTo>
                <a:lnTo>
                  <a:pt x="788984" y="970724"/>
                </a:lnTo>
                <a:lnTo>
                  <a:pt x="783170" y="964633"/>
                </a:lnTo>
                <a:lnTo>
                  <a:pt x="777357" y="958541"/>
                </a:lnTo>
                <a:lnTo>
                  <a:pt x="772600" y="951920"/>
                </a:lnTo>
                <a:lnTo>
                  <a:pt x="767843" y="944770"/>
                </a:lnTo>
                <a:lnTo>
                  <a:pt x="763351" y="937354"/>
                </a:lnTo>
                <a:lnTo>
                  <a:pt x="413204" y="937354"/>
                </a:lnTo>
                <a:lnTo>
                  <a:pt x="406597" y="937090"/>
                </a:lnTo>
                <a:lnTo>
                  <a:pt x="400519" y="936295"/>
                </a:lnTo>
                <a:lnTo>
                  <a:pt x="394705" y="934706"/>
                </a:lnTo>
                <a:lnTo>
                  <a:pt x="388627" y="932322"/>
                </a:lnTo>
                <a:lnTo>
                  <a:pt x="383342" y="929939"/>
                </a:lnTo>
                <a:lnTo>
                  <a:pt x="378321" y="926761"/>
                </a:lnTo>
                <a:lnTo>
                  <a:pt x="373564" y="923053"/>
                </a:lnTo>
                <a:lnTo>
                  <a:pt x="368808" y="919345"/>
                </a:lnTo>
                <a:lnTo>
                  <a:pt x="365108" y="914843"/>
                </a:lnTo>
                <a:lnTo>
                  <a:pt x="361408" y="909811"/>
                </a:lnTo>
                <a:lnTo>
                  <a:pt x="358237" y="904779"/>
                </a:lnTo>
                <a:lnTo>
                  <a:pt x="355859" y="899483"/>
                </a:lnTo>
                <a:lnTo>
                  <a:pt x="353480" y="893921"/>
                </a:lnTo>
                <a:lnTo>
                  <a:pt x="352159" y="887830"/>
                </a:lnTo>
                <a:lnTo>
                  <a:pt x="351102" y="881474"/>
                </a:lnTo>
                <a:lnTo>
                  <a:pt x="350838" y="875382"/>
                </a:lnTo>
                <a:lnTo>
                  <a:pt x="351102" y="868761"/>
                </a:lnTo>
                <a:lnTo>
                  <a:pt x="352159" y="862670"/>
                </a:lnTo>
                <a:lnTo>
                  <a:pt x="353480" y="856844"/>
                </a:lnTo>
                <a:lnTo>
                  <a:pt x="355859" y="850752"/>
                </a:lnTo>
                <a:lnTo>
                  <a:pt x="358237" y="845456"/>
                </a:lnTo>
                <a:lnTo>
                  <a:pt x="361408" y="840424"/>
                </a:lnTo>
                <a:lnTo>
                  <a:pt x="365108" y="835392"/>
                </a:lnTo>
                <a:lnTo>
                  <a:pt x="368808" y="831154"/>
                </a:lnTo>
                <a:lnTo>
                  <a:pt x="373564" y="827447"/>
                </a:lnTo>
                <a:lnTo>
                  <a:pt x="378321" y="823474"/>
                </a:lnTo>
                <a:lnTo>
                  <a:pt x="383342" y="820296"/>
                </a:lnTo>
                <a:lnTo>
                  <a:pt x="388627" y="817913"/>
                </a:lnTo>
                <a:lnTo>
                  <a:pt x="394705" y="815794"/>
                </a:lnTo>
                <a:lnTo>
                  <a:pt x="400519" y="814205"/>
                </a:lnTo>
                <a:lnTo>
                  <a:pt x="406597" y="813146"/>
                </a:lnTo>
                <a:lnTo>
                  <a:pt x="413204" y="812881"/>
                </a:lnTo>
                <a:lnTo>
                  <a:pt x="765465" y="812881"/>
                </a:lnTo>
                <a:lnTo>
                  <a:pt x="770222" y="805730"/>
                </a:lnTo>
                <a:lnTo>
                  <a:pt x="775507" y="798579"/>
                </a:lnTo>
                <a:lnTo>
                  <a:pt x="780792" y="791959"/>
                </a:lnTo>
                <a:lnTo>
                  <a:pt x="786870" y="785602"/>
                </a:lnTo>
                <a:lnTo>
                  <a:pt x="793477" y="779511"/>
                </a:lnTo>
                <a:lnTo>
                  <a:pt x="800348" y="774214"/>
                </a:lnTo>
                <a:lnTo>
                  <a:pt x="807483" y="769183"/>
                </a:lnTo>
                <a:lnTo>
                  <a:pt x="815147" y="764945"/>
                </a:lnTo>
                <a:lnTo>
                  <a:pt x="815147" y="240037"/>
                </a:lnTo>
                <a:lnTo>
                  <a:pt x="815411" y="233681"/>
                </a:lnTo>
                <a:lnTo>
                  <a:pt x="816204" y="227325"/>
                </a:lnTo>
                <a:lnTo>
                  <a:pt x="817789" y="221498"/>
                </a:lnTo>
                <a:lnTo>
                  <a:pt x="819639" y="215672"/>
                </a:lnTo>
                <a:lnTo>
                  <a:pt x="822546" y="210375"/>
                </a:lnTo>
                <a:lnTo>
                  <a:pt x="825717" y="205078"/>
                </a:lnTo>
                <a:lnTo>
                  <a:pt x="829153" y="200311"/>
                </a:lnTo>
                <a:lnTo>
                  <a:pt x="833116" y="196074"/>
                </a:lnTo>
                <a:lnTo>
                  <a:pt x="837609" y="191836"/>
                </a:lnTo>
                <a:lnTo>
                  <a:pt x="842366" y="188393"/>
                </a:lnTo>
                <a:lnTo>
                  <a:pt x="847387" y="185215"/>
                </a:lnTo>
                <a:lnTo>
                  <a:pt x="852936" y="182832"/>
                </a:lnTo>
                <a:lnTo>
                  <a:pt x="858486" y="180713"/>
                </a:lnTo>
                <a:lnTo>
                  <a:pt x="864564" y="179124"/>
                </a:lnTo>
                <a:lnTo>
                  <a:pt x="870642" y="178065"/>
                </a:lnTo>
                <a:lnTo>
                  <a:pt x="876984" y="177800"/>
                </a:lnTo>
                <a:close/>
                <a:moveTo>
                  <a:pt x="856991" y="124392"/>
                </a:moveTo>
                <a:lnTo>
                  <a:pt x="837683" y="125450"/>
                </a:lnTo>
                <a:lnTo>
                  <a:pt x="818374" y="126774"/>
                </a:lnTo>
                <a:lnTo>
                  <a:pt x="799594" y="128362"/>
                </a:lnTo>
                <a:lnTo>
                  <a:pt x="780550" y="130479"/>
                </a:lnTo>
                <a:lnTo>
                  <a:pt x="762034" y="132861"/>
                </a:lnTo>
                <a:lnTo>
                  <a:pt x="743255" y="136037"/>
                </a:lnTo>
                <a:lnTo>
                  <a:pt x="725004" y="139478"/>
                </a:lnTo>
                <a:lnTo>
                  <a:pt x="706489" y="143712"/>
                </a:lnTo>
                <a:lnTo>
                  <a:pt x="688502" y="147947"/>
                </a:lnTo>
                <a:lnTo>
                  <a:pt x="670516" y="152975"/>
                </a:lnTo>
                <a:lnTo>
                  <a:pt x="653059" y="158269"/>
                </a:lnTo>
                <a:lnTo>
                  <a:pt x="635337" y="164091"/>
                </a:lnTo>
                <a:lnTo>
                  <a:pt x="617880" y="169914"/>
                </a:lnTo>
                <a:lnTo>
                  <a:pt x="600687" y="176530"/>
                </a:lnTo>
                <a:lnTo>
                  <a:pt x="583759" y="183412"/>
                </a:lnTo>
                <a:lnTo>
                  <a:pt x="567095" y="191087"/>
                </a:lnTo>
                <a:lnTo>
                  <a:pt x="550432" y="198762"/>
                </a:lnTo>
                <a:lnTo>
                  <a:pt x="534297" y="206967"/>
                </a:lnTo>
                <a:lnTo>
                  <a:pt x="517898" y="215436"/>
                </a:lnTo>
                <a:lnTo>
                  <a:pt x="502292" y="224170"/>
                </a:lnTo>
                <a:lnTo>
                  <a:pt x="486686" y="233698"/>
                </a:lnTo>
                <a:lnTo>
                  <a:pt x="471345" y="242961"/>
                </a:lnTo>
                <a:lnTo>
                  <a:pt x="456268" y="253018"/>
                </a:lnTo>
                <a:lnTo>
                  <a:pt x="441192" y="263340"/>
                </a:lnTo>
                <a:lnTo>
                  <a:pt x="426379" y="274191"/>
                </a:lnTo>
                <a:lnTo>
                  <a:pt x="412361" y="285042"/>
                </a:lnTo>
                <a:lnTo>
                  <a:pt x="398342" y="296423"/>
                </a:lnTo>
                <a:lnTo>
                  <a:pt x="384588" y="308333"/>
                </a:lnTo>
                <a:lnTo>
                  <a:pt x="371098" y="320243"/>
                </a:lnTo>
                <a:lnTo>
                  <a:pt x="357608" y="332417"/>
                </a:lnTo>
                <a:lnTo>
                  <a:pt x="344648" y="344856"/>
                </a:lnTo>
                <a:lnTo>
                  <a:pt x="332216" y="358089"/>
                </a:lnTo>
                <a:lnTo>
                  <a:pt x="319784" y="371323"/>
                </a:lnTo>
                <a:lnTo>
                  <a:pt x="307617" y="384820"/>
                </a:lnTo>
                <a:lnTo>
                  <a:pt x="295979" y="398583"/>
                </a:lnTo>
                <a:lnTo>
                  <a:pt x="284870" y="412610"/>
                </a:lnTo>
                <a:lnTo>
                  <a:pt x="273761" y="427167"/>
                </a:lnTo>
                <a:lnTo>
                  <a:pt x="263181" y="441458"/>
                </a:lnTo>
                <a:lnTo>
                  <a:pt x="252865" y="456544"/>
                </a:lnTo>
                <a:lnTo>
                  <a:pt x="242814" y="471630"/>
                </a:lnTo>
                <a:lnTo>
                  <a:pt x="233027" y="486980"/>
                </a:lnTo>
                <a:lnTo>
                  <a:pt x="224034" y="502596"/>
                </a:lnTo>
                <a:lnTo>
                  <a:pt x="215041" y="518740"/>
                </a:lnTo>
                <a:lnTo>
                  <a:pt x="206577" y="534620"/>
                </a:lnTo>
                <a:lnTo>
                  <a:pt x="198377" y="551029"/>
                </a:lnTo>
                <a:lnTo>
                  <a:pt x="190707" y="567438"/>
                </a:lnTo>
                <a:lnTo>
                  <a:pt x="183301" y="584112"/>
                </a:lnTo>
                <a:lnTo>
                  <a:pt x="176424" y="601315"/>
                </a:lnTo>
                <a:lnTo>
                  <a:pt x="169811" y="618253"/>
                </a:lnTo>
                <a:lnTo>
                  <a:pt x="163992" y="635986"/>
                </a:lnTo>
                <a:lnTo>
                  <a:pt x="157908" y="653454"/>
                </a:lnTo>
                <a:lnTo>
                  <a:pt x="152883" y="670921"/>
                </a:lnTo>
                <a:lnTo>
                  <a:pt x="147857" y="689183"/>
                </a:lnTo>
                <a:lnTo>
                  <a:pt x="143625" y="707180"/>
                </a:lnTo>
                <a:lnTo>
                  <a:pt x="139393" y="725707"/>
                </a:lnTo>
                <a:lnTo>
                  <a:pt x="135955" y="743704"/>
                </a:lnTo>
                <a:lnTo>
                  <a:pt x="132781" y="762495"/>
                </a:lnTo>
                <a:lnTo>
                  <a:pt x="130400" y="781551"/>
                </a:lnTo>
                <a:lnTo>
                  <a:pt x="128019" y="800342"/>
                </a:lnTo>
                <a:lnTo>
                  <a:pt x="126168" y="819133"/>
                </a:lnTo>
                <a:lnTo>
                  <a:pt x="125110" y="838189"/>
                </a:lnTo>
                <a:lnTo>
                  <a:pt x="124316" y="857509"/>
                </a:lnTo>
                <a:lnTo>
                  <a:pt x="124052" y="877094"/>
                </a:lnTo>
                <a:lnTo>
                  <a:pt x="124316" y="896414"/>
                </a:lnTo>
                <a:lnTo>
                  <a:pt x="125110" y="915735"/>
                </a:lnTo>
                <a:lnTo>
                  <a:pt x="126168" y="934791"/>
                </a:lnTo>
                <a:lnTo>
                  <a:pt x="128019" y="953846"/>
                </a:lnTo>
                <a:lnTo>
                  <a:pt x="130400" y="972637"/>
                </a:lnTo>
                <a:lnTo>
                  <a:pt x="132781" y="991428"/>
                </a:lnTo>
                <a:lnTo>
                  <a:pt x="135955" y="1009955"/>
                </a:lnTo>
                <a:lnTo>
                  <a:pt x="139393" y="1028481"/>
                </a:lnTo>
                <a:lnTo>
                  <a:pt x="143625" y="1046743"/>
                </a:lnTo>
                <a:lnTo>
                  <a:pt x="147857" y="1065005"/>
                </a:lnTo>
                <a:lnTo>
                  <a:pt x="152883" y="1082737"/>
                </a:lnTo>
                <a:lnTo>
                  <a:pt x="157908" y="1100734"/>
                </a:lnTo>
                <a:lnTo>
                  <a:pt x="163992" y="1118202"/>
                </a:lnTo>
                <a:lnTo>
                  <a:pt x="169811" y="1135405"/>
                </a:lnTo>
                <a:lnTo>
                  <a:pt x="176424" y="1152608"/>
                </a:lnTo>
                <a:lnTo>
                  <a:pt x="183301" y="1169547"/>
                </a:lnTo>
                <a:lnTo>
                  <a:pt x="190707" y="1186485"/>
                </a:lnTo>
                <a:lnTo>
                  <a:pt x="198377" y="1203159"/>
                </a:lnTo>
                <a:lnTo>
                  <a:pt x="206577" y="1219568"/>
                </a:lnTo>
                <a:lnTo>
                  <a:pt x="215041" y="1235448"/>
                </a:lnTo>
                <a:lnTo>
                  <a:pt x="224034" y="1251592"/>
                </a:lnTo>
                <a:lnTo>
                  <a:pt x="233027" y="1267208"/>
                </a:lnTo>
                <a:lnTo>
                  <a:pt x="242814" y="1282558"/>
                </a:lnTo>
                <a:lnTo>
                  <a:pt x="252865" y="1297644"/>
                </a:lnTo>
                <a:lnTo>
                  <a:pt x="263181" y="1312200"/>
                </a:lnTo>
                <a:lnTo>
                  <a:pt x="273761" y="1327021"/>
                </a:lnTo>
                <a:lnTo>
                  <a:pt x="284870" y="1341578"/>
                </a:lnTo>
                <a:lnTo>
                  <a:pt x="295979" y="1355605"/>
                </a:lnTo>
                <a:lnTo>
                  <a:pt x="307617" y="1369368"/>
                </a:lnTo>
                <a:lnTo>
                  <a:pt x="319784" y="1382865"/>
                </a:lnTo>
                <a:lnTo>
                  <a:pt x="332216" y="1396099"/>
                </a:lnTo>
                <a:lnTo>
                  <a:pt x="344648" y="1408803"/>
                </a:lnTo>
                <a:lnTo>
                  <a:pt x="357608" y="1421771"/>
                </a:lnTo>
                <a:lnTo>
                  <a:pt x="371098" y="1433946"/>
                </a:lnTo>
                <a:lnTo>
                  <a:pt x="384588" y="1445855"/>
                </a:lnTo>
                <a:lnTo>
                  <a:pt x="398342" y="1457501"/>
                </a:lnTo>
                <a:lnTo>
                  <a:pt x="412361" y="1469146"/>
                </a:lnTo>
                <a:lnTo>
                  <a:pt x="426379" y="1479997"/>
                </a:lnTo>
                <a:lnTo>
                  <a:pt x="441192" y="1490848"/>
                </a:lnTo>
                <a:lnTo>
                  <a:pt x="456268" y="1501170"/>
                </a:lnTo>
                <a:lnTo>
                  <a:pt x="471345" y="1511227"/>
                </a:lnTo>
                <a:lnTo>
                  <a:pt x="486686" y="1520490"/>
                </a:lnTo>
                <a:lnTo>
                  <a:pt x="502292" y="1530018"/>
                </a:lnTo>
                <a:lnTo>
                  <a:pt x="517898" y="1538752"/>
                </a:lnTo>
                <a:lnTo>
                  <a:pt x="534297" y="1547221"/>
                </a:lnTo>
                <a:lnTo>
                  <a:pt x="550432" y="1555426"/>
                </a:lnTo>
                <a:lnTo>
                  <a:pt x="567095" y="1563101"/>
                </a:lnTo>
                <a:lnTo>
                  <a:pt x="583759" y="1570512"/>
                </a:lnTo>
                <a:lnTo>
                  <a:pt x="600687" y="1577393"/>
                </a:lnTo>
                <a:lnTo>
                  <a:pt x="617880" y="1583745"/>
                </a:lnTo>
                <a:lnTo>
                  <a:pt x="635337" y="1590097"/>
                </a:lnTo>
                <a:lnTo>
                  <a:pt x="653059" y="1595655"/>
                </a:lnTo>
                <a:lnTo>
                  <a:pt x="670516" y="1601213"/>
                </a:lnTo>
                <a:lnTo>
                  <a:pt x="688502" y="1605712"/>
                </a:lnTo>
                <a:lnTo>
                  <a:pt x="706489" y="1610476"/>
                </a:lnTo>
                <a:lnTo>
                  <a:pt x="725004" y="1614181"/>
                </a:lnTo>
                <a:lnTo>
                  <a:pt x="743255" y="1618151"/>
                </a:lnTo>
                <a:lnTo>
                  <a:pt x="762034" y="1620798"/>
                </a:lnTo>
                <a:lnTo>
                  <a:pt x="780550" y="1623709"/>
                </a:lnTo>
                <a:lnTo>
                  <a:pt x="799594" y="1625826"/>
                </a:lnTo>
                <a:lnTo>
                  <a:pt x="818374" y="1627414"/>
                </a:lnTo>
                <a:lnTo>
                  <a:pt x="837683" y="1628738"/>
                </a:lnTo>
                <a:lnTo>
                  <a:pt x="856991" y="1629267"/>
                </a:lnTo>
                <a:lnTo>
                  <a:pt x="876300" y="1629532"/>
                </a:lnTo>
                <a:lnTo>
                  <a:pt x="895873" y="1629267"/>
                </a:lnTo>
                <a:lnTo>
                  <a:pt x="914918" y="1628738"/>
                </a:lnTo>
                <a:lnTo>
                  <a:pt x="933962" y="1627414"/>
                </a:lnTo>
                <a:lnTo>
                  <a:pt x="953271" y="1625826"/>
                </a:lnTo>
                <a:lnTo>
                  <a:pt x="972050" y="1623709"/>
                </a:lnTo>
                <a:lnTo>
                  <a:pt x="990830" y="1620798"/>
                </a:lnTo>
                <a:lnTo>
                  <a:pt x="1009345" y="1618151"/>
                </a:lnTo>
                <a:lnTo>
                  <a:pt x="1027861" y="1614181"/>
                </a:lnTo>
                <a:lnTo>
                  <a:pt x="1045847" y="1610476"/>
                </a:lnTo>
                <a:lnTo>
                  <a:pt x="1064098" y="1605712"/>
                </a:lnTo>
                <a:lnTo>
                  <a:pt x="1082084" y="1601213"/>
                </a:lnTo>
                <a:lnTo>
                  <a:pt x="1099806" y="1595655"/>
                </a:lnTo>
                <a:lnTo>
                  <a:pt x="1117263" y="1590097"/>
                </a:lnTo>
                <a:lnTo>
                  <a:pt x="1134720" y="1583745"/>
                </a:lnTo>
                <a:lnTo>
                  <a:pt x="1151913" y="1577393"/>
                </a:lnTo>
                <a:lnTo>
                  <a:pt x="1168841" y="1570512"/>
                </a:lnTo>
                <a:lnTo>
                  <a:pt x="1185769" y="1563101"/>
                </a:lnTo>
                <a:lnTo>
                  <a:pt x="1201904" y="1555426"/>
                </a:lnTo>
                <a:lnTo>
                  <a:pt x="1218568" y="1547221"/>
                </a:lnTo>
                <a:lnTo>
                  <a:pt x="1234702" y="1538752"/>
                </a:lnTo>
                <a:lnTo>
                  <a:pt x="1250573" y="1530018"/>
                </a:lnTo>
                <a:lnTo>
                  <a:pt x="1265914" y="1520490"/>
                </a:lnTo>
                <a:lnTo>
                  <a:pt x="1281255" y="1511227"/>
                </a:lnTo>
                <a:lnTo>
                  <a:pt x="1296596" y="1501170"/>
                </a:lnTo>
                <a:lnTo>
                  <a:pt x="1311408" y="1490848"/>
                </a:lnTo>
                <a:lnTo>
                  <a:pt x="1325956" y="1479997"/>
                </a:lnTo>
                <a:lnTo>
                  <a:pt x="1340504" y="1469146"/>
                </a:lnTo>
                <a:lnTo>
                  <a:pt x="1354522" y="1457501"/>
                </a:lnTo>
                <a:lnTo>
                  <a:pt x="1368277" y="1445855"/>
                </a:lnTo>
                <a:lnTo>
                  <a:pt x="1381766" y="1433946"/>
                </a:lnTo>
                <a:lnTo>
                  <a:pt x="1394991" y="1421771"/>
                </a:lnTo>
                <a:lnTo>
                  <a:pt x="1407952" y="1408803"/>
                </a:lnTo>
                <a:lnTo>
                  <a:pt x="1420384" y="1396099"/>
                </a:lnTo>
                <a:lnTo>
                  <a:pt x="1432815" y="1382865"/>
                </a:lnTo>
                <a:lnTo>
                  <a:pt x="1444718" y="1369368"/>
                </a:lnTo>
                <a:lnTo>
                  <a:pt x="1456356" y="1355605"/>
                </a:lnTo>
                <a:lnTo>
                  <a:pt x="1467730" y="1341578"/>
                </a:lnTo>
                <a:lnTo>
                  <a:pt x="1479104" y="1327021"/>
                </a:lnTo>
                <a:lnTo>
                  <a:pt x="1489684" y="1312200"/>
                </a:lnTo>
                <a:lnTo>
                  <a:pt x="1499735" y="1297644"/>
                </a:lnTo>
                <a:lnTo>
                  <a:pt x="1509786" y="1282558"/>
                </a:lnTo>
                <a:lnTo>
                  <a:pt x="1519308" y="1267208"/>
                </a:lnTo>
                <a:lnTo>
                  <a:pt x="1528830" y="1251592"/>
                </a:lnTo>
                <a:lnTo>
                  <a:pt x="1537559" y="1235448"/>
                </a:lnTo>
                <a:lnTo>
                  <a:pt x="1546023" y="1219568"/>
                </a:lnTo>
                <a:lnTo>
                  <a:pt x="1554223" y="1203159"/>
                </a:lnTo>
                <a:lnTo>
                  <a:pt x="1561893" y="1186485"/>
                </a:lnTo>
                <a:lnTo>
                  <a:pt x="1569299" y="1169547"/>
                </a:lnTo>
                <a:lnTo>
                  <a:pt x="1576176" y="1152608"/>
                </a:lnTo>
                <a:lnTo>
                  <a:pt x="1582789" y="1135405"/>
                </a:lnTo>
                <a:lnTo>
                  <a:pt x="1588873" y="1118202"/>
                </a:lnTo>
                <a:lnTo>
                  <a:pt x="1594692" y="1100734"/>
                </a:lnTo>
                <a:lnTo>
                  <a:pt x="1599982" y="1082737"/>
                </a:lnTo>
                <a:lnTo>
                  <a:pt x="1604743" y="1065005"/>
                </a:lnTo>
                <a:lnTo>
                  <a:pt x="1608975" y="1046743"/>
                </a:lnTo>
                <a:lnTo>
                  <a:pt x="1613207" y="1028481"/>
                </a:lnTo>
                <a:lnTo>
                  <a:pt x="1616645" y="1009955"/>
                </a:lnTo>
                <a:lnTo>
                  <a:pt x="1619555" y="991428"/>
                </a:lnTo>
                <a:lnTo>
                  <a:pt x="1622464" y="972637"/>
                </a:lnTo>
                <a:lnTo>
                  <a:pt x="1624581" y="953846"/>
                </a:lnTo>
                <a:lnTo>
                  <a:pt x="1626168" y="934791"/>
                </a:lnTo>
                <a:lnTo>
                  <a:pt x="1627490" y="915735"/>
                </a:lnTo>
                <a:lnTo>
                  <a:pt x="1628019" y="896414"/>
                </a:lnTo>
                <a:lnTo>
                  <a:pt x="1628548" y="877094"/>
                </a:lnTo>
                <a:lnTo>
                  <a:pt x="1628019" y="857509"/>
                </a:lnTo>
                <a:lnTo>
                  <a:pt x="1627490" y="838189"/>
                </a:lnTo>
                <a:lnTo>
                  <a:pt x="1626168" y="819133"/>
                </a:lnTo>
                <a:lnTo>
                  <a:pt x="1624581" y="800342"/>
                </a:lnTo>
                <a:lnTo>
                  <a:pt x="1622464" y="781551"/>
                </a:lnTo>
                <a:lnTo>
                  <a:pt x="1619555" y="762495"/>
                </a:lnTo>
                <a:lnTo>
                  <a:pt x="1616645" y="743704"/>
                </a:lnTo>
                <a:lnTo>
                  <a:pt x="1613207" y="725707"/>
                </a:lnTo>
                <a:lnTo>
                  <a:pt x="1608975" y="707180"/>
                </a:lnTo>
                <a:lnTo>
                  <a:pt x="1604743" y="689183"/>
                </a:lnTo>
                <a:lnTo>
                  <a:pt x="1599982" y="670921"/>
                </a:lnTo>
                <a:lnTo>
                  <a:pt x="1594692" y="653454"/>
                </a:lnTo>
                <a:lnTo>
                  <a:pt x="1588873" y="635986"/>
                </a:lnTo>
                <a:lnTo>
                  <a:pt x="1582789" y="618253"/>
                </a:lnTo>
                <a:lnTo>
                  <a:pt x="1576176" y="601315"/>
                </a:lnTo>
                <a:lnTo>
                  <a:pt x="1569299" y="584112"/>
                </a:lnTo>
                <a:lnTo>
                  <a:pt x="1561893" y="567438"/>
                </a:lnTo>
                <a:lnTo>
                  <a:pt x="1554223" y="551029"/>
                </a:lnTo>
                <a:lnTo>
                  <a:pt x="1546023" y="534620"/>
                </a:lnTo>
                <a:lnTo>
                  <a:pt x="1537559" y="518740"/>
                </a:lnTo>
                <a:lnTo>
                  <a:pt x="1528830" y="502596"/>
                </a:lnTo>
                <a:lnTo>
                  <a:pt x="1519308" y="486980"/>
                </a:lnTo>
                <a:lnTo>
                  <a:pt x="1509786" y="471630"/>
                </a:lnTo>
                <a:lnTo>
                  <a:pt x="1499735" y="456544"/>
                </a:lnTo>
                <a:lnTo>
                  <a:pt x="1489684" y="441458"/>
                </a:lnTo>
                <a:lnTo>
                  <a:pt x="1479104" y="427167"/>
                </a:lnTo>
                <a:lnTo>
                  <a:pt x="1467730" y="412610"/>
                </a:lnTo>
                <a:lnTo>
                  <a:pt x="1456356" y="398583"/>
                </a:lnTo>
                <a:lnTo>
                  <a:pt x="1444718" y="384820"/>
                </a:lnTo>
                <a:lnTo>
                  <a:pt x="1432815" y="371323"/>
                </a:lnTo>
                <a:lnTo>
                  <a:pt x="1420384" y="358089"/>
                </a:lnTo>
                <a:lnTo>
                  <a:pt x="1407952" y="344856"/>
                </a:lnTo>
                <a:lnTo>
                  <a:pt x="1394991" y="332417"/>
                </a:lnTo>
                <a:lnTo>
                  <a:pt x="1381766" y="320243"/>
                </a:lnTo>
                <a:lnTo>
                  <a:pt x="1368277" y="308333"/>
                </a:lnTo>
                <a:lnTo>
                  <a:pt x="1354522" y="296423"/>
                </a:lnTo>
                <a:lnTo>
                  <a:pt x="1340504" y="285042"/>
                </a:lnTo>
                <a:lnTo>
                  <a:pt x="1325956" y="274191"/>
                </a:lnTo>
                <a:lnTo>
                  <a:pt x="1311408" y="263340"/>
                </a:lnTo>
                <a:lnTo>
                  <a:pt x="1296596" y="253018"/>
                </a:lnTo>
                <a:lnTo>
                  <a:pt x="1281255" y="242961"/>
                </a:lnTo>
                <a:lnTo>
                  <a:pt x="1265914" y="233698"/>
                </a:lnTo>
                <a:lnTo>
                  <a:pt x="1250573" y="224170"/>
                </a:lnTo>
                <a:lnTo>
                  <a:pt x="1234702" y="215436"/>
                </a:lnTo>
                <a:lnTo>
                  <a:pt x="1218568" y="206967"/>
                </a:lnTo>
                <a:lnTo>
                  <a:pt x="1201904" y="198762"/>
                </a:lnTo>
                <a:lnTo>
                  <a:pt x="1185769" y="191087"/>
                </a:lnTo>
                <a:lnTo>
                  <a:pt x="1168841" y="183412"/>
                </a:lnTo>
                <a:lnTo>
                  <a:pt x="1151913" y="176530"/>
                </a:lnTo>
                <a:lnTo>
                  <a:pt x="1134720" y="169914"/>
                </a:lnTo>
                <a:lnTo>
                  <a:pt x="1117263" y="164091"/>
                </a:lnTo>
                <a:lnTo>
                  <a:pt x="1099806" y="158269"/>
                </a:lnTo>
                <a:lnTo>
                  <a:pt x="1082084" y="152975"/>
                </a:lnTo>
                <a:lnTo>
                  <a:pt x="1064098" y="147947"/>
                </a:lnTo>
                <a:lnTo>
                  <a:pt x="1045847" y="143712"/>
                </a:lnTo>
                <a:lnTo>
                  <a:pt x="1027861" y="139478"/>
                </a:lnTo>
                <a:lnTo>
                  <a:pt x="1009345" y="136037"/>
                </a:lnTo>
                <a:lnTo>
                  <a:pt x="990830" y="132861"/>
                </a:lnTo>
                <a:lnTo>
                  <a:pt x="972050" y="130479"/>
                </a:lnTo>
                <a:lnTo>
                  <a:pt x="953271" y="128362"/>
                </a:lnTo>
                <a:lnTo>
                  <a:pt x="933962" y="126774"/>
                </a:lnTo>
                <a:lnTo>
                  <a:pt x="914918" y="125450"/>
                </a:lnTo>
                <a:lnTo>
                  <a:pt x="895873" y="124392"/>
                </a:lnTo>
                <a:lnTo>
                  <a:pt x="876300" y="124392"/>
                </a:lnTo>
                <a:lnTo>
                  <a:pt x="856991" y="124392"/>
                </a:lnTo>
                <a:close/>
                <a:moveTo>
                  <a:pt x="876300" y="0"/>
                </a:moveTo>
                <a:lnTo>
                  <a:pt x="899048" y="265"/>
                </a:lnTo>
                <a:lnTo>
                  <a:pt x="921266" y="1323"/>
                </a:lnTo>
                <a:lnTo>
                  <a:pt x="943749" y="2382"/>
                </a:lnTo>
                <a:lnTo>
                  <a:pt x="965702" y="4764"/>
                </a:lnTo>
                <a:lnTo>
                  <a:pt x="987656" y="7146"/>
                </a:lnTo>
                <a:lnTo>
                  <a:pt x="1009610" y="10057"/>
                </a:lnTo>
                <a:lnTo>
                  <a:pt x="1031299" y="13763"/>
                </a:lnTo>
                <a:lnTo>
                  <a:pt x="1052724" y="17997"/>
                </a:lnTo>
                <a:lnTo>
                  <a:pt x="1074149" y="22496"/>
                </a:lnTo>
                <a:lnTo>
                  <a:pt x="1095045" y="27525"/>
                </a:lnTo>
                <a:lnTo>
                  <a:pt x="1115940" y="33348"/>
                </a:lnTo>
                <a:lnTo>
                  <a:pt x="1136572" y="39435"/>
                </a:lnTo>
                <a:lnTo>
                  <a:pt x="1157203" y="46051"/>
                </a:lnTo>
                <a:lnTo>
                  <a:pt x="1177305" y="53197"/>
                </a:lnTo>
                <a:lnTo>
                  <a:pt x="1197407" y="60873"/>
                </a:lnTo>
                <a:lnTo>
                  <a:pt x="1216981" y="69077"/>
                </a:lnTo>
                <a:lnTo>
                  <a:pt x="1236818" y="77811"/>
                </a:lnTo>
                <a:lnTo>
                  <a:pt x="1255863" y="86545"/>
                </a:lnTo>
                <a:lnTo>
                  <a:pt x="1274907" y="96337"/>
                </a:lnTo>
                <a:lnTo>
                  <a:pt x="1293687" y="105865"/>
                </a:lnTo>
                <a:lnTo>
                  <a:pt x="1312202" y="116452"/>
                </a:lnTo>
                <a:lnTo>
                  <a:pt x="1330453" y="127303"/>
                </a:lnTo>
                <a:lnTo>
                  <a:pt x="1348439" y="138154"/>
                </a:lnTo>
                <a:lnTo>
                  <a:pt x="1365896" y="149799"/>
                </a:lnTo>
                <a:lnTo>
                  <a:pt x="1383353" y="162239"/>
                </a:lnTo>
                <a:lnTo>
                  <a:pt x="1400282" y="174413"/>
                </a:lnTo>
                <a:lnTo>
                  <a:pt x="1416945" y="187117"/>
                </a:lnTo>
                <a:lnTo>
                  <a:pt x="1433609" y="200615"/>
                </a:lnTo>
                <a:lnTo>
                  <a:pt x="1449479" y="214113"/>
                </a:lnTo>
                <a:lnTo>
                  <a:pt x="1465085" y="228404"/>
                </a:lnTo>
                <a:lnTo>
                  <a:pt x="1480426" y="242432"/>
                </a:lnTo>
                <a:lnTo>
                  <a:pt x="1495503" y="257253"/>
                </a:lnTo>
                <a:lnTo>
                  <a:pt x="1510315" y="272074"/>
                </a:lnTo>
                <a:lnTo>
                  <a:pt x="1524863" y="287424"/>
                </a:lnTo>
                <a:lnTo>
                  <a:pt x="1538881" y="303569"/>
                </a:lnTo>
                <a:lnTo>
                  <a:pt x="1552371" y="319449"/>
                </a:lnTo>
                <a:lnTo>
                  <a:pt x="1565596" y="335858"/>
                </a:lnTo>
                <a:lnTo>
                  <a:pt x="1578292" y="352796"/>
                </a:lnTo>
                <a:lnTo>
                  <a:pt x="1590724" y="369735"/>
                </a:lnTo>
                <a:lnTo>
                  <a:pt x="1602627" y="386938"/>
                </a:lnTo>
                <a:lnTo>
                  <a:pt x="1614265" y="404935"/>
                </a:lnTo>
                <a:lnTo>
                  <a:pt x="1625639" y="422667"/>
                </a:lnTo>
                <a:lnTo>
                  <a:pt x="1636219" y="440929"/>
                </a:lnTo>
                <a:lnTo>
                  <a:pt x="1646534" y="459455"/>
                </a:lnTo>
                <a:lnTo>
                  <a:pt x="1656585" y="478247"/>
                </a:lnTo>
                <a:lnTo>
                  <a:pt x="1666108" y="497038"/>
                </a:lnTo>
                <a:lnTo>
                  <a:pt x="1675101" y="516358"/>
                </a:lnTo>
                <a:lnTo>
                  <a:pt x="1683565" y="535943"/>
                </a:lnTo>
                <a:lnTo>
                  <a:pt x="1691764" y="555528"/>
                </a:lnTo>
                <a:lnTo>
                  <a:pt x="1699170" y="575643"/>
                </a:lnTo>
                <a:lnTo>
                  <a:pt x="1706577" y="596022"/>
                </a:lnTo>
                <a:lnTo>
                  <a:pt x="1712925" y="616401"/>
                </a:lnTo>
                <a:lnTo>
                  <a:pt x="1719273" y="637309"/>
                </a:lnTo>
                <a:lnTo>
                  <a:pt x="1725092" y="658218"/>
                </a:lnTo>
                <a:lnTo>
                  <a:pt x="1730382" y="679126"/>
                </a:lnTo>
                <a:lnTo>
                  <a:pt x="1734614" y="700564"/>
                </a:lnTo>
                <a:lnTo>
                  <a:pt x="1739111" y="721737"/>
                </a:lnTo>
                <a:lnTo>
                  <a:pt x="1742549" y="743439"/>
                </a:lnTo>
                <a:lnTo>
                  <a:pt x="1745723" y="765406"/>
                </a:lnTo>
                <a:lnTo>
                  <a:pt x="1748104" y="787373"/>
                </a:lnTo>
                <a:lnTo>
                  <a:pt x="1749955" y="809605"/>
                </a:lnTo>
                <a:lnTo>
                  <a:pt x="1751542" y="831837"/>
                </a:lnTo>
                <a:lnTo>
                  <a:pt x="1752336" y="854598"/>
                </a:lnTo>
                <a:lnTo>
                  <a:pt x="1752600" y="877094"/>
                </a:lnTo>
                <a:lnTo>
                  <a:pt x="1752336" y="899590"/>
                </a:lnTo>
                <a:lnTo>
                  <a:pt x="1751542" y="922351"/>
                </a:lnTo>
                <a:lnTo>
                  <a:pt x="1749955" y="944583"/>
                </a:lnTo>
                <a:lnTo>
                  <a:pt x="1748104" y="966550"/>
                </a:lnTo>
                <a:lnTo>
                  <a:pt x="1745723" y="988782"/>
                </a:lnTo>
                <a:lnTo>
                  <a:pt x="1742549" y="1010220"/>
                </a:lnTo>
                <a:lnTo>
                  <a:pt x="1739111" y="1031922"/>
                </a:lnTo>
                <a:lnTo>
                  <a:pt x="1734614" y="1053624"/>
                </a:lnTo>
                <a:lnTo>
                  <a:pt x="1730382" y="1075062"/>
                </a:lnTo>
                <a:lnTo>
                  <a:pt x="1725092" y="1095970"/>
                </a:lnTo>
                <a:lnTo>
                  <a:pt x="1719273" y="1116879"/>
                </a:lnTo>
                <a:lnTo>
                  <a:pt x="1712925" y="1137523"/>
                </a:lnTo>
                <a:lnTo>
                  <a:pt x="1706577" y="1157902"/>
                </a:lnTo>
                <a:lnTo>
                  <a:pt x="1699170" y="1178016"/>
                </a:lnTo>
                <a:lnTo>
                  <a:pt x="1691764" y="1198130"/>
                </a:lnTo>
                <a:lnTo>
                  <a:pt x="1683565" y="1217980"/>
                </a:lnTo>
                <a:lnTo>
                  <a:pt x="1675101" y="1237565"/>
                </a:lnTo>
                <a:lnTo>
                  <a:pt x="1666108" y="1256886"/>
                </a:lnTo>
                <a:lnTo>
                  <a:pt x="1656585" y="1275941"/>
                </a:lnTo>
                <a:lnTo>
                  <a:pt x="1646534" y="1294733"/>
                </a:lnTo>
                <a:lnTo>
                  <a:pt x="1636219" y="1313259"/>
                </a:lnTo>
                <a:lnTo>
                  <a:pt x="1625639" y="1331521"/>
                </a:lnTo>
                <a:lnTo>
                  <a:pt x="1614265" y="1349253"/>
                </a:lnTo>
                <a:lnTo>
                  <a:pt x="1602627" y="1366986"/>
                </a:lnTo>
                <a:lnTo>
                  <a:pt x="1590724" y="1384453"/>
                </a:lnTo>
                <a:lnTo>
                  <a:pt x="1578292" y="1401392"/>
                </a:lnTo>
                <a:lnTo>
                  <a:pt x="1565596" y="1418066"/>
                </a:lnTo>
                <a:lnTo>
                  <a:pt x="1552371" y="1434475"/>
                </a:lnTo>
                <a:lnTo>
                  <a:pt x="1538881" y="1450619"/>
                </a:lnTo>
                <a:lnTo>
                  <a:pt x="1524863" y="1466234"/>
                </a:lnTo>
                <a:lnTo>
                  <a:pt x="1510315" y="1481585"/>
                </a:lnTo>
                <a:lnTo>
                  <a:pt x="1495503" y="1496671"/>
                </a:lnTo>
                <a:lnTo>
                  <a:pt x="1480426" y="1511492"/>
                </a:lnTo>
                <a:lnTo>
                  <a:pt x="1465085" y="1525784"/>
                </a:lnTo>
                <a:lnTo>
                  <a:pt x="1449479" y="1540075"/>
                </a:lnTo>
                <a:lnTo>
                  <a:pt x="1433609" y="1553573"/>
                </a:lnTo>
                <a:lnTo>
                  <a:pt x="1416945" y="1566542"/>
                </a:lnTo>
                <a:lnTo>
                  <a:pt x="1400282" y="1579510"/>
                </a:lnTo>
                <a:lnTo>
                  <a:pt x="1383353" y="1591949"/>
                </a:lnTo>
                <a:lnTo>
                  <a:pt x="1365896" y="1603859"/>
                </a:lnTo>
                <a:lnTo>
                  <a:pt x="1348439" y="1615505"/>
                </a:lnTo>
                <a:lnTo>
                  <a:pt x="1330453" y="1626885"/>
                </a:lnTo>
                <a:lnTo>
                  <a:pt x="1312202" y="1637472"/>
                </a:lnTo>
                <a:lnTo>
                  <a:pt x="1293687" y="1647793"/>
                </a:lnTo>
                <a:lnTo>
                  <a:pt x="1274907" y="1657851"/>
                </a:lnTo>
                <a:lnTo>
                  <a:pt x="1255863" y="1667379"/>
                </a:lnTo>
                <a:lnTo>
                  <a:pt x="1236818" y="1676377"/>
                </a:lnTo>
                <a:lnTo>
                  <a:pt x="1216981" y="1684846"/>
                </a:lnTo>
                <a:lnTo>
                  <a:pt x="1197407" y="1693051"/>
                </a:lnTo>
                <a:lnTo>
                  <a:pt x="1177305" y="1700726"/>
                </a:lnTo>
                <a:lnTo>
                  <a:pt x="1157203" y="1707607"/>
                </a:lnTo>
                <a:lnTo>
                  <a:pt x="1136572" y="1714753"/>
                </a:lnTo>
                <a:lnTo>
                  <a:pt x="1115940" y="1720576"/>
                </a:lnTo>
                <a:lnTo>
                  <a:pt x="1095045" y="1726134"/>
                </a:lnTo>
                <a:lnTo>
                  <a:pt x="1074149" y="1731427"/>
                </a:lnTo>
                <a:lnTo>
                  <a:pt x="1052724" y="1736191"/>
                </a:lnTo>
                <a:lnTo>
                  <a:pt x="1031299" y="1740426"/>
                </a:lnTo>
                <a:lnTo>
                  <a:pt x="1009610" y="1743866"/>
                </a:lnTo>
                <a:lnTo>
                  <a:pt x="987656" y="1747042"/>
                </a:lnTo>
                <a:lnTo>
                  <a:pt x="965702" y="1749424"/>
                </a:lnTo>
                <a:lnTo>
                  <a:pt x="943749" y="1751277"/>
                </a:lnTo>
                <a:lnTo>
                  <a:pt x="921266" y="1752865"/>
                </a:lnTo>
                <a:lnTo>
                  <a:pt x="899048" y="1753923"/>
                </a:lnTo>
                <a:lnTo>
                  <a:pt x="876300" y="1754188"/>
                </a:lnTo>
                <a:lnTo>
                  <a:pt x="853817" y="1753923"/>
                </a:lnTo>
                <a:lnTo>
                  <a:pt x="831335" y="1752865"/>
                </a:lnTo>
                <a:lnTo>
                  <a:pt x="809116" y="1751277"/>
                </a:lnTo>
                <a:lnTo>
                  <a:pt x="786898" y="1749424"/>
                </a:lnTo>
                <a:lnTo>
                  <a:pt x="764944" y="1747042"/>
                </a:lnTo>
                <a:lnTo>
                  <a:pt x="742990" y="1743866"/>
                </a:lnTo>
                <a:lnTo>
                  <a:pt x="721301" y="1740426"/>
                </a:lnTo>
                <a:lnTo>
                  <a:pt x="699876" y="1736191"/>
                </a:lnTo>
                <a:lnTo>
                  <a:pt x="678716" y="1731427"/>
                </a:lnTo>
                <a:lnTo>
                  <a:pt x="657820" y="1726134"/>
                </a:lnTo>
                <a:lnTo>
                  <a:pt x="636660" y="1720576"/>
                </a:lnTo>
                <a:lnTo>
                  <a:pt x="616028" y="1714753"/>
                </a:lnTo>
                <a:lnTo>
                  <a:pt x="595662" y="1707607"/>
                </a:lnTo>
                <a:lnTo>
                  <a:pt x="575295" y="1700726"/>
                </a:lnTo>
                <a:lnTo>
                  <a:pt x="555193" y="1693051"/>
                </a:lnTo>
                <a:lnTo>
                  <a:pt x="535619" y="1684846"/>
                </a:lnTo>
                <a:lnTo>
                  <a:pt x="516046" y="1676377"/>
                </a:lnTo>
                <a:lnTo>
                  <a:pt x="496737" y="1667379"/>
                </a:lnTo>
                <a:lnTo>
                  <a:pt x="477958" y="1657851"/>
                </a:lnTo>
                <a:lnTo>
                  <a:pt x="458913" y="1647793"/>
                </a:lnTo>
                <a:lnTo>
                  <a:pt x="440663" y="1637472"/>
                </a:lnTo>
                <a:lnTo>
                  <a:pt x="422412" y="1626885"/>
                </a:lnTo>
                <a:lnTo>
                  <a:pt x="404161" y="1615505"/>
                </a:lnTo>
                <a:lnTo>
                  <a:pt x="386704" y="1603859"/>
                </a:lnTo>
                <a:lnTo>
                  <a:pt x="369511" y="1591949"/>
                </a:lnTo>
                <a:lnTo>
                  <a:pt x="352318" y="1579510"/>
                </a:lnTo>
                <a:lnTo>
                  <a:pt x="335655" y="1566542"/>
                </a:lnTo>
                <a:lnTo>
                  <a:pt x="319255" y="1553573"/>
                </a:lnTo>
                <a:lnTo>
                  <a:pt x="303121" y="1540075"/>
                </a:lnTo>
                <a:lnTo>
                  <a:pt x="287251" y="1525784"/>
                </a:lnTo>
                <a:lnTo>
                  <a:pt x="271909" y="1511492"/>
                </a:lnTo>
                <a:lnTo>
                  <a:pt x="256833" y="1496671"/>
                </a:lnTo>
                <a:lnTo>
                  <a:pt x="242285" y="1481585"/>
                </a:lnTo>
                <a:lnTo>
                  <a:pt x="227737" y="1466234"/>
                </a:lnTo>
                <a:lnTo>
                  <a:pt x="213983" y="1450619"/>
                </a:lnTo>
                <a:lnTo>
                  <a:pt x="200229" y="1434475"/>
                </a:lnTo>
                <a:lnTo>
                  <a:pt x="187004" y="1418066"/>
                </a:lnTo>
                <a:lnTo>
                  <a:pt x="174308" y="1401392"/>
                </a:lnTo>
                <a:lnTo>
                  <a:pt x="161876" y="1384453"/>
                </a:lnTo>
                <a:lnTo>
                  <a:pt x="149709" y="1366986"/>
                </a:lnTo>
                <a:lnTo>
                  <a:pt x="138071" y="1349253"/>
                </a:lnTo>
                <a:lnTo>
                  <a:pt x="126961" y="1331521"/>
                </a:lnTo>
                <a:lnTo>
                  <a:pt x="116117" y="1313259"/>
                </a:lnTo>
                <a:lnTo>
                  <a:pt x="105801" y="1294733"/>
                </a:lnTo>
                <a:lnTo>
                  <a:pt x="95750" y="1275941"/>
                </a:lnTo>
                <a:lnTo>
                  <a:pt x="86492" y="1256886"/>
                </a:lnTo>
                <a:lnTo>
                  <a:pt x="77499" y="1237565"/>
                </a:lnTo>
                <a:lnTo>
                  <a:pt x="69035" y="1217980"/>
                </a:lnTo>
                <a:lnTo>
                  <a:pt x="60836" y="1198130"/>
                </a:lnTo>
                <a:lnTo>
                  <a:pt x="53165" y="1178016"/>
                </a:lnTo>
                <a:lnTo>
                  <a:pt x="46023" y="1157902"/>
                </a:lnTo>
                <a:lnTo>
                  <a:pt x="39411" y="1137523"/>
                </a:lnTo>
                <a:lnTo>
                  <a:pt x="33327" y="1116879"/>
                </a:lnTo>
                <a:lnTo>
                  <a:pt x="27508" y="1095970"/>
                </a:lnTo>
                <a:lnTo>
                  <a:pt x="22483" y="1075062"/>
                </a:lnTo>
                <a:lnTo>
                  <a:pt x="17721" y="1053624"/>
                </a:lnTo>
                <a:lnTo>
                  <a:pt x="13754" y="1031922"/>
                </a:lnTo>
                <a:lnTo>
                  <a:pt x="10051" y="1010220"/>
                </a:lnTo>
                <a:lnTo>
                  <a:pt x="6877" y="988782"/>
                </a:lnTo>
                <a:lnTo>
                  <a:pt x="4496" y="966550"/>
                </a:lnTo>
                <a:lnTo>
                  <a:pt x="2380" y="944583"/>
                </a:lnTo>
                <a:lnTo>
                  <a:pt x="1322" y="922351"/>
                </a:lnTo>
                <a:lnTo>
                  <a:pt x="264" y="899590"/>
                </a:lnTo>
                <a:lnTo>
                  <a:pt x="0" y="877094"/>
                </a:lnTo>
                <a:lnTo>
                  <a:pt x="264" y="854598"/>
                </a:lnTo>
                <a:lnTo>
                  <a:pt x="1322" y="831837"/>
                </a:lnTo>
                <a:lnTo>
                  <a:pt x="2380" y="809605"/>
                </a:lnTo>
                <a:lnTo>
                  <a:pt x="4496" y="787373"/>
                </a:lnTo>
                <a:lnTo>
                  <a:pt x="6877" y="765406"/>
                </a:lnTo>
                <a:lnTo>
                  <a:pt x="10051" y="743439"/>
                </a:lnTo>
                <a:lnTo>
                  <a:pt x="13754" y="721737"/>
                </a:lnTo>
                <a:lnTo>
                  <a:pt x="17721" y="700564"/>
                </a:lnTo>
                <a:lnTo>
                  <a:pt x="22483" y="679126"/>
                </a:lnTo>
                <a:lnTo>
                  <a:pt x="27508" y="658218"/>
                </a:lnTo>
                <a:lnTo>
                  <a:pt x="33327" y="637309"/>
                </a:lnTo>
                <a:lnTo>
                  <a:pt x="39411" y="616401"/>
                </a:lnTo>
                <a:lnTo>
                  <a:pt x="46023" y="596022"/>
                </a:lnTo>
                <a:lnTo>
                  <a:pt x="53165" y="575643"/>
                </a:lnTo>
                <a:lnTo>
                  <a:pt x="60836" y="555528"/>
                </a:lnTo>
                <a:lnTo>
                  <a:pt x="69035" y="535943"/>
                </a:lnTo>
                <a:lnTo>
                  <a:pt x="77499" y="516358"/>
                </a:lnTo>
                <a:lnTo>
                  <a:pt x="86492" y="497038"/>
                </a:lnTo>
                <a:lnTo>
                  <a:pt x="95750" y="478247"/>
                </a:lnTo>
                <a:lnTo>
                  <a:pt x="105801" y="459455"/>
                </a:lnTo>
                <a:lnTo>
                  <a:pt x="116117" y="440929"/>
                </a:lnTo>
                <a:lnTo>
                  <a:pt x="126961" y="422667"/>
                </a:lnTo>
                <a:lnTo>
                  <a:pt x="138071" y="404935"/>
                </a:lnTo>
                <a:lnTo>
                  <a:pt x="149709" y="386938"/>
                </a:lnTo>
                <a:lnTo>
                  <a:pt x="161876" y="369735"/>
                </a:lnTo>
                <a:lnTo>
                  <a:pt x="174308" y="352796"/>
                </a:lnTo>
                <a:lnTo>
                  <a:pt x="187004" y="335858"/>
                </a:lnTo>
                <a:lnTo>
                  <a:pt x="200229" y="319449"/>
                </a:lnTo>
                <a:lnTo>
                  <a:pt x="213983" y="303569"/>
                </a:lnTo>
                <a:lnTo>
                  <a:pt x="227737" y="287424"/>
                </a:lnTo>
                <a:lnTo>
                  <a:pt x="242285" y="272074"/>
                </a:lnTo>
                <a:lnTo>
                  <a:pt x="256833" y="257253"/>
                </a:lnTo>
                <a:lnTo>
                  <a:pt x="271909" y="242432"/>
                </a:lnTo>
                <a:lnTo>
                  <a:pt x="287251" y="228404"/>
                </a:lnTo>
                <a:lnTo>
                  <a:pt x="303121" y="214113"/>
                </a:lnTo>
                <a:lnTo>
                  <a:pt x="319255" y="200615"/>
                </a:lnTo>
                <a:lnTo>
                  <a:pt x="335655" y="187117"/>
                </a:lnTo>
                <a:lnTo>
                  <a:pt x="352318" y="174413"/>
                </a:lnTo>
                <a:lnTo>
                  <a:pt x="369511" y="162239"/>
                </a:lnTo>
                <a:lnTo>
                  <a:pt x="386704" y="149799"/>
                </a:lnTo>
                <a:lnTo>
                  <a:pt x="404161" y="138154"/>
                </a:lnTo>
                <a:lnTo>
                  <a:pt x="422412" y="127303"/>
                </a:lnTo>
                <a:lnTo>
                  <a:pt x="440663" y="116452"/>
                </a:lnTo>
                <a:lnTo>
                  <a:pt x="458913" y="105865"/>
                </a:lnTo>
                <a:lnTo>
                  <a:pt x="477958" y="96337"/>
                </a:lnTo>
                <a:lnTo>
                  <a:pt x="496737" y="86545"/>
                </a:lnTo>
                <a:lnTo>
                  <a:pt x="516046" y="77811"/>
                </a:lnTo>
                <a:lnTo>
                  <a:pt x="535619" y="69077"/>
                </a:lnTo>
                <a:lnTo>
                  <a:pt x="555193" y="60873"/>
                </a:lnTo>
                <a:lnTo>
                  <a:pt x="575295" y="53197"/>
                </a:lnTo>
                <a:lnTo>
                  <a:pt x="595662" y="46051"/>
                </a:lnTo>
                <a:lnTo>
                  <a:pt x="616028" y="39435"/>
                </a:lnTo>
                <a:lnTo>
                  <a:pt x="636660" y="33348"/>
                </a:lnTo>
                <a:lnTo>
                  <a:pt x="657820" y="27525"/>
                </a:lnTo>
                <a:lnTo>
                  <a:pt x="678716" y="22496"/>
                </a:lnTo>
                <a:lnTo>
                  <a:pt x="699876" y="17997"/>
                </a:lnTo>
                <a:lnTo>
                  <a:pt x="721301" y="13763"/>
                </a:lnTo>
                <a:lnTo>
                  <a:pt x="742990" y="10057"/>
                </a:lnTo>
                <a:lnTo>
                  <a:pt x="764944" y="7146"/>
                </a:lnTo>
                <a:lnTo>
                  <a:pt x="786898" y="4764"/>
                </a:lnTo>
                <a:lnTo>
                  <a:pt x="809116" y="2382"/>
                </a:lnTo>
                <a:lnTo>
                  <a:pt x="831335" y="1323"/>
                </a:lnTo>
                <a:lnTo>
                  <a:pt x="853817" y="265"/>
                </a:lnTo>
                <a:lnTo>
                  <a:pt x="876300" y="0"/>
                </a:lnTo>
                <a:close/>
              </a:path>
            </a:pathLst>
          </a:custGeom>
          <a:solidFill>
            <a:srgbClr val="00A2A8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21" name="矩形-3"/>
          <p:cNvSpPr/>
          <p:nvPr/>
        </p:nvSpPr>
        <p:spPr bwMode="auto">
          <a:xfrm>
            <a:off x="5654454" y="2556635"/>
            <a:ext cx="432000" cy="432000"/>
          </a:xfrm>
          <a:custGeom>
            <a:avLst/>
            <a:gdLst>
              <a:gd name="T0" fmla="*/ 615878 w 2390775"/>
              <a:gd name="T1" fmla="*/ 1467970 h 2365376"/>
              <a:gd name="T2" fmla="*/ 587250 w 2390775"/>
              <a:gd name="T3" fmla="*/ 1401697 h 2365376"/>
              <a:gd name="T4" fmla="*/ 1282649 w 2390775"/>
              <a:gd name="T5" fmla="*/ 1393474 h 2365376"/>
              <a:gd name="T6" fmla="*/ 1180915 w 2390775"/>
              <a:gd name="T7" fmla="*/ 1446870 h 2365376"/>
              <a:gd name="T8" fmla="*/ 1210073 w 2390775"/>
              <a:gd name="T9" fmla="*/ 1382167 h 2365376"/>
              <a:gd name="T10" fmla="*/ 653657 w 2390775"/>
              <a:gd name="T11" fmla="*/ 1314699 h 2365376"/>
              <a:gd name="T12" fmla="*/ 646041 w 2390775"/>
              <a:gd name="T13" fmla="*/ 1180275 h 2365376"/>
              <a:gd name="T14" fmla="*/ 589870 w 2390775"/>
              <a:gd name="T15" fmla="*/ 1105327 h 2365376"/>
              <a:gd name="T16" fmla="*/ 599516 w 2390775"/>
              <a:gd name="T17" fmla="*/ 1141280 h 2365376"/>
              <a:gd name="T18" fmla="*/ 579914 w 2390775"/>
              <a:gd name="T19" fmla="*/ 1158779 h 2365376"/>
              <a:gd name="T20" fmla="*/ 541333 w 2390775"/>
              <a:gd name="T21" fmla="*/ 1105965 h 2365376"/>
              <a:gd name="T22" fmla="*/ 1137260 w 2390775"/>
              <a:gd name="T23" fmla="*/ 1009231 h 2365376"/>
              <a:gd name="T24" fmla="*/ 1143562 w 2390775"/>
              <a:gd name="T25" fmla="*/ 1026145 h 2365376"/>
              <a:gd name="T26" fmla="*/ 1096615 w 2390775"/>
              <a:gd name="T27" fmla="*/ 1069549 h 2365376"/>
              <a:gd name="T28" fmla="*/ 1102602 w 2390775"/>
              <a:gd name="T29" fmla="*/ 1001572 h 2365376"/>
              <a:gd name="T30" fmla="*/ 972739 w 2390775"/>
              <a:gd name="T31" fmla="*/ 835988 h 2365376"/>
              <a:gd name="T32" fmla="*/ 989500 w 2390775"/>
              <a:gd name="T33" fmla="*/ 1138672 h 2365376"/>
              <a:gd name="T34" fmla="*/ 639427 w 2390775"/>
              <a:gd name="T35" fmla="*/ 1423644 h 2365376"/>
              <a:gd name="T36" fmla="*/ 599898 w 2390775"/>
              <a:gd name="T37" fmla="*/ 1003302 h 2365376"/>
              <a:gd name="T38" fmla="*/ 529694 w 2390775"/>
              <a:gd name="T39" fmla="*/ 1090596 h 2365376"/>
              <a:gd name="T40" fmla="*/ 602428 w 2390775"/>
              <a:gd name="T41" fmla="*/ 868249 h 2365376"/>
              <a:gd name="T42" fmla="*/ 861740 w 2390775"/>
              <a:gd name="T43" fmla="*/ 924231 h 2365376"/>
              <a:gd name="T44" fmla="*/ 755609 w 2390775"/>
              <a:gd name="T45" fmla="*/ 542052 h 2365376"/>
              <a:gd name="T46" fmla="*/ 929665 w 2390775"/>
              <a:gd name="T47" fmla="*/ 525915 h 2365376"/>
              <a:gd name="T48" fmla="*/ 909019 w 2390775"/>
              <a:gd name="T49" fmla="*/ 571798 h 2365376"/>
              <a:gd name="T50" fmla="*/ 936652 w 2390775"/>
              <a:gd name="T51" fmla="*/ 586353 h 2365376"/>
              <a:gd name="T52" fmla="*/ 928394 w 2390775"/>
              <a:gd name="T53" fmla="*/ 688879 h 2365376"/>
              <a:gd name="T54" fmla="*/ 840414 w 2390775"/>
              <a:gd name="T55" fmla="*/ 772101 h 2365376"/>
              <a:gd name="T56" fmla="*/ 742269 w 2390775"/>
              <a:gd name="T57" fmla="*/ 675588 h 2365376"/>
              <a:gd name="T58" fmla="*/ 738139 w 2390775"/>
              <a:gd name="T59" fmla="*/ 608504 h 2365376"/>
              <a:gd name="T60" fmla="*/ 761643 w 2390775"/>
              <a:gd name="T61" fmla="*/ 510093 h 2365376"/>
              <a:gd name="T62" fmla="*/ 617010 w 2390775"/>
              <a:gd name="T63" fmla="*/ 449064 h 2365376"/>
              <a:gd name="T64" fmla="*/ 350272 w 2390775"/>
              <a:gd name="T65" fmla="*/ 638327 h 2365376"/>
              <a:gd name="T66" fmla="*/ 215163 w 2390775"/>
              <a:gd name="T67" fmla="*/ 939947 h 2365376"/>
              <a:gd name="T68" fmla="*/ 256613 w 2390775"/>
              <a:gd name="T69" fmla="*/ 1277331 h 2365376"/>
              <a:gd name="T70" fmla="*/ 458486 w 2390775"/>
              <a:gd name="T71" fmla="*/ 1534008 h 2365376"/>
              <a:gd name="T72" fmla="*/ 767308 w 2390775"/>
              <a:gd name="T73" fmla="*/ 1655225 h 2365376"/>
              <a:gd name="T74" fmla="*/ 1101127 w 2390775"/>
              <a:gd name="T75" fmla="*/ 1596674 h 2365376"/>
              <a:gd name="T76" fmla="*/ 1347614 w 2390775"/>
              <a:gd name="T77" fmla="*/ 1383040 h 2365376"/>
              <a:gd name="T78" fmla="*/ 1453614 w 2390775"/>
              <a:gd name="T79" fmla="*/ 1066861 h 2365376"/>
              <a:gd name="T80" fmla="*/ 1378939 w 2390775"/>
              <a:gd name="T81" fmla="*/ 738024 h 2365376"/>
              <a:gd name="T82" fmla="*/ 1153652 w 2390775"/>
              <a:gd name="T83" fmla="*/ 501602 h 2365376"/>
              <a:gd name="T84" fmla="*/ 831224 w 2390775"/>
              <a:gd name="T85" fmla="*/ 411085 h 2365376"/>
              <a:gd name="T86" fmla="*/ 989432 w 2390775"/>
              <a:gd name="T87" fmla="*/ 315187 h 2365376"/>
              <a:gd name="T88" fmla="*/ 1471649 w 2390775"/>
              <a:gd name="T89" fmla="*/ 671876 h 2365376"/>
              <a:gd name="T90" fmla="*/ 1554866 w 2390775"/>
              <a:gd name="T91" fmla="*/ 1171938 h 2365376"/>
              <a:gd name="T92" fmla="*/ 1239716 w 2390775"/>
              <a:gd name="T93" fmla="*/ 1647313 h 2365376"/>
              <a:gd name="T94" fmla="*/ 646121 w 2390775"/>
              <a:gd name="T95" fmla="*/ 1748275 h 2365376"/>
              <a:gd name="T96" fmla="*/ 110112 w 2390775"/>
              <a:gd name="T97" fmla="*/ 1186813 h 2365376"/>
              <a:gd name="T98" fmla="*/ 251551 w 2390775"/>
              <a:gd name="T99" fmla="*/ 580725 h 2365376"/>
              <a:gd name="T100" fmla="*/ 1549044 w 2390775"/>
              <a:gd name="T101" fmla="*/ 160116 h 2365376"/>
              <a:gd name="T102" fmla="*/ 1461002 w 2390775"/>
              <a:gd name="T103" fmla="*/ 284475 h 2365376"/>
              <a:gd name="T104" fmla="*/ 1550307 w 2390775"/>
              <a:gd name="T105" fmla="*/ 426554 h 2365376"/>
              <a:gd name="T106" fmla="*/ 1719764 w 2390775"/>
              <a:gd name="T107" fmla="*/ 380038 h 2365376"/>
              <a:gd name="T108" fmla="*/ 1735543 w 2390775"/>
              <a:gd name="T109" fmla="*/ 232579 h 2365376"/>
              <a:gd name="T110" fmla="*/ 1705909 w 2390775"/>
              <a:gd name="T111" fmla="*/ 94508 h 2365376"/>
              <a:gd name="T112" fmla="*/ 1774050 w 2390775"/>
              <a:gd name="T113" fmla="*/ 148403 h 2365376"/>
              <a:gd name="T114" fmla="*/ 1781614 w 2390775"/>
              <a:gd name="T115" fmla="*/ 428769 h 2365376"/>
              <a:gd name="T116" fmla="*/ 1600166 w 2390775"/>
              <a:gd name="T117" fmla="*/ 516104 h 2365376"/>
              <a:gd name="T118" fmla="*/ 1452167 w 2390775"/>
              <a:gd name="T119" fmla="*/ 455349 h 2365376"/>
              <a:gd name="T120" fmla="*/ 1310478 w 2390775"/>
              <a:gd name="T121" fmla="*/ 259477 h 2365376"/>
              <a:gd name="T122" fmla="*/ 1562614 w 2390775"/>
              <a:gd name="T123" fmla="*/ 74046 h 236537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390775" h="2365376">
                <a:moveTo>
                  <a:pt x="761351" y="1739900"/>
                </a:moveTo>
                <a:lnTo>
                  <a:pt x="791690" y="1805294"/>
                </a:lnTo>
                <a:lnTo>
                  <a:pt x="794883" y="1808051"/>
                </a:lnTo>
                <a:lnTo>
                  <a:pt x="797278" y="1811991"/>
                </a:lnTo>
                <a:lnTo>
                  <a:pt x="800871" y="1817112"/>
                </a:lnTo>
                <a:lnTo>
                  <a:pt x="803266" y="1822233"/>
                </a:lnTo>
                <a:lnTo>
                  <a:pt x="804065" y="1825384"/>
                </a:lnTo>
                <a:lnTo>
                  <a:pt x="804863" y="1828536"/>
                </a:lnTo>
                <a:lnTo>
                  <a:pt x="804863" y="1831687"/>
                </a:lnTo>
                <a:lnTo>
                  <a:pt x="804863" y="1834839"/>
                </a:lnTo>
                <a:lnTo>
                  <a:pt x="804065" y="1837990"/>
                </a:lnTo>
                <a:lnTo>
                  <a:pt x="802867" y="1841142"/>
                </a:lnTo>
                <a:lnTo>
                  <a:pt x="801670" y="1842718"/>
                </a:lnTo>
                <a:lnTo>
                  <a:pt x="799674" y="1844687"/>
                </a:lnTo>
                <a:lnTo>
                  <a:pt x="797278" y="1845475"/>
                </a:lnTo>
                <a:lnTo>
                  <a:pt x="794484" y="1845869"/>
                </a:lnTo>
                <a:lnTo>
                  <a:pt x="790891" y="1846263"/>
                </a:lnTo>
                <a:lnTo>
                  <a:pt x="787698" y="1845869"/>
                </a:lnTo>
                <a:lnTo>
                  <a:pt x="784105" y="1845475"/>
                </a:lnTo>
                <a:lnTo>
                  <a:pt x="780512" y="1844293"/>
                </a:lnTo>
                <a:lnTo>
                  <a:pt x="776520" y="1842718"/>
                </a:lnTo>
                <a:lnTo>
                  <a:pt x="772927" y="1841142"/>
                </a:lnTo>
                <a:lnTo>
                  <a:pt x="768935" y="1839172"/>
                </a:lnTo>
                <a:lnTo>
                  <a:pt x="765343" y="1836809"/>
                </a:lnTo>
                <a:lnTo>
                  <a:pt x="761750" y="1834051"/>
                </a:lnTo>
                <a:lnTo>
                  <a:pt x="758955" y="1831294"/>
                </a:lnTo>
                <a:lnTo>
                  <a:pt x="756161" y="1827748"/>
                </a:lnTo>
                <a:lnTo>
                  <a:pt x="754165" y="1824597"/>
                </a:lnTo>
                <a:lnTo>
                  <a:pt x="748975" y="1815536"/>
                </a:lnTo>
                <a:lnTo>
                  <a:pt x="745782" y="1808839"/>
                </a:lnTo>
                <a:lnTo>
                  <a:pt x="743387" y="1803718"/>
                </a:lnTo>
                <a:lnTo>
                  <a:pt x="742588" y="1799385"/>
                </a:lnTo>
                <a:lnTo>
                  <a:pt x="742588" y="1795051"/>
                </a:lnTo>
                <a:lnTo>
                  <a:pt x="743387" y="1790718"/>
                </a:lnTo>
                <a:lnTo>
                  <a:pt x="746181" y="1778112"/>
                </a:lnTo>
                <a:lnTo>
                  <a:pt x="746979" y="1774173"/>
                </a:lnTo>
                <a:lnTo>
                  <a:pt x="746979" y="1772203"/>
                </a:lnTo>
                <a:lnTo>
                  <a:pt x="746181" y="1771021"/>
                </a:lnTo>
                <a:lnTo>
                  <a:pt x="745383" y="1770627"/>
                </a:lnTo>
                <a:lnTo>
                  <a:pt x="742987" y="1770627"/>
                </a:lnTo>
                <a:lnTo>
                  <a:pt x="742189" y="1770233"/>
                </a:lnTo>
                <a:lnTo>
                  <a:pt x="741790" y="1769839"/>
                </a:lnTo>
                <a:lnTo>
                  <a:pt x="738596" y="1761961"/>
                </a:lnTo>
                <a:lnTo>
                  <a:pt x="736999" y="1758021"/>
                </a:lnTo>
                <a:lnTo>
                  <a:pt x="736600" y="1756052"/>
                </a:lnTo>
                <a:lnTo>
                  <a:pt x="736600" y="1754476"/>
                </a:lnTo>
                <a:lnTo>
                  <a:pt x="742189" y="1750536"/>
                </a:lnTo>
                <a:lnTo>
                  <a:pt x="747379" y="1747385"/>
                </a:lnTo>
                <a:lnTo>
                  <a:pt x="750971" y="1745021"/>
                </a:lnTo>
                <a:lnTo>
                  <a:pt x="754165" y="1743839"/>
                </a:lnTo>
                <a:lnTo>
                  <a:pt x="758556" y="1741870"/>
                </a:lnTo>
                <a:lnTo>
                  <a:pt x="759754" y="1741870"/>
                </a:lnTo>
                <a:lnTo>
                  <a:pt x="761351" y="1739900"/>
                </a:lnTo>
                <a:close/>
                <a:moveTo>
                  <a:pt x="1554438" y="1730375"/>
                </a:moveTo>
                <a:lnTo>
                  <a:pt x="1565575" y="1730375"/>
                </a:lnTo>
                <a:lnTo>
                  <a:pt x="1575916" y="1730375"/>
                </a:lnTo>
                <a:lnTo>
                  <a:pt x="1586258" y="1731163"/>
                </a:lnTo>
                <a:lnTo>
                  <a:pt x="1591031" y="1731951"/>
                </a:lnTo>
                <a:lnTo>
                  <a:pt x="1595008" y="1733133"/>
                </a:lnTo>
                <a:lnTo>
                  <a:pt x="1598986" y="1734314"/>
                </a:lnTo>
                <a:lnTo>
                  <a:pt x="1602168" y="1735890"/>
                </a:lnTo>
                <a:lnTo>
                  <a:pt x="1605350" y="1737860"/>
                </a:lnTo>
                <a:lnTo>
                  <a:pt x="1607339" y="1739830"/>
                </a:lnTo>
                <a:lnTo>
                  <a:pt x="1608929" y="1741799"/>
                </a:lnTo>
                <a:lnTo>
                  <a:pt x="1609725" y="1744951"/>
                </a:lnTo>
                <a:lnTo>
                  <a:pt x="1609725" y="1747708"/>
                </a:lnTo>
                <a:lnTo>
                  <a:pt x="1608929" y="1751648"/>
                </a:lnTo>
                <a:lnTo>
                  <a:pt x="1607339" y="1755193"/>
                </a:lnTo>
                <a:lnTo>
                  <a:pt x="1604554" y="1759920"/>
                </a:lnTo>
                <a:lnTo>
                  <a:pt x="1600577" y="1764648"/>
                </a:lnTo>
                <a:lnTo>
                  <a:pt x="1595804" y="1769769"/>
                </a:lnTo>
                <a:lnTo>
                  <a:pt x="1589042" y="1776072"/>
                </a:lnTo>
                <a:lnTo>
                  <a:pt x="1582678" y="1781193"/>
                </a:lnTo>
                <a:lnTo>
                  <a:pt x="1576314" y="1786314"/>
                </a:lnTo>
                <a:lnTo>
                  <a:pt x="1570348" y="1790647"/>
                </a:lnTo>
                <a:lnTo>
                  <a:pt x="1563586" y="1794193"/>
                </a:lnTo>
                <a:lnTo>
                  <a:pt x="1557222" y="1797738"/>
                </a:lnTo>
                <a:lnTo>
                  <a:pt x="1550461" y="1800496"/>
                </a:lnTo>
                <a:lnTo>
                  <a:pt x="1544097" y="1802466"/>
                </a:lnTo>
                <a:lnTo>
                  <a:pt x="1537733" y="1804829"/>
                </a:lnTo>
                <a:lnTo>
                  <a:pt x="1530971" y="1806799"/>
                </a:lnTo>
                <a:lnTo>
                  <a:pt x="1524607" y="1807981"/>
                </a:lnTo>
                <a:lnTo>
                  <a:pt x="1518243" y="1809163"/>
                </a:lnTo>
                <a:lnTo>
                  <a:pt x="1505117" y="1811132"/>
                </a:lnTo>
                <a:lnTo>
                  <a:pt x="1491992" y="1812314"/>
                </a:lnTo>
                <a:lnTo>
                  <a:pt x="1486026" y="1813102"/>
                </a:lnTo>
                <a:lnTo>
                  <a:pt x="1483241" y="1813890"/>
                </a:lnTo>
                <a:lnTo>
                  <a:pt x="1482048" y="1814678"/>
                </a:lnTo>
                <a:lnTo>
                  <a:pt x="1481253" y="1815072"/>
                </a:lnTo>
                <a:lnTo>
                  <a:pt x="1480855" y="1815859"/>
                </a:lnTo>
                <a:lnTo>
                  <a:pt x="1480855" y="1817041"/>
                </a:lnTo>
                <a:lnTo>
                  <a:pt x="1481253" y="1818617"/>
                </a:lnTo>
                <a:lnTo>
                  <a:pt x="1482048" y="1819799"/>
                </a:lnTo>
                <a:lnTo>
                  <a:pt x="1482048" y="1821375"/>
                </a:lnTo>
                <a:lnTo>
                  <a:pt x="1482048" y="1821769"/>
                </a:lnTo>
                <a:lnTo>
                  <a:pt x="1480855" y="1822556"/>
                </a:lnTo>
                <a:lnTo>
                  <a:pt x="1471309" y="1830829"/>
                </a:lnTo>
                <a:lnTo>
                  <a:pt x="1465343" y="1834375"/>
                </a:lnTo>
                <a:lnTo>
                  <a:pt x="1463354" y="1835556"/>
                </a:lnTo>
                <a:lnTo>
                  <a:pt x="1461365" y="1836738"/>
                </a:lnTo>
                <a:lnTo>
                  <a:pt x="1452615" y="1830041"/>
                </a:lnTo>
                <a:lnTo>
                  <a:pt x="1445853" y="1824132"/>
                </a:lnTo>
                <a:lnTo>
                  <a:pt x="1440285" y="1819405"/>
                </a:lnTo>
                <a:lnTo>
                  <a:pt x="1437103" y="1815072"/>
                </a:lnTo>
                <a:lnTo>
                  <a:pt x="1434716" y="1812314"/>
                </a:lnTo>
                <a:lnTo>
                  <a:pt x="1433125" y="1810344"/>
                </a:lnTo>
                <a:lnTo>
                  <a:pt x="1432330" y="1808375"/>
                </a:lnTo>
                <a:lnTo>
                  <a:pt x="1428750" y="1806799"/>
                </a:lnTo>
                <a:lnTo>
                  <a:pt x="1512675" y="1734314"/>
                </a:lnTo>
                <a:lnTo>
                  <a:pt x="1518641" y="1733527"/>
                </a:lnTo>
                <a:lnTo>
                  <a:pt x="1533755" y="1731951"/>
                </a:lnTo>
                <a:lnTo>
                  <a:pt x="1543699" y="1731163"/>
                </a:lnTo>
                <a:lnTo>
                  <a:pt x="1554438" y="1730375"/>
                </a:lnTo>
                <a:close/>
                <a:moveTo>
                  <a:pt x="588962" y="1535113"/>
                </a:moveTo>
                <a:lnTo>
                  <a:pt x="694496" y="1535113"/>
                </a:lnTo>
                <a:lnTo>
                  <a:pt x="694496" y="1557872"/>
                </a:lnTo>
                <a:lnTo>
                  <a:pt x="694894" y="1558271"/>
                </a:lnTo>
                <a:lnTo>
                  <a:pt x="696885" y="1560268"/>
                </a:lnTo>
                <a:lnTo>
                  <a:pt x="698478" y="1560667"/>
                </a:lnTo>
                <a:lnTo>
                  <a:pt x="700469" y="1561466"/>
                </a:lnTo>
                <a:lnTo>
                  <a:pt x="704053" y="1561865"/>
                </a:lnTo>
                <a:lnTo>
                  <a:pt x="707239" y="1561865"/>
                </a:lnTo>
                <a:lnTo>
                  <a:pt x="711222" y="1561865"/>
                </a:lnTo>
                <a:lnTo>
                  <a:pt x="714407" y="1561466"/>
                </a:lnTo>
                <a:lnTo>
                  <a:pt x="716797" y="1560667"/>
                </a:lnTo>
                <a:lnTo>
                  <a:pt x="718390" y="1560268"/>
                </a:lnTo>
                <a:lnTo>
                  <a:pt x="720381" y="1558271"/>
                </a:lnTo>
                <a:lnTo>
                  <a:pt x="720779" y="1557872"/>
                </a:lnTo>
                <a:lnTo>
                  <a:pt x="720779" y="1535113"/>
                </a:lnTo>
                <a:lnTo>
                  <a:pt x="820737" y="1535113"/>
                </a:lnTo>
                <a:lnTo>
                  <a:pt x="820737" y="1644117"/>
                </a:lnTo>
                <a:lnTo>
                  <a:pt x="820339" y="1648908"/>
                </a:lnTo>
                <a:lnTo>
                  <a:pt x="819144" y="1652901"/>
                </a:lnTo>
                <a:lnTo>
                  <a:pt x="816755" y="1656894"/>
                </a:lnTo>
                <a:lnTo>
                  <a:pt x="814365" y="1660088"/>
                </a:lnTo>
                <a:lnTo>
                  <a:pt x="810781" y="1663283"/>
                </a:lnTo>
                <a:lnTo>
                  <a:pt x="806799" y="1665279"/>
                </a:lnTo>
                <a:lnTo>
                  <a:pt x="802418" y="1666477"/>
                </a:lnTo>
                <a:lnTo>
                  <a:pt x="797639" y="1666876"/>
                </a:lnTo>
                <a:lnTo>
                  <a:pt x="612060" y="1666876"/>
                </a:lnTo>
                <a:lnTo>
                  <a:pt x="607281" y="1666477"/>
                </a:lnTo>
                <a:lnTo>
                  <a:pt x="602901" y="1665279"/>
                </a:lnTo>
                <a:lnTo>
                  <a:pt x="598918" y="1663283"/>
                </a:lnTo>
                <a:lnTo>
                  <a:pt x="595732" y="1660088"/>
                </a:lnTo>
                <a:lnTo>
                  <a:pt x="592546" y="1656894"/>
                </a:lnTo>
                <a:lnTo>
                  <a:pt x="590555" y="1652901"/>
                </a:lnTo>
                <a:lnTo>
                  <a:pt x="589360" y="1648908"/>
                </a:lnTo>
                <a:lnTo>
                  <a:pt x="588962" y="1644117"/>
                </a:lnTo>
                <a:lnTo>
                  <a:pt x="588962" y="1535113"/>
                </a:lnTo>
                <a:close/>
                <a:moveTo>
                  <a:pt x="612060" y="1476375"/>
                </a:moveTo>
                <a:lnTo>
                  <a:pt x="797639" y="1476375"/>
                </a:lnTo>
                <a:lnTo>
                  <a:pt x="802418" y="1476769"/>
                </a:lnTo>
                <a:lnTo>
                  <a:pt x="806799" y="1477950"/>
                </a:lnTo>
                <a:lnTo>
                  <a:pt x="810781" y="1480312"/>
                </a:lnTo>
                <a:lnTo>
                  <a:pt x="814365" y="1483068"/>
                </a:lnTo>
                <a:lnTo>
                  <a:pt x="816755" y="1486611"/>
                </a:lnTo>
                <a:lnTo>
                  <a:pt x="819144" y="1490155"/>
                </a:lnTo>
                <a:lnTo>
                  <a:pt x="820339" y="1494485"/>
                </a:lnTo>
                <a:lnTo>
                  <a:pt x="820737" y="1498816"/>
                </a:lnTo>
                <a:lnTo>
                  <a:pt x="820737" y="1525588"/>
                </a:lnTo>
                <a:lnTo>
                  <a:pt x="588962" y="1525588"/>
                </a:lnTo>
                <a:lnTo>
                  <a:pt x="588962" y="1498816"/>
                </a:lnTo>
                <a:lnTo>
                  <a:pt x="589360" y="1494485"/>
                </a:lnTo>
                <a:lnTo>
                  <a:pt x="590555" y="1490155"/>
                </a:lnTo>
                <a:lnTo>
                  <a:pt x="592546" y="1486611"/>
                </a:lnTo>
                <a:lnTo>
                  <a:pt x="595732" y="1483068"/>
                </a:lnTo>
                <a:lnTo>
                  <a:pt x="598918" y="1480312"/>
                </a:lnTo>
                <a:lnTo>
                  <a:pt x="602901" y="1477950"/>
                </a:lnTo>
                <a:lnTo>
                  <a:pt x="607281" y="1476769"/>
                </a:lnTo>
                <a:lnTo>
                  <a:pt x="612060" y="1476375"/>
                </a:lnTo>
                <a:close/>
                <a:moveTo>
                  <a:pt x="725449" y="1381125"/>
                </a:moveTo>
                <a:lnTo>
                  <a:pt x="730525" y="1381524"/>
                </a:lnTo>
                <a:lnTo>
                  <a:pt x="732087" y="1381524"/>
                </a:lnTo>
                <a:lnTo>
                  <a:pt x="734430" y="1382322"/>
                </a:lnTo>
                <a:lnTo>
                  <a:pt x="737554" y="1384317"/>
                </a:lnTo>
                <a:lnTo>
                  <a:pt x="740287" y="1386312"/>
                </a:lnTo>
                <a:lnTo>
                  <a:pt x="743411" y="1389505"/>
                </a:lnTo>
                <a:lnTo>
                  <a:pt x="746535" y="1393096"/>
                </a:lnTo>
                <a:lnTo>
                  <a:pt x="749659" y="1397486"/>
                </a:lnTo>
                <a:lnTo>
                  <a:pt x="755906" y="1407063"/>
                </a:lnTo>
                <a:lnTo>
                  <a:pt x="761373" y="1417837"/>
                </a:lnTo>
                <a:lnTo>
                  <a:pt x="766059" y="1427813"/>
                </a:lnTo>
                <a:lnTo>
                  <a:pt x="769182" y="1437390"/>
                </a:lnTo>
                <a:lnTo>
                  <a:pt x="770744" y="1441780"/>
                </a:lnTo>
                <a:lnTo>
                  <a:pt x="771525" y="1445770"/>
                </a:lnTo>
                <a:lnTo>
                  <a:pt x="771525" y="1448164"/>
                </a:lnTo>
                <a:lnTo>
                  <a:pt x="771525" y="1450159"/>
                </a:lnTo>
                <a:lnTo>
                  <a:pt x="770744" y="1451357"/>
                </a:lnTo>
                <a:lnTo>
                  <a:pt x="769182" y="1452155"/>
                </a:lnTo>
                <a:lnTo>
                  <a:pt x="768011" y="1452155"/>
                </a:lnTo>
                <a:lnTo>
                  <a:pt x="766449" y="1450958"/>
                </a:lnTo>
                <a:lnTo>
                  <a:pt x="764887" y="1449760"/>
                </a:lnTo>
                <a:lnTo>
                  <a:pt x="762544" y="1448563"/>
                </a:lnTo>
                <a:lnTo>
                  <a:pt x="759030" y="1444174"/>
                </a:lnTo>
                <a:lnTo>
                  <a:pt x="755516" y="1439784"/>
                </a:lnTo>
                <a:lnTo>
                  <a:pt x="753173" y="1434996"/>
                </a:lnTo>
                <a:lnTo>
                  <a:pt x="752392" y="1433400"/>
                </a:lnTo>
                <a:lnTo>
                  <a:pt x="752392" y="1431404"/>
                </a:lnTo>
                <a:lnTo>
                  <a:pt x="752001" y="1428611"/>
                </a:lnTo>
                <a:lnTo>
                  <a:pt x="750830" y="1426616"/>
                </a:lnTo>
                <a:lnTo>
                  <a:pt x="748878" y="1425419"/>
                </a:lnTo>
                <a:lnTo>
                  <a:pt x="746925" y="1425020"/>
                </a:lnTo>
                <a:lnTo>
                  <a:pt x="746144" y="1425419"/>
                </a:lnTo>
                <a:lnTo>
                  <a:pt x="745363" y="1425818"/>
                </a:lnTo>
                <a:lnTo>
                  <a:pt x="744582" y="1426616"/>
                </a:lnTo>
                <a:lnTo>
                  <a:pt x="743411" y="1427414"/>
                </a:lnTo>
                <a:lnTo>
                  <a:pt x="742630" y="1428611"/>
                </a:lnTo>
                <a:lnTo>
                  <a:pt x="742240" y="1430207"/>
                </a:lnTo>
                <a:lnTo>
                  <a:pt x="741849" y="1432602"/>
                </a:lnTo>
                <a:lnTo>
                  <a:pt x="741849" y="1434597"/>
                </a:lnTo>
                <a:lnTo>
                  <a:pt x="741459" y="1439385"/>
                </a:lnTo>
                <a:lnTo>
                  <a:pt x="740678" y="1443376"/>
                </a:lnTo>
                <a:lnTo>
                  <a:pt x="739897" y="1445371"/>
                </a:lnTo>
                <a:lnTo>
                  <a:pt x="739116" y="1446967"/>
                </a:lnTo>
                <a:lnTo>
                  <a:pt x="737944" y="1448164"/>
                </a:lnTo>
                <a:lnTo>
                  <a:pt x="735992" y="1449361"/>
                </a:lnTo>
                <a:lnTo>
                  <a:pt x="734430" y="1450558"/>
                </a:lnTo>
                <a:lnTo>
                  <a:pt x="732868" y="1452155"/>
                </a:lnTo>
                <a:lnTo>
                  <a:pt x="730525" y="1452953"/>
                </a:lnTo>
                <a:lnTo>
                  <a:pt x="727792" y="1453352"/>
                </a:lnTo>
                <a:lnTo>
                  <a:pt x="721935" y="1454150"/>
                </a:lnTo>
                <a:lnTo>
                  <a:pt x="715297" y="1454150"/>
                </a:lnTo>
                <a:lnTo>
                  <a:pt x="712173" y="1453751"/>
                </a:lnTo>
                <a:lnTo>
                  <a:pt x="709049" y="1452953"/>
                </a:lnTo>
                <a:lnTo>
                  <a:pt x="706706" y="1452155"/>
                </a:lnTo>
                <a:lnTo>
                  <a:pt x="703973" y="1450558"/>
                </a:lnTo>
                <a:lnTo>
                  <a:pt x="701240" y="1448962"/>
                </a:lnTo>
                <a:lnTo>
                  <a:pt x="699287" y="1447366"/>
                </a:lnTo>
                <a:lnTo>
                  <a:pt x="694992" y="1442977"/>
                </a:lnTo>
                <a:lnTo>
                  <a:pt x="691478" y="1438188"/>
                </a:lnTo>
                <a:lnTo>
                  <a:pt x="687963" y="1432602"/>
                </a:lnTo>
                <a:lnTo>
                  <a:pt x="685230" y="1427015"/>
                </a:lnTo>
                <a:lnTo>
                  <a:pt x="682497" y="1421029"/>
                </a:lnTo>
                <a:lnTo>
                  <a:pt x="680544" y="1415044"/>
                </a:lnTo>
                <a:lnTo>
                  <a:pt x="678982" y="1409058"/>
                </a:lnTo>
                <a:lnTo>
                  <a:pt x="676249" y="1399082"/>
                </a:lnTo>
                <a:lnTo>
                  <a:pt x="675078" y="1392298"/>
                </a:lnTo>
                <a:lnTo>
                  <a:pt x="674687" y="1389106"/>
                </a:lnTo>
                <a:lnTo>
                  <a:pt x="674687" y="1388707"/>
                </a:lnTo>
                <a:lnTo>
                  <a:pt x="675078" y="1388308"/>
                </a:lnTo>
                <a:lnTo>
                  <a:pt x="676249" y="1387909"/>
                </a:lnTo>
                <a:lnTo>
                  <a:pt x="679373" y="1387111"/>
                </a:lnTo>
                <a:lnTo>
                  <a:pt x="683278" y="1385913"/>
                </a:lnTo>
                <a:lnTo>
                  <a:pt x="689525" y="1384716"/>
                </a:lnTo>
                <a:lnTo>
                  <a:pt x="698897" y="1383120"/>
                </a:lnTo>
                <a:lnTo>
                  <a:pt x="715297" y="1381524"/>
                </a:lnTo>
                <a:lnTo>
                  <a:pt x="725449" y="1381125"/>
                </a:lnTo>
                <a:close/>
                <a:moveTo>
                  <a:pt x="1433588" y="1247775"/>
                </a:moveTo>
                <a:lnTo>
                  <a:pt x="1439124" y="1247775"/>
                </a:lnTo>
                <a:lnTo>
                  <a:pt x="1444264" y="1248175"/>
                </a:lnTo>
                <a:lnTo>
                  <a:pt x="1448614" y="1248976"/>
                </a:lnTo>
                <a:lnTo>
                  <a:pt x="1451382" y="1249776"/>
                </a:lnTo>
                <a:lnTo>
                  <a:pt x="1453359" y="1250977"/>
                </a:lnTo>
                <a:lnTo>
                  <a:pt x="1454150" y="1252178"/>
                </a:lnTo>
                <a:lnTo>
                  <a:pt x="1454150" y="1253779"/>
                </a:lnTo>
                <a:lnTo>
                  <a:pt x="1453359" y="1255380"/>
                </a:lnTo>
                <a:lnTo>
                  <a:pt x="1452173" y="1256981"/>
                </a:lnTo>
                <a:lnTo>
                  <a:pt x="1450196" y="1258582"/>
                </a:lnTo>
                <a:lnTo>
                  <a:pt x="1447428" y="1260183"/>
                </a:lnTo>
                <a:lnTo>
                  <a:pt x="1441892" y="1262985"/>
                </a:lnTo>
                <a:lnTo>
                  <a:pt x="1435565" y="1264986"/>
                </a:lnTo>
                <a:lnTo>
                  <a:pt x="1432402" y="1265387"/>
                </a:lnTo>
                <a:lnTo>
                  <a:pt x="1429634" y="1265787"/>
                </a:lnTo>
                <a:lnTo>
                  <a:pt x="1427261" y="1265787"/>
                </a:lnTo>
                <a:lnTo>
                  <a:pt x="1425284" y="1265387"/>
                </a:lnTo>
                <a:lnTo>
                  <a:pt x="1423703" y="1264986"/>
                </a:lnTo>
                <a:lnTo>
                  <a:pt x="1422516" y="1264586"/>
                </a:lnTo>
                <a:lnTo>
                  <a:pt x="1420539" y="1264586"/>
                </a:lnTo>
                <a:lnTo>
                  <a:pt x="1419353" y="1264986"/>
                </a:lnTo>
                <a:lnTo>
                  <a:pt x="1418562" y="1265787"/>
                </a:lnTo>
                <a:lnTo>
                  <a:pt x="1417376" y="1266588"/>
                </a:lnTo>
                <a:lnTo>
                  <a:pt x="1416980" y="1267388"/>
                </a:lnTo>
                <a:lnTo>
                  <a:pt x="1416585" y="1268589"/>
                </a:lnTo>
                <a:lnTo>
                  <a:pt x="1416190" y="1269790"/>
                </a:lnTo>
                <a:lnTo>
                  <a:pt x="1416585" y="1270990"/>
                </a:lnTo>
                <a:lnTo>
                  <a:pt x="1416585" y="1272191"/>
                </a:lnTo>
                <a:lnTo>
                  <a:pt x="1417376" y="1273392"/>
                </a:lnTo>
                <a:lnTo>
                  <a:pt x="1418562" y="1274993"/>
                </a:lnTo>
                <a:lnTo>
                  <a:pt x="1419748" y="1276194"/>
                </a:lnTo>
                <a:lnTo>
                  <a:pt x="1422121" y="1277395"/>
                </a:lnTo>
                <a:lnTo>
                  <a:pt x="1424098" y="1278596"/>
                </a:lnTo>
                <a:lnTo>
                  <a:pt x="1428843" y="1280597"/>
                </a:lnTo>
                <a:lnTo>
                  <a:pt x="1430820" y="1282198"/>
                </a:lnTo>
                <a:lnTo>
                  <a:pt x="1432402" y="1283799"/>
                </a:lnTo>
                <a:lnTo>
                  <a:pt x="1433588" y="1285000"/>
                </a:lnTo>
                <a:lnTo>
                  <a:pt x="1435170" y="1287001"/>
                </a:lnTo>
                <a:lnTo>
                  <a:pt x="1436356" y="1289003"/>
                </a:lnTo>
                <a:lnTo>
                  <a:pt x="1436751" y="1291404"/>
                </a:lnTo>
                <a:lnTo>
                  <a:pt x="1437542" y="1293406"/>
                </a:lnTo>
                <a:lnTo>
                  <a:pt x="1437542" y="1296608"/>
                </a:lnTo>
                <a:lnTo>
                  <a:pt x="1437542" y="1299009"/>
                </a:lnTo>
                <a:lnTo>
                  <a:pt x="1437147" y="1302612"/>
                </a:lnTo>
                <a:lnTo>
                  <a:pt x="1436356" y="1305414"/>
                </a:lnTo>
                <a:lnTo>
                  <a:pt x="1435170" y="1309416"/>
                </a:lnTo>
                <a:lnTo>
                  <a:pt x="1431611" y="1317422"/>
                </a:lnTo>
                <a:lnTo>
                  <a:pt x="1430029" y="1320624"/>
                </a:lnTo>
                <a:lnTo>
                  <a:pt x="1428052" y="1323826"/>
                </a:lnTo>
                <a:lnTo>
                  <a:pt x="1425680" y="1326628"/>
                </a:lnTo>
                <a:lnTo>
                  <a:pt x="1423307" y="1328629"/>
                </a:lnTo>
                <a:lnTo>
                  <a:pt x="1420539" y="1331431"/>
                </a:lnTo>
                <a:lnTo>
                  <a:pt x="1417771" y="1333032"/>
                </a:lnTo>
                <a:lnTo>
                  <a:pt x="1414608" y="1334633"/>
                </a:lnTo>
                <a:lnTo>
                  <a:pt x="1411445" y="1336635"/>
                </a:lnTo>
                <a:lnTo>
                  <a:pt x="1404722" y="1338636"/>
                </a:lnTo>
                <a:lnTo>
                  <a:pt x="1397605" y="1340237"/>
                </a:lnTo>
                <a:lnTo>
                  <a:pt x="1390487" y="1341038"/>
                </a:lnTo>
                <a:lnTo>
                  <a:pt x="1383370" y="1341438"/>
                </a:lnTo>
                <a:lnTo>
                  <a:pt x="1376252" y="1341438"/>
                </a:lnTo>
                <a:lnTo>
                  <a:pt x="1369530" y="1341038"/>
                </a:lnTo>
                <a:lnTo>
                  <a:pt x="1358063" y="1339437"/>
                </a:lnTo>
                <a:lnTo>
                  <a:pt x="1350154" y="1338236"/>
                </a:lnTo>
                <a:lnTo>
                  <a:pt x="1347386" y="1337435"/>
                </a:lnTo>
                <a:lnTo>
                  <a:pt x="1347386" y="1337835"/>
                </a:lnTo>
                <a:lnTo>
                  <a:pt x="1346991" y="1337435"/>
                </a:lnTo>
                <a:lnTo>
                  <a:pt x="1346200" y="1337035"/>
                </a:lnTo>
                <a:lnTo>
                  <a:pt x="1346200" y="1334633"/>
                </a:lnTo>
                <a:lnTo>
                  <a:pt x="1346991" y="1331831"/>
                </a:lnTo>
                <a:lnTo>
                  <a:pt x="1347782" y="1326228"/>
                </a:lnTo>
                <a:lnTo>
                  <a:pt x="1349363" y="1318623"/>
                </a:lnTo>
                <a:lnTo>
                  <a:pt x="1351736" y="1307415"/>
                </a:lnTo>
                <a:lnTo>
                  <a:pt x="1355295" y="1296608"/>
                </a:lnTo>
                <a:lnTo>
                  <a:pt x="1357667" y="1287402"/>
                </a:lnTo>
                <a:lnTo>
                  <a:pt x="1361621" y="1275794"/>
                </a:lnTo>
                <a:lnTo>
                  <a:pt x="1363994" y="1270190"/>
                </a:lnTo>
                <a:lnTo>
                  <a:pt x="1364785" y="1268589"/>
                </a:lnTo>
                <a:lnTo>
                  <a:pt x="1366762" y="1265787"/>
                </a:lnTo>
                <a:lnTo>
                  <a:pt x="1369925" y="1262985"/>
                </a:lnTo>
                <a:lnTo>
                  <a:pt x="1373484" y="1260183"/>
                </a:lnTo>
                <a:lnTo>
                  <a:pt x="1378229" y="1258182"/>
                </a:lnTo>
                <a:lnTo>
                  <a:pt x="1383765" y="1256181"/>
                </a:lnTo>
                <a:lnTo>
                  <a:pt x="1389301" y="1253779"/>
                </a:lnTo>
                <a:lnTo>
                  <a:pt x="1395628" y="1252578"/>
                </a:lnTo>
                <a:lnTo>
                  <a:pt x="1401954" y="1250977"/>
                </a:lnTo>
                <a:lnTo>
                  <a:pt x="1415399" y="1248976"/>
                </a:lnTo>
                <a:lnTo>
                  <a:pt x="1428052" y="1248175"/>
                </a:lnTo>
                <a:lnTo>
                  <a:pt x="1433588" y="1247775"/>
                </a:lnTo>
                <a:close/>
                <a:moveTo>
                  <a:pt x="1155700" y="965200"/>
                </a:moveTo>
                <a:lnTo>
                  <a:pt x="1161653" y="965597"/>
                </a:lnTo>
                <a:lnTo>
                  <a:pt x="1167209" y="966787"/>
                </a:lnTo>
                <a:lnTo>
                  <a:pt x="1172766" y="968770"/>
                </a:lnTo>
                <a:lnTo>
                  <a:pt x="1177925" y="971944"/>
                </a:lnTo>
                <a:lnTo>
                  <a:pt x="1182687" y="975514"/>
                </a:lnTo>
                <a:lnTo>
                  <a:pt x="1187450" y="980274"/>
                </a:lnTo>
                <a:lnTo>
                  <a:pt x="1192213" y="985431"/>
                </a:lnTo>
                <a:lnTo>
                  <a:pt x="1196181" y="991381"/>
                </a:lnTo>
                <a:lnTo>
                  <a:pt x="1200150" y="998125"/>
                </a:lnTo>
                <a:lnTo>
                  <a:pt x="1204119" y="1005265"/>
                </a:lnTo>
                <a:lnTo>
                  <a:pt x="1207691" y="1012802"/>
                </a:lnTo>
                <a:lnTo>
                  <a:pt x="1211659" y="1021133"/>
                </a:lnTo>
                <a:lnTo>
                  <a:pt x="1214437" y="1029860"/>
                </a:lnTo>
                <a:lnTo>
                  <a:pt x="1217613" y="1038984"/>
                </a:lnTo>
                <a:lnTo>
                  <a:pt x="1220787" y="1048504"/>
                </a:lnTo>
                <a:lnTo>
                  <a:pt x="1225947" y="1068338"/>
                </a:lnTo>
                <a:lnTo>
                  <a:pt x="1230313" y="1089363"/>
                </a:lnTo>
                <a:lnTo>
                  <a:pt x="1234678" y="1111180"/>
                </a:lnTo>
                <a:lnTo>
                  <a:pt x="1237853" y="1133792"/>
                </a:lnTo>
                <a:lnTo>
                  <a:pt x="1241028" y="1155609"/>
                </a:lnTo>
                <a:lnTo>
                  <a:pt x="1243013" y="1177824"/>
                </a:lnTo>
                <a:lnTo>
                  <a:pt x="1245394" y="1198848"/>
                </a:lnTo>
                <a:lnTo>
                  <a:pt x="1246981" y="1219476"/>
                </a:lnTo>
                <a:lnTo>
                  <a:pt x="1246187" y="1186551"/>
                </a:lnTo>
                <a:lnTo>
                  <a:pt x="1342231" y="1244467"/>
                </a:lnTo>
                <a:lnTo>
                  <a:pt x="1323181" y="1340465"/>
                </a:lnTo>
                <a:lnTo>
                  <a:pt x="1248966" y="1309524"/>
                </a:lnTo>
                <a:lnTo>
                  <a:pt x="1245394" y="1284929"/>
                </a:lnTo>
                <a:lnTo>
                  <a:pt x="1239441" y="1242087"/>
                </a:lnTo>
                <a:lnTo>
                  <a:pt x="1231106" y="1373787"/>
                </a:lnTo>
                <a:lnTo>
                  <a:pt x="1230709" y="1379737"/>
                </a:lnTo>
                <a:lnTo>
                  <a:pt x="1230313" y="1386084"/>
                </a:lnTo>
                <a:lnTo>
                  <a:pt x="1230709" y="1392431"/>
                </a:lnTo>
                <a:lnTo>
                  <a:pt x="1232297" y="1399968"/>
                </a:lnTo>
                <a:lnTo>
                  <a:pt x="1234281" y="1407902"/>
                </a:lnTo>
                <a:lnTo>
                  <a:pt x="1237059" y="1417422"/>
                </a:lnTo>
                <a:lnTo>
                  <a:pt x="1241822" y="1428133"/>
                </a:lnTo>
                <a:lnTo>
                  <a:pt x="1247775" y="1440430"/>
                </a:lnTo>
                <a:lnTo>
                  <a:pt x="1231106" y="1440430"/>
                </a:lnTo>
                <a:lnTo>
                  <a:pt x="1242219" y="1446380"/>
                </a:lnTo>
                <a:lnTo>
                  <a:pt x="1256109" y="1453124"/>
                </a:lnTo>
                <a:lnTo>
                  <a:pt x="1287066" y="1467405"/>
                </a:lnTo>
                <a:lnTo>
                  <a:pt x="1313259" y="1479305"/>
                </a:lnTo>
                <a:lnTo>
                  <a:pt x="1323975" y="1483669"/>
                </a:lnTo>
                <a:lnTo>
                  <a:pt x="1501775" y="1720491"/>
                </a:lnTo>
                <a:lnTo>
                  <a:pt x="1401763" y="1798638"/>
                </a:lnTo>
                <a:lnTo>
                  <a:pt x="1210469" y="1576494"/>
                </a:lnTo>
                <a:lnTo>
                  <a:pt x="1080294" y="1561816"/>
                </a:lnTo>
                <a:lnTo>
                  <a:pt x="1080294" y="1563800"/>
                </a:lnTo>
                <a:lnTo>
                  <a:pt x="1080294" y="1567370"/>
                </a:lnTo>
                <a:lnTo>
                  <a:pt x="1079500" y="1575700"/>
                </a:lnTo>
                <a:lnTo>
                  <a:pt x="1077516" y="1587601"/>
                </a:lnTo>
                <a:lnTo>
                  <a:pt x="1074341" y="1601088"/>
                </a:lnTo>
                <a:lnTo>
                  <a:pt x="1066403" y="1633220"/>
                </a:lnTo>
                <a:lnTo>
                  <a:pt x="1056878" y="1669318"/>
                </a:lnTo>
                <a:lnTo>
                  <a:pt x="1046956" y="1703830"/>
                </a:lnTo>
                <a:lnTo>
                  <a:pt x="1038622" y="1733582"/>
                </a:lnTo>
                <a:lnTo>
                  <a:pt x="1030288" y="1762540"/>
                </a:lnTo>
                <a:lnTo>
                  <a:pt x="802481" y="1785548"/>
                </a:lnTo>
                <a:lnTo>
                  <a:pt x="770731" y="1731201"/>
                </a:lnTo>
                <a:lnTo>
                  <a:pt x="904081" y="1706210"/>
                </a:lnTo>
                <a:lnTo>
                  <a:pt x="903685" y="1489619"/>
                </a:lnTo>
                <a:lnTo>
                  <a:pt x="871935" y="1482479"/>
                </a:lnTo>
                <a:lnTo>
                  <a:pt x="869950" y="1471768"/>
                </a:lnTo>
                <a:lnTo>
                  <a:pt x="867966" y="1461851"/>
                </a:lnTo>
                <a:lnTo>
                  <a:pt x="866378" y="1453124"/>
                </a:lnTo>
                <a:lnTo>
                  <a:pt x="864791" y="1445190"/>
                </a:lnTo>
                <a:lnTo>
                  <a:pt x="863600" y="1428926"/>
                </a:lnTo>
                <a:lnTo>
                  <a:pt x="862806" y="1413455"/>
                </a:lnTo>
                <a:lnTo>
                  <a:pt x="862013" y="1373787"/>
                </a:lnTo>
                <a:lnTo>
                  <a:pt x="860822" y="1346812"/>
                </a:lnTo>
                <a:lnTo>
                  <a:pt x="858044" y="1312697"/>
                </a:lnTo>
                <a:lnTo>
                  <a:pt x="854472" y="1175444"/>
                </a:lnTo>
                <a:lnTo>
                  <a:pt x="843756" y="1181791"/>
                </a:lnTo>
                <a:lnTo>
                  <a:pt x="818753" y="1197658"/>
                </a:lnTo>
                <a:lnTo>
                  <a:pt x="802878" y="1208369"/>
                </a:lnTo>
                <a:lnTo>
                  <a:pt x="786606" y="1219476"/>
                </a:lnTo>
                <a:lnTo>
                  <a:pt x="770731" y="1230980"/>
                </a:lnTo>
                <a:lnTo>
                  <a:pt x="756841" y="1242087"/>
                </a:lnTo>
                <a:lnTo>
                  <a:pt x="754460" y="1250021"/>
                </a:lnTo>
                <a:lnTo>
                  <a:pt x="752872" y="1258351"/>
                </a:lnTo>
                <a:lnTo>
                  <a:pt x="752078" y="1266681"/>
                </a:lnTo>
                <a:lnTo>
                  <a:pt x="751285" y="1275805"/>
                </a:lnTo>
                <a:lnTo>
                  <a:pt x="751285" y="1284532"/>
                </a:lnTo>
                <a:lnTo>
                  <a:pt x="751681" y="1292863"/>
                </a:lnTo>
                <a:lnTo>
                  <a:pt x="752078" y="1301590"/>
                </a:lnTo>
                <a:lnTo>
                  <a:pt x="752872" y="1310317"/>
                </a:lnTo>
                <a:lnTo>
                  <a:pt x="754856" y="1325788"/>
                </a:lnTo>
                <a:lnTo>
                  <a:pt x="756444" y="1339275"/>
                </a:lnTo>
                <a:lnTo>
                  <a:pt x="758031" y="1350382"/>
                </a:lnTo>
                <a:lnTo>
                  <a:pt x="758031" y="1354349"/>
                </a:lnTo>
                <a:lnTo>
                  <a:pt x="756841" y="1357523"/>
                </a:lnTo>
                <a:lnTo>
                  <a:pt x="727869" y="1355539"/>
                </a:lnTo>
                <a:lnTo>
                  <a:pt x="715566" y="1354746"/>
                </a:lnTo>
                <a:lnTo>
                  <a:pt x="709613" y="1354746"/>
                </a:lnTo>
                <a:lnTo>
                  <a:pt x="704453" y="1355143"/>
                </a:lnTo>
                <a:lnTo>
                  <a:pt x="698897" y="1355539"/>
                </a:lnTo>
                <a:lnTo>
                  <a:pt x="693341" y="1356729"/>
                </a:lnTo>
                <a:lnTo>
                  <a:pt x="687785" y="1357919"/>
                </a:lnTo>
                <a:lnTo>
                  <a:pt x="682228" y="1359903"/>
                </a:lnTo>
                <a:lnTo>
                  <a:pt x="677069" y="1361886"/>
                </a:lnTo>
                <a:lnTo>
                  <a:pt x="671116" y="1364663"/>
                </a:lnTo>
                <a:lnTo>
                  <a:pt x="664766" y="1367836"/>
                </a:lnTo>
                <a:lnTo>
                  <a:pt x="658416" y="1372200"/>
                </a:lnTo>
                <a:lnTo>
                  <a:pt x="657225" y="1367043"/>
                </a:lnTo>
                <a:lnTo>
                  <a:pt x="655241" y="1361093"/>
                </a:lnTo>
                <a:lnTo>
                  <a:pt x="654050" y="1355143"/>
                </a:lnTo>
                <a:lnTo>
                  <a:pt x="653256" y="1348399"/>
                </a:lnTo>
                <a:lnTo>
                  <a:pt x="651669" y="1333325"/>
                </a:lnTo>
                <a:lnTo>
                  <a:pt x="650875" y="1316267"/>
                </a:lnTo>
                <a:lnTo>
                  <a:pt x="650875" y="1296830"/>
                </a:lnTo>
                <a:lnTo>
                  <a:pt x="651272" y="1274615"/>
                </a:lnTo>
                <a:lnTo>
                  <a:pt x="652066" y="1251211"/>
                </a:lnTo>
                <a:lnTo>
                  <a:pt x="653653" y="1225029"/>
                </a:lnTo>
                <a:lnTo>
                  <a:pt x="660797" y="1208369"/>
                </a:lnTo>
                <a:lnTo>
                  <a:pt x="667147" y="1194881"/>
                </a:lnTo>
                <a:lnTo>
                  <a:pt x="670322" y="1188931"/>
                </a:lnTo>
                <a:lnTo>
                  <a:pt x="673497" y="1183774"/>
                </a:lnTo>
                <a:lnTo>
                  <a:pt x="680244" y="1174254"/>
                </a:lnTo>
                <a:lnTo>
                  <a:pt x="687388" y="1164733"/>
                </a:lnTo>
                <a:lnTo>
                  <a:pt x="696119" y="1155213"/>
                </a:lnTo>
                <a:lnTo>
                  <a:pt x="706438" y="1143312"/>
                </a:lnTo>
                <a:lnTo>
                  <a:pt x="718741" y="1129031"/>
                </a:lnTo>
                <a:lnTo>
                  <a:pt x="738585" y="1108007"/>
                </a:lnTo>
                <a:lnTo>
                  <a:pt x="756047" y="1088966"/>
                </a:lnTo>
                <a:lnTo>
                  <a:pt x="785416" y="1057231"/>
                </a:lnTo>
                <a:lnTo>
                  <a:pt x="797719" y="1043744"/>
                </a:lnTo>
                <a:lnTo>
                  <a:pt x="809228" y="1032240"/>
                </a:lnTo>
                <a:lnTo>
                  <a:pt x="820738" y="1021926"/>
                </a:lnTo>
                <a:lnTo>
                  <a:pt x="831056" y="1012802"/>
                </a:lnTo>
                <a:lnTo>
                  <a:pt x="836613" y="1008439"/>
                </a:lnTo>
                <a:lnTo>
                  <a:pt x="842169" y="1004869"/>
                </a:lnTo>
                <a:lnTo>
                  <a:pt x="848122" y="1000902"/>
                </a:lnTo>
                <a:lnTo>
                  <a:pt x="854075" y="997331"/>
                </a:lnTo>
                <a:lnTo>
                  <a:pt x="860028" y="994555"/>
                </a:lnTo>
                <a:lnTo>
                  <a:pt x="866378" y="991381"/>
                </a:lnTo>
                <a:lnTo>
                  <a:pt x="873125" y="988208"/>
                </a:lnTo>
                <a:lnTo>
                  <a:pt x="880269" y="985828"/>
                </a:lnTo>
                <a:lnTo>
                  <a:pt x="895350" y="980274"/>
                </a:lnTo>
                <a:lnTo>
                  <a:pt x="912416" y="975117"/>
                </a:lnTo>
                <a:lnTo>
                  <a:pt x="932260" y="970753"/>
                </a:lnTo>
                <a:lnTo>
                  <a:pt x="954881" y="965597"/>
                </a:lnTo>
                <a:lnTo>
                  <a:pt x="963613" y="965993"/>
                </a:lnTo>
                <a:lnTo>
                  <a:pt x="979488" y="966787"/>
                </a:lnTo>
                <a:lnTo>
                  <a:pt x="1004491" y="968373"/>
                </a:lnTo>
                <a:lnTo>
                  <a:pt x="1089819" y="1240103"/>
                </a:lnTo>
                <a:lnTo>
                  <a:pt x="1081484" y="1159179"/>
                </a:lnTo>
                <a:lnTo>
                  <a:pt x="1077516" y="1013199"/>
                </a:lnTo>
                <a:lnTo>
                  <a:pt x="1071959" y="999315"/>
                </a:lnTo>
                <a:lnTo>
                  <a:pt x="1083072" y="980671"/>
                </a:lnTo>
                <a:lnTo>
                  <a:pt x="1107281" y="980671"/>
                </a:lnTo>
                <a:lnTo>
                  <a:pt x="1117600" y="999315"/>
                </a:lnTo>
                <a:lnTo>
                  <a:pt x="1112837" y="1015579"/>
                </a:lnTo>
                <a:lnTo>
                  <a:pt x="1142206" y="1228203"/>
                </a:lnTo>
                <a:lnTo>
                  <a:pt x="1137841" y="971944"/>
                </a:lnTo>
                <a:lnTo>
                  <a:pt x="1146572" y="967580"/>
                </a:lnTo>
                <a:lnTo>
                  <a:pt x="1148953" y="966390"/>
                </a:lnTo>
                <a:lnTo>
                  <a:pt x="1149350" y="965597"/>
                </a:lnTo>
                <a:lnTo>
                  <a:pt x="1155700" y="965200"/>
                </a:lnTo>
                <a:close/>
                <a:moveTo>
                  <a:pt x="931148" y="736601"/>
                </a:moveTo>
                <a:lnTo>
                  <a:pt x="929554" y="751285"/>
                </a:lnTo>
                <a:lnTo>
                  <a:pt x="928757" y="762794"/>
                </a:lnTo>
                <a:lnTo>
                  <a:pt x="929155" y="762794"/>
                </a:lnTo>
                <a:lnTo>
                  <a:pt x="929554" y="751285"/>
                </a:lnTo>
                <a:lnTo>
                  <a:pt x="930351" y="746126"/>
                </a:lnTo>
                <a:lnTo>
                  <a:pt x="931148" y="741363"/>
                </a:lnTo>
                <a:lnTo>
                  <a:pt x="931148" y="736601"/>
                </a:lnTo>
                <a:close/>
                <a:moveTo>
                  <a:pt x="949086" y="679054"/>
                </a:moveTo>
                <a:lnTo>
                  <a:pt x="948289" y="679847"/>
                </a:lnTo>
                <a:lnTo>
                  <a:pt x="945499" y="681435"/>
                </a:lnTo>
                <a:lnTo>
                  <a:pt x="943904" y="683419"/>
                </a:lnTo>
                <a:lnTo>
                  <a:pt x="941911" y="686991"/>
                </a:lnTo>
                <a:lnTo>
                  <a:pt x="945897" y="682625"/>
                </a:lnTo>
                <a:lnTo>
                  <a:pt x="948289" y="681038"/>
                </a:lnTo>
                <a:lnTo>
                  <a:pt x="950282" y="679054"/>
                </a:lnTo>
                <a:lnTo>
                  <a:pt x="949086" y="679054"/>
                </a:lnTo>
                <a:close/>
                <a:moveTo>
                  <a:pt x="1038375" y="620713"/>
                </a:moveTo>
                <a:lnTo>
                  <a:pt x="1049138" y="620713"/>
                </a:lnTo>
                <a:lnTo>
                  <a:pt x="1059502" y="621110"/>
                </a:lnTo>
                <a:lnTo>
                  <a:pt x="1069866" y="622300"/>
                </a:lnTo>
                <a:lnTo>
                  <a:pt x="1079432" y="623491"/>
                </a:lnTo>
                <a:lnTo>
                  <a:pt x="1088999" y="625872"/>
                </a:lnTo>
                <a:lnTo>
                  <a:pt x="1098167" y="627857"/>
                </a:lnTo>
                <a:lnTo>
                  <a:pt x="1106937" y="630238"/>
                </a:lnTo>
                <a:lnTo>
                  <a:pt x="1115307" y="633413"/>
                </a:lnTo>
                <a:lnTo>
                  <a:pt x="1123678" y="636191"/>
                </a:lnTo>
                <a:lnTo>
                  <a:pt x="1130853" y="639763"/>
                </a:lnTo>
                <a:lnTo>
                  <a:pt x="1138028" y="642938"/>
                </a:lnTo>
                <a:lnTo>
                  <a:pt x="1144805" y="646510"/>
                </a:lnTo>
                <a:lnTo>
                  <a:pt x="1156365" y="652860"/>
                </a:lnTo>
                <a:lnTo>
                  <a:pt x="1166729" y="659607"/>
                </a:lnTo>
                <a:lnTo>
                  <a:pt x="1174701" y="664766"/>
                </a:lnTo>
                <a:lnTo>
                  <a:pt x="1180680" y="669529"/>
                </a:lnTo>
                <a:lnTo>
                  <a:pt x="1185862" y="673497"/>
                </a:lnTo>
                <a:lnTo>
                  <a:pt x="1185862" y="676275"/>
                </a:lnTo>
                <a:lnTo>
                  <a:pt x="1185862" y="684213"/>
                </a:lnTo>
                <a:lnTo>
                  <a:pt x="1185065" y="688975"/>
                </a:lnTo>
                <a:lnTo>
                  <a:pt x="1183869" y="694532"/>
                </a:lnTo>
                <a:lnTo>
                  <a:pt x="1182274" y="700088"/>
                </a:lnTo>
                <a:lnTo>
                  <a:pt x="1180281" y="704850"/>
                </a:lnTo>
                <a:lnTo>
                  <a:pt x="1179086" y="707629"/>
                </a:lnTo>
                <a:lnTo>
                  <a:pt x="1177093" y="710010"/>
                </a:lnTo>
                <a:lnTo>
                  <a:pt x="1175498" y="711994"/>
                </a:lnTo>
                <a:lnTo>
                  <a:pt x="1173505" y="713979"/>
                </a:lnTo>
                <a:lnTo>
                  <a:pt x="1170715" y="715963"/>
                </a:lnTo>
                <a:lnTo>
                  <a:pt x="1168323" y="717154"/>
                </a:lnTo>
                <a:lnTo>
                  <a:pt x="1165533" y="718344"/>
                </a:lnTo>
                <a:lnTo>
                  <a:pt x="1161945" y="719138"/>
                </a:lnTo>
                <a:lnTo>
                  <a:pt x="1158756" y="719535"/>
                </a:lnTo>
                <a:lnTo>
                  <a:pt x="1154770" y="719535"/>
                </a:lnTo>
                <a:lnTo>
                  <a:pt x="1150784" y="719138"/>
                </a:lnTo>
                <a:lnTo>
                  <a:pt x="1146001" y="718344"/>
                </a:lnTo>
                <a:lnTo>
                  <a:pt x="1140819" y="717154"/>
                </a:lnTo>
                <a:lnTo>
                  <a:pt x="1135238" y="715566"/>
                </a:lnTo>
                <a:lnTo>
                  <a:pt x="1129259" y="712788"/>
                </a:lnTo>
                <a:lnTo>
                  <a:pt x="1123678" y="710010"/>
                </a:lnTo>
                <a:lnTo>
                  <a:pt x="1120091" y="708819"/>
                </a:lnTo>
                <a:lnTo>
                  <a:pt x="1114112" y="707629"/>
                </a:lnTo>
                <a:lnTo>
                  <a:pt x="1098964" y="704850"/>
                </a:lnTo>
                <a:lnTo>
                  <a:pt x="1083418" y="702072"/>
                </a:lnTo>
                <a:lnTo>
                  <a:pt x="1077439" y="700882"/>
                </a:lnTo>
                <a:lnTo>
                  <a:pt x="1073852" y="700088"/>
                </a:lnTo>
                <a:lnTo>
                  <a:pt x="1104545" y="714772"/>
                </a:lnTo>
                <a:lnTo>
                  <a:pt x="1118895" y="721122"/>
                </a:lnTo>
                <a:lnTo>
                  <a:pt x="1125671" y="723504"/>
                </a:lnTo>
                <a:lnTo>
                  <a:pt x="1132448" y="725885"/>
                </a:lnTo>
                <a:lnTo>
                  <a:pt x="1138826" y="728266"/>
                </a:lnTo>
                <a:lnTo>
                  <a:pt x="1144805" y="729457"/>
                </a:lnTo>
                <a:lnTo>
                  <a:pt x="1150784" y="730647"/>
                </a:lnTo>
                <a:lnTo>
                  <a:pt x="1155966" y="731044"/>
                </a:lnTo>
                <a:lnTo>
                  <a:pt x="1161148" y="730647"/>
                </a:lnTo>
                <a:lnTo>
                  <a:pt x="1165931" y="729457"/>
                </a:lnTo>
                <a:lnTo>
                  <a:pt x="1170316" y="727869"/>
                </a:lnTo>
                <a:lnTo>
                  <a:pt x="1174302" y="725091"/>
                </a:lnTo>
                <a:lnTo>
                  <a:pt x="1175498" y="735410"/>
                </a:lnTo>
                <a:lnTo>
                  <a:pt x="1175897" y="744935"/>
                </a:lnTo>
                <a:lnTo>
                  <a:pt x="1175498" y="753666"/>
                </a:lnTo>
                <a:lnTo>
                  <a:pt x="1175099" y="762397"/>
                </a:lnTo>
                <a:lnTo>
                  <a:pt x="1176694" y="761207"/>
                </a:lnTo>
                <a:lnTo>
                  <a:pt x="1177491" y="760413"/>
                </a:lnTo>
                <a:lnTo>
                  <a:pt x="1178687" y="760016"/>
                </a:lnTo>
                <a:lnTo>
                  <a:pt x="1179086" y="760413"/>
                </a:lnTo>
                <a:lnTo>
                  <a:pt x="1179484" y="761207"/>
                </a:lnTo>
                <a:lnTo>
                  <a:pt x="1179883" y="763985"/>
                </a:lnTo>
                <a:lnTo>
                  <a:pt x="1180281" y="767954"/>
                </a:lnTo>
                <a:lnTo>
                  <a:pt x="1180281" y="773113"/>
                </a:lnTo>
                <a:lnTo>
                  <a:pt x="1179086" y="785813"/>
                </a:lnTo>
                <a:lnTo>
                  <a:pt x="1177491" y="800498"/>
                </a:lnTo>
                <a:lnTo>
                  <a:pt x="1175498" y="814388"/>
                </a:lnTo>
                <a:lnTo>
                  <a:pt x="1173505" y="826294"/>
                </a:lnTo>
                <a:lnTo>
                  <a:pt x="1171911" y="833438"/>
                </a:lnTo>
                <a:lnTo>
                  <a:pt x="1170715" y="834629"/>
                </a:lnTo>
                <a:lnTo>
                  <a:pt x="1170316" y="834232"/>
                </a:lnTo>
                <a:lnTo>
                  <a:pt x="1169519" y="842169"/>
                </a:lnTo>
                <a:lnTo>
                  <a:pt x="1168323" y="849710"/>
                </a:lnTo>
                <a:lnTo>
                  <a:pt x="1166729" y="856854"/>
                </a:lnTo>
                <a:lnTo>
                  <a:pt x="1165134" y="863998"/>
                </a:lnTo>
                <a:lnTo>
                  <a:pt x="1162742" y="870744"/>
                </a:lnTo>
                <a:lnTo>
                  <a:pt x="1160351" y="877491"/>
                </a:lnTo>
                <a:lnTo>
                  <a:pt x="1157959" y="883841"/>
                </a:lnTo>
                <a:lnTo>
                  <a:pt x="1154770" y="890191"/>
                </a:lnTo>
                <a:lnTo>
                  <a:pt x="1151980" y="896541"/>
                </a:lnTo>
                <a:lnTo>
                  <a:pt x="1148791" y="902098"/>
                </a:lnTo>
                <a:lnTo>
                  <a:pt x="1145602" y="907654"/>
                </a:lnTo>
                <a:lnTo>
                  <a:pt x="1141616" y="913210"/>
                </a:lnTo>
                <a:lnTo>
                  <a:pt x="1138028" y="918370"/>
                </a:lnTo>
                <a:lnTo>
                  <a:pt x="1134042" y="923529"/>
                </a:lnTo>
                <a:lnTo>
                  <a:pt x="1126070" y="932260"/>
                </a:lnTo>
                <a:lnTo>
                  <a:pt x="1117699" y="940595"/>
                </a:lnTo>
                <a:lnTo>
                  <a:pt x="1108531" y="947738"/>
                </a:lnTo>
                <a:lnTo>
                  <a:pt x="1099762" y="954088"/>
                </a:lnTo>
                <a:lnTo>
                  <a:pt x="1090593" y="959248"/>
                </a:lnTo>
                <a:lnTo>
                  <a:pt x="1081027" y="963216"/>
                </a:lnTo>
                <a:lnTo>
                  <a:pt x="1077041" y="964804"/>
                </a:lnTo>
                <a:lnTo>
                  <a:pt x="1072257" y="966391"/>
                </a:lnTo>
                <a:lnTo>
                  <a:pt x="1067474" y="967185"/>
                </a:lnTo>
                <a:lnTo>
                  <a:pt x="1063488" y="967979"/>
                </a:lnTo>
                <a:lnTo>
                  <a:pt x="1059103" y="968376"/>
                </a:lnTo>
                <a:lnTo>
                  <a:pt x="1054719" y="968376"/>
                </a:lnTo>
                <a:lnTo>
                  <a:pt x="1051530" y="968376"/>
                </a:lnTo>
                <a:lnTo>
                  <a:pt x="1047543" y="967979"/>
                </a:lnTo>
                <a:lnTo>
                  <a:pt x="1043956" y="967185"/>
                </a:lnTo>
                <a:lnTo>
                  <a:pt x="1039970" y="965995"/>
                </a:lnTo>
                <a:lnTo>
                  <a:pt x="1031998" y="962820"/>
                </a:lnTo>
                <a:lnTo>
                  <a:pt x="1023627" y="958851"/>
                </a:lnTo>
                <a:lnTo>
                  <a:pt x="1014857" y="953295"/>
                </a:lnTo>
                <a:lnTo>
                  <a:pt x="1006088" y="947341"/>
                </a:lnTo>
                <a:lnTo>
                  <a:pt x="997318" y="939801"/>
                </a:lnTo>
                <a:lnTo>
                  <a:pt x="988549" y="931863"/>
                </a:lnTo>
                <a:lnTo>
                  <a:pt x="979779" y="922338"/>
                </a:lnTo>
                <a:lnTo>
                  <a:pt x="971807" y="912813"/>
                </a:lnTo>
                <a:lnTo>
                  <a:pt x="963835" y="902098"/>
                </a:lnTo>
                <a:lnTo>
                  <a:pt x="956660" y="890985"/>
                </a:lnTo>
                <a:lnTo>
                  <a:pt x="949883" y="878682"/>
                </a:lnTo>
                <a:lnTo>
                  <a:pt x="943904" y="865982"/>
                </a:lnTo>
                <a:lnTo>
                  <a:pt x="941512" y="859632"/>
                </a:lnTo>
                <a:lnTo>
                  <a:pt x="938722" y="852885"/>
                </a:lnTo>
                <a:lnTo>
                  <a:pt x="936729" y="846138"/>
                </a:lnTo>
                <a:lnTo>
                  <a:pt x="934736" y="839391"/>
                </a:lnTo>
                <a:lnTo>
                  <a:pt x="933540" y="843757"/>
                </a:lnTo>
                <a:lnTo>
                  <a:pt x="931547" y="847329"/>
                </a:lnTo>
                <a:lnTo>
                  <a:pt x="929554" y="849710"/>
                </a:lnTo>
                <a:lnTo>
                  <a:pt x="928757" y="850107"/>
                </a:lnTo>
                <a:lnTo>
                  <a:pt x="927960" y="850504"/>
                </a:lnTo>
                <a:lnTo>
                  <a:pt x="926764" y="850107"/>
                </a:lnTo>
                <a:lnTo>
                  <a:pt x="925568" y="849710"/>
                </a:lnTo>
                <a:lnTo>
                  <a:pt x="924372" y="848123"/>
                </a:lnTo>
                <a:lnTo>
                  <a:pt x="923575" y="846535"/>
                </a:lnTo>
                <a:lnTo>
                  <a:pt x="921582" y="842963"/>
                </a:lnTo>
                <a:lnTo>
                  <a:pt x="920386" y="837407"/>
                </a:lnTo>
                <a:lnTo>
                  <a:pt x="918791" y="831057"/>
                </a:lnTo>
                <a:lnTo>
                  <a:pt x="917596" y="823516"/>
                </a:lnTo>
                <a:lnTo>
                  <a:pt x="917197" y="815182"/>
                </a:lnTo>
                <a:lnTo>
                  <a:pt x="916798" y="806054"/>
                </a:lnTo>
                <a:lnTo>
                  <a:pt x="917197" y="798116"/>
                </a:lnTo>
                <a:lnTo>
                  <a:pt x="917596" y="790576"/>
                </a:lnTo>
                <a:lnTo>
                  <a:pt x="918393" y="783829"/>
                </a:lnTo>
                <a:lnTo>
                  <a:pt x="919987" y="777479"/>
                </a:lnTo>
                <a:lnTo>
                  <a:pt x="921183" y="772319"/>
                </a:lnTo>
                <a:lnTo>
                  <a:pt x="922379" y="767954"/>
                </a:lnTo>
                <a:lnTo>
                  <a:pt x="924372" y="764779"/>
                </a:lnTo>
                <a:lnTo>
                  <a:pt x="925169" y="763588"/>
                </a:lnTo>
                <a:lnTo>
                  <a:pt x="926365" y="763191"/>
                </a:lnTo>
                <a:lnTo>
                  <a:pt x="923176" y="759619"/>
                </a:lnTo>
                <a:lnTo>
                  <a:pt x="920785" y="756444"/>
                </a:lnTo>
                <a:lnTo>
                  <a:pt x="918393" y="752476"/>
                </a:lnTo>
                <a:lnTo>
                  <a:pt x="916798" y="748507"/>
                </a:lnTo>
                <a:lnTo>
                  <a:pt x="915204" y="744538"/>
                </a:lnTo>
                <a:lnTo>
                  <a:pt x="914407" y="739776"/>
                </a:lnTo>
                <a:lnTo>
                  <a:pt x="913609" y="735807"/>
                </a:lnTo>
                <a:lnTo>
                  <a:pt x="913211" y="731044"/>
                </a:lnTo>
                <a:lnTo>
                  <a:pt x="912812" y="727076"/>
                </a:lnTo>
                <a:lnTo>
                  <a:pt x="912812" y="721916"/>
                </a:lnTo>
                <a:lnTo>
                  <a:pt x="913609" y="712391"/>
                </a:lnTo>
                <a:lnTo>
                  <a:pt x="915204" y="703263"/>
                </a:lnTo>
                <a:lnTo>
                  <a:pt x="917197" y="694135"/>
                </a:lnTo>
                <a:lnTo>
                  <a:pt x="920386" y="685007"/>
                </a:lnTo>
                <a:lnTo>
                  <a:pt x="923575" y="676672"/>
                </a:lnTo>
                <a:lnTo>
                  <a:pt x="927162" y="668735"/>
                </a:lnTo>
                <a:lnTo>
                  <a:pt x="930750" y="661988"/>
                </a:lnTo>
                <a:lnTo>
                  <a:pt x="934337" y="656035"/>
                </a:lnTo>
                <a:lnTo>
                  <a:pt x="937526" y="651272"/>
                </a:lnTo>
                <a:lnTo>
                  <a:pt x="940715" y="647700"/>
                </a:lnTo>
                <a:lnTo>
                  <a:pt x="943107" y="646113"/>
                </a:lnTo>
                <a:lnTo>
                  <a:pt x="955862" y="639763"/>
                </a:lnTo>
                <a:lnTo>
                  <a:pt x="968219" y="634604"/>
                </a:lnTo>
                <a:lnTo>
                  <a:pt x="980178" y="630238"/>
                </a:lnTo>
                <a:lnTo>
                  <a:pt x="992535" y="627063"/>
                </a:lnTo>
                <a:lnTo>
                  <a:pt x="1004493" y="624285"/>
                </a:lnTo>
                <a:lnTo>
                  <a:pt x="1016053" y="622300"/>
                </a:lnTo>
                <a:lnTo>
                  <a:pt x="1027214" y="621110"/>
                </a:lnTo>
                <a:lnTo>
                  <a:pt x="1038375" y="620713"/>
                </a:lnTo>
                <a:close/>
                <a:moveTo>
                  <a:pt x="1043186" y="515586"/>
                </a:moveTo>
                <a:lnTo>
                  <a:pt x="1022934" y="515983"/>
                </a:lnTo>
                <a:lnTo>
                  <a:pt x="1002682" y="516777"/>
                </a:lnTo>
                <a:lnTo>
                  <a:pt x="982827" y="518364"/>
                </a:lnTo>
                <a:lnTo>
                  <a:pt x="962972" y="519952"/>
                </a:lnTo>
                <a:lnTo>
                  <a:pt x="943514" y="521937"/>
                </a:lnTo>
                <a:lnTo>
                  <a:pt x="924056" y="525113"/>
                </a:lnTo>
                <a:lnTo>
                  <a:pt x="904598" y="527891"/>
                </a:lnTo>
                <a:lnTo>
                  <a:pt x="885140" y="531861"/>
                </a:lnTo>
                <a:lnTo>
                  <a:pt x="866476" y="535830"/>
                </a:lnTo>
                <a:lnTo>
                  <a:pt x="847812" y="540594"/>
                </a:lnTo>
                <a:lnTo>
                  <a:pt x="829148" y="545754"/>
                </a:lnTo>
                <a:lnTo>
                  <a:pt x="810485" y="550914"/>
                </a:lnTo>
                <a:lnTo>
                  <a:pt x="792218" y="556869"/>
                </a:lnTo>
                <a:lnTo>
                  <a:pt x="774348" y="563220"/>
                </a:lnTo>
                <a:lnTo>
                  <a:pt x="756082" y="569968"/>
                </a:lnTo>
                <a:lnTo>
                  <a:pt x="738609" y="577113"/>
                </a:lnTo>
                <a:lnTo>
                  <a:pt x="721137" y="585449"/>
                </a:lnTo>
                <a:lnTo>
                  <a:pt x="704061" y="593388"/>
                </a:lnTo>
                <a:lnTo>
                  <a:pt x="686986" y="601724"/>
                </a:lnTo>
                <a:lnTo>
                  <a:pt x="670308" y="610457"/>
                </a:lnTo>
                <a:lnTo>
                  <a:pt x="653630" y="619587"/>
                </a:lnTo>
                <a:lnTo>
                  <a:pt x="637745" y="629114"/>
                </a:lnTo>
                <a:lnTo>
                  <a:pt x="621861" y="639037"/>
                </a:lnTo>
                <a:lnTo>
                  <a:pt x="605977" y="649755"/>
                </a:lnTo>
                <a:lnTo>
                  <a:pt x="590490" y="660473"/>
                </a:lnTo>
                <a:lnTo>
                  <a:pt x="575400" y="671190"/>
                </a:lnTo>
                <a:lnTo>
                  <a:pt x="559913" y="682702"/>
                </a:lnTo>
                <a:lnTo>
                  <a:pt x="545617" y="694610"/>
                </a:lnTo>
                <a:lnTo>
                  <a:pt x="531322" y="706519"/>
                </a:lnTo>
                <a:lnTo>
                  <a:pt x="517026" y="719221"/>
                </a:lnTo>
                <a:lnTo>
                  <a:pt x="503525" y="731924"/>
                </a:lnTo>
                <a:lnTo>
                  <a:pt x="490023" y="745023"/>
                </a:lnTo>
                <a:lnTo>
                  <a:pt x="476919" y="758520"/>
                </a:lnTo>
                <a:lnTo>
                  <a:pt x="464212" y="772413"/>
                </a:lnTo>
                <a:lnTo>
                  <a:pt x="451504" y="786306"/>
                </a:lnTo>
                <a:lnTo>
                  <a:pt x="439591" y="800596"/>
                </a:lnTo>
                <a:lnTo>
                  <a:pt x="427678" y="815680"/>
                </a:lnTo>
                <a:lnTo>
                  <a:pt x="416162" y="830368"/>
                </a:lnTo>
                <a:lnTo>
                  <a:pt x="405441" y="845452"/>
                </a:lnTo>
                <a:lnTo>
                  <a:pt x="394322" y="860933"/>
                </a:lnTo>
                <a:lnTo>
                  <a:pt x="383997" y="876811"/>
                </a:lnTo>
                <a:lnTo>
                  <a:pt x="374070" y="892689"/>
                </a:lnTo>
                <a:lnTo>
                  <a:pt x="364539" y="908964"/>
                </a:lnTo>
                <a:lnTo>
                  <a:pt x="355009" y="925636"/>
                </a:lnTo>
                <a:lnTo>
                  <a:pt x="346272" y="941911"/>
                </a:lnTo>
                <a:lnTo>
                  <a:pt x="337933" y="959377"/>
                </a:lnTo>
                <a:lnTo>
                  <a:pt x="329594" y="976048"/>
                </a:lnTo>
                <a:lnTo>
                  <a:pt x="322049" y="993911"/>
                </a:lnTo>
                <a:lnTo>
                  <a:pt x="314901" y="1011377"/>
                </a:lnTo>
                <a:lnTo>
                  <a:pt x="308151" y="1029240"/>
                </a:lnTo>
                <a:lnTo>
                  <a:pt x="301797" y="1047500"/>
                </a:lnTo>
                <a:lnTo>
                  <a:pt x="295840" y="1065362"/>
                </a:lnTo>
                <a:lnTo>
                  <a:pt x="290678" y="1084019"/>
                </a:lnTo>
                <a:lnTo>
                  <a:pt x="285516" y="1102676"/>
                </a:lnTo>
                <a:lnTo>
                  <a:pt x="280751" y="1121729"/>
                </a:lnTo>
                <a:lnTo>
                  <a:pt x="276780" y="1140783"/>
                </a:lnTo>
                <a:lnTo>
                  <a:pt x="272809" y="1159440"/>
                </a:lnTo>
                <a:lnTo>
                  <a:pt x="270029" y="1178890"/>
                </a:lnTo>
                <a:lnTo>
                  <a:pt x="266852" y="1198341"/>
                </a:lnTo>
                <a:lnTo>
                  <a:pt x="264867" y="1218188"/>
                </a:lnTo>
                <a:lnTo>
                  <a:pt x="263278" y="1237639"/>
                </a:lnTo>
                <a:lnTo>
                  <a:pt x="261690" y="1257883"/>
                </a:lnTo>
                <a:lnTo>
                  <a:pt x="260896" y="1277731"/>
                </a:lnTo>
                <a:lnTo>
                  <a:pt x="260498" y="1297975"/>
                </a:lnTo>
                <a:lnTo>
                  <a:pt x="260896" y="1318220"/>
                </a:lnTo>
                <a:lnTo>
                  <a:pt x="261690" y="1338067"/>
                </a:lnTo>
                <a:lnTo>
                  <a:pt x="263278" y="1357915"/>
                </a:lnTo>
                <a:lnTo>
                  <a:pt x="264867" y="1377763"/>
                </a:lnTo>
                <a:lnTo>
                  <a:pt x="266852" y="1397213"/>
                </a:lnTo>
                <a:lnTo>
                  <a:pt x="270029" y="1416664"/>
                </a:lnTo>
                <a:lnTo>
                  <a:pt x="272809" y="1436114"/>
                </a:lnTo>
                <a:lnTo>
                  <a:pt x="276780" y="1455168"/>
                </a:lnTo>
                <a:lnTo>
                  <a:pt x="280751" y="1474222"/>
                </a:lnTo>
                <a:lnTo>
                  <a:pt x="285516" y="1493275"/>
                </a:lnTo>
                <a:lnTo>
                  <a:pt x="290678" y="1511535"/>
                </a:lnTo>
                <a:lnTo>
                  <a:pt x="295840" y="1530192"/>
                </a:lnTo>
                <a:lnTo>
                  <a:pt x="301797" y="1548452"/>
                </a:lnTo>
                <a:lnTo>
                  <a:pt x="308151" y="1566314"/>
                </a:lnTo>
                <a:lnTo>
                  <a:pt x="314901" y="1584177"/>
                </a:lnTo>
                <a:lnTo>
                  <a:pt x="322049" y="1602040"/>
                </a:lnTo>
                <a:lnTo>
                  <a:pt x="329594" y="1619109"/>
                </a:lnTo>
                <a:lnTo>
                  <a:pt x="337933" y="1636575"/>
                </a:lnTo>
                <a:lnTo>
                  <a:pt x="346272" y="1653247"/>
                </a:lnTo>
                <a:lnTo>
                  <a:pt x="355009" y="1670316"/>
                </a:lnTo>
                <a:lnTo>
                  <a:pt x="364539" y="1686591"/>
                </a:lnTo>
                <a:lnTo>
                  <a:pt x="374070" y="1703262"/>
                </a:lnTo>
                <a:lnTo>
                  <a:pt x="383997" y="1719140"/>
                </a:lnTo>
                <a:lnTo>
                  <a:pt x="394322" y="1734622"/>
                </a:lnTo>
                <a:lnTo>
                  <a:pt x="405441" y="1750500"/>
                </a:lnTo>
                <a:lnTo>
                  <a:pt x="416162" y="1765584"/>
                </a:lnTo>
                <a:lnTo>
                  <a:pt x="427678" y="1780271"/>
                </a:lnTo>
                <a:lnTo>
                  <a:pt x="439591" y="1794958"/>
                </a:lnTo>
                <a:lnTo>
                  <a:pt x="451504" y="1809248"/>
                </a:lnTo>
                <a:lnTo>
                  <a:pt x="464212" y="1823142"/>
                </a:lnTo>
                <a:lnTo>
                  <a:pt x="476919" y="1837035"/>
                </a:lnTo>
                <a:lnTo>
                  <a:pt x="490023" y="1850531"/>
                </a:lnTo>
                <a:lnTo>
                  <a:pt x="503525" y="1863631"/>
                </a:lnTo>
                <a:lnTo>
                  <a:pt x="517026" y="1876333"/>
                </a:lnTo>
                <a:lnTo>
                  <a:pt x="531322" y="1889035"/>
                </a:lnTo>
                <a:lnTo>
                  <a:pt x="545617" y="1900944"/>
                </a:lnTo>
                <a:lnTo>
                  <a:pt x="559913" y="1912852"/>
                </a:lnTo>
                <a:lnTo>
                  <a:pt x="575400" y="1923967"/>
                </a:lnTo>
                <a:lnTo>
                  <a:pt x="590490" y="1935479"/>
                </a:lnTo>
                <a:lnTo>
                  <a:pt x="605977" y="1945799"/>
                </a:lnTo>
                <a:lnTo>
                  <a:pt x="621861" y="1956517"/>
                </a:lnTo>
                <a:lnTo>
                  <a:pt x="637745" y="1966044"/>
                </a:lnTo>
                <a:lnTo>
                  <a:pt x="653630" y="1975968"/>
                </a:lnTo>
                <a:lnTo>
                  <a:pt x="670308" y="1985097"/>
                </a:lnTo>
                <a:lnTo>
                  <a:pt x="686986" y="1994227"/>
                </a:lnTo>
                <a:lnTo>
                  <a:pt x="704061" y="2002563"/>
                </a:lnTo>
                <a:lnTo>
                  <a:pt x="721137" y="2010502"/>
                </a:lnTo>
                <a:lnTo>
                  <a:pt x="738609" y="2018044"/>
                </a:lnTo>
                <a:lnTo>
                  <a:pt x="756082" y="2025189"/>
                </a:lnTo>
                <a:lnTo>
                  <a:pt x="774348" y="2032335"/>
                </a:lnTo>
                <a:lnTo>
                  <a:pt x="792218" y="2038686"/>
                </a:lnTo>
                <a:lnTo>
                  <a:pt x="810485" y="2044640"/>
                </a:lnTo>
                <a:lnTo>
                  <a:pt x="829148" y="2050197"/>
                </a:lnTo>
                <a:lnTo>
                  <a:pt x="847812" y="2055358"/>
                </a:lnTo>
                <a:lnTo>
                  <a:pt x="866476" y="2059724"/>
                </a:lnTo>
                <a:lnTo>
                  <a:pt x="885140" y="2064091"/>
                </a:lnTo>
                <a:lnTo>
                  <a:pt x="904598" y="2067266"/>
                </a:lnTo>
                <a:lnTo>
                  <a:pt x="924056" y="2070839"/>
                </a:lnTo>
                <a:lnTo>
                  <a:pt x="943514" y="2073220"/>
                </a:lnTo>
                <a:lnTo>
                  <a:pt x="962972" y="2075999"/>
                </a:lnTo>
                <a:lnTo>
                  <a:pt x="982827" y="2077587"/>
                </a:lnTo>
                <a:lnTo>
                  <a:pt x="1002682" y="2078778"/>
                </a:lnTo>
                <a:lnTo>
                  <a:pt x="1022934" y="2079572"/>
                </a:lnTo>
                <a:lnTo>
                  <a:pt x="1043186" y="2079572"/>
                </a:lnTo>
                <a:lnTo>
                  <a:pt x="1063041" y="2079572"/>
                </a:lnTo>
                <a:lnTo>
                  <a:pt x="1083293" y="2078778"/>
                </a:lnTo>
                <a:lnTo>
                  <a:pt x="1103148" y="2077587"/>
                </a:lnTo>
                <a:lnTo>
                  <a:pt x="1122606" y="2075999"/>
                </a:lnTo>
                <a:lnTo>
                  <a:pt x="1142064" y="2073220"/>
                </a:lnTo>
                <a:lnTo>
                  <a:pt x="1161919" y="2070839"/>
                </a:lnTo>
                <a:lnTo>
                  <a:pt x="1180980" y="2067266"/>
                </a:lnTo>
                <a:lnTo>
                  <a:pt x="1200438" y="2064091"/>
                </a:lnTo>
                <a:lnTo>
                  <a:pt x="1219499" y="2059724"/>
                </a:lnTo>
                <a:lnTo>
                  <a:pt x="1237766" y="2055358"/>
                </a:lnTo>
                <a:lnTo>
                  <a:pt x="1256827" y="2050197"/>
                </a:lnTo>
                <a:lnTo>
                  <a:pt x="1275093" y="2044640"/>
                </a:lnTo>
                <a:lnTo>
                  <a:pt x="1293757" y="2038686"/>
                </a:lnTo>
                <a:lnTo>
                  <a:pt x="1311627" y="2032335"/>
                </a:lnTo>
                <a:lnTo>
                  <a:pt x="1329496" y="2025189"/>
                </a:lnTo>
                <a:lnTo>
                  <a:pt x="1347366" y="2018044"/>
                </a:lnTo>
                <a:lnTo>
                  <a:pt x="1364441" y="2010502"/>
                </a:lnTo>
                <a:lnTo>
                  <a:pt x="1381914" y="2002563"/>
                </a:lnTo>
                <a:lnTo>
                  <a:pt x="1398592" y="1994227"/>
                </a:lnTo>
                <a:lnTo>
                  <a:pt x="1415667" y="1985097"/>
                </a:lnTo>
                <a:lnTo>
                  <a:pt x="1431949" y="1975968"/>
                </a:lnTo>
                <a:lnTo>
                  <a:pt x="1447833" y="1966044"/>
                </a:lnTo>
                <a:lnTo>
                  <a:pt x="1464114" y="1956517"/>
                </a:lnTo>
                <a:lnTo>
                  <a:pt x="1479998" y="1945799"/>
                </a:lnTo>
                <a:lnTo>
                  <a:pt x="1495088" y="1935479"/>
                </a:lnTo>
                <a:lnTo>
                  <a:pt x="1510575" y="1923967"/>
                </a:lnTo>
                <a:lnTo>
                  <a:pt x="1525665" y="1912852"/>
                </a:lnTo>
                <a:lnTo>
                  <a:pt x="1539960" y="1900944"/>
                </a:lnTo>
                <a:lnTo>
                  <a:pt x="1554256" y="1889035"/>
                </a:lnTo>
                <a:lnTo>
                  <a:pt x="1568551" y="1876333"/>
                </a:lnTo>
                <a:lnTo>
                  <a:pt x="1582053" y="1863631"/>
                </a:lnTo>
                <a:lnTo>
                  <a:pt x="1595555" y="1850531"/>
                </a:lnTo>
                <a:lnTo>
                  <a:pt x="1608659" y="1837035"/>
                </a:lnTo>
                <a:lnTo>
                  <a:pt x="1621763" y="1823142"/>
                </a:lnTo>
                <a:lnTo>
                  <a:pt x="1634073" y="1809248"/>
                </a:lnTo>
                <a:lnTo>
                  <a:pt x="1646383" y="1794958"/>
                </a:lnTo>
                <a:lnTo>
                  <a:pt x="1657899" y="1780271"/>
                </a:lnTo>
                <a:lnTo>
                  <a:pt x="1669415" y="1765584"/>
                </a:lnTo>
                <a:lnTo>
                  <a:pt x="1680534" y="1750500"/>
                </a:lnTo>
                <a:lnTo>
                  <a:pt x="1691256" y="1734622"/>
                </a:lnTo>
                <a:lnTo>
                  <a:pt x="1701581" y="1719140"/>
                </a:lnTo>
                <a:lnTo>
                  <a:pt x="1711508" y="1703262"/>
                </a:lnTo>
                <a:lnTo>
                  <a:pt x="1721436" y="1686591"/>
                </a:lnTo>
                <a:lnTo>
                  <a:pt x="1730569" y="1670316"/>
                </a:lnTo>
                <a:lnTo>
                  <a:pt x="1739305" y="1653247"/>
                </a:lnTo>
                <a:lnTo>
                  <a:pt x="1748041" y="1636575"/>
                </a:lnTo>
                <a:lnTo>
                  <a:pt x="1755983" y="1619109"/>
                </a:lnTo>
                <a:lnTo>
                  <a:pt x="1763529" y="1602040"/>
                </a:lnTo>
                <a:lnTo>
                  <a:pt x="1770676" y="1584177"/>
                </a:lnTo>
                <a:lnTo>
                  <a:pt x="1777427" y="1566314"/>
                </a:lnTo>
                <a:lnTo>
                  <a:pt x="1783781" y="1548452"/>
                </a:lnTo>
                <a:lnTo>
                  <a:pt x="1789737" y="1530192"/>
                </a:lnTo>
                <a:lnTo>
                  <a:pt x="1795694" y="1511535"/>
                </a:lnTo>
                <a:lnTo>
                  <a:pt x="1800459" y="1493275"/>
                </a:lnTo>
                <a:lnTo>
                  <a:pt x="1804827" y="1474222"/>
                </a:lnTo>
                <a:lnTo>
                  <a:pt x="1809195" y="1455168"/>
                </a:lnTo>
                <a:lnTo>
                  <a:pt x="1812769" y="1436114"/>
                </a:lnTo>
                <a:lnTo>
                  <a:pt x="1816343" y="1416664"/>
                </a:lnTo>
                <a:lnTo>
                  <a:pt x="1818726" y="1397213"/>
                </a:lnTo>
                <a:lnTo>
                  <a:pt x="1820711" y="1377763"/>
                </a:lnTo>
                <a:lnTo>
                  <a:pt x="1823094" y="1357915"/>
                </a:lnTo>
                <a:lnTo>
                  <a:pt x="1824285" y="1338067"/>
                </a:lnTo>
                <a:lnTo>
                  <a:pt x="1824682" y="1318220"/>
                </a:lnTo>
                <a:lnTo>
                  <a:pt x="1825079" y="1297975"/>
                </a:lnTo>
                <a:lnTo>
                  <a:pt x="1824682" y="1277731"/>
                </a:lnTo>
                <a:lnTo>
                  <a:pt x="1824285" y="1257883"/>
                </a:lnTo>
                <a:lnTo>
                  <a:pt x="1823094" y="1237639"/>
                </a:lnTo>
                <a:lnTo>
                  <a:pt x="1820711" y="1218188"/>
                </a:lnTo>
                <a:lnTo>
                  <a:pt x="1818726" y="1198341"/>
                </a:lnTo>
                <a:lnTo>
                  <a:pt x="1816343" y="1178890"/>
                </a:lnTo>
                <a:lnTo>
                  <a:pt x="1812769" y="1159440"/>
                </a:lnTo>
                <a:lnTo>
                  <a:pt x="1809195" y="1140783"/>
                </a:lnTo>
                <a:lnTo>
                  <a:pt x="1804827" y="1121729"/>
                </a:lnTo>
                <a:lnTo>
                  <a:pt x="1800459" y="1102676"/>
                </a:lnTo>
                <a:lnTo>
                  <a:pt x="1795694" y="1084019"/>
                </a:lnTo>
                <a:lnTo>
                  <a:pt x="1789737" y="1065362"/>
                </a:lnTo>
                <a:lnTo>
                  <a:pt x="1783781" y="1047500"/>
                </a:lnTo>
                <a:lnTo>
                  <a:pt x="1777427" y="1029240"/>
                </a:lnTo>
                <a:lnTo>
                  <a:pt x="1770676" y="1011377"/>
                </a:lnTo>
                <a:lnTo>
                  <a:pt x="1763529" y="993911"/>
                </a:lnTo>
                <a:lnTo>
                  <a:pt x="1755983" y="976048"/>
                </a:lnTo>
                <a:lnTo>
                  <a:pt x="1748041" y="959377"/>
                </a:lnTo>
                <a:lnTo>
                  <a:pt x="1739305" y="941911"/>
                </a:lnTo>
                <a:lnTo>
                  <a:pt x="1730569" y="925636"/>
                </a:lnTo>
                <a:lnTo>
                  <a:pt x="1721436" y="908964"/>
                </a:lnTo>
                <a:lnTo>
                  <a:pt x="1711508" y="892689"/>
                </a:lnTo>
                <a:lnTo>
                  <a:pt x="1701581" y="876811"/>
                </a:lnTo>
                <a:lnTo>
                  <a:pt x="1691256" y="860933"/>
                </a:lnTo>
                <a:lnTo>
                  <a:pt x="1680534" y="845452"/>
                </a:lnTo>
                <a:lnTo>
                  <a:pt x="1669415" y="830368"/>
                </a:lnTo>
                <a:lnTo>
                  <a:pt x="1657899" y="815680"/>
                </a:lnTo>
                <a:lnTo>
                  <a:pt x="1646383" y="800596"/>
                </a:lnTo>
                <a:lnTo>
                  <a:pt x="1634073" y="786306"/>
                </a:lnTo>
                <a:lnTo>
                  <a:pt x="1621763" y="772413"/>
                </a:lnTo>
                <a:lnTo>
                  <a:pt x="1608659" y="758520"/>
                </a:lnTo>
                <a:lnTo>
                  <a:pt x="1595555" y="745023"/>
                </a:lnTo>
                <a:lnTo>
                  <a:pt x="1582053" y="731924"/>
                </a:lnTo>
                <a:lnTo>
                  <a:pt x="1568551" y="719221"/>
                </a:lnTo>
                <a:lnTo>
                  <a:pt x="1554256" y="706519"/>
                </a:lnTo>
                <a:lnTo>
                  <a:pt x="1539960" y="694610"/>
                </a:lnTo>
                <a:lnTo>
                  <a:pt x="1525665" y="682702"/>
                </a:lnTo>
                <a:lnTo>
                  <a:pt x="1510575" y="671190"/>
                </a:lnTo>
                <a:lnTo>
                  <a:pt x="1495088" y="660473"/>
                </a:lnTo>
                <a:lnTo>
                  <a:pt x="1479998" y="649755"/>
                </a:lnTo>
                <a:lnTo>
                  <a:pt x="1464114" y="639037"/>
                </a:lnTo>
                <a:lnTo>
                  <a:pt x="1447833" y="629114"/>
                </a:lnTo>
                <a:lnTo>
                  <a:pt x="1431949" y="619587"/>
                </a:lnTo>
                <a:lnTo>
                  <a:pt x="1415667" y="610457"/>
                </a:lnTo>
                <a:lnTo>
                  <a:pt x="1398592" y="601724"/>
                </a:lnTo>
                <a:lnTo>
                  <a:pt x="1381914" y="593388"/>
                </a:lnTo>
                <a:lnTo>
                  <a:pt x="1364441" y="585449"/>
                </a:lnTo>
                <a:lnTo>
                  <a:pt x="1347366" y="577113"/>
                </a:lnTo>
                <a:lnTo>
                  <a:pt x="1329496" y="569968"/>
                </a:lnTo>
                <a:lnTo>
                  <a:pt x="1311627" y="563220"/>
                </a:lnTo>
                <a:lnTo>
                  <a:pt x="1293757" y="556869"/>
                </a:lnTo>
                <a:lnTo>
                  <a:pt x="1275093" y="550914"/>
                </a:lnTo>
                <a:lnTo>
                  <a:pt x="1256827" y="545754"/>
                </a:lnTo>
                <a:lnTo>
                  <a:pt x="1237766" y="540594"/>
                </a:lnTo>
                <a:lnTo>
                  <a:pt x="1219499" y="535830"/>
                </a:lnTo>
                <a:lnTo>
                  <a:pt x="1200438" y="531861"/>
                </a:lnTo>
                <a:lnTo>
                  <a:pt x="1180980" y="527891"/>
                </a:lnTo>
                <a:lnTo>
                  <a:pt x="1161919" y="525113"/>
                </a:lnTo>
                <a:lnTo>
                  <a:pt x="1142064" y="521937"/>
                </a:lnTo>
                <a:lnTo>
                  <a:pt x="1122606" y="519952"/>
                </a:lnTo>
                <a:lnTo>
                  <a:pt x="1103148" y="518364"/>
                </a:lnTo>
                <a:lnTo>
                  <a:pt x="1083293" y="516777"/>
                </a:lnTo>
                <a:lnTo>
                  <a:pt x="1063041" y="515983"/>
                </a:lnTo>
                <a:lnTo>
                  <a:pt x="1043186" y="515586"/>
                </a:lnTo>
                <a:close/>
                <a:moveTo>
                  <a:pt x="803734" y="280988"/>
                </a:moveTo>
                <a:lnTo>
                  <a:pt x="862902" y="391340"/>
                </a:lnTo>
                <a:lnTo>
                  <a:pt x="884743" y="387371"/>
                </a:lnTo>
                <a:lnTo>
                  <a:pt x="906980" y="383798"/>
                </a:lnTo>
                <a:lnTo>
                  <a:pt x="929218" y="380622"/>
                </a:lnTo>
                <a:lnTo>
                  <a:pt x="951456" y="378241"/>
                </a:lnTo>
                <a:lnTo>
                  <a:pt x="974488" y="376256"/>
                </a:lnTo>
                <a:lnTo>
                  <a:pt x="997122" y="374668"/>
                </a:lnTo>
                <a:lnTo>
                  <a:pt x="1019757" y="373874"/>
                </a:lnTo>
                <a:lnTo>
                  <a:pt x="1043186" y="373477"/>
                </a:lnTo>
                <a:lnTo>
                  <a:pt x="1059865" y="373874"/>
                </a:lnTo>
                <a:lnTo>
                  <a:pt x="1076940" y="374271"/>
                </a:lnTo>
                <a:lnTo>
                  <a:pt x="1093618" y="375462"/>
                </a:lnTo>
                <a:lnTo>
                  <a:pt x="1110693" y="376256"/>
                </a:lnTo>
                <a:lnTo>
                  <a:pt x="1127372" y="377844"/>
                </a:lnTo>
                <a:lnTo>
                  <a:pt x="1144050" y="379432"/>
                </a:lnTo>
                <a:lnTo>
                  <a:pt x="1160331" y="381019"/>
                </a:lnTo>
                <a:lnTo>
                  <a:pt x="1176612" y="383798"/>
                </a:lnTo>
                <a:lnTo>
                  <a:pt x="1193291" y="386180"/>
                </a:lnTo>
                <a:lnTo>
                  <a:pt x="1209572" y="388958"/>
                </a:lnTo>
                <a:lnTo>
                  <a:pt x="1225853" y="392134"/>
                </a:lnTo>
                <a:lnTo>
                  <a:pt x="1241737" y="395310"/>
                </a:lnTo>
                <a:lnTo>
                  <a:pt x="1257621" y="399279"/>
                </a:lnTo>
                <a:lnTo>
                  <a:pt x="1273505" y="403249"/>
                </a:lnTo>
                <a:lnTo>
                  <a:pt x="1289389" y="407218"/>
                </a:lnTo>
                <a:lnTo>
                  <a:pt x="1304876" y="411982"/>
                </a:lnTo>
                <a:lnTo>
                  <a:pt x="1370398" y="304805"/>
                </a:lnTo>
                <a:lnTo>
                  <a:pt x="1611439" y="417142"/>
                </a:lnTo>
                <a:lnTo>
                  <a:pt x="1570140" y="539800"/>
                </a:lnTo>
                <a:lnTo>
                  <a:pt x="1592775" y="555678"/>
                </a:lnTo>
                <a:lnTo>
                  <a:pt x="1614615" y="572747"/>
                </a:lnTo>
                <a:lnTo>
                  <a:pt x="1636059" y="589815"/>
                </a:lnTo>
                <a:lnTo>
                  <a:pt x="1656708" y="608075"/>
                </a:lnTo>
                <a:lnTo>
                  <a:pt x="1676960" y="626732"/>
                </a:lnTo>
                <a:lnTo>
                  <a:pt x="1696815" y="645389"/>
                </a:lnTo>
                <a:lnTo>
                  <a:pt x="1715876" y="665236"/>
                </a:lnTo>
                <a:lnTo>
                  <a:pt x="1734540" y="685481"/>
                </a:lnTo>
                <a:lnTo>
                  <a:pt x="1752410" y="706519"/>
                </a:lnTo>
                <a:lnTo>
                  <a:pt x="1769882" y="728351"/>
                </a:lnTo>
                <a:lnTo>
                  <a:pt x="1786560" y="750184"/>
                </a:lnTo>
                <a:lnTo>
                  <a:pt x="1802841" y="772413"/>
                </a:lnTo>
                <a:lnTo>
                  <a:pt x="1818329" y="795436"/>
                </a:lnTo>
                <a:lnTo>
                  <a:pt x="1832624" y="818856"/>
                </a:lnTo>
                <a:lnTo>
                  <a:pt x="1846920" y="842673"/>
                </a:lnTo>
                <a:lnTo>
                  <a:pt x="1860024" y="866887"/>
                </a:lnTo>
                <a:lnTo>
                  <a:pt x="1994642" y="834337"/>
                </a:lnTo>
                <a:lnTo>
                  <a:pt x="2085975" y="1084019"/>
                </a:lnTo>
                <a:lnTo>
                  <a:pt x="1954931" y="1149516"/>
                </a:lnTo>
                <a:lnTo>
                  <a:pt x="1958108" y="1167776"/>
                </a:lnTo>
                <a:lnTo>
                  <a:pt x="1960491" y="1185638"/>
                </a:lnTo>
                <a:lnTo>
                  <a:pt x="1962476" y="1204295"/>
                </a:lnTo>
                <a:lnTo>
                  <a:pt x="1964462" y="1222952"/>
                </a:lnTo>
                <a:lnTo>
                  <a:pt x="1965653" y="1241212"/>
                </a:lnTo>
                <a:lnTo>
                  <a:pt x="1966447" y="1259868"/>
                </a:lnTo>
                <a:lnTo>
                  <a:pt x="1967242" y="1278922"/>
                </a:lnTo>
                <a:lnTo>
                  <a:pt x="1967242" y="1297975"/>
                </a:lnTo>
                <a:lnTo>
                  <a:pt x="1967242" y="1315441"/>
                </a:lnTo>
                <a:lnTo>
                  <a:pt x="1966845" y="1332907"/>
                </a:lnTo>
                <a:lnTo>
                  <a:pt x="1966050" y="1349976"/>
                </a:lnTo>
                <a:lnTo>
                  <a:pt x="1964859" y="1367839"/>
                </a:lnTo>
                <a:lnTo>
                  <a:pt x="1962873" y="1385305"/>
                </a:lnTo>
                <a:lnTo>
                  <a:pt x="1961285" y="1401977"/>
                </a:lnTo>
                <a:lnTo>
                  <a:pt x="1959300" y="1419442"/>
                </a:lnTo>
                <a:lnTo>
                  <a:pt x="1957314" y="1436114"/>
                </a:lnTo>
                <a:lnTo>
                  <a:pt x="1954137" y="1453183"/>
                </a:lnTo>
                <a:lnTo>
                  <a:pt x="1951357" y="1469855"/>
                </a:lnTo>
                <a:lnTo>
                  <a:pt x="1947784" y="1486527"/>
                </a:lnTo>
                <a:lnTo>
                  <a:pt x="1944210" y="1503199"/>
                </a:lnTo>
                <a:lnTo>
                  <a:pt x="1940239" y="1519871"/>
                </a:lnTo>
                <a:lnTo>
                  <a:pt x="1935871" y="1535749"/>
                </a:lnTo>
                <a:lnTo>
                  <a:pt x="1931899" y="1552024"/>
                </a:lnTo>
                <a:lnTo>
                  <a:pt x="1926737" y="1568299"/>
                </a:lnTo>
                <a:lnTo>
                  <a:pt x="2061355" y="1650468"/>
                </a:lnTo>
                <a:lnTo>
                  <a:pt x="1949372" y="1891020"/>
                </a:lnTo>
                <a:lnTo>
                  <a:pt x="1791723" y="1838623"/>
                </a:lnTo>
                <a:lnTo>
                  <a:pt x="1776633" y="1859264"/>
                </a:lnTo>
                <a:lnTo>
                  <a:pt x="1761146" y="1879112"/>
                </a:lnTo>
                <a:lnTo>
                  <a:pt x="1744468" y="1898165"/>
                </a:lnTo>
                <a:lnTo>
                  <a:pt x="1728186" y="1917219"/>
                </a:lnTo>
                <a:lnTo>
                  <a:pt x="1710714" y="1935876"/>
                </a:lnTo>
                <a:lnTo>
                  <a:pt x="1693241" y="1954135"/>
                </a:lnTo>
                <a:lnTo>
                  <a:pt x="1674975" y="1971204"/>
                </a:lnTo>
                <a:lnTo>
                  <a:pt x="1655914" y="1988670"/>
                </a:lnTo>
                <a:lnTo>
                  <a:pt x="1636853" y="2004945"/>
                </a:lnTo>
                <a:lnTo>
                  <a:pt x="1616998" y="2021220"/>
                </a:lnTo>
                <a:lnTo>
                  <a:pt x="1597143" y="2036701"/>
                </a:lnTo>
                <a:lnTo>
                  <a:pt x="1576494" y="2051388"/>
                </a:lnTo>
                <a:lnTo>
                  <a:pt x="1555844" y="2066075"/>
                </a:lnTo>
                <a:lnTo>
                  <a:pt x="1534401" y="2079572"/>
                </a:lnTo>
                <a:lnTo>
                  <a:pt x="1512957" y="2093068"/>
                </a:lnTo>
                <a:lnTo>
                  <a:pt x="1491117" y="2105770"/>
                </a:lnTo>
                <a:lnTo>
                  <a:pt x="1531621" y="2274474"/>
                </a:lnTo>
                <a:lnTo>
                  <a:pt x="1281844" y="2365376"/>
                </a:lnTo>
                <a:lnTo>
                  <a:pt x="1202821" y="2207787"/>
                </a:lnTo>
                <a:lnTo>
                  <a:pt x="1183363" y="2210962"/>
                </a:lnTo>
                <a:lnTo>
                  <a:pt x="1163508" y="2213741"/>
                </a:lnTo>
                <a:lnTo>
                  <a:pt x="1144050" y="2216123"/>
                </a:lnTo>
                <a:lnTo>
                  <a:pt x="1124195" y="2218504"/>
                </a:lnTo>
                <a:lnTo>
                  <a:pt x="1103943" y="2219695"/>
                </a:lnTo>
                <a:lnTo>
                  <a:pt x="1083690" y="2220886"/>
                </a:lnTo>
                <a:lnTo>
                  <a:pt x="1063438" y="2221680"/>
                </a:lnTo>
                <a:lnTo>
                  <a:pt x="1043186" y="2221680"/>
                </a:lnTo>
                <a:lnTo>
                  <a:pt x="1013007" y="2221283"/>
                </a:lnTo>
                <a:lnTo>
                  <a:pt x="983224" y="2220092"/>
                </a:lnTo>
                <a:lnTo>
                  <a:pt x="954235" y="2217711"/>
                </a:lnTo>
                <a:lnTo>
                  <a:pt x="924850" y="2214535"/>
                </a:lnTo>
                <a:lnTo>
                  <a:pt x="895862" y="2210565"/>
                </a:lnTo>
                <a:lnTo>
                  <a:pt x="867270" y="2205405"/>
                </a:lnTo>
                <a:lnTo>
                  <a:pt x="839076" y="2199451"/>
                </a:lnTo>
                <a:lnTo>
                  <a:pt x="810882" y="2192703"/>
                </a:lnTo>
                <a:lnTo>
                  <a:pt x="715180" y="2341162"/>
                </a:lnTo>
                <a:lnTo>
                  <a:pt x="474536" y="2229222"/>
                </a:lnTo>
                <a:lnTo>
                  <a:pt x="524968" y="2062900"/>
                </a:lnTo>
                <a:lnTo>
                  <a:pt x="504716" y="2049006"/>
                </a:lnTo>
                <a:lnTo>
                  <a:pt x="484464" y="2033525"/>
                </a:lnTo>
                <a:lnTo>
                  <a:pt x="465006" y="2018441"/>
                </a:lnTo>
                <a:lnTo>
                  <a:pt x="445945" y="2002960"/>
                </a:lnTo>
                <a:lnTo>
                  <a:pt x="427281" y="1986288"/>
                </a:lnTo>
                <a:lnTo>
                  <a:pt x="408617" y="1969616"/>
                </a:lnTo>
                <a:lnTo>
                  <a:pt x="390748" y="1952151"/>
                </a:lnTo>
                <a:lnTo>
                  <a:pt x="373672" y="1934685"/>
                </a:lnTo>
                <a:lnTo>
                  <a:pt x="356597" y="1916028"/>
                </a:lnTo>
                <a:lnTo>
                  <a:pt x="340316" y="1897371"/>
                </a:lnTo>
                <a:lnTo>
                  <a:pt x="324432" y="1878715"/>
                </a:lnTo>
                <a:lnTo>
                  <a:pt x="308548" y="1858867"/>
                </a:lnTo>
                <a:lnTo>
                  <a:pt x="293855" y="1839020"/>
                </a:lnTo>
                <a:lnTo>
                  <a:pt x="279559" y="1818775"/>
                </a:lnTo>
                <a:lnTo>
                  <a:pt x="265661" y="1797737"/>
                </a:lnTo>
                <a:lnTo>
                  <a:pt x="252556" y="1776301"/>
                </a:lnTo>
                <a:lnTo>
                  <a:pt x="91333" y="1811630"/>
                </a:lnTo>
                <a:lnTo>
                  <a:pt x="0" y="1562345"/>
                </a:lnTo>
                <a:lnTo>
                  <a:pt x="138191" y="1488512"/>
                </a:lnTo>
                <a:lnTo>
                  <a:pt x="133426" y="1465092"/>
                </a:lnTo>
                <a:lnTo>
                  <a:pt x="129852" y="1441672"/>
                </a:lnTo>
                <a:lnTo>
                  <a:pt x="126278" y="1418251"/>
                </a:lnTo>
                <a:lnTo>
                  <a:pt x="123498" y="1394434"/>
                </a:lnTo>
                <a:lnTo>
                  <a:pt x="121513" y="1370220"/>
                </a:lnTo>
                <a:lnTo>
                  <a:pt x="119527" y="1346403"/>
                </a:lnTo>
                <a:lnTo>
                  <a:pt x="118733" y="1322189"/>
                </a:lnTo>
                <a:lnTo>
                  <a:pt x="118336" y="1297975"/>
                </a:lnTo>
                <a:lnTo>
                  <a:pt x="118733" y="1269395"/>
                </a:lnTo>
                <a:lnTo>
                  <a:pt x="119924" y="1240418"/>
                </a:lnTo>
                <a:lnTo>
                  <a:pt x="122704" y="1211837"/>
                </a:lnTo>
                <a:lnTo>
                  <a:pt x="125484" y="1184051"/>
                </a:lnTo>
                <a:lnTo>
                  <a:pt x="129455" y="1155867"/>
                </a:lnTo>
                <a:lnTo>
                  <a:pt x="134220" y="1128478"/>
                </a:lnTo>
                <a:lnTo>
                  <a:pt x="139780" y="1101088"/>
                </a:lnTo>
                <a:lnTo>
                  <a:pt x="146133" y="1074095"/>
                </a:lnTo>
                <a:lnTo>
                  <a:pt x="24223" y="995896"/>
                </a:lnTo>
                <a:lnTo>
                  <a:pt x="136603" y="755344"/>
                </a:lnTo>
                <a:lnTo>
                  <a:pt x="268043" y="794642"/>
                </a:lnTo>
                <a:lnTo>
                  <a:pt x="283530" y="772016"/>
                </a:lnTo>
                <a:lnTo>
                  <a:pt x="299017" y="750184"/>
                </a:lnTo>
                <a:lnTo>
                  <a:pt x="315696" y="728351"/>
                </a:lnTo>
                <a:lnTo>
                  <a:pt x="332771" y="707313"/>
                </a:lnTo>
                <a:lnTo>
                  <a:pt x="350243" y="686274"/>
                </a:lnTo>
                <a:lnTo>
                  <a:pt x="368907" y="666824"/>
                </a:lnTo>
                <a:lnTo>
                  <a:pt x="387571" y="646976"/>
                </a:lnTo>
                <a:lnTo>
                  <a:pt x="407426" y="627923"/>
                </a:lnTo>
                <a:lnTo>
                  <a:pt x="427281" y="609266"/>
                </a:lnTo>
                <a:lnTo>
                  <a:pt x="447930" y="591403"/>
                </a:lnTo>
                <a:lnTo>
                  <a:pt x="468977" y="574334"/>
                </a:lnTo>
                <a:lnTo>
                  <a:pt x="490420" y="557662"/>
                </a:lnTo>
                <a:lnTo>
                  <a:pt x="512261" y="541784"/>
                </a:lnTo>
                <a:lnTo>
                  <a:pt x="535293" y="526303"/>
                </a:lnTo>
                <a:lnTo>
                  <a:pt x="557928" y="511616"/>
                </a:lnTo>
                <a:lnTo>
                  <a:pt x="581754" y="497723"/>
                </a:lnTo>
                <a:lnTo>
                  <a:pt x="554354" y="371890"/>
                </a:lnTo>
                <a:lnTo>
                  <a:pt x="803734" y="280988"/>
                </a:lnTo>
                <a:close/>
                <a:moveTo>
                  <a:pt x="2013752" y="186531"/>
                </a:moveTo>
                <a:lnTo>
                  <a:pt x="2001871" y="186928"/>
                </a:lnTo>
                <a:lnTo>
                  <a:pt x="1989594" y="188119"/>
                </a:lnTo>
                <a:lnTo>
                  <a:pt x="1978109" y="190103"/>
                </a:lnTo>
                <a:lnTo>
                  <a:pt x="1966624" y="192881"/>
                </a:lnTo>
                <a:lnTo>
                  <a:pt x="1955139" y="196453"/>
                </a:lnTo>
                <a:lnTo>
                  <a:pt x="1944050" y="200819"/>
                </a:lnTo>
                <a:lnTo>
                  <a:pt x="1932962" y="205978"/>
                </a:lnTo>
                <a:lnTo>
                  <a:pt x="1922269" y="211534"/>
                </a:lnTo>
                <a:lnTo>
                  <a:pt x="1914348" y="216297"/>
                </a:lnTo>
                <a:lnTo>
                  <a:pt x="1906823" y="221853"/>
                </a:lnTo>
                <a:lnTo>
                  <a:pt x="1899695" y="227409"/>
                </a:lnTo>
                <a:lnTo>
                  <a:pt x="1892962" y="233363"/>
                </a:lnTo>
                <a:lnTo>
                  <a:pt x="1886230" y="239713"/>
                </a:lnTo>
                <a:lnTo>
                  <a:pt x="1880289" y="246063"/>
                </a:lnTo>
                <a:lnTo>
                  <a:pt x="1874349" y="252809"/>
                </a:lnTo>
                <a:lnTo>
                  <a:pt x="1869200" y="259953"/>
                </a:lnTo>
                <a:lnTo>
                  <a:pt x="1864052" y="267097"/>
                </a:lnTo>
                <a:lnTo>
                  <a:pt x="1859300" y="274241"/>
                </a:lnTo>
                <a:lnTo>
                  <a:pt x="1855339" y="281781"/>
                </a:lnTo>
                <a:lnTo>
                  <a:pt x="1850983" y="289719"/>
                </a:lnTo>
                <a:lnTo>
                  <a:pt x="1847419" y="297656"/>
                </a:lnTo>
                <a:lnTo>
                  <a:pt x="1844646" y="305594"/>
                </a:lnTo>
                <a:lnTo>
                  <a:pt x="1841874" y="313928"/>
                </a:lnTo>
                <a:lnTo>
                  <a:pt x="1839102" y="322263"/>
                </a:lnTo>
                <a:lnTo>
                  <a:pt x="1837518" y="330597"/>
                </a:lnTo>
                <a:lnTo>
                  <a:pt x="1835934" y="339328"/>
                </a:lnTo>
                <a:lnTo>
                  <a:pt x="1834350" y="348059"/>
                </a:lnTo>
                <a:lnTo>
                  <a:pt x="1833557" y="356791"/>
                </a:lnTo>
                <a:lnTo>
                  <a:pt x="1833557" y="365125"/>
                </a:lnTo>
                <a:lnTo>
                  <a:pt x="1833557" y="373856"/>
                </a:lnTo>
                <a:lnTo>
                  <a:pt x="1833953" y="382984"/>
                </a:lnTo>
                <a:lnTo>
                  <a:pt x="1835142" y="391716"/>
                </a:lnTo>
                <a:lnTo>
                  <a:pt x="1836726" y="400050"/>
                </a:lnTo>
                <a:lnTo>
                  <a:pt x="1838310" y="409178"/>
                </a:lnTo>
                <a:lnTo>
                  <a:pt x="1840290" y="417513"/>
                </a:lnTo>
                <a:lnTo>
                  <a:pt x="1843458" y="426244"/>
                </a:lnTo>
                <a:lnTo>
                  <a:pt x="1846230" y="434578"/>
                </a:lnTo>
                <a:lnTo>
                  <a:pt x="1850191" y="443310"/>
                </a:lnTo>
                <a:lnTo>
                  <a:pt x="1853755" y="451247"/>
                </a:lnTo>
                <a:lnTo>
                  <a:pt x="1858507" y="459581"/>
                </a:lnTo>
                <a:lnTo>
                  <a:pt x="1864844" y="469503"/>
                </a:lnTo>
                <a:lnTo>
                  <a:pt x="1871973" y="479028"/>
                </a:lnTo>
                <a:lnTo>
                  <a:pt x="1879497" y="488156"/>
                </a:lnTo>
                <a:lnTo>
                  <a:pt x="1887418" y="496888"/>
                </a:lnTo>
                <a:lnTo>
                  <a:pt x="1896527" y="504428"/>
                </a:lnTo>
                <a:lnTo>
                  <a:pt x="1905239" y="511969"/>
                </a:lnTo>
                <a:lnTo>
                  <a:pt x="1914744" y="518716"/>
                </a:lnTo>
                <a:lnTo>
                  <a:pt x="1924645" y="524669"/>
                </a:lnTo>
                <a:lnTo>
                  <a:pt x="1934942" y="529828"/>
                </a:lnTo>
                <a:lnTo>
                  <a:pt x="1945635" y="534988"/>
                </a:lnTo>
                <a:lnTo>
                  <a:pt x="1956723" y="538956"/>
                </a:lnTo>
                <a:lnTo>
                  <a:pt x="1967812" y="542131"/>
                </a:lnTo>
                <a:lnTo>
                  <a:pt x="1979297" y="545306"/>
                </a:lnTo>
                <a:lnTo>
                  <a:pt x="1990782" y="546894"/>
                </a:lnTo>
                <a:lnTo>
                  <a:pt x="2002267" y="548085"/>
                </a:lnTo>
                <a:lnTo>
                  <a:pt x="2014544" y="548481"/>
                </a:lnTo>
                <a:lnTo>
                  <a:pt x="2026425" y="548085"/>
                </a:lnTo>
                <a:lnTo>
                  <a:pt x="2038306" y="546894"/>
                </a:lnTo>
                <a:lnTo>
                  <a:pt x="2049791" y="544910"/>
                </a:lnTo>
                <a:lnTo>
                  <a:pt x="2061672" y="542131"/>
                </a:lnTo>
                <a:lnTo>
                  <a:pt x="2073157" y="538560"/>
                </a:lnTo>
                <a:lnTo>
                  <a:pt x="2084246" y="534194"/>
                </a:lnTo>
                <a:lnTo>
                  <a:pt x="2095335" y="529035"/>
                </a:lnTo>
                <a:lnTo>
                  <a:pt x="2106028" y="523081"/>
                </a:lnTo>
                <a:lnTo>
                  <a:pt x="2113552" y="518716"/>
                </a:lnTo>
                <a:lnTo>
                  <a:pt x="2121077" y="513556"/>
                </a:lnTo>
                <a:lnTo>
                  <a:pt x="2128206" y="508000"/>
                </a:lnTo>
                <a:lnTo>
                  <a:pt x="2134938" y="502047"/>
                </a:lnTo>
                <a:lnTo>
                  <a:pt x="2141275" y="496491"/>
                </a:lnTo>
                <a:lnTo>
                  <a:pt x="2147215" y="490141"/>
                </a:lnTo>
                <a:lnTo>
                  <a:pt x="2153156" y="483394"/>
                </a:lnTo>
                <a:lnTo>
                  <a:pt x="2158304" y="476647"/>
                </a:lnTo>
                <a:lnTo>
                  <a:pt x="2163452" y="469503"/>
                </a:lnTo>
                <a:lnTo>
                  <a:pt x="2168601" y="461566"/>
                </a:lnTo>
                <a:lnTo>
                  <a:pt x="2172957" y="454025"/>
                </a:lnTo>
                <a:lnTo>
                  <a:pt x="2176917" y="446485"/>
                </a:lnTo>
                <a:lnTo>
                  <a:pt x="2180482" y="438150"/>
                </a:lnTo>
                <a:lnTo>
                  <a:pt x="2183650" y="430213"/>
                </a:lnTo>
                <a:lnTo>
                  <a:pt x="2186818" y="421481"/>
                </a:lnTo>
                <a:lnTo>
                  <a:pt x="2189195" y="412750"/>
                </a:lnTo>
                <a:lnTo>
                  <a:pt x="2191175" y="404019"/>
                </a:lnTo>
                <a:lnTo>
                  <a:pt x="2192363" y="395288"/>
                </a:lnTo>
                <a:lnTo>
                  <a:pt x="2193947" y="386159"/>
                </a:lnTo>
                <a:lnTo>
                  <a:pt x="2194739" y="377428"/>
                </a:lnTo>
                <a:lnTo>
                  <a:pt x="2194739" y="368697"/>
                </a:lnTo>
                <a:lnTo>
                  <a:pt x="2194739" y="359569"/>
                </a:lnTo>
                <a:lnTo>
                  <a:pt x="2194343" y="351234"/>
                </a:lnTo>
                <a:lnTo>
                  <a:pt x="2192759" y="342503"/>
                </a:lnTo>
                <a:lnTo>
                  <a:pt x="2191571" y="333375"/>
                </a:lnTo>
                <a:lnTo>
                  <a:pt x="2189591" y="325041"/>
                </a:lnTo>
                <a:lnTo>
                  <a:pt x="2187610" y="316706"/>
                </a:lnTo>
                <a:lnTo>
                  <a:pt x="2184838" y="308372"/>
                </a:lnTo>
                <a:lnTo>
                  <a:pt x="2181670" y="299641"/>
                </a:lnTo>
                <a:lnTo>
                  <a:pt x="2178106" y="291703"/>
                </a:lnTo>
                <a:lnTo>
                  <a:pt x="2174145" y="283766"/>
                </a:lnTo>
                <a:lnTo>
                  <a:pt x="2169789" y="275828"/>
                </a:lnTo>
                <a:lnTo>
                  <a:pt x="2163452" y="265509"/>
                </a:lnTo>
                <a:lnTo>
                  <a:pt x="2156324" y="255984"/>
                </a:lnTo>
                <a:lnTo>
                  <a:pt x="2148799" y="247253"/>
                </a:lnTo>
                <a:lnTo>
                  <a:pt x="2140879" y="238522"/>
                </a:lnTo>
                <a:lnTo>
                  <a:pt x="2131770" y="230584"/>
                </a:lnTo>
                <a:lnTo>
                  <a:pt x="2123057" y="223441"/>
                </a:lnTo>
                <a:lnTo>
                  <a:pt x="2113552" y="216694"/>
                </a:lnTo>
                <a:lnTo>
                  <a:pt x="2103255" y="210344"/>
                </a:lnTo>
                <a:lnTo>
                  <a:pt x="2093355" y="204788"/>
                </a:lnTo>
                <a:lnTo>
                  <a:pt x="2082662" y="200422"/>
                </a:lnTo>
                <a:lnTo>
                  <a:pt x="2071969" y="196056"/>
                </a:lnTo>
                <a:lnTo>
                  <a:pt x="2060484" y="192881"/>
                </a:lnTo>
                <a:lnTo>
                  <a:pt x="2048999" y="190103"/>
                </a:lnTo>
                <a:lnTo>
                  <a:pt x="2037118" y="188119"/>
                </a:lnTo>
                <a:lnTo>
                  <a:pt x="2025633" y="186928"/>
                </a:lnTo>
                <a:lnTo>
                  <a:pt x="2013752" y="186531"/>
                </a:lnTo>
                <a:close/>
                <a:moveTo>
                  <a:pt x="2066028" y="0"/>
                </a:moveTo>
                <a:lnTo>
                  <a:pt x="2156324" y="23812"/>
                </a:lnTo>
                <a:lnTo>
                  <a:pt x="2146027" y="100013"/>
                </a:lnTo>
                <a:lnTo>
                  <a:pt x="2140916" y="118533"/>
                </a:lnTo>
                <a:lnTo>
                  <a:pt x="2134542" y="115094"/>
                </a:lnTo>
                <a:lnTo>
                  <a:pt x="2132671" y="114357"/>
                </a:lnTo>
                <a:lnTo>
                  <a:pt x="2132562" y="114300"/>
                </a:lnTo>
                <a:lnTo>
                  <a:pt x="2123453" y="110728"/>
                </a:lnTo>
                <a:lnTo>
                  <a:pt x="2132671" y="114357"/>
                </a:lnTo>
                <a:lnTo>
                  <a:pt x="2140879" y="118666"/>
                </a:lnTo>
                <a:lnTo>
                  <a:pt x="2140916" y="118533"/>
                </a:lnTo>
                <a:lnTo>
                  <a:pt x="2144839" y="120650"/>
                </a:lnTo>
                <a:lnTo>
                  <a:pt x="2153552" y="125413"/>
                </a:lnTo>
                <a:lnTo>
                  <a:pt x="2167413" y="133747"/>
                </a:lnTo>
                <a:lnTo>
                  <a:pt x="2174145" y="138113"/>
                </a:lnTo>
                <a:lnTo>
                  <a:pt x="2180878" y="142875"/>
                </a:lnTo>
                <a:lnTo>
                  <a:pt x="2181274" y="143272"/>
                </a:lnTo>
                <a:lnTo>
                  <a:pt x="2187610" y="148034"/>
                </a:lnTo>
                <a:lnTo>
                  <a:pt x="2193947" y="153194"/>
                </a:lnTo>
                <a:lnTo>
                  <a:pt x="2205432" y="163909"/>
                </a:lnTo>
                <a:lnTo>
                  <a:pt x="2212560" y="170656"/>
                </a:lnTo>
                <a:lnTo>
                  <a:pt x="2221273" y="180181"/>
                </a:lnTo>
                <a:lnTo>
                  <a:pt x="2226433" y="186128"/>
                </a:lnTo>
                <a:lnTo>
                  <a:pt x="2226422" y="186134"/>
                </a:lnTo>
                <a:lnTo>
                  <a:pt x="2229194" y="189309"/>
                </a:lnTo>
                <a:lnTo>
                  <a:pt x="2226433" y="186128"/>
                </a:lnTo>
                <a:lnTo>
                  <a:pt x="2244639" y="175419"/>
                </a:lnTo>
                <a:lnTo>
                  <a:pt x="2315925" y="143669"/>
                </a:lnTo>
                <a:lnTo>
                  <a:pt x="2363053" y="224234"/>
                </a:lnTo>
                <a:lnTo>
                  <a:pt x="2302064" y="270669"/>
                </a:lnTo>
                <a:lnTo>
                  <a:pt x="2280282" y="283369"/>
                </a:lnTo>
                <a:lnTo>
                  <a:pt x="2284242" y="296466"/>
                </a:lnTo>
                <a:lnTo>
                  <a:pt x="2287015" y="309166"/>
                </a:lnTo>
                <a:lnTo>
                  <a:pt x="2289787" y="322263"/>
                </a:lnTo>
                <a:lnTo>
                  <a:pt x="2291371" y="335359"/>
                </a:lnTo>
                <a:lnTo>
                  <a:pt x="2292559" y="348456"/>
                </a:lnTo>
                <a:lnTo>
                  <a:pt x="2293351" y="361553"/>
                </a:lnTo>
                <a:lnTo>
                  <a:pt x="2293351" y="374650"/>
                </a:lnTo>
                <a:lnTo>
                  <a:pt x="2292559" y="387350"/>
                </a:lnTo>
                <a:lnTo>
                  <a:pt x="2318301" y="394097"/>
                </a:lnTo>
                <a:lnTo>
                  <a:pt x="2390775" y="422275"/>
                </a:lnTo>
                <a:lnTo>
                  <a:pt x="2367409" y="512763"/>
                </a:lnTo>
                <a:lnTo>
                  <a:pt x="2291371" y="502047"/>
                </a:lnTo>
                <a:lnTo>
                  <a:pt x="2262857" y="494506"/>
                </a:lnTo>
                <a:lnTo>
                  <a:pt x="2256916" y="506016"/>
                </a:lnTo>
                <a:lnTo>
                  <a:pt x="2250183" y="517128"/>
                </a:lnTo>
                <a:lnTo>
                  <a:pt x="2243451" y="527447"/>
                </a:lnTo>
                <a:lnTo>
                  <a:pt x="2235926" y="537766"/>
                </a:lnTo>
                <a:lnTo>
                  <a:pt x="2228006" y="547688"/>
                </a:lnTo>
                <a:lnTo>
                  <a:pt x="2219293" y="557610"/>
                </a:lnTo>
                <a:lnTo>
                  <a:pt x="2210580" y="566738"/>
                </a:lnTo>
                <a:lnTo>
                  <a:pt x="2201075" y="575469"/>
                </a:lnTo>
                <a:lnTo>
                  <a:pt x="2216125" y="601266"/>
                </a:lnTo>
                <a:lnTo>
                  <a:pt x="2247807" y="671910"/>
                </a:lnTo>
                <a:lnTo>
                  <a:pt x="2167413" y="719932"/>
                </a:lnTo>
                <a:lnTo>
                  <a:pt x="2121077" y="658416"/>
                </a:lnTo>
                <a:lnTo>
                  <a:pt x="2105632" y="632222"/>
                </a:lnTo>
                <a:lnTo>
                  <a:pt x="2110780" y="629841"/>
                </a:lnTo>
                <a:lnTo>
                  <a:pt x="2115929" y="627857"/>
                </a:lnTo>
                <a:lnTo>
                  <a:pt x="2104048" y="632222"/>
                </a:lnTo>
                <a:lnTo>
                  <a:pt x="2092563" y="635794"/>
                </a:lnTo>
                <a:lnTo>
                  <a:pt x="2083058" y="638969"/>
                </a:lnTo>
                <a:lnTo>
                  <a:pt x="2067217" y="642541"/>
                </a:lnTo>
                <a:lnTo>
                  <a:pt x="2059296" y="643732"/>
                </a:lnTo>
                <a:lnTo>
                  <a:pt x="2050583" y="644922"/>
                </a:lnTo>
                <a:lnTo>
                  <a:pt x="2048999" y="644922"/>
                </a:lnTo>
                <a:lnTo>
                  <a:pt x="2033554" y="646907"/>
                </a:lnTo>
                <a:lnTo>
                  <a:pt x="2018505" y="647303"/>
                </a:lnTo>
                <a:lnTo>
                  <a:pt x="2014544" y="647700"/>
                </a:lnTo>
                <a:lnTo>
                  <a:pt x="2008208" y="647303"/>
                </a:lnTo>
                <a:lnTo>
                  <a:pt x="2002617" y="647117"/>
                </a:lnTo>
                <a:lnTo>
                  <a:pt x="1994743" y="646510"/>
                </a:lnTo>
                <a:lnTo>
                  <a:pt x="1984842" y="645716"/>
                </a:lnTo>
                <a:lnTo>
                  <a:pt x="1996327" y="646907"/>
                </a:lnTo>
                <a:lnTo>
                  <a:pt x="2002617" y="647117"/>
                </a:lnTo>
                <a:lnTo>
                  <a:pt x="2005039" y="647303"/>
                </a:lnTo>
                <a:lnTo>
                  <a:pt x="1994347" y="687785"/>
                </a:lnTo>
                <a:lnTo>
                  <a:pt x="1970189" y="747713"/>
                </a:lnTo>
                <a:lnTo>
                  <a:pt x="1879497" y="724297"/>
                </a:lnTo>
                <a:lnTo>
                  <a:pt x="1886230" y="662385"/>
                </a:lnTo>
                <a:lnTo>
                  <a:pt x="1896923" y="621507"/>
                </a:lnTo>
                <a:lnTo>
                  <a:pt x="1904447" y="625078"/>
                </a:lnTo>
                <a:lnTo>
                  <a:pt x="1893754" y="619919"/>
                </a:lnTo>
                <a:lnTo>
                  <a:pt x="1883061" y="614363"/>
                </a:lnTo>
                <a:lnTo>
                  <a:pt x="1874745" y="609997"/>
                </a:lnTo>
                <a:lnTo>
                  <a:pt x="1860884" y="601663"/>
                </a:lnTo>
                <a:lnTo>
                  <a:pt x="1854151" y="596900"/>
                </a:lnTo>
                <a:lnTo>
                  <a:pt x="1847419" y="592535"/>
                </a:lnTo>
                <a:lnTo>
                  <a:pt x="1846627" y="592138"/>
                </a:lnTo>
                <a:lnTo>
                  <a:pt x="1840290" y="586978"/>
                </a:lnTo>
                <a:lnTo>
                  <a:pt x="1834350" y="581819"/>
                </a:lnTo>
                <a:lnTo>
                  <a:pt x="1822469" y="571103"/>
                </a:lnTo>
                <a:lnTo>
                  <a:pt x="1815736" y="564356"/>
                </a:lnTo>
                <a:lnTo>
                  <a:pt x="1809516" y="557841"/>
                </a:lnTo>
                <a:lnTo>
                  <a:pt x="1805439" y="553244"/>
                </a:lnTo>
                <a:lnTo>
                  <a:pt x="1799103" y="545703"/>
                </a:lnTo>
                <a:lnTo>
                  <a:pt x="1807023" y="555228"/>
                </a:lnTo>
                <a:lnTo>
                  <a:pt x="1809516" y="557841"/>
                </a:lnTo>
                <a:lnTo>
                  <a:pt x="1811776" y="560388"/>
                </a:lnTo>
                <a:lnTo>
                  <a:pt x="1779697" y="579438"/>
                </a:lnTo>
                <a:lnTo>
                  <a:pt x="1720292" y="604044"/>
                </a:lnTo>
                <a:lnTo>
                  <a:pt x="1673164" y="523875"/>
                </a:lnTo>
                <a:lnTo>
                  <a:pt x="1721480" y="484585"/>
                </a:lnTo>
                <a:lnTo>
                  <a:pt x="1752767" y="465931"/>
                </a:lnTo>
                <a:lnTo>
                  <a:pt x="1748410" y="452835"/>
                </a:lnTo>
                <a:lnTo>
                  <a:pt x="1744450" y="439341"/>
                </a:lnTo>
                <a:lnTo>
                  <a:pt x="1741282" y="425847"/>
                </a:lnTo>
                <a:lnTo>
                  <a:pt x="1738510" y="412353"/>
                </a:lnTo>
                <a:lnTo>
                  <a:pt x="1736530" y="398860"/>
                </a:lnTo>
                <a:lnTo>
                  <a:pt x="1735737" y="385366"/>
                </a:lnTo>
                <a:lnTo>
                  <a:pt x="1734945" y="371475"/>
                </a:lnTo>
                <a:lnTo>
                  <a:pt x="1735341" y="357981"/>
                </a:lnTo>
                <a:lnTo>
                  <a:pt x="1704451" y="350441"/>
                </a:lnTo>
                <a:lnTo>
                  <a:pt x="1644650" y="325438"/>
                </a:lnTo>
                <a:lnTo>
                  <a:pt x="1668412" y="235347"/>
                </a:lnTo>
                <a:lnTo>
                  <a:pt x="1730193" y="242094"/>
                </a:lnTo>
                <a:lnTo>
                  <a:pt x="1760687" y="250031"/>
                </a:lnTo>
                <a:lnTo>
                  <a:pt x="1766628" y="237331"/>
                </a:lnTo>
                <a:lnTo>
                  <a:pt x="1773361" y="225028"/>
                </a:lnTo>
                <a:lnTo>
                  <a:pt x="1781281" y="213519"/>
                </a:lnTo>
                <a:lnTo>
                  <a:pt x="1789202" y="201613"/>
                </a:lnTo>
                <a:lnTo>
                  <a:pt x="1797915" y="190500"/>
                </a:lnTo>
                <a:lnTo>
                  <a:pt x="1807023" y="179784"/>
                </a:lnTo>
                <a:lnTo>
                  <a:pt x="1816924" y="169069"/>
                </a:lnTo>
                <a:lnTo>
                  <a:pt x="1827221" y="159544"/>
                </a:lnTo>
                <a:lnTo>
                  <a:pt x="1812964" y="135334"/>
                </a:lnTo>
                <a:lnTo>
                  <a:pt x="1788410" y="75406"/>
                </a:lnTo>
                <a:lnTo>
                  <a:pt x="1868804" y="27781"/>
                </a:lnTo>
                <a:lnTo>
                  <a:pt x="1907219" y="76994"/>
                </a:lnTo>
                <a:lnTo>
                  <a:pt x="1923061" y="102791"/>
                </a:lnTo>
                <a:lnTo>
                  <a:pt x="1917516" y="105172"/>
                </a:lnTo>
                <a:lnTo>
                  <a:pt x="1912368" y="107156"/>
                </a:lnTo>
                <a:lnTo>
                  <a:pt x="1924249" y="102791"/>
                </a:lnTo>
                <a:lnTo>
                  <a:pt x="1935734" y="99219"/>
                </a:lnTo>
                <a:lnTo>
                  <a:pt x="1945239" y="96044"/>
                </a:lnTo>
                <a:lnTo>
                  <a:pt x="1961080" y="92869"/>
                </a:lnTo>
                <a:lnTo>
                  <a:pt x="1969001" y="91281"/>
                </a:lnTo>
                <a:lnTo>
                  <a:pt x="1977317" y="89694"/>
                </a:lnTo>
                <a:lnTo>
                  <a:pt x="1979297" y="89694"/>
                </a:lnTo>
                <a:lnTo>
                  <a:pt x="1994347" y="88106"/>
                </a:lnTo>
                <a:lnTo>
                  <a:pt x="2009792" y="87709"/>
                </a:lnTo>
                <a:lnTo>
                  <a:pt x="2013752" y="87709"/>
                </a:lnTo>
                <a:lnTo>
                  <a:pt x="2019693" y="87709"/>
                </a:lnTo>
                <a:lnTo>
                  <a:pt x="2031970" y="88503"/>
                </a:lnTo>
                <a:lnTo>
                  <a:pt x="2043455" y="89297"/>
                </a:lnTo>
                <a:lnTo>
                  <a:pt x="2034346" y="88503"/>
                </a:lnTo>
                <a:lnTo>
                  <a:pt x="2038306" y="72628"/>
                </a:lnTo>
                <a:lnTo>
                  <a:pt x="2066028" y="0"/>
                </a:lnTo>
                <a:close/>
              </a:path>
            </a:pathLst>
          </a:custGeom>
          <a:solidFill>
            <a:srgbClr val="00A2A8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22" name="矩形-1"/>
          <p:cNvSpPr>
            <a:spLocks noEditPoints="1"/>
          </p:cNvSpPr>
          <p:nvPr/>
        </p:nvSpPr>
        <p:spPr bwMode="auto">
          <a:xfrm>
            <a:off x="5654454" y="3750721"/>
            <a:ext cx="396000" cy="396000"/>
          </a:xfrm>
          <a:custGeom>
            <a:avLst/>
            <a:gdLst>
              <a:gd name="T0" fmla="*/ 81 w 128"/>
              <a:gd name="T1" fmla="*/ 14 h 128"/>
              <a:gd name="T2" fmla="*/ 53 w 128"/>
              <a:gd name="T3" fmla="*/ 36 h 128"/>
              <a:gd name="T4" fmla="*/ 33 w 128"/>
              <a:gd name="T5" fmla="*/ 36 h 128"/>
              <a:gd name="T6" fmla="*/ 0 w 128"/>
              <a:gd name="T7" fmla="*/ 56 h 128"/>
              <a:gd name="T8" fmla="*/ 24 w 128"/>
              <a:gd name="T9" fmla="*/ 84 h 128"/>
              <a:gd name="T10" fmla="*/ 32 w 128"/>
              <a:gd name="T11" fmla="*/ 128 h 128"/>
              <a:gd name="T12" fmla="*/ 56 w 128"/>
              <a:gd name="T13" fmla="*/ 120 h 128"/>
              <a:gd name="T14" fmla="*/ 52 w 128"/>
              <a:gd name="T15" fmla="*/ 108 h 128"/>
              <a:gd name="T16" fmla="*/ 52 w 128"/>
              <a:gd name="T17" fmla="*/ 80 h 128"/>
              <a:gd name="T18" fmla="*/ 53 w 128"/>
              <a:gd name="T19" fmla="*/ 78 h 128"/>
              <a:gd name="T20" fmla="*/ 54 w 128"/>
              <a:gd name="T21" fmla="*/ 77 h 128"/>
              <a:gd name="T22" fmla="*/ 55 w 128"/>
              <a:gd name="T23" fmla="*/ 76 h 128"/>
              <a:gd name="T24" fmla="*/ 81 w 128"/>
              <a:gd name="T25" fmla="*/ 98 h 128"/>
              <a:gd name="T26" fmla="*/ 128 w 128"/>
              <a:gd name="T27" fmla="*/ 56 h 128"/>
              <a:gd name="T28" fmla="*/ 80 w 128"/>
              <a:gd name="T29" fmla="*/ 56 h 128"/>
              <a:gd name="T30" fmla="*/ 92 w 128"/>
              <a:gd name="T31" fmla="*/ 44 h 128"/>
              <a:gd name="T32" fmla="*/ 92 w 128"/>
              <a:gd name="T33" fmla="*/ 68 h 128"/>
              <a:gd name="T34" fmla="*/ 80 w 128"/>
              <a:gd name="T35" fmla="*/ 56 h 128"/>
              <a:gd name="T36" fmla="*/ 16 w 128"/>
              <a:gd name="T37" fmla="*/ 44 h 128"/>
              <a:gd name="T38" fmla="*/ 40 w 128"/>
              <a:gd name="T39" fmla="*/ 56 h 128"/>
              <a:gd name="T40" fmla="*/ 16 w 128"/>
              <a:gd name="T41" fmla="*/ 68 h 128"/>
              <a:gd name="T42" fmla="*/ 48 w 128"/>
              <a:gd name="T43" fmla="*/ 120 h 128"/>
              <a:gd name="T44" fmla="*/ 32 w 128"/>
              <a:gd name="T45" fmla="*/ 84 h 128"/>
              <a:gd name="T46" fmla="*/ 33 w 128"/>
              <a:gd name="T47" fmla="*/ 76 h 128"/>
              <a:gd name="T48" fmla="*/ 45 w 128"/>
              <a:gd name="T49" fmla="*/ 76 h 128"/>
              <a:gd name="T50" fmla="*/ 44 w 128"/>
              <a:gd name="T51" fmla="*/ 108 h 128"/>
              <a:gd name="T52" fmla="*/ 48 w 128"/>
              <a:gd name="T53" fmla="*/ 117 h 128"/>
              <a:gd name="T54" fmla="*/ 53 w 128"/>
              <a:gd name="T55" fmla="*/ 68 h 128"/>
              <a:gd name="T56" fmla="*/ 52 w 128"/>
              <a:gd name="T57" fmla="*/ 68 h 128"/>
              <a:gd name="T58" fmla="*/ 52 w 128"/>
              <a:gd name="T59" fmla="*/ 44 h 128"/>
              <a:gd name="T60" fmla="*/ 74 w 128"/>
              <a:gd name="T61" fmla="*/ 36 h 128"/>
              <a:gd name="T62" fmla="*/ 74 w 128"/>
              <a:gd name="T63" fmla="*/ 76 h 128"/>
              <a:gd name="T64" fmla="*/ 100 w 128"/>
              <a:gd name="T65" fmla="*/ 104 h 128"/>
              <a:gd name="T66" fmla="*/ 92 w 128"/>
              <a:gd name="T67" fmla="*/ 76 h 128"/>
              <a:gd name="T68" fmla="*/ 92 w 128"/>
              <a:gd name="T69" fmla="*/ 36 h 128"/>
              <a:gd name="T70" fmla="*/ 100 w 128"/>
              <a:gd name="T71" fmla="*/ 8 h 128"/>
              <a:gd name="T72" fmla="*/ 100 w 128"/>
              <a:gd name="T73" fmla="*/ 10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8" h="128">
                <a:moveTo>
                  <a:pt x="100" y="0"/>
                </a:moveTo>
                <a:cubicBezTo>
                  <a:pt x="92" y="0"/>
                  <a:pt x="85" y="6"/>
                  <a:pt x="81" y="14"/>
                </a:cubicBezTo>
                <a:cubicBezTo>
                  <a:pt x="81" y="14"/>
                  <a:pt x="81" y="14"/>
                  <a:pt x="81" y="14"/>
                </a:cubicBezTo>
                <a:cubicBezTo>
                  <a:pt x="74" y="27"/>
                  <a:pt x="64" y="36"/>
                  <a:pt x="53" y="36"/>
                </a:cubicBezTo>
                <a:cubicBezTo>
                  <a:pt x="50" y="36"/>
                  <a:pt x="50" y="36"/>
                  <a:pt x="50" y="36"/>
                </a:cubicBezTo>
                <a:cubicBezTo>
                  <a:pt x="33" y="36"/>
                  <a:pt x="33" y="36"/>
                  <a:pt x="33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7" y="36"/>
                  <a:pt x="0" y="45"/>
                  <a:pt x="0" y="56"/>
                </a:cubicBezTo>
                <a:cubicBezTo>
                  <a:pt x="0" y="67"/>
                  <a:pt x="7" y="76"/>
                  <a:pt x="16" y="76"/>
                </a:cubicBezTo>
                <a:cubicBezTo>
                  <a:pt x="20" y="76"/>
                  <a:pt x="24" y="80"/>
                  <a:pt x="24" y="84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4"/>
                  <a:pt x="28" y="128"/>
                  <a:pt x="32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52" y="128"/>
                  <a:pt x="56" y="124"/>
                  <a:pt x="56" y="120"/>
                </a:cubicBezTo>
                <a:cubicBezTo>
                  <a:pt x="56" y="116"/>
                  <a:pt x="56" y="116"/>
                  <a:pt x="56" y="116"/>
                </a:cubicBezTo>
                <a:cubicBezTo>
                  <a:pt x="56" y="112"/>
                  <a:pt x="52" y="110"/>
                  <a:pt x="52" y="108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79"/>
                  <a:pt x="52" y="79"/>
                  <a:pt x="53" y="78"/>
                </a:cubicBezTo>
                <a:cubicBezTo>
                  <a:pt x="53" y="78"/>
                  <a:pt x="53" y="78"/>
                  <a:pt x="53" y="78"/>
                </a:cubicBezTo>
                <a:cubicBezTo>
                  <a:pt x="53" y="77"/>
                  <a:pt x="53" y="77"/>
                  <a:pt x="54" y="77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76"/>
                  <a:pt x="55" y="76"/>
                  <a:pt x="55" y="76"/>
                </a:cubicBezTo>
                <a:cubicBezTo>
                  <a:pt x="65" y="77"/>
                  <a:pt x="74" y="85"/>
                  <a:pt x="81" y="98"/>
                </a:cubicBezTo>
                <a:cubicBezTo>
                  <a:pt x="81" y="98"/>
                  <a:pt x="81" y="98"/>
                  <a:pt x="81" y="98"/>
                </a:cubicBezTo>
                <a:cubicBezTo>
                  <a:pt x="85" y="106"/>
                  <a:pt x="92" y="112"/>
                  <a:pt x="100" y="112"/>
                </a:cubicBezTo>
                <a:cubicBezTo>
                  <a:pt x="118" y="112"/>
                  <a:pt x="128" y="84"/>
                  <a:pt x="128" y="56"/>
                </a:cubicBezTo>
                <a:cubicBezTo>
                  <a:pt x="128" y="28"/>
                  <a:pt x="118" y="0"/>
                  <a:pt x="100" y="0"/>
                </a:cubicBezTo>
                <a:close/>
                <a:moveTo>
                  <a:pt x="80" y="56"/>
                </a:moveTo>
                <a:cubicBezTo>
                  <a:pt x="80" y="52"/>
                  <a:pt x="80" y="48"/>
                  <a:pt x="81" y="44"/>
                </a:cubicBezTo>
                <a:cubicBezTo>
                  <a:pt x="92" y="44"/>
                  <a:pt x="92" y="44"/>
                  <a:pt x="92" y="44"/>
                </a:cubicBezTo>
                <a:cubicBezTo>
                  <a:pt x="96" y="44"/>
                  <a:pt x="100" y="49"/>
                  <a:pt x="100" y="56"/>
                </a:cubicBezTo>
                <a:cubicBezTo>
                  <a:pt x="100" y="63"/>
                  <a:pt x="96" y="68"/>
                  <a:pt x="92" y="68"/>
                </a:cubicBezTo>
                <a:cubicBezTo>
                  <a:pt x="81" y="68"/>
                  <a:pt x="81" y="68"/>
                  <a:pt x="81" y="68"/>
                </a:cubicBezTo>
                <a:cubicBezTo>
                  <a:pt x="80" y="64"/>
                  <a:pt x="80" y="60"/>
                  <a:pt x="80" y="56"/>
                </a:cubicBezTo>
                <a:close/>
                <a:moveTo>
                  <a:pt x="8" y="56"/>
                </a:moveTo>
                <a:cubicBezTo>
                  <a:pt x="8" y="49"/>
                  <a:pt x="12" y="44"/>
                  <a:pt x="16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2" y="47"/>
                  <a:pt x="40" y="51"/>
                  <a:pt x="40" y="56"/>
                </a:cubicBezTo>
                <a:cubicBezTo>
                  <a:pt x="40" y="61"/>
                  <a:pt x="42" y="65"/>
                  <a:pt x="44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2" y="68"/>
                  <a:pt x="8" y="63"/>
                  <a:pt x="8" y="56"/>
                </a:cubicBezTo>
                <a:close/>
                <a:moveTo>
                  <a:pt x="48" y="120"/>
                </a:moveTo>
                <a:cubicBezTo>
                  <a:pt x="32" y="120"/>
                  <a:pt x="32" y="120"/>
                  <a:pt x="32" y="120"/>
                </a:cubicBezTo>
                <a:cubicBezTo>
                  <a:pt x="32" y="84"/>
                  <a:pt x="32" y="84"/>
                  <a:pt x="32" y="84"/>
                </a:cubicBezTo>
                <a:cubicBezTo>
                  <a:pt x="32" y="81"/>
                  <a:pt x="31" y="78"/>
                  <a:pt x="30" y="76"/>
                </a:cubicBezTo>
                <a:cubicBezTo>
                  <a:pt x="33" y="76"/>
                  <a:pt x="33" y="76"/>
                  <a:pt x="33" y="76"/>
                </a:cubicBezTo>
                <a:cubicBezTo>
                  <a:pt x="33" y="76"/>
                  <a:pt x="33" y="76"/>
                  <a:pt x="33" y="76"/>
                </a:cubicBezTo>
                <a:cubicBezTo>
                  <a:pt x="45" y="76"/>
                  <a:pt x="45" y="76"/>
                  <a:pt x="45" y="76"/>
                </a:cubicBezTo>
                <a:cubicBezTo>
                  <a:pt x="44" y="77"/>
                  <a:pt x="44" y="79"/>
                  <a:pt x="44" y="80"/>
                </a:cubicBezTo>
                <a:cubicBezTo>
                  <a:pt x="44" y="108"/>
                  <a:pt x="44" y="108"/>
                  <a:pt x="44" y="108"/>
                </a:cubicBezTo>
                <a:cubicBezTo>
                  <a:pt x="44" y="112"/>
                  <a:pt x="46" y="114"/>
                  <a:pt x="47" y="116"/>
                </a:cubicBezTo>
                <a:cubicBezTo>
                  <a:pt x="48" y="116"/>
                  <a:pt x="48" y="116"/>
                  <a:pt x="48" y="117"/>
                </a:cubicBezTo>
                <a:lnTo>
                  <a:pt x="48" y="120"/>
                </a:lnTo>
                <a:close/>
                <a:moveTo>
                  <a:pt x="53" y="68"/>
                </a:moveTo>
                <a:cubicBezTo>
                  <a:pt x="52" y="68"/>
                  <a:pt x="52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48" y="68"/>
                  <a:pt x="44" y="63"/>
                  <a:pt x="44" y="56"/>
                </a:cubicBezTo>
                <a:cubicBezTo>
                  <a:pt x="44" y="49"/>
                  <a:pt x="48" y="44"/>
                  <a:pt x="52" y="44"/>
                </a:cubicBezTo>
                <a:cubicBezTo>
                  <a:pt x="53" y="44"/>
                  <a:pt x="53" y="44"/>
                  <a:pt x="53" y="44"/>
                </a:cubicBezTo>
                <a:cubicBezTo>
                  <a:pt x="60" y="44"/>
                  <a:pt x="68" y="41"/>
                  <a:pt x="74" y="36"/>
                </a:cubicBezTo>
                <a:cubicBezTo>
                  <a:pt x="73" y="42"/>
                  <a:pt x="72" y="49"/>
                  <a:pt x="72" y="56"/>
                </a:cubicBezTo>
                <a:cubicBezTo>
                  <a:pt x="72" y="63"/>
                  <a:pt x="73" y="70"/>
                  <a:pt x="74" y="76"/>
                </a:cubicBezTo>
                <a:cubicBezTo>
                  <a:pt x="68" y="71"/>
                  <a:pt x="60" y="68"/>
                  <a:pt x="53" y="68"/>
                </a:cubicBezTo>
                <a:close/>
                <a:moveTo>
                  <a:pt x="100" y="104"/>
                </a:moveTo>
                <a:cubicBezTo>
                  <a:pt x="92" y="104"/>
                  <a:pt x="85" y="93"/>
                  <a:pt x="82" y="76"/>
                </a:cubicBezTo>
                <a:cubicBezTo>
                  <a:pt x="92" y="76"/>
                  <a:pt x="92" y="76"/>
                  <a:pt x="92" y="76"/>
                </a:cubicBezTo>
                <a:cubicBezTo>
                  <a:pt x="101" y="76"/>
                  <a:pt x="108" y="67"/>
                  <a:pt x="108" y="56"/>
                </a:cubicBezTo>
                <a:cubicBezTo>
                  <a:pt x="108" y="45"/>
                  <a:pt x="101" y="36"/>
                  <a:pt x="92" y="36"/>
                </a:cubicBezTo>
                <a:cubicBezTo>
                  <a:pt x="82" y="36"/>
                  <a:pt x="82" y="36"/>
                  <a:pt x="82" y="36"/>
                </a:cubicBezTo>
                <a:cubicBezTo>
                  <a:pt x="85" y="19"/>
                  <a:pt x="92" y="8"/>
                  <a:pt x="100" y="8"/>
                </a:cubicBezTo>
                <a:cubicBezTo>
                  <a:pt x="111" y="8"/>
                  <a:pt x="120" y="29"/>
                  <a:pt x="120" y="56"/>
                </a:cubicBezTo>
                <a:cubicBezTo>
                  <a:pt x="120" y="83"/>
                  <a:pt x="111" y="104"/>
                  <a:pt x="100" y="104"/>
                </a:cubicBezTo>
                <a:close/>
              </a:path>
            </a:pathLst>
          </a:custGeom>
          <a:solidFill>
            <a:srgbClr val="095A9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31" name="TextBox 30"/>
          <p:cNvSpPr txBox="1"/>
          <p:nvPr/>
        </p:nvSpPr>
        <p:spPr>
          <a:xfrm>
            <a:off x="1004317" y="1085368"/>
            <a:ext cx="73168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严格安全责任和安全绩效考核制度，强化重点工作落实考核和事前问责，加大对重复发生问题隐患处罚力度，严格执行红线指标“一票否决”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流程图: 终止 31"/>
          <p:cNvSpPr/>
          <p:nvPr/>
        </p:nvSpPr>
        <p:spPr>
          <a:xfrm>
            <a:off x="4754454" y="1893971"/>
            <a:ext cx="1116000" cy="360000"/>
          </a:xfrm>
          <a:prstGeom prst="flowChartTerminator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4861049" y="1920082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考核问责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54341" y="2498517"/>
            <a:ext cx="1817759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加强事故事件管理，发生瓦斯超限一律按照事故从严剖析警示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6454" y="2498517"/>
            <a:ext cx="1817759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对各类生产事故、质量事故和涉险侥幸事故，一律从严追究问责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54341" y="3638077"/>
            <a:ext cx="1817759" cy="951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对安全问题突出的科室，一律列入安全不放心单位进行专项整顿，进行约谈警示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86454" y="3638077"/>
            <a:ext cx="1817759" cy="511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各类安全责任罚款，一律落实到责任人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67494" y="2194156"/>
            <a:ext cx="2351818" cy="2268726"/>
            <a:chOff x="167494" y="2194156"/>
            <a:chExt cx="2351818" cy="2268726"/>
          </a:xfrm>
        </p:grpSpPr>
        <p:grpSp>
          <p:nvGrpSpPr>
            <p:cNvPr id="29" name="PA-组合 27"/>
            <p:cNvGrpSpPr/>
            <p:nvPr>
              <p:custDataLst>
                <p:tags r:id="rId1"/>
              </p:custDataLst>
            </p:nvPr>
          </p:nvGrpSpPr>
          <p:grpSpPr>
            <a:xfrm flipH="1">
              <a:off x="167494" y="2194156"/>
              <a:ext cx="2351818" cy="2268726"/>
              <a:chOff x="676792" y="1140591"/>
              <a:chExt cx="3325091" cy="3325091"/>
            </a:xfrm>
            <a:solidFill>
              <a:srgbClr val="00A2A8"/>
            </a:solidFill>
          </p:grpSpPr>
          <p:sp>
            <p:nvSpPr>
              <p:cNvPr id="47" name="PA-任意多边形: 形状 3"/>
              <p:cNvSpPr/>
              <p:nvPr>
                <p:custDataLst>
                  <p:tags r:id="rId2"/>
                </p:custDataLst>
              </p:nvPr>
            </p:nvSpPr>
            <p:spPr>
              <a:xfrm>
                <a:off x="676792" y="1140591"/>
                <a:ext cx="3325091" cy="3325091"/>
              </a:xfrm>
              <a:custGeom>
                <a:avLst/>
                <a:gdLst>
                  <a:gd name="connsiteX0" fmla="*/ 0 w 4093507"/>
                  <a:gd name="connsiteY0" fmla="*/ 2046754 h 4093507"/>
                  <a:gd name="connsiteX1" fmla="*/ 2046754 w 4093507"/>
                  <a:gd name="connsiteY1" fmla="*/ 0 h 4093507"/>
                  <a:gd name="connsiteX2" fmla="*/ 4093508 w 4093507"/>
                  <a:gd name="connsiteY2" fmla="*/ 2046754 h 4093507"/>
                  <a:gd name="connsiteX3" fmla="*/ 2046754 w 4093507"/>
                  <a:gd name="connsiteY3" fmla="*/ 4093508 h 4093507"/>
                  <a:gd name="connsiteX4" fmla="*/ 0 w 4093507"/>
                  <a:gd name="connsiteY4" fmla="*/ 2046754 h 409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93507" h="4093507">
                    <a:moveTo>
                      <a:pt x="0" y="2046754"/>
                    </a:moveTo>
                    <a:cubicBezTo>
                      <a:pt x="0" y="916363"/>
                      <a:pt x="916363" y="0"/>
                      <a:pt x="2046754" y="0"/>
                    </a:cubicBezTo>
                    <a:cubicBezTo>
                      <a:pt x="3177145" y="0"/>
                      <a:pt x="4093508" y="916363"/>
                      <a:pt x="4093508" y="2046754"/>
                    </a:cubicBezTo>
                    <a:cubicBezTo>
                      <a:pt x="4093508" y="3177145"/>
                      <a:pt x="3177145" y="4093508"/>
                      <a:pt x="2046754" y="4093508"/>
                    </a:cubicBezTo>
                    <a:cubicBezTo>
                      <a:pt x="916363" y="4093508"/>
                      <a:pt x="0" y="3177145"/>
                      <a:pt x="0" y="2046754"/>
                    </a:cubicBez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</a:ln>
              <a:effectLst>
                <a:outerShdw dist="127000" dir="10800000" algn="r" rotWithShape="0">
                  <a:prstClr val="black">
                    <a:alpha val="25000"/>
                  </a:prstClr>
                </a:outerShdw>
              </a:effectLst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cs typeface="字魂55号-龙吟手书" panose="00000500000000000000" charset="-122"/>
                </a:endParaRPr>
              </a:p>
            </p:txBody>
          </p:sp>
          <p:sp>
            <p:nvSpPr>
              <p:cNvPr id="48" name="PA-文本框 52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676793" y="2691966"/>
                <a:ext cx="414545" cy="31177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txBody>
              <a:bodyPr wrap="square">
                <a:normAutofit fontScale="25000" lnSpcReduction="20000"/>
              </a:bodyPr>
              <a:lstStyle/>
              <a:p>
                <a:r>
                  <a:rPr lang="en-US" sz="3200" b="1" dirty="0">
                    <a:solidFill>
                      <a:schemeClr val="bg2"/>
                    </a:solidFill>
                    <a:cs typeface="字魂55号-龙吟手书" panose="00000500000000000000" charset="-122"/>
                  </a:rPr>
                  <a:t>01</a:t>
                </a:r>
                <a:endParaRPr lang="en-US" sz="3200" b="1" dirty="0">
                  <a:solidFill>
                    <a:schemeClr val="bg2"/>
                  </a:solidFill>
                  <a:cs typeface="字魂55号-龙吟手书" panose="00000500000000000000" charset="-122"/>
                </a:endParaRPr>
              </a:p>
            </p:txBody>
          </p:sp>
        </p:grpSp>
        <p:grpSp>
          <p:nvGrpSpPr>
            <p:cNvPr id="30" name="PA-组合 26"/>
            <p:cNvGrpSpPr/>
            <p:nvPr>
              <p:custDataLst>
                <p:tags r:id="rId4"/>
              </p:custDataLst>
            </p:nvPr>
          </p:nvGrpSpPr>
          <p:grpSpPr>
            <a:xfrm flipH="1">
              <a:off x="221680" y="2421028"/>
              <a:ext cx="2044800" cy="1814980"/>
              <a:chOff x="1034256" y="1473100"/>
              <a:chExt cx="2891017" cy="2660072"/>
            </a:xfrm>
            <a:solidFill>
              <a:srgbClr val="00A2A8"/>
            </a:solidFill>
          </p:grpSpPr>
          <p:sp>
            <p:nvSpPr>
              <p:cNvPr id="45" name="PA-任意多边形: 形状 4"/>
              <p:cNvSpPr/>
              <p:nvPr>
                <p:custDataLst>
                  <p:tags r:id="rId5"/>
                </p:custDataLst>
              </p:nvPr>
            </p:nvSpPr>
            <p:spPr>
              <a:xfrm>
                <a:off x="1265201" y="1473100"/>
                <a:ext cx="2660072" cy="2660072"/>
              </a:xfrm>
              <a:custGeom>
                <a:avLst/>
                <a:gdLst>
                  <a:gd name="connsiteX0" fmla="*/ 0 w 3274805"/>
                  <a:gd name="connsiteY0" fmla="*/ 1637403 h 3274805"/>
                  <a:gd name="connsiteX1" fmla="*/ 1637403 w 3274805"/>
                  <a:gd name="connsiteY1" fmla="*/ 0 h 3274805"/>
                  <a:gd name="connsiteX2" fmla="*/ 3274806 w 3274805"/>
                  <a:gd name="connsiteY2" fmla="*/ 1637403 h 3274805"/>
                  <a:gd name="connsiteX3" fmla="*/ 1637403 w 3274805"/>
                  <a:gd name="connsiteY3" fmla="*/ 3274806 h 3274805"/>
                  <a:gd name="connsiteX4" fmla="*/ 0 w 3274805"/>
                  <a:gd name="connsiteY4" fmla="*/ 1637403 h 3274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74805" h="3274805">
                    <a:moveTo>
                      <a:pt x="0" y="1637403"/>
                    </a:moveTo>
                    <a:cubicBezTo>
                      <a:pt x="0" y="733090"/>
                      <a:pt x="733090" y="0"/>
                      <a:pt x="1637403" y="0"/>
                    </a:cubicBezTo>
                    <a:cubicBezTo>
                      <a:pt x="2541716" y="0"/>
                      <a:pt x="3274806" y="733090"/>
                      <a:pt x="3274806" y="1637403"/>
                    </a:cubicBezTo>
                    <a:cubicBezTo>
                      <a:pt x="3274806" y="2541716"/>
                      <a:pt x="2541716" y="3274806"/>
                      <a:pt x="1637403" y="3274806"/>
                    </a:cubicBezTo>
                    <a:cubicBezTo>
                      <a:pt x="733090" y="3274806"/>
                      <a:pt x="0" y="2541716"/>
                      <a:pt x="0" y="1637403"/>
                    </a:cubicBez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</a:ln>
              <a:effectLst>
                <a:outerShdw dist="127000" dir="10800000" algn="r" rotWithShape="0">
                  <a:prstClr val="black">
                    <a:alpha val="25000"/>
                  </a:prstClr>
                </a:outerShdw>
              </a:effectLst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cs typeface="字魂55号-龙吟手书" panose="00000500000000000000" charset="-122"/>
                </a:endParaRPr>
              </a:p>
            </p:txBody>
          </p:sp>
          <p:sp>
            <p:nvSpPr>
              <p:cNvPr id="46" name="PA-文本框 53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034256" y="2691966"/>
                <a:ext cx="822559" cy="29315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txBody>
              <a:bodyPr wrap="square">
                <a:normAutofit fontScale="25000" lnSpcReduction="20000"/>
              </a:bodyPr>
              <a:lstStyle/>
              <a:p>
                <a:r>
                  <a:rPr lang="en-US" sz="3200" b="1" dirty="0">
                    <a:solidFill>
                      <a:schemeClr val="bg2"/>
                    </a:solidFill>
                    <a:cs typeface="字魂55号-龙吟手书" panose="00000500000000000000" charset="-122"/>
                  </a:rPr>
                  <a:t>02</a:t>
                </a:r>
                <a:endParaRPr lang="en-US" sz="3200" b="1" dirty="0">
                  <a:solidFill>
                    <a:schemeClr val="bg2"/>
                  </a:solidFill>
                  <a:cs typeface="字魂55号-龙吟手书" panose="00000500000000000000" charset="-122"/>
                </a:endParaRPr>
              </a:p>
            </p:txBody>
          </p:sp>
        </p:grpSp>
        <p:grpSp>
          <p:nvGrpSpPr>
            <p:cNvPr id="38" name="PA-组合 25"/>
            <p:cNvGrpSpPr/>
            <p:nvPr>
              <p:custDataLst>
                <p:tags r:id="rId7"/>
              </p:custDataLst>
            </p:nvPr>
          </p:nvGrpSpPr>
          <p:grpSpPr>
            <a:xfrm flipH="1">
              <a:off x="275058" y="2647901"/>
              <a:ext cx="1457811" cy="1361236"/>
              <a:chOff x="1788705" y="1805609"/>
              <a:chExt cx="2061109" cy="1995055"/>
            </a:xfrm>
            <a:solidFill>
              <a:srgbClr val="00A2A8"/>
            </a:solidFill>
          </p:grpSpPr>
          <p:sp>
            <p:nvSpPr>
              <p:cNvPr id="43" name="PA-任意多边形: 形状 5"/>
              <p:cNvSpPr/>
              <p:nvPr>
                <p:custDataLst>
                  <p:tags r:id="rId8"/>
                </p:custDataLst>
              </p:nvPr>
            </p:nvSpPr>
            <p:spPr>
              <a:xfrm>
                <a:off x="1854759" y="1805609"/>
                <a:ext cx="1995055" cy="1995055"/>
              </a:xfrm>
              <a:custGeom>
                <a:avLst/>
                <a:gdLst>
                  <a:gd name="connsiteX0" fmla="*/ 0 w 2456104"/>
                  <a:gd name="connsiteY0" fmla="*/ 1228052 h 2456104"/>
                  <a:gd name="connsiteX1" fmla="*/ 1228052 w 2456104"/>
                  <a:gd name="connsiteY1" fmla="*/ 0 h 2456104"/>
                  <a:gd name="connsiteX2" fmla="*/ 2456104 w 2456104"/>
                  <a:gd name="connsiteY2" fmla="*/ 1228052 h 2456104"/>
                  <a:gd name="connsiteX3" fmla="*/ 1228052 w 2456104"/>
                  <a:gd name="connsiteY3" fmla="*/ 2456104 h 2456104"/>
                  <a:gd name="connsiteX4" fmla="*/ 0 w 2456104"/>
                  <a:gd name="connsiteY4" fmla="*/ 1228052 h 2456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6104" h="2456104">
                    <a:moveTo>
                      <a:pt x="0" y="1228052"/>
                    </a:moveTo>
                    <a:cubicBezTo>
                      <a:pt x="0" y="549818"/>
                      <a:pt x="549818" y="0"/>
                      <a:pt x="1228052" y="0"/>
                    </a:cubicBezTo>
                    <a:cubicBezTo>
                      <a:pt x="1906286" y="0"/>
                      <a:pt x="2456104" y="549818"/>
                      <a:pt x="2456104" y="1228052"/>
                    </a:cubicBezTo>
                    <a:cubicBezTo>
                      <a:pt x="2456104" y="1906286"/>
                      <a:pt x="1906286" y="2456104"/>
                      <a:pt x="1228052" y="2456104"/>
                    </a:cubicBezTo>
                    <a:cubicBezTo>
                      <a:pt x="549818" y="2456104"/>
                      <a:pt x="0" y="1906286"/>
                      <a:pt x="0" y="1228052"/>
                    </a:cubicBez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</a:ln>
              <a:effectLst>
                <a:outerShdw dist="127000" dir="10800000" algn="r" rotWithShape="0">
                  <a:prstClr val="black">
                    <a:alpha val="25000"/>
                  </a:prstClr>
                </a:outerShdw>
              </a:effectLst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cs typeface="字魂55号-龙吟手书" panose="00000500000000000000" charset="-122"/>
                </a:endParaRPr>
              </a:p>
            </p:txBody>
          </p:sp>
          <p:sp>
            <p:nvSpPr>
              <p:cNvPr id="44" name="PA-文本框 54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788705" y="2691966"/>
                <a:ext cx="679707" cy="29315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txBody>
              <a:bodyPr wrap="square">
                <a:normAutofit fontScale="25000" lnSpcReduction="20000"/>
              </a:bodyPr>
              <a:lstStyle/>
              <a:p>
                <a:r>
                  <a:rPr lang="en-US" sz="3200" b="1" dirty="0">
                    <a:solidFill>
                      <a:schemeClr val="bg2"/>
                    </a:solidFill>
                    <a:cs typeface="字魂55号-龙吟手书" panose="00000500000000000000" charset="-122"/>
                  </a:rPr>
                  <a:t>03</a:t>
                </a:r>
                <a:endParaRPr lang="en-US" sz="3200" b="1" dirty="0">
                  <a:solidFill>
                    <a:schemeClr val="bg2"/>
                  </a:solidFill>
                  <a:cs typeface="字魂55号-龙吟手书" panose="00000500000000000000" charset="-122"/>
                </a:endParaRPr>
              </a:p>
            </p:txBody>
          </p:sp>
        </p:grpSp>
        <p:grpSp>
          <p:nvGrpSpPr>
            <p:cNvPr id="39" name="PA-组合 24"/>
            <p:cNvGrpSpPr/>
            <p:nvPr>
              <p:custDataLst>
                <p:tags r:id="rId10"/>
              </p:custDataLst>
            </p:nvPr>
          </p:nvGrpSpPr>
          <p:grpSpPr>
            <a:xfrm flipH="1">
              <a:off x="328462" y="2874774"/>
              <a:ext cx="940727" cy="907490"/>
              <a:chOff x="2444265" y="2138119"/>
              <a:chExt cx="1330036" cy="1330036"/>
            </a:xfrm>
            <a:solidFill>
              <a:srgbClr val="00A2A8"/>
            </a:solidFill>
          </p:grpSpPr>
          <p:sp>
            <p:nvSpPr>
              <p:cNvPr id="40" name="PA-任意多边形: 形状 6"/>
              <p:cNvSpPr/>
              <p:nvPr>
                <p:custDataLst>
                  <p:tags r:id="rId11"/>
                </p:custDataLst>
              </p:nvPr>
            </p:nvSpPr>
            <p:spPr>
              <a:xfrm>
                <a:off x="2444265" y="2138119"/>
                <a:ext cx="1330036" cy="1330036"/>
              </a:xfrm>
              <a:custGeom>
                <a:avLst/>
                <a:gdLst>
                  <a:gd name="connsiteX0" fmla="*/ 0 w 1637402"/>
                  <a:gd name="connsiteY0" fmla="*/ 818701 h 1637402"/>
                  <a:gd name="connsiteX1" fmla="*/ 818701 w 1637402"/>
                  <a:gd name="connsiteY1" fmla="*/ 0 h 1637402"/>
                  <a:gd name="connsiteX2" fmla="*/ 1637402 w 1637402"/>
                  <a:gd name="connsiteY2" fmla="*/ 818701 h 1637402"/>
                  <a:gd name="connsiteX3" fmla="*/ 818701 w 1637402"/>
                  <a:gd name="connsiteY3" fmla="*/ 1637402 h 1637402"/>
                  <a:gd name="connsiteX4" fmla="*/ 0 w 1637402"/>
                  <a:gd name="connsiteY4" fmla="*/ 818701 h 1637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37402" h="1637402">
                    <a:moveTo>
                      <a:pt x="0" y="818701"/>
                    </a:moveTo>
                    <a:cubicBezTo>
                      <a:pt x="0" y="366545"/>
                      <a:pt x="366545" y="0"/>
                      <a:pt x="818701" y="0"/>
                    </a:cubicBezTo>
                    <a:cubicBezTo>
                      <a:pt x="1270857" y="0"/>
                      <a:pt x="1637402" y="366545"/>
                      <a:pt x="1637402" y="818701"/>
                    </a:cubicBezTo>
                    <a:cubicBezTo>
                      <a:pt x="1637402" y="1270857"/>
                      <a:pt x="1270857" y="1637402"/>
                      <a:pt x="818701" y="1637402"/>
                    </a:cubicBezTo>
                    <a:cubicBezTo>
                      <a:pt x="366545" y="1637402"/>
                      <a:pt x="0" y="1270857"/>
                      <a:pt x="0" y="818701"/>
                    </a:cubicBez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</a:ln>
              <a:effectLst>
                <a:outerShdw dist="127000" dir="10800000" algn="r" rotWithShape="0">
                  <a:prstClr val="black">
                    <a:alpha val="25000"/>
                  </a:prstClr>
                </a:outerShdw>
              </a:effectLst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cs typeface="字魂55号-龙吟手书" panose="00000500000000000000" charset="-122"/>
                </a:endParaRPr>
              </a:p>
            </p:txBody>
          </p:sp>
          <p:sp>
            <p:nvSpPr>
              <p:cNvPr id="41" name="PA-文本框 55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2466893" y="2673353"/>
                <a:ext cx="679706" cy="29315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txBody>
              <a:bodyPr wrap="square">
                <a:normAutofit fontScale="25000" lnSpcReduction="20000"/>
              </a:bodyPr>
              <a:lstStyle/>
              <a:p>
                <a:r>
                  <a:rPr lang="en-US" sz="3200" b="1">
                    <a:solidFill>
                      <a:schemeClr val="bg2"/>
                    </a:solidFill>
                    <a:cs typeface="字魂55号-龙吟手书" panose="00000500000000000000" charset="-122"/>
                  </a:rPr>
                  <a:t>04</a:t>
                </a:r>
                <a:endParaRPr lang="en-US" sz="3200" b="1" dirty="0">
                  <a:solidFill>
                    <a:schemeClr val="bg2"/>
                  </a:solidFill>
                  <a:cs typeface="字魂55号-龙吟手书" panose="00000500000000000000" charset="-122"/>
                </a:endParaRPr>
              </a:p>
            </p:txBody>
          </p:sp>
          <p:sp>
            <p:nvSpPr>
              <p:cNvPr id="42" name="PA-任意多边形: 形状 16"/>
              <p:cNvSpPr/>
              <p:nvPr>
                <p:custDataLst>
                  <p:tags r:id="rId13"/>
                </p:custDataLst>
              </p:nvPr>
            </p:nvSpPr>
            <p:spPr>
              <a:xfrm>
                <a:off x="2958582" y="2528866"/>
                <a:ext cx="585969" cy="548540"/>
              </a:xfrm>
              <a:custGeom>
                <a:avLst/>
                <a:gdLst>
                  <a:gd name="connsiteX0" fmla="*/ 241311 w 331352"/>
                  <a:gd name="connsiteY0" fmla="*/ 265737 h 310187"/>
                  <a:gd name="connsiteX1" fmla="*/ 227023 w 331352"/>
                  <a:gd name="connsiteY1" fmla="*/ 280025 h 310187"/>
                  <a:gd name="connsiteX2" fmla="*/ 241311 w 331352"/>
                  <a:gd name="connsiteY2" fmla="*/ 294313 h 310187"/>
                  <a:gd name="connsiteX3" fmla="*/ 255599 w 331352"/>
                  <a:gd name="connsiteY3" fmla="*/ 280025 h 310187"/>
                  <a:gd name="connsiteX4" fmla="*/ 241311 w 331352"/>
                  <a:gd name="connsiteY4" fmla="*/ 265737 h 310187"/>
                  <a:gd name="connsiteX5" fmla="*/ 125424 w 331352"/>
                  <a:gd name="connsiteY5" fmla="*/ 265737 h 310187"/>
                  <a:gd name="connsiteX6" fmla="*/ 111136 w 331352"/>
                  <a:gd name="connsiteY6" fmla="*/ 280025 h 310187"/>
                  <a:gd name="connsiteX7" fmla="*/ 125424 w 331352"/>
                  <a:gd name="connsiteY7" fmla="*/ 294313 h 310187"/>
                  <a:gd name="connsiteX8" fmla="*/ 139712 w 331352"/>
                  <a:gd name="connsiteY8" fmla="*/ 280025 h 310187"/>
                  <a:gd name="connsiteX9" fmla="*/ 125424 w 331352"/>
                  <a:gd name="connsiteY9" fmla="*/ 265737 h 310187"/>
                  <a:gd name="connsiteX10" fmla="*/ 242898 w 331352"/>
                  <a:gd name="connsiteY10" fmla="*/ 168899 h 310187"/>
                  <a:gd name="connsiteX11" fmla="*/ 242898 w 331352"/>
                  <a:gd name="connsiteY11" fmla="*/ 192712 h 310187"/>
                  <a:gd name="connsiteX12" fmla="*/ 268298 w 331352"/>
                  <a:gd name="connsiteY12" fmla="*/ 192712 h 310187"/>
                  <a:gd name="connsiteX13" fmla="*/ 276236 w 331352"/>
                  <a:gd name="connsiteY13" fmla="*/ 168899 h 310187"/>
                  <a:gd name="connsiteX14" fmla="*/ 173048 w 331352"/>
                  <a:gd name="connsiteY14" fmla="*/ 168899 h 310187"/>
                  <a:gd name="connsiteX15" fmla="*/ 173048 w 331352"/>
                  <a:gd name="connsiteY15" fmla="*/ 192712 h 310187"/>
                  <a:gd name="connsiteX16" fmla="*/ 222261 w 331352"/>
                  <a:gd name="connsiteY16" fmla="*/ 192712 h 310187"/>
                  <a:gd name="connsiteX17" fmla="*/ 222261 w 331352"/>
                  <a:gd name="connsiteY17" fmla="*/ 168899 h 310187"/>
                  <a:gd name="connsiteX18" fmla="*/ 120661 w 331352"/>
                  <a:gd name="connsiteY18" fmla="*/ 168899 h 310187"/>
                  <a:gd name="connsiteX19" fmla="*/ 128598 w 331352"/>
                  <a:gd name="connsiteY19" fmla="*/ 192712 h 310187"/>
                  <a:gd name="connsiteX20" fmla="*/ 152411 w 331352"/>
                  <a:gd name="connsiteY20" fmla="*/ 192712 h 310187"/>
                  <a:gd name="connsiteX21" fmla="*/ 152411 w 331352"/>
                  <a:gd name="connsiteY21" fmla="*/ 168899 h 310187"/>
                  <a:gd name="connsiteX22" fmla="*/ 242898 w 331352"/>
                  <a:gd name="connsiteY22" fmla="*/ 119687 h 310187"/>
                  <a:gd name="connsiteX23" fmla="*/ 242898 w 331352"/>
                  <a:gd name="connsiteY23" fmla="*/ 148262 h 310187"/>
                  <a:gd name="connsiteX24" fmla="*/ 282586 w 331352"/>
                  <a:gd name="connsiteY24" fmla="*/ 148262 h 310187"/>
                  <a:gd name="connsiteX25" fmla="*/ 290523 w 331352"/>
                  <a:gd name="connsiteY25" fmla="*/ 119687 h 310187"/>
                  <a:gd name="connsiteX26" fmla="*/ 173048 w 331352"/>
                  <a:gd name="connsiteY26" fmla="*/ 119687 h 310187"/>
                  <a:gd name="connsiteX27" fmla="*/ 173048 w 331352"/>
                  <a:gd name="connsiteY27" fmla="*/ 148262 h 310187"/>
                  <a:gd name="connsiteX28" fmla="*/ 222261 w 331352"/>
                  <a:gd name="connsiteY28" fmla="*/ 148262 h 310187"/>
                  <a:gd name="connsiteX29" fmla="*/ 222261 w 331352"/>
                  <a:gd name="connsiteY29" fmla="*/ 119687 h 310187"/>
                  <a:gd name="connsiteX30" fmla="*/ 103198 w 331352"/>
                  <a:gd name="connsiteY30" fmla="*/ 119687 h 310187"/>
                  <a:gd name="connsiteX31" fmla="*/ 112723 w 331352"/>
                  <a:gd name="connsiteY31" fmla="*/ 148262 h 310187"/>
                  <a:gd name="connsiteX32" fmla="*/ 152411 w 331352"/>
                  <a:gd name="connsiteY32" fmla="*/ 148262 h 310187"/>
                  <a:gd name="connsiteX33" fmla="*/ 152411 w 331352"/>
                  <a:gd name="connsiteY33" fmla="*/ 119687 h 310187"/>
                  <a:gd name="connsiteX34" fmla="*/ 242898 w 331352"/>
                  <a:gd name="connsiteY34" fmla="*/ 75237 h 310187"/>
                  <a:gd name="connsiteX35" fmla="*/ 242898 w 331352"/>
                  <a:gd name="connsiteY35" fmla="*/ 99050 h 310187"/>
                  <a:gd name="connsiteX36" fmla="*/ 296873 w 331352"/>
                  <a:gd name="connsiteY36" fmla="*/ 99050 h 310187"/>
                  <a:gd name="connsiteX37" fmla="*/ 304811 w 331352"/>
                  <a:gd name="connsiteY37" fmla="*/ 75237 h 310187"/>
                  <a:gd name="connsiteX38" fmla="*/ 173048 w 331352"/>
                  <a:gd name="connsiteY38" fmla="*/ 75237 h 310187"/>
                  <a:gd name="connsiteX39" fmla="*/ 173048 w 331352"/>
                  <a:gd name="connsiteY39" fmla="*/ 99050 h 310187"/>
                  <a:gd name="connsiteX40" fmla="*/ 222261 w 331352"/>
                  <a:gd name="connsiteY40" fmla="*/ 99050 h 310187"/>
                  <a:gd name="connsiteX41" fmla="*/ 222261 w 331352"/>
                  <a:gd name="connsiteY41" fmla="*/ 75237 h 310187"/>
                  <a:gd name="connsiteX42" fmla="*/ 87323 w 331352"/>
                  <a:gd name="connsiteY42" fmla="*/ 75237 h 310187"/>
                  <a:gd name="connsiteX43" fmla="*/ 95261 w 331352"/>
                  <a:gd name="connsiteY43" fmla="*/ 99050 h 310187"/>
                  <a:gd name="connsiteX44" fmla="*/ 152411 w 331352"/>
                  <a:gd name="connsiteY44" fmla="*/ 99050 h 310187"/>
                  <a:gd name="connsiteX45" fmla="*/ 152411 w 331352"/>
                  <a:gd name="connsiteY45" fmla="*/ 75237 h 310187"/>
                  <a:gd name="connsiteX46" fmla="*/ 13989 w 331352"/>
                  <a:gd name="connsiteY46" fmla="*/ 328 h 310187"/>
                  <a:gd name="connsiteX47" fmla="*/ 64579 w 331352"/>
                  <a:gd name="connsiteY47" fmla="*/ 19694 h 310187"/>
                  <a:gd name="connsiteX48" fmla="*/ 69768 w 331352"/>
                  <a:gd name="connsiteY48" fmla="*/ 26149 h 310187"/>
                  <a:gd name="connsiteX49" fmla="*/ 80145 w 331352"/>
                  <a:gd name="connsiteY49" fmla="*/ 54553 h 310187"/>
                  <a:gd name="connsiteX50" fmla="*/ 81442 w 331352"/>
                  <a:gd name="connsiteY50" fmla="*/ 54553 h 310187"/>
                  <a:gd name="connsiteX51" fmla="*/ 321421 w 331352"/>
                  <a:gd name="connsiteY51" fmla="*/ 54553 h 310187"/>
                  <a:gd name="connsiteX52" fmla="*/ 329204 w 331352"/>
                  <a:gd name="connsiteY52" fmla="*/ 58426 h 310187"/>
                  <a:gd name="connsiteX53" fmla="*/ 330501 w 331352"/>
                  <a:gd name="connsiteY53" fmla="*/ 68755 h 310187"/>
                  <a:gd name="connsiteX54" fmla="*/ 286397 w 331352"/>
                  <a:gd name="connsiteY54" fmla="*/ 205610 h 310187"/>
                  <a:gd name="connsiteX55" fmla="*/ 276019 w 331352"/>
                  <a:gd name="connsiteY55" fmla="*/ 213356 h 310187"/>
                  <a:gd name="connsiteX56" fmla="*/ 120358 w 331352"/>
                  <a:gd name="connsiteY56" fmla="*/ 213356 h 310187"/>
                  <a:gd name="connsiteX57" fmla="*/ 116466 w 331352"/>
                  <a:gd name="connsiteY57" fmla="*/ 212065 h 310187"/>
                  <a:gd name="connsiteX58" fmla="*/ 106089 w 331352"/>
                  <a:gd name="connsiteY58" fmla="*/ 240469 h 310187"/>
                  <a:gd name="connsiteX59" fmla="*/ 276019 w 331352"/>
                  <a:gd name="connsiteY59" fmla="*/ 240469 h 310187"/>
                  <a:gd name="connsiteX60" fmla="*/ 285100 w 331352"/>
                  <a:gd name="connsiteY60" fmla="*/ 248215 h 310187"/>
                  <a:gd name="connsiteX61" fmla="*/ 276019 w 331352"/>
                  <a:gd name="connsiteY61" fmla="*/ 257253 h 310187"/>
                  <a:gd name="connsiteX62" fmla="*/ 266939 w 331352"/>
                  <a:gd name="connsiteY62" fmla="*/ 257253 h 310187"/>
                  <a:gd name="connsiteX63" fmla="*/ 274722 w 331352"/>
                  <a:gd name="connsiteY63" fmla="*/ 279201 h 310187"/>
                  <a:gd name="connsiteX64" fmla="*/ 242293 w 331352"/>
                  <a:gd name="connsiteY64" fmla="*/ 310187 h 310187"/>
                  <a:gd name="connsiteX65" fmla="*/ 211160 w 331352"/>
                  <a:gd name="connsiteY65" fmla="*/ 279201 h 310187"/>
                  <a:gd name="connsiteX66" fmla="*/ 218943 w 331352"/>
                  <a:gd name="connsiteY66" fmla="*/ 257253 h 310187"/>
                  <a:gd name="connsiteX67" fmla="*/ 148896 w 331352"/>
                  <a:gd name="connsiteY67" fmla="*/ 257253 h 310187"/>
                  <a:gd name="connsiteX68" fmla="*/ 157976 w 331352"/>
                  <a:gd name="connsiteY68" fmla="*/ 279201 h 310187"/>
                  <a:gd name="connsiteX69" fmla="*/ 125547 w 331352"/>
                  <a:gd name="connsiteY69" fmla="*/ 310187 h 310187"/>
                  <a:gd name="connsiteX70" fmla="*/ 93117 w 331352"/>
                  <a:gd name="connsiteY70" fmla="*/ 279201 h 310187"/>
                  <a:gd name="connsiteX71" fmla="*/ 102197 w 331352"/>
                  <a:gd name="connsiteY71" fmla="*/ 257253 h 310187"/>
                  <a:gd name="connsiteX72" fmla="*/ 93117 w 331352"/>
                  <a:gd name="connsiteY72" fmla="*/ 257253 h 310187"/>
                  <a:gd name="connsiteX73" fmla="*/ 86631 w 331352"/>
                  <a:gd name="connsiteY73" fmla="*/ 253380 h 310187"/>
                  <a:gd name="connsiteX74" fmla="*/ 85334 w 331352"/>
                  <a:gd name="connsiteY74" fmla="*/ 245633 h 310187"/>
                  <a:gd name="connsiteX75" fmla="*/ 100900 w 331352"/>
                  <a:gd name="connsiteY75" fmla="*/ 201737 h 310187"/>
                  <a:gd name="connsiteX76" fmla="*/ 107386 w 331352"/>
                  <a:gd name="connsiteY76" fmla="*/ 196572 h 310187"/>
                  <a:gd name="connsiteX77" fmla="*/ 51607 w 331352"/>
                  <a:gd name="connsiteY77" fmla="*/ 37769 h 310187"/>
                  <a:gd name="connsiteX78" fmla="*/ 6206 w 331352"/>
                  <a:gd name="connsiteY78" fmla="*/ 19694 h 310187"/>
                  <a:gd name="connsiteX79" fmla="*/ 1017 w 331352"/>
                  <a:gd name="connsiteY79" fmla="*/ 6783 h 310187"/>
                  <a:gd name="connsiteX80" fmla="*/ 13989 w 331352"/>
                  <a:gd name="connsiteY80" fmla="*/ 328 h 310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331352" h="310187">
                    <a:moveTo>
                      <a:pt x="241311" y="265737"/>
                    </a:moveTo>
                    <a:cubicBezTo>
                      <a:pt x="233420" y="265737"/>
                      <a:pt x="227023" y="272134"/>
                      <a:pt x="227023" y="280025"/>
                    </a:cubicBezTo>
                    <a:cubicBezTo>
                      <a:pt x="227023" y="287916"/>
                      <a:pt x="233420" y="294313"/>
                      <a:pt x="241311" y="294313"/>
                    </a:cubicBezTo>
                    <a:cubicBezTo>
                      <a:pt x="249202" y="294313"/>
                      <a:pt x="255599" y="287916"/>
                      <a:pt x="255599" y="280025"/>
                    </a:cubicBezTo>
                    <a:cubicBezTo>
                      <a:pt x="255599" y="272134"/>
                      <a:pt x="249202" y="265737"/>
                      <a:pt x="241311" y="265737"/>
                    </a:cubicBezTo>
                    <a:close/>
                    <a:moveTo>
                      <a:pt x="125424" y="265737"/>
                    </a:moveTo>
                    <a:cubicBezTo>
                      <a:pt x="117533" y="265737"/>
                      <a:pt x="111136" y="272134"/>
                      <a:pt x="111136" y="280025"/>
                    </a:cubicBezTo>
                    <a:cubicBezTo>
                      <a:pt x="111136" y="287916"/>
                      <a:pt x="117533" y="294313"/>
                      <a:pt x="125424" y="294313"/>
                    </a:cubicBezTo>
                    <a:cubicBezTo>
                      <a:pt x="133315" y="294313"/>
                      <a:pt x="139712" y="287916"/>
                      <a:pt x="139712" y="280025"/>
                    </a:cubicBezTo>
                    <a:cubicBezTo>
                      <a:pt x="139712" y="272134"/>
                      <a:pt x="133315" y="265737"/>
                      <a:pt x="125424" y="265737"/>
                    </a:cubicBezTo>
                    <a:close/>
                    <a:moveTo>
                      <a:pt x="242898" y="168899"/>
                    </a:moveTo>
                    <a:lnTo>
                      <a:pt x="242898" y="192712"/>
                    </a:lnTo>
                    <a:lnTo>
                      <a:pt x="268298" y="192712"/>
                    </a:lnTo>
                    <a:lnTo>
                      <a:pt x="276236" y="168899"/>
                    </a:lnTo>
                    <a:close/>
                    <a:moveTo>
                      <a:pt x="173048" y="168899"/>
                    </a:moveTo>
                    <a:lnTo>
                      <a:pt x="173048" y="192712"/>
                    </a:lnTo>
                    <a:lnTo>
                      <a:pt x="222261" y="192712"/>
                    </a:lnTo>
                    <a:lnTo>
                      <a:pt x="222261" y="168899"/>
                    </a:lnTo>
                    <a:close/>
                    <a:moveTo>
                      <a:pt x="120661" y="168899"/>
                    </a:moveTo>
                    <a:lnTo>
                      <a:pt x="128598" y="192712"/>
                    </a:lnTo>
                    <a:lnTo>
                      <a:pt x="152411" y="192712"/>
                    </a:lnTo>
                    <a:lnTo>
                      <a:pt x="152411" y="168899"/>
                    </a:lnTo>
                    <a:close/>
                    <a:moveTo>
                      <a:pt x="242898" y="119687"/>
                    </a:moveTo>
                    <a:lnTo>
                      <a:pt x="242898" y="148262"/>
                    </a:lnTo>
                    <a:lnTo>
                      <a:pt x="282586" y="148262"/>
                    </a:lnTo>
                    <a:lnTo>
                      <a:pt x="290523" y="119687"/>
                    </a:lnTo>
                    <a:close/>
                    <a:moveTo>
                      <a:pt x="173048" y="119687"/>
                    </a:moveTo>
                    <a:lnTo>
                      <a:pt x="173048" y="148262"/>
                    </a:lnTo>
                    <a:lnTo>
                      <a:pt x="222261" y="148262"/>
                    </a:lnTo>
                    <a:lnTo>
                      <a:pt x="222261" y="119687"/>
                    </a:lnTo>
                    <a:close/>
                    <a:moveTo>
                      <a:pt x="103198" y="119687"/>
                    </a:moveTo>
                    <a:lnTo>
                      <a:pt x="112723" y="148262"/>
                    </a:lnTo>
                    <a:lnTo>
                      <a:pt x="152411" y="148262"/>
                    </a:lnTo>
                    <a:lnTo>
                      <a:pt x="152411" y="119687"/>
                    </a:lnTo>
                    <a:close/>
                    <a:moveTo>
                      <a:pt x="242898" y="75237"/>
                    </a:moveTo>
                    <a:lnTo>
                      <a:pt x="242898" y="99050"/>
                    </a:lnTo>
                    <a:lnTo>
                      <a:pt x="296873" y="99050"/>
                    </a:lnTo>
                    <a:lnTo>
                      <a:pt x="304811" y="75237"/>
                    </a:lnTo>
                    <a:close/>
                    <a:moveTo>
                      <a:pt x="173048" y="75237"/>
                    </a:moveTo>
                    <a:lnTo>
                      <a:pt x="173048" y="99050"/>
                    </a:lnTo>
                    <a:lnTo>
                      <a:pt x="222261" y="99050"/>
                    </a:lnTo>
                    <a:lnTo>
                      <a:pt x="222261" y="75237"/>
                    </a:lnTo>
                    <a:close/>
                    <a:moveTo>
                      <a:pt x="87323" y="75237"/>
                    </a:moveTo>
                    <a:lnTo>
                      <a:pt x="95261" y="99050"/>
                    </a:lnTo>
                    <a:lnTo>
                      <a:pt x="152411" y="99050"/>
                    </a:lnTo>
                    <a:lnTo>
                      <a:pt x="152411" y="75237"/>
                    </a:lnTo>
                    <a:close/>
                    <a:moveTo>
                      <a:pt x="13989" y="328"/>
                    </a:moveTo>
                    <a:cubicBezTo>
                      <a:pt x="13989" y="328"/>
                      <a:pt x="13989" y="328"/>
                      <a:pt x="64579" y="19694"/>
                    </a:cubicBezTo>
                    <a:cubicBezTo>
                      <a:pt x="67173" y="20985"/>
                      <a:pt x="68471" y="23567"/>
                      <a:pt x="69768" y="26149"/>
                    </a:cubicBezTo>
                    <a:cubicBezTo>
                      <a:pt x="69768" y="26149"/>
                      <a:pt x="69768" y="26149"/>
                      <a:pt x="80145" y="54553"/>
                    </a:cubicBezTo>
                    <a:cubicBezTo>
                      <a:pt x="80145" y="54553"/>
                      <a:pt x="81442" y="54553"/>
                      <a:pt x="81442" y="54553"/>
                    </a:cubicBezTo>
                    <a:cubicBezTo>
                      <a:pt x="81442" y="54553"/>
                      <a:pt x="81442" y="54553"/>
                      <a:pt x="321421" y="54553"/>
                    </a:cubicBezTo>
                    <a:cubicBezTo>
                      <a:pt x="324015" y="54553"/>
                      <a:pt x="327907" y="55844"/>
                      <a:pt x="329204" y="58426"/>
                    </a:cubicBezTo>
                    <a:cubicBezTo>
                      <a:pt x="331798" y="62300"/>
                      <a:pt x="331798" y="64882"/>
                      <a:pt x="330501" y="68755"/>
                    </a:cubicBezTo>
                    <a:cubicBezTo>
                      <a:pt x="330501" y="68755"/>
                      <a:pt x="330501" y="68755"/>
                      <a:pt x="286397" y="205610"/>
                    </a:cubicBezTo>
                    <a:cubicBezTo>
                      <a:pt x="285100" y="210774"/>
                      <a:pt x="281208" y="213356"/>
                      <a:pt x="276019" y="213356"/>
                    </a:cubicBezTo>
                    <a:cubicBezTo>
                      <a:pt x="276019" y="213356"/>
                      <a:pt x="276019" y="213356"/>
                      <a:pt x="120358" y="213356"/>
                    </a:cubicBezTo>
                    <a:cubicBezTo>
                      <a:pt x="119061" y="213356"/>
                      <a:pt x="117763" y="213356"/>
                      <a:pt x="116466" y="212065"/>
                    </a:cubicBezTo>
                    <a:cubicBezTo>
                      <a:pt x="116466" y="212065"/>
                      <a:pt x="116466" y="212065"/>
                      <a:pt x="106089" y="240469"/>
                    </a:cubicBezTo>
                    <a:cubicBezTo>
                      <a:pt x="106089" y="240469"/>
                      <a:pt x="106089" y="240469"/>
                      <a:pt x="276019" y="240469"/>
                    </a:cubicBezTo>
                    <a:cubicBezTo>
                      <a:pt x="281208" y="240469"/>
                      <a:pt x="285100" y="244342"/>
                      <a:pt x="285100" y="248215"/>
                    </a:cubicBezTo>
                    <a:cubicBezTo>
                      <a:pt x="285100" y="253380"/>
                      <a:pt x="281208" y="257253"/>
                      <a:pt x="276019" y="257253"/>
                    </a:cubicBezTo>
                    <a:cubicBezTo>
                      <a:pt x="276019" y="257253"/>
                      <a:pt x="276019" y="257253"/>
                      <a:pt x="266939" y="257253"/>
                    </a:cubicBezTo>
                    <a:cubicBezTo>
                      <a:pt x="272128" y="263708"/>
                      <a:pt x="274722" y="270164"/>
                      <a:pt x="274722" y="279201"/>
                    </a:cubicBezTo>
                    <a:cubicBezTo>
                      <a:pt x="274722" y="295985"/>
                      <a:pt x="260453" y="310187"/>
                      <a:pt x="242293" y="310187"/>
                    </a:cubicBezTo>
                    <a:cubicBezTo>
                      <a:pt x="225429" y="310187"/>
                      <a:pt x="211160" y="295985"/>
                      <a:pt x="211160" y="279201"/>
                    </a:cubicBezTo>
                    <a:cubicBezTo>
                      <a:pt x="211160" y="270164"/>
                      <a:pt x="213755" y="263708"/>
                      <a:pt x="218943" y="257253"/>
                    </a:cubicBezTo>
                    <a:cubicBezTo>
                      <a:pt x="218943" y="257253"/>
                      <a:pt x="218943" y="257253"/>
                      <a:pt x="148896" y="257253"/>
                    </a:cubicBezTo>
                    <a:cubicBezTo>
                      <a:pt x="154084" y="263708"/>
                      <a:pt x="157976" y="270164"/>
                      <a:pt x="157976" y="279201"/>
                    </a:cubicBezTo>
                    <a:cubicBezTo>
                      <a:pt x="157976" y="295985"/>
                      <a:pt x="143707" y="310187"/>
                      <a:pt x="125547" y="310187"/>
                    </a:cubicBezTo>
                    <a:cubicBezTo>
                      <a:pt x="108683" y="310187"/>
                      <a:pt x="93117" y="295985"/>
                      <a:pt x="93117" y="279201"/>
                    </a:cubicBezTo>
                    <a:cubicBezTo>
                      <a:pt x="93117" y="270164"/>
                      <a:pt x="97009" y="263708"/>
                      <a:pt x="102197" y="257253"/>
                    </a:cubicBezTo>
                    <a:cubicBezTo>
                      <a:pt x="102197" y="257253"/>
                      <a:pt x="102197" y="257253"/>
                      <a:pt x="93117" y="257253"/>
                    </a:cubicBezTo>
                    <a:cubicBezTo>
                      <a:pt x="90523" y="257253"/>
                      <a:pt x="87928" y="255962"/>
                      <a:pt x="86631" y="253380"/>
                    </a:cubicBezTo>
                    <a:cubicBezTo>
                      <a:pt x="85334" y="252089"/>
                      <a:pt x="84037" y="248215"/>
                      <a:pt x="85334" y="245633"/>
                    </a:cubicBezTo>
                    <a:cubicBezTo>
                      <a:pt x="85334" y="245633"/>
                      <a:pt x="85334" y="245633"/>
                      <a:pt x="100900" y="201737"/>
                    </a:cubicBezTo>
                    <a:cubicBezTo>
                      <a:pt x="102197" y="199154"/>
                      <a:pt x="104792" y="196572"/>
                      <a:pt x="107386" y="196572"/>
                    </a:cubicBezTo>
                    <a:cubicBezTo>
                      <a:pt x="107386" y="196572"/>
                      <a:pt x="107386" y="196572"/>
                      <a:pt x="51607" y="37769"/>
                    </a:cubicBezTo>
                    <a:cubicBezTo>
                      <a:pt x="51607" y="37769"/>
                      <a:pt x="51607" y="37769"/>
                      <a:pt x="6206" y="19694"/>
                    </a:cubicBezTo>
                    <a:cubicBezTo>
                      <a:pt x="1017" y="18403"/>
                      <a:pt x="-1577" y="11948"/>
                      <a:pt x="1017" y="6783"/>
                    </a:cubicBezTo>
                    <a:cubicBezTo>
                      <a:pt x="2315" y="1619"/>
                      <a:pt x="8800" y="-963"/>
                      <a:pt x="13989" y="328"/>
                    </a:cubicBez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</a:ln>
              <a:effectLst/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rgbClr r="0" g="0" b="0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cs typeface="字魂55号-龙吟手书" panose="00000500000000000000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000">
        <p:split orient="vert"/>
      </p:transition>
    </mc:Choice>
    <mc:Fallback>
      <p:transition spd="slow" advTm="11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 animBg="1"/>
      <p:bldP spid="20" grpId="0" animBg="1"/>
      <p:bldP spid="21" grpId="0" animBg="1"/>
      <p:bldP spid="22" grpId="0" animBg="1"/>
      <p:bldP spid="31" grpId="0"/>
      <p:bldP spid="32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678196" y="1246661"/>
            <a:ext cx="3868404" cy="3511580"/>
          </a:xfrm>
          <a:prstGeom prst="rect">
            <a:avLst/>
          </a:prstGeom>
        </p:spPr>
      </p:pic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加强安全舆论监督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9004" y="2808929"/>
            <a:ext cx="4291596" cy="1188000"/>
          </a:xfrm>
          <a:prstGeom prst="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81012" y="3156847"/>
            <a:ext cx="3316236" cy="70801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lnSpc>
                <a:spcPts val="2000"/>
              </a:lnSpc>
              <a:defRPr sz="1200">
                <a:latin typeface="方正正准黑简体" panose="02000000000000000000" pitchFamily="2" charset="-122"/>
                <a:ea typeface="方正正准黑简体" panose="02000000000000000000" pitchFamily="2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党群工作科要坚持正确舆论导向，及时跟踪报道安全生产动态，推介先进经验，曝光反面典型，反映安全热点敏感问题</a:t>
            </a:r>
            <a:endParaRPr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464" y="2886319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舆论导向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890" y="1770420"/>
            <a:ext cx="2808857" cy="73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要加强安全思想教育，掌握职工思想动态，做好一人一事的思想政治工作，发挥民主监督作用，切实维护职工合法权益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98891" y="1462643"/>
            <a:ext cx="26338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民主监督</a:t>
            </a:r>
            <a:endParaRPr lang="zh-CN" altLang="en-US" sz="16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98891" y="3157175"/>
            <a:ext cx="2808857" cy="73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建立安全实名举报奖励制度，逐级明确和公布安全举报方式，畅通举报渠道，认真查处各类安全举报问题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198892" y="2849398"/>
            <a:ext cx="26338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鼓励举报</a:t>
            </a:r>
            <a:endParaRPr lang="zh-CN" altLang="en-US" sz="16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>
            <a:endCxn id="14" idx="3"/>
          </p:cNvCxnSpPr>
          <p:nvPr/>
        </p:nvCxnSpPr>
        <p:spPr>
          <a:xfrm flipV="1">
            <a:off x="6256534" y="1631920"/>
            <a:ext cx="1576192" cy="1671"/>
          </a:xfrm>
          <a:prstGeom prst="line">
            <a:avLst/>
          </a:prstGeom>
          <a:ln w="19050">
            <a:solidFill>
              <a:srgbClr val="095A96"/>
            </a:solidFill>
            <a:prstDash val="sysDash"/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6256534" y="3002451"/>
            <a:ext cx="1576192" cy="1671"/>
          </a:xfrm>
          <a:prstGeom prst="line">
            <a:avLst/>
          </a:prstGeom>
          <a:ln w="19050">
            <a:solidFill>
              <a:srgbClr val="00A2A8"/>
            </a:solidFill>
            <a:prstDash val="sysDash"/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1"/>
          <p:cNvSpPr txBox="1"/>
          <p:nvPr/>
        </p:nvSpPr>
        <p:spPr>
          <a:xfrm>
            <a:off x="4439612" y="304686"/>
            <a:ext cx="1347165" cy="7001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 algn="r">
              <a:defRPr sz="6600" b="1">
                <a:ln w="2857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4100" dirty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</a:rPr>
              <a:t>目 录</a:t>
            </a:r>
            <a:endParaRPr lang="zh-CN" altLang="en-US" sz="4100" dirty="0"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</a:endParaRPr>
          </a:p>
        </p:txBody>
      </p:sp>
      <p:sp>
        <p:nvSpPr>
          <p:cNvPr id="33" name="TextBox 12"/>
          <p:cNvSpPr txBox="1"/>
          <p:nvPr/>
        </p:nvSpPr>
        <p:spPr>
          <a:xfrm>
            <a:off x="5746483" y="435280"/>
            <a:ext cx="1846900" cy="5770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 algn="r">
              <a:defRPr sz="400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en-US" altLang="zh-CN" sz="3300" dirty="0"/>
              <a:t>CONTENTS</a:t>
            </a:r>
            <a:endParaRPr lang="zh-CN" altLang="en-US" sz="3300" dirty="0"/>
          </a:p>
        </p:txBody>
      </p:sp>
      <p:cxnSp>
        <p:nvCxnSpPr>
          <p:cNvPr id="59" name="直接连接符 58"/>
          <p:cNvCxnSpPr/>
          <p:nvPr/>
        </p:nvCxnSpPr>
        <p:spPr>
          <a:xfrm>
            <a:off x="4572000" y="984404"/>
            <a:ext cx="2626242" cy="0"/>
          </a:xfrm>
          <a:prstGeom prst="line">
            <a:avLst/>
          </a:prstGeom>
          <a:ln w="38100"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菱形 47"/>
          <p:cNvSpPr/>
          <p:nvPr/>
        </p:nvSpPr>
        <p:spPr>
          <a:xfrm>
            <a:off x="2632949" y="1652266"/>
            <a:ext cx="1403315" cy="1402827"/>
          </a:xfrm>
          <a:prstGeom prst="diamond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56" name="菱形 55"/>
          <p:cNvSpPr/>
          <p:nvPr/>
        </p:nvSpPr>
        <p:spPr>
          <a:xfrm>
            <a:off x="0" y="2408352"/>
            <a:ext cx="1274883" cy="1274440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156869" y="769071"/>
            <a:ext cx="3177737" cy="3177737"/>
          </a:xfrm>
          <a:prstGeom prst="diamond">
            <a:avLst/>
          </a:prstGeom>
          <a:ln w="57150">
            <a:solidFill>
              <a:schemeClr val="bg1"/>
            </a:solidFill>
          </a:ln>
        </p:spPr>
      </p:pic>
      <p:pic>
        <p:nvPicPr>
          <p:cNvPr id="4" name="图片 3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1832782" y="3389908"/>
            <a:ext cx="1263019" cy="1263019"/>
          </a:xfrm>
          <a:prstGeom prst="diamond">
            <a:avLst/>
          </a:prstGeom>
          <a:ln w="38100">
            <a:solidFill>
              <a:srgbClr val="00A2A8"/>
            </a:solidFill>
          </a:ln>
        </p:spPr>
      </p:pic>
      <p:cxnSp>
        <p:nvCxnSpPr>
          <p:cNvPr id="34" name="直接连接符 33"/>
          <p:cNvCxnSpPr/>
          <p:nvPr/>
        </p:nvCxnSpPr>
        <p:spPr>
          <a:xfrm>
            <a:off x="6037521" y="1136804"/>
            <a:ext cx="3106479" cy="0"/>
          </a:xfrm>
          <a:prstGeom prst="line">
            <a:avLst/>
          </a:prstGeom>
          <a:ln w="38100"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4247707" y="1400286"/>
            <a:ext cx="3571863" cy="2987934"/>
            <a:chOff x="4247707" y="1400286"/>
            <a:chExt cx="3571863" cy="2987934"/>
          </a:xfrm>
        </p:grpSpPr>
        <p:sp>
          <p:nvSpPr>
            <p:cNvPr id="31" name="TextBox 16"/>
            <p:cNvSpPr txBox="1"/>
            <p:nvPr/>
          </p:nvSpPr>
          <p:spPr>
            <a:xfrm>
              <a:off x="4988025" y="1480493"/>
              <a:ext cx="2466060" cy="3924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2100" b="1" dirty="0" smtClean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20XX</a:t>
              </a:r>
              <a:r>
                <a:rPr lang="zh-CN" altLang="en-US" sz="2100" b="1" dirty="0" smtClean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</a:t>
              </a:r>
              <a:r>
                <a:rPr lang="zh-CN" altLang="en-US" sz="2100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工作回顾</a:t>
              </a:r>
              <a:endParaRPr lang="en-US" altLang="zh-CN" sz="21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4988026" y="1818628"/>
              <a:ext cx="2323280" cy="253916"/>
            </a:xfrm>
            <a:prstGeom prst="rect">
              <a:avLst/>
            </a:prstGeom>
          </p:spPr>
          <p:txBody>
            <a:bodyPr wrap="none" lIns="68580" tIns="34290" rIns="68580" bIns="34290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Review of safety work in </a:t>
              </a:r>
              <a:r>
                <a:rPr lang="en-US" altLang="zh-CN" sz="1200" dirty="0" smtClean="0">
                  <a:solidFill>
                    <a:schemeClr val="bg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20XX</a:t>
              </a:r>
              <a:endParaRPr lang="zh-CN" altLang="en-US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TextBox 18"/>
            <p:cNvSpPr txBox="1"/>
            <p:nvPr/>
          </p:nvSpPr>
          <p:spPr>
            <a:xfrm>
              <a:off x="4988026" y="2239427"/>
              <a:ext cx="2292935" cy="3924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100" b="1" dirty="0">
                  <a:solidFill>
                    <a:srgbClr val="095A9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工作中存在的不足</a:t>
              </a:r>
              <a:endParaRPr lang="en-US" altLang="zh-CN" sz="21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988026" y="2584041"/>
              <a:ext cx="1751729" cy="253916"/>
            </a:xfrm>
            <a:prstGeom prst="rect">
              <a:avLst/>
            </a:prstGeom>
          </p:spPr>
          <p:txBody>
            <a:bodyPr wrap="none" lIns="68580" tIns="34290" rIns="68580" bIns="34290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Shortcomings in work</a:t>
              </a:r>
              <a:endParaRPr lang="en-US" altLang="zh-CN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TextBox 20"/>
            <p:cNvSpPr txBox="1"/>
            <p:nvPr/>
          </p:nvSpPr>
          <p:spPr>
            <a:xfrm>
              <a:off x="4988025" y="3004839"/>
              <a:ext cx="2831545" cy="3924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zh-CN" sz="2100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强化安全</a:t>
              </a:r>
              <a:r>
                <a:rPr lang="zh-CN" altLang="en-US" sz="2100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生产</a:t>
              </a:r>
              <a:r>
                <a:rPr lang="zh-CN" altLang="zh-CN" sz="2100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考核问责</a:t>
              </a:r>
              <a:endParaRPr lang="en-US" altLang="zh-CN" sz="21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4988025" y="3355933"/>
              <a:ext cx="2528818" cy="253916"/>
            </a:xfrm>
            <a:prstGeom prst="rect">
              <a:avLst/>
            </a:prstGeom>
          </p:spPr>
          <p:txBody>
            <a:bodyPr wrap="none" lIns="68580" tIns="34290" rIns="68580" bIns="34290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Safety production accountability</a:t>
              </a:r>
              <a:endParaRPr lang="en-US" altLang="zh-CN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TextBox 22"/>
            <p:cNvSpPr txBox="1"/>
            <p:nvPr/>
          </p:nvSpPr>
          <p:spPr>
            <a:xfrm>
              <a:off x="4988025" y="3776732"/>
              <a:ext cx="2562240" cy="3924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100" b="1" dirty="0">
                  <a:solidFill>
                    <a:srgbClr val="095A9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工作思路和工作计划</a:t>
              </a:r>
              <a:endParaRPr lang="en-US" altLang="zh-CN" sz="21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988025" y="4134304"/>
              <a:ext cx="2057679" cy="253916"/>
            </a:xfrm>
            <a:prstGeom prst="rect">
              <a:avLst/>
            </a:prstGeom>
          </p:spPr>
          <p:txBody>
            <a:bodyPr wrap="none" lIns="68580" tIns="34290" rIns="68580" bIns="34290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Work ideas and work plan</a:t>
              </a:r>
              <a:endParaRPr lang="en-US" altLang="zh-CN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菱形 12"/>
            <p:cNvSpPr/>
            <p:nvPr/>
          </p:nvSpPr>
          <p:spPr>
            <a:xfrm>
              <a:off x="4247707" y="1400286"/>
              <a:ext cx="648586" cy="648000"/>
            </a:xfrm>
            <a:prstGeom prst="diamond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33989" y="1499188"/>
              <a:ext cx="65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</a:rPr>
                <a:t>01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39" name="菱形 38"/>
            <p:cNvSpPr/>
            <p:nvPr/>
          </p:nvSpPr>
          <p:spPr>
            <a:xfrm>
              <a:off x="4248925" y="2172328"/>
              <a:ext cx="648586" cy="648000"/>
            </a:xfrm>
            <a:prstGeom prst="diamond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35207" y="2271230"/>
              <a:ext cx="65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</a:rPr>
                <a:t>02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44" name="菱形 43"/>
            <p:cNvSpPr/>
            <p:nvPr/>
          </p:nvSpPr>
          <p:spPr>
            <a:xfrm>
              <a:off x="4259558" y="2930408"/>
              <a:ext cx="648586" cy="648000"/>
            </a:xfrm>
            <a:prstGeom prst="diamond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345840" y="3029310"/>
              <a:ext cx="65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</a:rPr>
                <a:t>03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54" name="菱形 53"/>
            <p:cNvSpPr/>
            <p:nvPr/>
          </p:nvSpPr>
          <p:spPr>
            <a:xfrm>
              <a:off x="4260776" y="3724656"/>
              <a:ext cx="648586" cy="648000"/>
            </a:xfrm>
            <a:prstGeom prst="diamond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347058" y="3823558"/>
              <a:ext cx="6540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</a:rPr>
                <a:t>04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409477" y="304686"/>
            <a:ext cx="12214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FFFFF"/>
                </a:solidFill>
              </a:rPr>
              <a:t>https://www.ypppt.com/</a:t>
            </a:r>
            <a:endParaRPr lang="zh-CN" altLang="en-US" sz="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2000">
        <p14:prism/>
      </p:transition>
    </mc:Choice>
    <mc:Fallback>
      <p:transition spd="slow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349"/>
                            </p:stCondLst>
                            <p:childTnLst>
                              <p:par>
                                <p:cTn id="37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349"/>
                            </p:stCondLst>
                            <p:childTnLst>
                              <p:par>
                                <p:cTn id="42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349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/>
      <p:bldP spid="48" grpId="0" animBg="1"/>
      <p:bldP spid="5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91489" y="982590"/>
            <a:ext cx="4293483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r"/>
            <a:r>
              <a:rPr lang="zh-CN" altLang="en-US" sz="3600" b="1" dirty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工作思路和工作计划</a:t>
            </a:r>
            <a:endParaRPr lang="en-US" altLang="zh-CN" sz="3600" b="1" dirty="0"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  <a:gradFill flip="none" rotWithShape="1">
                <a:gsLst>
                  <a:gs pos="100000">
                    <a:srgbClr val="095A96"/>
                  </a:gs>
                  <a:gs pos="0">
                    <a:srgbClr val="00A2A8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847970" y="1522504"/>
            <a:ext cx="378052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Work ideas and work plan</a:t>
            </a:r>
            <a:endParaRPr lang="en-US" altLang="zh-CN" sz="2700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平行四边形 12"/>
          <p:cNvSpPr/>
          <p:nvPr/>
        </p:nvSpPr>
        <p:spPr>
          <a:xfrm>
            <a:off x="0" y="-1"/>
            <a:ext cx="3623109" cy="4021393"/>
          </a:xfrm>
          <a:prstGeom prst="parallelogram">
            <a:avLst>
              <a:gd name="adj" fmla="val 42021"/>
            </a:avLst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4" name="平行四边形 13"/>
          <p:cNvSpPr/>
          <p:nvPr/>
        </p:nvSpPr>
        <p:spPr>
          <a:xfrm>
            <a:off x="2950028" y="2150063"/>
            <a:ext cx="6193971" cy="1871330"/>
          </a:xfrm>
          <a:prstGeom prst="parallelogram">
            <a:avLst>
              <a:gd name="adj" fmla="val 39895"/>
            </a:avLst>
          </a:prstGeom>
          <a:solidFill>
            <a:srgbClr val="00A2A8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2" name="图片 21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3388946" y="2286420"/>
            <a:ext cx="2160000" cy="1592893"/>
          </a:xfrm>
          <a:prstGeom prst="parallelogram">
            <a:avLst>
              <a:gd name="adj" fmla="val 4505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3" name="图片 22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6468832" y="2265534"/>
            <a:ext cx="2160000" cy="1594800"/>
          </a:xfrm>
          <a:prstGeom prst="parallelogram">
            <a:avLst>
              <a:gd name="adj" fmla="val 4233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4" name="图片 23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5214803" y="2288328"/>
            <a:ext cx="1594800" cy="1594800"/>
          </a:xfrm>
          <a:prstGeom prst="parallelogram">
            <a:avLst>
              <a:gd name="adj" fmla="val 45001"/>
            </a:avLst>
          </a:prstGeom>
          <a:ln w="38100">
            <a:noFill/>
          </a:ln>
        </p:spPr>
      </p:pic>
      <p:sp>
        <p:nvSpPr>
          <p:cNvPr id="25" name="TextBox 8"/>
          <p:cNvSpPr txBox="1"/>
          <p:nvPr/>
        </p:nvSpPr>
        <p:spPr>
          <a:xfrm>
            <a:off x="362598" y="216447"/>
            <a:ext cx="3260841" cy="2617068"/>
          </a:xfrm>
          <a:prstGeom prst="parallelogram">
            <a:avLst>
              <a:gd name="adj" fmla="val 303"/>
            </a:avLst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algn="ctr">
              <a:defRPr sz="1380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r>
              <a:rPr lang="en-US" altLang="zh-CN" dirty="0" smtClean="0"/>
              <a:t>04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114060" y="2670229"/>
            <a:ext cx="2773260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5000" dirty="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rPr>
              <a:t>PART</a:t>
            </a:r>
            <a:endParaRPr lang="zh-CN" altLang="en-US" sz="5000" dirty="0">
              <a:ln w="28575">
                <a:solidFill>
                  <a:schemeClr val="bg1"/>
                </a:solidFill>
              </a:ln>
              <a:gradFill>
                <a:gsLst>
                  <a:gs pos="0">
                    <a:srgbClr val="00A2A8"/>
                  </a:gs>
                  <a:gs pos="100000">
                    <a:srgbClr val="095A96"/>
                  </a:gs>
                </a:gsLst>
                <a:lin ang="54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ea typeface="Microsoft YaHei UI" panose="020B0503020204020204" pitchFamily="34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500">
        <p14:doors/>
      </p:transition>
    </mc:Choice>
    <mc:Fallback>
      <p:transition spd="slow" advTm="55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3" grpId="0" animBg="1"/>
          <p:bldP spid="14" grpId="0" animBg="1"/>
          <p:bldP spid="25" grpId="0"/>
          <p:bldP spid="2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3" grpId="0" animBg="1"/>
          <p:bldP spid="14" grpId="0" animBg="1"/>
          <p:bldP spid="25" grpId="0"/>
          <p:bldP spid="26" grpId="0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2369141" y="1887378"/>
            <a:ext cx="1859959" cy="1239973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12"/>
          <p:cNvSpPr txBox="1"/>
          <p:nvPr/>
        </p:nvSpPr>
        <p:spPr>
          <a:xfrm>
            <a:off x="509004" y="391777"/>
            <a:ext cx="907941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指导思想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3992" y="1564704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指 导</a:t>
            </a:r>
            <a:endParaRPr lang="zh-CN" altLang="en-US" sz="2800" b="1" dirty="0">
              <a:gradFill>
                <a:gsLst>
                  <a:gs pos="0">
                    <a:srgbClr val="00A2A8"/>
                  </a:gs>
                  <a:gs pos="84000">
                    <a:srgbClr val="095A96"/>
                  </a:gs>
                </a:gsLst>
                <a:lin ang="5400000" scaled="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3"/>
          <p:cNvSpPr txBox="1"/>
          <p:nvPr/>
        </p:nvSpPr>
        <p:spPr>
          <a:xfrm>
            <a:off x="543992" y="1385860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以党的十九大精神为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992" y="2548582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800" dirty="0" smtClean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</a:rPr>
              <a:t>引 领</a:t>
            </a:r>
            <a:endParaRPr lang="zh-CN" altLang="en-US" sz="2800" dirty="0">
              <a:gradFill>
                <a:gsLst>
                  <a:gs pos="0">
                    <a:srgbClr val="00A2A8"/>
                  </a:gs>
                  <a:gs pos="84000">
                    <a:srgbClr val="095A96"/>
                  </a:gs>
                </a:gsLst>
                <a:lin ang="5400000" scaled="0"/>
              </a:gra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43992" y="2333164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lang="zh-CN" altLang="en-US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全年安全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工作部署为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3493651" y="2988323"/>
            <a:ext cx="5332849" cy="1569788"/>
          </a:xfrm>
          <a:prstGeom prst="roundRect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760464" y="3265511"/>
            <a:ext cx="4888652" cy="5093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扎实开展“安全素质提升年”活动，强化责任落实，深化风险预控，狠抓安全标准化和安全基础建设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760464" y="3776776"/>
            <a:ext cx="4888652" cy="5093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严格考核问责，全面提升层级化、专业化、标准化、信息化安全管控效能，为公司改革发展营造安全稳定环境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697416" y="2302177"/>
            <a:ext cx="13304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坚定以人为本</a:t>
            </a:r>
            <a:endParaRPr lang="zh-CN" altLang="en-US" sz="12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安全发展理念</a:t>
            </a:r>
            <a:endParaRPr lang="zh-CN" altLang="en-US" sz="12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菱形 43"/>
          <p:cNvSpPr/>
          <p:nvPr/>
        </p:nvSpPr>
        <p:spPr>
          <a:xfrm>
            <a:off x="5029619" y="1462559"/>
            <a:ext cx="666040" cy="666040"/>
          </a:xfrm>
          <a:prstGeom prst="diamon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sx="110000" sy="110000" algn="ctr" rotWithShape="0">
              <a:srgbClr val="095A96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5" name="组合 44"/>
          <p:cNvGrpSpPr>
            <a:grpSpLocks noChangeAspect="1"/>
          </p:cNvGrpSpPr>
          <p:nvPr/>
        </p:nvGrpSpPr>
        <p:grpSpPr>
          <a:xfrm>
            <a:off x="5254639" y="1691716"/>
            <a:ext cx="216000" cy="207725"/>
            <a:chOff x="1502913" y="1515342"/>
            <a:chExt cx="287524" cy="276509"/>
          </a:xfrm>
          <a:solidFill>
            <a:srgbClr val="095A96"/>
          </a:solidFill>
        </p:grpSpPr>
        <p:sp>
          <p:nvSpPr>
            <p:cNvPr id="46" name="矩形-1"/>
            <p:cNvSpPr>
              <a:spLocks noChangeArrowheads="1"/>
            </p:cNvSpPr>
            <p:nvPr/>
          </p:nvSpPr>
          <p:spPr bwMode="auto">
            <a:xfrm>
              <a:off x="1581982" y="1515342"/>
              <a:ext cx="129386" cy="13104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矩形-2"/>
            <p:cNvSpPr/>
            <p:nvPr/>
          </p:nvSpPr>
          <p:spPr bwMode="auto">
            <a:xfrm>
              <a:off x="1502913" y="1666821"/>
              <a:ext cx="287524" cy="125030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2" name="矩形-4"/>
          <p:cNvSpPr>
            <a:spLocks noChangeAspect="1"/>
          </p:cNvSpPr>
          <p:nvPr/>
        </p:nvSpPr>
        <p:spPr bwMode="auto">
          <a:xfrm>
            <a:off x="6509104" y="1703779"/>
            <a:ext cx="216000" cy="183599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rgbClr val="00A2A8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43" name="菱形 42"/>
          <p:cNvSpPr/>
          <p:nvPr/>
        </p:nvSpPr>
        <p:spPr>
          <a:xfrm>
            <a:off x="6284084" y="1462559"/>
            <a:ext cx="666040" cy="666040"/>
          </a:xfrm>
          <a:prstGeom prst="diamon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sx="110000" sy="110000" algn="ctr" rotWithShape="0">
              <a:srgbClr val="00A2A8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7" name="组合 36"/>
          <p:cNvGrpSpPr>
            <a:grpSpLocks noChangeAspect="1"/>
          </p:cNvGrpSpPr>
          <p:nvPr/>
        </p:nvGrpSpPr>
        <p:grpSpPr>
          <a:xfrm>
            <a:off x="7783442" y="1669682"/>
            <a:ext cx="176255" cy="251793"/>
            <a:chOff x="2998350" y="1459915"/>
            <a:chExt cx="252000" cy="360000"/>
          </a:xfrm>
          <a:solidFill>
            <a:srgbClr val="095A96"/>
          </a:solidFill>
        </p:grpSpPr>
        <p:sp>
          <p:nvSpPr>
            <p:cNvPr id="39" name="矩形-1"/>
            <p:cNvSpPr>
              <a:spLocks noEditPoints="1"/>
            </p:cNvSpPr>
            <p:nvPr/>
          </p:nvSpPr>
          <p:spPr bwMode="auto">
            <a:xfrm>
              <a:off x="2998350" y="1459915"/>
              <a:ext cx="252000" cy="266557"/>
            </a:xfrm>
            <a:custGeom>
              <a:avLst/>
              <a:gdLst>
                <a:gd name="T0" fmla="*/ 108 w 149"/>
                <a:gd name="T1" fmla="*/ 163 h 163"/>
                <a:gd name="T2" fmla="*/ 35 w 149"/>
                <a:gd name="T3" fmla="*/ 163 h 163"/>
                <a:gd name="T4" fmla="*/ 35 w 149"/>
                <a:gd name="T5" fmla="*/ 158 h 163"/>
                <a:gd name="T6" fmla="*/ 30 w 149"/>
                <a:gd name="T7" fmla="*/ 142 h 163"/>
                <a:gd name="T8" fmla="*/ 21 w 149"/>
                <a:gd name="T9" fmla="*/ 127 h 163"/>
                <a:gd name="T10" fmla="*/ 0 w 149"/>
                <a:gd name="T11" fmla="*/ 74 h 163"/>
                <a:gd name="T12" fmla="*/ 74 w 149"/>
                <a:gd name="T13" fmla="*/ 0 h 163"/>
                <a:gd name="T14" fmla="*/ 149 w 149"/>
                <a:gd name="T15" fmla="*/ 74 h 163"/>
                <a:gd name="T16" fmla="*/ 127 w 149"/>
                <a:gd name="T17" fmla="*/ 127 h 163"/>
                <a:gd name="T18" fmla="*/ 118 w 149"/>
                <a:gd name="T19" fmla="*/ 142 h 163"/>
                <a:gd name="T20" fmla="*/ 114 w 149"/>
                <a:gd name="T21" fmla="*/ 158 h 163"/>
                <a:gd name="T22" fmla="*/ 113 w 149"/>
                <a:gd name="T23" fmla="*/ 163 h 163"/>
                <a:gd name="T24" fmla="*/ 108 w 149"/>
                <a:gd name="T25" fmla="*/ 163 h 163"/>
                <a:gd name="T26" fmla="*/ 46 w 149"/>
                <a:gd name="T27" fmla="*/ 151 h 163"/>
                <a:gd name="T28" fmla="*/ 103 w 149"/>
                <a:gd name="T29" fmla="*/ 151 h 163"/>
                <a:gd name="T30" fmla="*/ 108 w 149"/>
                <a:gd name="T31" fmla="*/ 136 h 163"/>
                <a:gd name="T32" fmla="*/ 117 w 149"/>
                <a:gd name="T33" fmla="*/ 120 h 163"/>
                <a:gd name="T34" fmla="*/ 136 w 149"/>
                <a:gd name="T35" fmla="*/ 74 h 163"/>
                <a:gd name="T36" fmla="*/ 74 w 149"/>
                <a:gd name="T37" fmla="*/ 12 h 163"/>
                <a:gd name="T38" fmla="*/ 12 w 149"/>
                <a:gd name="T39" fmla="*/ 74 h 163"/>
                <a:gd name="T40" fmla="*/ 31 w 149"/>
                <a:gd name="T41" fmla="*/ 120 h 163"/>
                <a:gd name="T42" fmla="*/ 41 w 149"/>
                <a:gd name="T43" fmla="*/ 136 h 163"/>
                <a:gd name="T44" fmla="*/ 46 w 149"/>
                <a:gd name="T45" fmla="*/ 15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163">
                  <a:moveTo>
                    <a:pt x="108" y="163"/>
                  </a:moveTo>
                  <a:cubicBezTo>
                    <a:pt x="35" y="163"/>
                    <a:pt x="35" y="163"/>
                    <a:pt x="35" y="163"/>
                  </a:cubicBezTo>
                  <a:cubicBezTo>
                    <a:pt x="35" y="158"/>
                    <a:pt x="35" y="158"/>
                    <a:pt x="35" y="158"/>
                  </a:cubicBezTo>
                  <a:cubicBezTo>
                    <a:pt x="34" y="153"/>
                    <a:pt x="32" y="144"/>
                    <a:pt x="30" y="142"/>
                  </a:cubicBezTo>
                  <a:cubicBezTo>
                    <a:pt x="28" y="137"/>
                    <a:pt x="24" y="132"/>
                    <a:pt x="21" y="127"/>
                  </a:cubicBezTo>
                  <a:cubicBezTo>
                    <a:pt x="11" y="112"/>
                    <a:pt x="0" y="95"/>
                    <a:pt x="0" y="74"/>
                  </a:cubicBezTo>
                  <a:cubicBezTo>
                    <a:pt x="0" y="33"/>
                    <a:pt x="33" y="0"/>
                    <a:pt x="74" y="0"/>
                  </a:cubicBezTo>
                  <a:cubicBezTo>
                    <a:pt x="115" y="0"/>
                    <a:pt x="149" y="33"/>
                    <a:pt x="149" y="74"/>
                  </a:cubicBezTo>
                  <a:cubicBezTo>
                    <a:pt x="149" y="95"/>
                    <a:pt x="138" y="112"/>
                    <a:pt x="127" y="127"/>
                  </a:cubicBezTo>
                  <a:cubicBezTo>
                    <a:pt x="124" y="132"/>
                    <a:pt x="121" y="137"/>
                    <a:pt x="118" y="142"/>
                  </a:cubicBezTo>
                  <a:cubicBezTo>
                    <a:pt x="117" y="144"/>
                    <a:pt x="115" y="153"/>
                    <a:pt x="114" y="158"/>
                  </a:cubicBezTo>
                  <a:cubicBezTo>
                    <a:pt x="113" y="163"/>
                    <a:pt x="113" y="163"/>
                    <a:pt x="113" y="163"/>
                  </a:cubicBezTo>
                  <a:lnTo>
                    <a:pt x="108" y="163"/>
                  </a:lnTo>
                  <a:close/>
                  <a:moveTo>
                    <a:pt x="46" y="151"/>
                  </a:moveTo>
                  <a:cubicBezTo>
                    <a:pt x="103" y="151"/>
                    <a:pt x="103" y="151"/>
                    <a:pt x="103" y="151"/>
                  </a:cubicBezTo>
                  <a:cubicBezTo>
                    <a:pt x="104" y="146"/>
                    <a:pt x="105" y="139"/>
                    <a:pt x="108" y="136"/>
                  </a:cubicBezTo>
                  <a:cubicBezTo>
                    <a:pt x="111" y="130"/>
                    <a:pt x="114" y="125"/>
                    <a:pt x="117" y="120"/>
                  </a:cubicBezTo>
                  <a:cubicBezTo>
                    <a:pt x="127" y="106"/>
                    <a:pt x="136" y="92"/>
                    <a:pt x="136" y="74"/>
                  </a:cubicBezTo>
                  <a:cubicBezTo>
                    <a:pt x="136" y="40"/>
                    <a:pt x="109" y="12"/>
                    <a:pt x="74" y="12"/>
                  </a:cubicBezTo>
                  <a:cubicBezTo>
                    <a:pt x="40" y="12"/>
                    <a:pt x="12" y="40"/>
                    <a:pt x="12" y="74"/>
                  </a:cubicBezTo>
                  <a:cubicBezTo>
                    <a:pt x="12" y="92"/>
                    <a:pt x="21" y="106"/>
                    <a:pt x="31" y="120"/>
                  </a:cubicBezTo>
                  <a:cubicBezTo>
                    <a:pt x="35" y="125"/>
                    <a:pt x="38" y="130"/>
                    <a:pt x="41" y="136"/>
                  </a:cubicBezTo>
                  <a:cubicBezTo>
                    <a:pt x="43" y="139"/>
                    <a:pt x="45" y="146"/>
                    <a:pt x="46" y="15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矩形-2"/>
            <p:cNvSpPr/>
            <p:nvPr/>
          </p:nvSpPr>
          <p:spPr bwMode="auto">
            <a:xfrm>
              <a:off x="3059564" y="1740243"/>
              <a:ext cx="125490" cy="79672"/>
            </a:xfrm>
            <a:custGeom>
              <a:avLst/>
              <a:gdLst>
                <a:gd name="T0" fmla="*/ 0 w 74"/>
                <a:gd name="T1" fmla="*/ 0 h 49"/>
                <a:gd name="T2" fmla="*/ 0 w 74"/>
                <a:gd name="T3" fmla="*/ 20 h 49"/>
                <a:gd name="T4" fmla="*/ 37 w 74"/>
                <a:gd name="T5" fmla="*/ 49 h 49"/>
                <a:gd name="T6" fmla="*/ 41 w 74"/>
                <a:gd name="T7" fmla="*/ 49 h 49"/>
                <a:gd name="T8" fmla="*/ 74 w 74"/>
                <a:gd name="T9" fmla="*/ 20 h 49"/>
                <a:gd name="T10" fmla="*/ 74 w 74"/>
                <a:gd name="T11" fmla="*/ 0 h 49"/>
                <a:gd name="T12" fmla="*/ 0 w 74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9">
                  <a:moveTo>
                    <a:pt x="0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36"/>
                    <a:pt x="17" y="49"/>
                    <a:pt x="37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61" y="49"/>
                    <a:pt x="74" y="36"/>
                    <a:pt x="74" y="20"/>
                  </a:cubicBezTo>
                  <a:cubicBezTo>
                    <a:pt x="74" y="0"/>
                    <a:pt x="74" y="0"/>
                    <a:pt x="7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矩形-3"/>
            <p:cNvSpPr/>
            <p:nvPr/>
          </p:nvSpPr>
          <p:spPr bwMode="auto">
            <a:xfrm>
              <a:off x="3052422" y="1573030"/>
              <a:ext cx="143854" cy="111148"/>
            </a:xfrm>
            <a:custGeom>
              <a:avLst/>
              <a:gdLst>
                <a:gd name="T0" fmla="*/ 83 w 85"/>
                <a:gd name="T1" fmla="*/ 9 h 68"/>
                <a:gd name="T2" fmla="*/ 62 w 85"/>
                <a:gd name="T3" fmla="*/ 66 h 68"/>
                <a:gd name="T4" fmla="*/ 62 w 85"/>
                <a:gd name="T5" fmla="*/ 68 h 68"/>
                <a:gd name="T6" fmla="*/ 52 w 85"/>
                <a:gd name="T7" fmla="*/ 68 h 68"/>
                <a:gd name="T8" fmla="*/ 53 w 85"/>
                <a:gd name="T9" fmla="*/ 66 h 68"/>
                <a:gd name="T10" fmla="*/ 67 w 85"/>
                <a:gd name="T11" fmla="*/ 17 h 68"/>
                <a:gd name="T12" fmla="*/ 67 w 85"/>
                <a:gd name="T13" fmla="*/ 17 h 68"/>
                <a:gd name="T14" fmla="*/ 66 w 85"/>
                <a:gd name="T15" fmla="*/ 17 h 68"/>
                <a:gd name="T16" fmla="*/ 55 w 85"/>
                <a:gd name="T17" fmla="*/ 13 h 68"/>
                <a:gd name="T18" fmla="*/ 44 w 85"/>
                <a:gd name="T19" fmla="*/ 17 h 68"/>
                <a:gd name="T20" fmla="*/ 30 w 85"/>
                <a:gd name="T21" fmla="*/ 12 h 68"/>
                <a:gd name="T22" fmla="*/ 17 w 85"/>
                <a:gd name="T23" fmla="*/ 16 h 68"/>
                <a:gd name="T24" fmla="*/ 30 w 85"/>
                <a:gd name="T25" fmla="*/ 66 h 68"/>
                <a:gd name="T26" fmla="*/ 31 w 85"/>
                <a:gd name="T27" fmla="*/ 68 h 68"/>
                <a:gd name="T28" fmla="*/ 21 w 85"/>
                <a:gd name="T29" fmla="*/ 68 h 68"/>
                <a:gd name="T30" fmla="*/ 21 w 85"/>
                <a:gd name="T31" fmla="*/ 66 h 68"/>
                <a:gd name="T32" fmla="*/ 2 w 85"/>
                <a:gd name="T33" fmla="*/ 9 h 68"/>
                <a:gd name="T34" fmla="*/ 2 w 85"/>
                <a:gd name="T35" fmla="*/ 9 h 68"/>
                <a:gd name="T36" fmla="*/ 1 w 85"/>
                <a:gd name="T37" fmla="*/ 8 h 68"/>
                <a:gd name="T38" fmla="*/ 1 w 85"/>
                <a:gd name="T39" fmla="*/ 8 h 68"/>
                <a:gd name="T40" fmla="*/ 1 w 85"/>
                <a:gd name="T41" fmla="*/ 7 h 68"/>
                <a:gd name="T42" fmla="*/ 2 w 85"/>
                <a:gd name="T43" fmla="*/ 1 h 68"/>
                <a:gd name="T44" fmla="*/ 9 w 85"/>
                <a:gd name="T45" fmla="*/ 3 h 68"/>
                <a:gd name="T46" fmla="*/ 9 w 85"/>
                <a:gd name="T47" fmla="*/ 3 h 68"/>
                <a:gd name="T48" fmla="*/ 16 w 85"/>
                <a:gd name="T49" fmla="*/ 7 h 68"/>
                <a:gd name="T50" fmla="*/ 27 w 85"/>
                <a:gd name="T51" fmla="*/ 2 h 68"/>
                <a:gd name="T52" fmla="*/ 31 w 85"/>
                <a:gd name="T53" fmla="*/ 1 h 68"/>
                <a:gd name="T54" fmla="*/ 34 w 85"/>
                <a:gd name="T55" fmla="*/ 3 h 68"/>
                <a:gd name="T56" fmla="*/ 43 w 85"/>
                <a:gd name="T57" fmla="*/ 8 h 68"/>
                <a:gd name="T58" fmla="*/ 52 w 85"/>
                <a:gd name="T59" fmla="*/ 3 h 68"/>
                <a:gd name="T60" fmla="*/ 55 w 85"/>
                <a:gd name="T61" fmla="*/ 1 h 68"/>
                <a:gd name="T62" fmla="*/ 59 w 85"/>
                <a:gd name="T63" fmla="*/ 3 h 68"/>
                <a:gd name="T64" fmla="*/ 66 w 85"/>
                <a:gd name="T65" fmla="*/ 8 h 68"/>
                <a:gd name="T66" fmla="*/ 66 w 85"/>
                <a:gd name="T67" fmla="*/ 8 h 68"/>
                <a:gd name="T68" fmla="*/ 76 w 85"/>
                <a:gd name="T69" fmla="*/ 3 h 68"/>
                <a:gd name="T70" fmla="*/ 82 w 85"/>
                <a:gd name="T71" fmla="*/ 2 h 68"/>
                <a:gd name="T72" fmla="*/ 83 w 85"/>
                <a:gd name="T73" fmla="*/ 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68">
                  <a:moveTo>
                    <a:pt x="83" y="9"/>
                  </a:moveTo>
                  <a:cubicBezTo>
                    <a:pt x="71" y="25"/>
                    <a:pt x="64" y="44"/>
                    <a:pt x="62" y="66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48"/>
                    <a:pt x="59" y="32"/>
                    <a:pt x="67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3" y="17"/>
                    <a:pt x="59" y="16"/>
                    <a:pt x="55" y="13"/>
                  </a:cubicBezTo>
                  <a:cubicBezTo>
                    <a:pt x="52" y="16"/>
                    <a:pt x="48" y="17"/>
                    <a:pt x="44" y="17"/>
                  </a:cubicBezTo>
                  <a:cubicBezTo>
                    <a:pt x="39" y="17"/>
                    <a:pt x="34" y="16"/>
                    <a:pt x="30" y="12"/>
                  </a:cubicBezTo>
                  <a:cubicBezTo>
                    <a:pt x="26" y="15"/>
                    <a:pt x="21" y="17"/>
                    <a:pt x="17" y="16"/>
                  </a:cubicBezTo>
                  <a:cubicBezTo>
                    <a:pt x="28" y="38"/>
                    <a:pt x="30" y="59"/>
                    <a:pt x="30" y="66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1" y="58"/>
                    <a:pt x="17" y="3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5"/>
                    <a:pt x="14" y="7"/>
                    <a:pt x="16" y="7"/>
                  </a:cubicBezTo>
                  <a:cubicBezTo>
                    <a:pt x="20" y="7"/>
                    <a:pt x="23" y="6"/>
                    <a:pt x="27" y="2"/>
                  </a:cubicBezTo>
                  <a:cubicBezTo>
                    <a:pt x="28" y="1"/>
                    <a:pt x="29" y="1"/>
                    <a:pt x="31" y="1"/>
                  </a:cubicBezTo>
                  <a:cubicBezTo>
                    <a:pt x="32" y="1"/>
                    <a:pt x="33" y="2"/>
                    <a:pt x="34" y="3"/>
                  </a:cubicBezTo>
                  <a:cubicBezTo>
                    <a:pt x="37" y="6"/>
                    <a:pt x="40" y="8"/>
                    <a:pt x="43" y="8"/>
                  </a:cubicBezTo>
                  <a:cubicBezTo>
                    <a:pt x="47" y="8"/>
                    <a:pt x="50" y="5"/>
                    <a:pt x="52" y="3"/>
                  </a:cubicBezTo>
                  <a:cubicBezTo>
                    <a:pt x="53" y="2"/>
                    <a:pt x="54" y="1"/>
                    <a:pt x="55" y="1"/>
                  </a:cubicBezTo>
                  <a:cubicBezTo>
                    <a:pt x="57" y="1"/>
                    <a:pt x="58" y="2"/>
                    <a:pt x="59" y="3"/>
                  </a:cubicBezTo>
                  <a:cubicBezTo>
                    <a:pt x="61" y="6"/>
                    <a:pt x="63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70" y="8"/>
                    <a:pt x="73" y="6"/>
                    <a:pt x="76" y="3"/>
                  </a:cubicBezTo>
                  <a:cubicBezTo>
                    <a:pt x="78" y="1"/>
                    <a:pt x="81" y="1"/>
                    <a:pt x="82" y="2"/>
                  </a:cubicBezTo>
                  <a:cubicBezTo>
                    <a:pt x="84" y="4"/>
                    <a:pt x="85" y="7"/>
                    <a:pt x="83" y="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8" name="菱形 37"/>
          <p:cNvSpPr/>
          <p:nvPr/>
        </p:nvSpPr>
        <p:spPr>
          <a:xfrm>
            <a:off x="7538550" y="1462559"/>
            <a:ext cx="666040" cy="666040"/>
          </a:xfrm>
          <a:prstGeom prst="diamon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sx="110000" sy="110000" algn="ctr" rotWithShape="0">
              <a:srgbClr val="095A96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096000" y="2311153"/>
            <a:ext cx="1104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树牢红线意识</a:t>
            </a:r>
            <a:endParaRPr lang="zh-CN" altLang="en-US" sz="12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2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坚持问题导向</a:t>
            </a:r>
            <a:endParaRPr lang="zh-CN" altLang="en-US" sz="12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272119" y="2310906"/>
            <a:ext cx="12487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突出重点领域和关键环节</a:t>
            </a:r>
            <a:endParaRPr lang="zh-CN" altLang="en-US" sz="12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3992" y="3626287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800" dirty="0" smtClean="0">
                <a:gradFill>
                  <a:gsLst>
                    <a:gs pos="0">
                      <a:srgbClr val="00A2A8"/>
                    </a:gs>
                    <a:gs pos="84000">
                      <a:srgbClr val="095A96"/>
                    </a:gs>
                  </a:gsLst>
                  <a:lin ang="5400000" scaled="0"/>
                </a:gradFill>
              </a:rPr>
              <a:t>目 标</a:t>
            </a:r>
            <a:endParaRPr lang="zh-CN" altLang="en-US" sz="2800" dirty="0">
              <a:gradFill>
                <a:gsLst>
                  <a:gs pos="0">
                    <a:srgbClr val="00A2A8"/>
                  </a:gs>
                  <a:gs pos="84000">
                    <a:srgbClr val="095A96"/>
                  </a:gs>
                </a:gsLst>
                <a:lin ang="5400000" scaled="0"/>
              </a:gradFill>
            </a:endParaRPr>
          </a:p>
        </p:txBody>
      </p:sp>
      <p:sp>
        <p:nvSpPr>
          <p:cNvPr id="49" name="TextBox 24"/>
          <p:cNvSpPr txBox="1"/>
          <p:nvPr/>
        </p:nvSpPr>
        <p:spPr>
          <a:xfrm>
            <a:off x="543992" y="3410869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以确保零死亡为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11000">
    <p:push dir="u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75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fill="hold" grpId="0" nodeType="withEffect" p14:presetBounceEnd="5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7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8" fill="hold" grpId="0" nodeType="withEffect" p14:presetBounceEnd="5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6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75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2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8" fill="hold" grpId="0" nodeType="withEffect" p14:presetBounceEnd="5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7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75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5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8" presetID="23" presetClass="entr" presetSubtype="27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3" presetClass="entr" presetSubtype="28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5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1" presetID="23" presetClass="entr" presetSubtype="27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3" presetClass="entr" presetSubtype="28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2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74" presetID="23" presetClass="entr" presetSubtype="27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23" presetClass="entr" presetSubtype="28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83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85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8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9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42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5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0" grpId="0"/>
          <p:bldP spid="21" grpId="0"/>
          <p:bldP spid="23" grpId="0"/>
          <p:bldP spid="24" grpId="0"/>
          <p:bldP spid="27" grpId="0" animBg="1"/>
          <p:bldP spid="28" grpId="0"/>
          <p:bldP spid="29" grpId="0"/>
          <p:bldP spid="31" grpId="0"/>
          <p:bldP spid="44" grpId="0" animBg="1"/>
          <p:bldP spid="42" grpId="0" animBg="1"/>
          <p:bldP spid="43" grpId="0" animBg="1"/>
          <p:bldP spid="38" grpId="0" animBg="1"/>
          <p:bldP spid="35" grpId="0"/>
          <p:bldP spid="36" grpId="0"/>
          <p:bldP spid="48" grpId="0"/>
          <p:bldP spid="4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75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7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75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2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75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5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75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8" presetID="23" presetClass="entr" presetSubtype="27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3" presetClass="entr" presetSubtype="28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5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1" presetID="23" presetClass="entr" presetSubtype="27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3" presetClass="entr" presetSubtype="28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0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2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74" presetID="23" presetClass="entr" presetSubtype="27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23" presetClass="entr" presetSubtype="28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83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85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8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9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42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5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20" grpId="0"/>
          <p:bldP spid="21" grpId="0"/>
          <p:bldP spid="23" grpId="0"/>
          <p:bldP spid="24" grpId="0"/>
          <p:bldP spid="27" grpId="0" animBg="1"/>
          <p:bldP spid="28" grpId="0"/>
          <p:bldP spid="29" grpId="0"/>
          <p:bldP spid="31" grpId="0"/>
          <p:bldP spid="44" grpId="0" animBg="1"/>
          <p:bldP spid="42" grpId="0" animBg="1"/>
          <p:bldP spid="43" grpId="0" animBg="1"/>
          <p:bldP spid="38" grpId="0" animBg="1"/>
          <p:bldP spid="35" grpId="0"/>
          <p:bldP spid="36" grpId="0"/>
          <p:bldP spid="48" grpId="0"/>
          <p:bldP spid="49" grpId="0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907941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工作思路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391" y="3256320"/>
            <a:ext cx="160831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围绕“安全风险预控”工作主线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40499" y="2948543"/>
            <a:ext cx="15080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围绕一条主线</a:t>
            </a:r>
            <a:endParaRPr lang="zh-CN" altLang="en-US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7120" y="3256320"/>
            <a:ext cx="1608310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加强安全质量标准化建设、应急能力建设、班组安全建设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487228" y="2948543"/>
            <a:ext cx="15080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加强三项建设</a:t>
            </a:r>
            <a:endParaRPr lang="zh-CN" altLang="en-US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74180" y="3256320"/>
            <a:ext cx="1608310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严抓安全生产评价、隐患排查治理、安全风险评估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224288" y="2948543"/>
            <a:ext cx="15080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</a:t>
            </a:r>
            <a:r>
              <a:rPr lang="zh-CN" altLang="en-US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抓三项工作</a:t>
            </a:r>
            <a:endParaRPr lang="zh-CN" altLang="en-US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5956300" y="1407768"/>
            <a:ext cx="0" cy="2799440"/>
          </a:xfrm>
          <a:prstGeom prst="line">
            <a:avLst/>
          </a:prstGeom>
          <a:ln w="19050"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五边形 18"/>
          <p:cNvSpPr/>
          <p:nvPr/>
        </p:nvSpPr>
        <p:spPr>
          <a:xfrm>
            <a:off x="5964519" y="1407768"/>
            <a:ext cx="1428510" cy="360000"/>
          </a:xfrm>
          <a:prstGeom prst="homePlate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035132" y="1433879"/>
            <a:ext cx="12618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提升四个能力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115290" y="1772781"/>
            <a:ext cx="1751882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安全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领导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能力  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指导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能力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自主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保安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能力   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应急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处置能力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五边形 21"/>
          <p:cNvSpPr/>
          <p:nvPr/>
        </p:nvSpPr>
        <p:spPr>
          <a:xfrm>
            <a:off x="5964519" y="2988569"/>
            <a:ext cx="1428510" cy="360000"/>
          </a:xfrm>
          <a:prstGeom prst="homePlate">
            <a:avLst/>
          </a:prstGeom>
          <a:gradFill>
            <a:gsLst>
              <a:gs pos="0">
                <a:srgbClr val="095A96"/>
              </a:gs>
              <a:gs pos="100000">
                <a:srgbClr val="00A2A8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035132" y="3014680"/>
            <a:ext cx="12618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确保五个到位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15290" y="3394678"/>
            <a:ext cx="225401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确保责任分工到位、工作部署到位、跟进指导到位、督办检查到位、考核问责到位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701862" y="1235732"/>
            <a:ext cx="1440000" cy="1440000"/>
          </a:xfrm>
          <a:prstGeom prst="ellipse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7" name="图片 6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2483175" y="1223032"/>
            <a:ext cx="1440000" cy="1440000"/>
          </a:xfrm>
          <a:prstGeom prst="ellipse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27" name="图片 26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4174180" y="1210264"/>
            <a:ext cx="1440000" cy="1440000"/>
          </a:xfrm>
          <a:prstGeom prst="ellipse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75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50"/>
                            </p:stCondLst>
                            <p:childTnLst>
                              <p:par>
                                <p:cTn id="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5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250"/>
                            </p:stCondLst>
                            <p:childTnLst>
                              <p:par>
                                <p:cTn id="8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750"/>
                            </p:stCondLst>
                            <p:childTnLst>
                              <p:par>
                                <p:cTn id="8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25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1" grpId="0" uiExpand="1" build="p"/>
      <p:bldP spid="22" grpId="0" animBg="1"/>
      <p:bldP spid="23" grpId="0"/>
      <p:bldP spid="2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5748624" y="4372333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下载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www.ypppt.com/xiazai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509004" y="391777"/>
            <a:ext cx="1869743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工作思路和工作计划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62001" y="1277938"/>
            <a:ext cx="2209800" cy="3245620"/>
            <a:chOff x="762001" y="1277938"/>
            <a:chExt cx="2209800" cy="3245620"/>
          </a:xfrm>
        </p:grpSpPr>
        <p:grpSp>
          <p:nvGrpSpPr>
            <p:cNvPr id="2" name="组合 1"/>
            <p:cNvGrpSpPr/>
            <p:nvPr/>
          </p:nvGrpSpPr>
          <p:grpSpPr>
            <a:xfrm>
              <a:off x="762001" y="1277938"/>
              <a:ext cx="2209800" cy="3245620"/>
              <a:chOff x="762001" y="1277938"/>
              <a:chExt cx="2209800" cy="3245620"/>
            </a:xfrm>
          </p:grpSpPr>
          <p:sp>
            <p:nvSpPr>
              <p:cNvPr id="10" name="圆角矩形 9"/>
              <p:cNvSpPr/>
              <p:nvPr/>
            </p:nvSpPr>
            <p:spPr>
              <a:xfrm>
                <a:off x="762001" y="1277938"/>
                <a:ext cx="2209800" cy="3245620"/>
              </a:xfrm>
              <a:prstGeom prst="roundRect">
                <a:avLst/>
              </a:prstGeom>
              <a:gradFill>
                <a:gsLst>
                  <a:gs pos="0">
                    <a:srgbClr val="095A96"/>
                  </a:gs>
                  <a:gs pos="100000">
                    <a:srgbClr val="00A2A8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40" name="图片 39"/>
              <p:cNvPicPr/>
              <p:nvPr/>
            </p:nvPicPr>
            <p:blipFill>
              <a:blip r:embed="rId2" cstate="screen"/>
              <a:stretch>
                <a:fillRect/>
              </a:stretch>
            </p:blipFill>
            <p:spPr>
              <a:xfrm>
                <a:off x="1443875" y="1647203"/>
                <a:ext cx="720000" cy="720000"/>
              </a:xfrm>
              <a:prstGeom prst="ellipse">
                <a:avLst/>
              </a:prstGeom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13" name="TextBox 11"/>
            <p:cNvSpPr txBox="1"/>
            <p:nvPr/>
          </p:nvSpPr>
          <p:spPr>
            <a:xfrm>
              <a:off x="908051" y="2492098"/>
              <a:ext cx="191770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抓安全生产，既要通过抓载体，抓培训，抓建章立制等形式，提高安全生产水平，更要转变人的安全行为，提高人的意识安全。要坚持“严密制订、严格执行、严肃考核”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1393886" y="3899462"/>
              <a:ext cx="324000" cy="324000"/>
              <a:chOff x="7569522" y="4424090"/>
              <a:chExt cx="324000" cy="324000"/>
            </a:xfrm>
          </p:grpSpPr>
          <p:sp>
            <p:nvSpPr>
              <p:cNvPr id="15" name="椭圆 14"/>
              <p:cNvSpPr/>
              <p:nvPr/>
            </p:nvSpPr>
            <p:spPr>
              <a:xfrm>
                <a:off x="7569522" y="442409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我图QQF4D2CD6C74639"/>
              <p:cNvSpPr>
                <a:spLocks noChangeAspect="1"/>
              </p:cNvSpPr>
              <p:nvPr/>
            </p:nvSpPr>
            <p:spPr>
              <a:xfrm>
                <a:off x="7672122" y="4516789"/>
                <a:ext cx="118801" cy="138602"/>
              </a:xfrm>
              <a:custGeom>
                <a:avLst/>
                <a:gdLst/>
                <a:ahLst/>
                <a:cxnLst/>
                <a:rect l="l" t="t" r="r" b="b"/>
                <a:pathLst>
                  <a:path w="220435" h="257175">
                    <a:moveTo>
                      <a:pt x="59701" y="183697"/>
                    </a:moveTo>
                    <a:cubicBezTo>
                      <a:pt x="58362" y="183697"/>
                      <a:pt x="57261" y="184127"/>
                      <a:pt x="56400" y="184988"/>
                    </a:cubicBezTo>
                    <a:cubicBezTo>
                      <a:pt x="55539" y="185850"/>
                      <a:pt x="55109" y="186950"/>
                      <a:pt x="55109" y="188289"/>
                    </a:cubicBezTo>
                    <a:lnTo>
                      <a:pt x="55109" y="197474"/>
                    </a:lnTo>
                    <a:cubicBezTo>
                      <a:pt x="55109" y="198814"/>
                      <a:pt x="55539" y="199914"/>
                      <a:pt x="56400" y="200775"/>
                    </a:cubicBezTo>
                    <a:cubicBezTo>
                      <a:pt x="57261" y="201636"/>
                      <a:pt x="58362" y="202067"/>
                      <a:pt x="59701" y="202067"/>
                    </a:cubicBezTo>
                    <a:lnTo>
                      <a:pt x="160734" y="202067"/>
                    </a:lnTo>
                    <a:cubicBezTo>
                      <a:pt x="162074" y="202067"/>
                      <a:pt x="163174" y="201636"/>
                      <a:pt x="164035" y="200775"/>
                    </a:cubicBezTo>
                    <a:cubicBezTo>
                      <a:pt x="164896" y="199914"/>
                      <a:pt x="165327" y="198814"/>
                      <a:pt x="165327" y="197474"/>
                    </a:cubicBezTo>
                    <a:lnTo>
                      <a:pt x="165327" y="188289"/>
                    </a:lnTo>
                    <a:cubicBezTo>
                      <a:pt x="165327" y="186950"/>
                      <a:pt x="164896" y="185850"/>
                      <a:pt x="164035" y="184988"/>
                    </a:cubicBezTo>
                    <a:cubicBezTo>
                      <a:pt x="163174" y="184127"/>
                      <a:pt x="162074" y="183697"/>
                      <a:pt x="160734" y="183697"/>
                    </a:cubicBezTo>
                    <a:close/>
                    <a:moveTo>
                      <a:pt x="59701" y="146958"/>
                    </a:moveTo>
                    <a:cubicBezTo>
                      <a:pt x="58362" y="146958"/>
                      <a:pt x="57261" y="147388"/>
                      <a:pt x="56400" y="148249"/>
                    </a:cubicBezTo>
                    <a:cubicBezTo>
                      <a:pt x="55539" y="149110"/>
                      <a:pt x="55109" y="150210"/>
                      <a:pt x="55109" y="151550"/>
                    </a:cubicBezTo>
                    <a:lnTo>
                      <a:pt x="55109" y="160735"/>
                    </a:lnTo>
                    <a:cubicBezTo>
                      <a:pt x="55109" y="162074"/>
                      <a:pt x="55539" y="163174"/>
                      <a:pt x="56400" y="164036"/>
                    </a:cubicBezTo>
                    <a:cubicBezTo>
                      <a:pt x="57261" y="164897"/>
                      <a:pt x="58362" y="165327"/>
                      <a:pt x="59701" y="165327"/>
                    </a:cubicBezTo>
                    <a:lnTo>
                      <a:pt x="160734" y="165327"/>
                    </a:lnTo>
                    <a:cubicBezTo>
                      <a:pt x="162074" y="165327"/>
                      <a:pt x="163174" y="164897"/>
                      <a:pt x="164035" y="164036"/>
                    </a:cubicBezTo>
                    <a:cubicBezTo>
                      <a:pt x="164896" y="163174"/>
                      <a:pt x="165327" y="162074"/>
                      <a:pt x="165327" y="160735"/>
                    </a:cubicBezTo>
                    <a:lnTo>
                      <a:pt x="165327" y="151550"/>
                    </a:lnTo>
                    <a:cubicBezTo>
                      <a:pt x="165327" y="150210"/>
                      <a:pt x="164896" y="149110"/>
                      <a:pt x="164035" y="148249"/>
                    </a:cubicBezTo>
                    <a:cubicBezTo>
                      <a:pt x="163174" y="147388"/>
                      <a:pt x="162074" y="146958"/>
                      <a:pt x="160734" y="146958"/>
                    </a:cubicBezTo>
                    <a:close/>
                    <a:moveTo>
                      <a:pt x="59701" y="110218"/>
                    </a:moveTo>
                    <a:cubicBezTo>
                      <a:pt x="58362" y="110218"/>
                      <a:pt x="57261" y="110649"/>
                      <a:pt x="56400" y="111510"/>
                    </a:cubicBezTo>
                    <a:cubicBezTo>
                      <a:pt x="55539" y="112371"/>
                      <a:pt x="55109" y="113471"/>
                      <a:pt x="55109" y="114811"/>
                    </a:cubicBezTo>
                    <a:lnTo>
                      <a:pt x="55109" y="123995"/>
                    </a:lnTo>
                    <a:cubicBezTo>
                      <a:pt x="55109" y="125335"/>
                      <a:pt x="55539" y="126435"/>
                      <a:pt x="56400" y="127296"/>
                    </a:cubicBezTo>
                    <a:cubicBezTo>
                      <a:pt x="57261" y="128157"/>
                      <a:pt x="58362" y="128588"/>
                      <a:pt x="59701" y="128588"/>
                    </a:cubicBezTo>
                    <a:lnTo>
                      <a:pt x="160734" y="128588"/>
                    </a:lnTo>
                    <a:cubicBezTo>
                      <a:pt x="162074" y="128588"/>
                      <a:pt x="163174" y="128157"/>
                      <a:pt x="164035" y="127296"/>
                    </a:cubicBezTo>
                    <a:cubicBezTo>
                      <a:pt x="164896" y="126435"/>
                      <a:pt x="165327" y="125335"/>
                      <a:pt x="165327" y="123995"/>
                    </a:cubicBezTo>
                    <a:lnTo>
                      <a:pt x="165327" y="114811"/>
                    </a:lnTo>
                    <a:cubicBezTo>
                      <a:pt x="165327" y="113471"/>
                      <a:pt x="164896" y="112371"/>
                      <a:pt x="164035" y="111510"/>
                    </a:cubicBezTo>
                    <a:cubicBezTo>
                      <a:pt x="163174" y="110649"/>
                      <a:pt x="162074" y="110218"/>
                      <a:pt x="160734" y="110218"/>
                    </a:cubicBezTo>
                    <a:close/>
                    <a:moveTo>
                      <a:pt x="146957" y="5741"/>
                    </a:moveTo>
                    <a:cubicBezTo>
                      <a:pt x="149062" y="7080"/>
                      <a:pt x="150784" y="8420"/>
                      <a:pt x="152123" y="9759"/>
                    </a:cubicBezTo>
                    <a:lnTo>
                      <a:pt x="210677" y="68312"/>
                    </a:lnTo>
                    <a:cubicBezTo>
                      <a:pt x="212016" y="69652"/>
                      <a:pt x="213355" y="71374"/>
                      <a:pt x="214695" y="73479"/>
                    </a:cubicBezTo>
                    <a:lnTo>
                      <a:pt x="146957" y="73479"/>
                    </a:lnTo>
                    <a:close/>
                    <a:moveTo>
                      <a:pt x="13777" y="0"/>
                    </a:moveTo>
                    <a:lnTo>
                      <a:pt x="128587" y="0"/>
                    </a:lnTo>
                    <a:lnTo>
                      <a:pt x="128587" y="78071"/>
                    </a:lnTo>
                    <a:cubicBezTo>
                      <a:pt x="128587" y="81898"/>
                      <a:pt x="129927" y="85151"/>
                      <a:pt x="132606" y="87830"/>
                    </a:cubicBezTo>
                    <a:cubicBezTo>
                      <a:pt x="135285" y="90509"/>
                      <a:pt x="138537" y="91849"/>
                      <a:pt x="142364" y="91849"/>
                    </a:cubicBezTo>
                    <a:lnTo>
                      <a:pt x="220435" y="91849"/>
                    </a:lnTo>
                    <a:lnTo>
                      <a:pt x="220435" y="243398"/>
                    </a:lnTo>
                    <a:cubicBezTo>
                      <a:pt x="220435" y="247225"/>
                      <a:pt x="219096" y="250478"/>
                      <a:pt x="216417" y="253157"/>
                    </a:cubicBezTo>
                    <a:cubicBezTo>
                      <a:pt x="213738" y="255836"/>
                      <a:pt x="210485" y="257175"/>
                      <a:pt x="206658" y="257175"/>
                    </a:cubicBezTo>
                    <a:lnTo>
                      <a:pt x="13777" y="257175"/>
                    </a:lnTo>
                    <a:cubicBezTo>
                      <a:pt x="9950" y="257175"/>
                      <a:pt x="6697" y="255836"/>
                      <a:pt x="4018" y="253157"/>
                    </a:cubicBezTo>
                    <a:cubicBezTo>
                      <a:pt x="1339" y="250478"/>
                      <a:pt x="0" y="247225"/>
                      <a:pt x="0" y="243398"/>
                    </a:cubicBezTo>
                    <a:lnTo>
                      <a:pt x="0" y="13778"/>
                    </a:lnTo>
                    <a:cubicBezTo>
                      <a:pt x="0" y="9951"/>
                      <a:pt x="1339" y="6698"/>
                      <a:pt x="4018" y="4019"/>
                    </a:cubicBezTo>
                    <a:cubicBezTo>
                      <a:pt x="6697" y="1340"/>
                      <a:pt x="9950" y="0"/>
                      <a:pt x="13777" y="0"/>
                    </a:cubicBezTo>
                    <a:close/>
                  </a:path>
                </a:pathLst>
              </a:custGeom>
              <a:solidFill>
                <a:srgbClr val="095A9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algn="ctr"/>
                <a:endParaRPr lang="en-US" sz="2000" dirty="0">
                  <a:solidFill>
                    <a:prstClr val="black"/>
                  </a:solidFill>
                  <a:latin typeface="FontAwesome" pitchFamily="2" charset="0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942744" y="3899462"/>
              <a:ext cx="324000" cy="324000"/>
              <a:chOff x="8037610" y="4424090"/>
              <a:chExt cx="324000" cy="324000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8037610" y="442409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任意多边形 18"/>
              <p:cNvSpPr>
                <a:spLocks noChangeAspect="1"/>
              </p:cNvSpPr>
              <p:nvPr/>
            </p:nvSpPr>
            <p:spPr>
              <a:xfrm>
                <a:off x="8128121" y="4516789"/>
                <a:ext cx="142979" cy="138602"/>
              </a:xfrm>
              <a:custGeom>
                <a:avLst/>
                <a:gdLst/>
                <a:ahLst/>
                <a:cxnLst/>
                <a:rect l="l" t="t" r="r" b="b"/>
                <a:pathLst>
                  <a:path w="252551" h="244817">
                    <a:moveTo>
                      <a:pt x="44632" y="163733"/>
                    </a:moveTo>
                    <a:cubicBezTo>
                      <a:pt x="52095" y="164881"/>
                      <a:pt x="76444" y="166220"/>
                      <a:pt x="117680" y="167751"/>
                    </a:cubicBezTo>
                    <a:lnTo>
                      <a:pt x="115528" y="220564"/>
                    </a:lnTo>
                    <a:lnTo>
                      <a:pt x="115241" y="223721"/>
                    </a:lnTo>
                    <a:lnTo>
                      <a:pt x="54965" y="219559"/>
                    </a:lnTo>
                    <a:cubicBezTo>
                      <a:pt x="51521" y="219272"/>
                      <a:pt x="48316" y="217765"/>
                      <a:pt x="45350" y="215039"/>
                    </a:cubicBezTo>
                    <a:cubicBezTo>
                      <a:pt x="42384" y="212312"/>
                      <a:pt x="40136" y="209178"/>
                      <a:pt x="38605" y="205638"/>
                    </a:cubicBezTo>
                    <a:cubicBezTo>
                      <a:pt x="37552" y="203055"/>
                      <a:pt x="36859" y="200424"/>
                      <a:pt x="36524" y="197745"/>
                    </a:cubicBezTo>
                    <a:cubicBezTo>
                      <a:pt x="36189" y="195066"/>
                      <a:pt x="36380" y="191957"/>
                      <a:pt x="37098" y="188417"/>
                    </a:cubicBezTo>
                    <a:cubicBezTo>
                      <a:pt x="37815" y="184877"/>
                      <a:pt x="38389" y="182246"/>
                      <a:pt x="38820" y="180524"/>
                    </a:cubicBezTo>
                    <a:cubicBezTo>
                      <a:pt x="39251" y="178802"/>
                      <a:pt x="40279" y="175740"/>
                      <a:pt x="41906" y="171339"/>
                    </a:cubicBezTo>
                    <a:cubicBezTo>
                      <a:pt x="43532" y="166938"/>
                      <a:pt x="44441" y="164402"/>
                      <a:pt x="44632" y="163733"/>
                    </a:cubicBezTo>
                    <a:close/>
                    <a:moveTo>
                      <a:pt x="164753" y="140197"/>
                    </a:moveTo>
                    <a:lnTo>
                      <a:pt x="165757" y="165024"/>
                    </a:lnTo>
                    <a:cubicBezTo>
                      <a:pt x="182022" y="166555"/>
                      <a:pt x="195560" y="166794"/>
                      <a:pt x="206371" y="165742"/>
                    </a:cubicBezTo>
                    <a:cubicBezTo>
                      <a:pt x="217183" y="164689"/>
                      <a:pt x="225315" y="163111"/>
                      <a:pt x="230768" y="161006"/>
                    </a:cubicBezTo>
                    <a:lnTo>
                      <a:pt x="238805" y="157849"/>
                    </a:lnTo>
                    <a:lnTo>
                      <a:pt x="211825" y="209370"/>
                    </a:lnTo>
                    <a:cubicBezTo>
                      <a:pt x="210677" y="212144"/>
                      <a:pt x="208931" y="214369"/>
                      <a:pt x="206587" y="216043"/>
                    </a:cubicBezTo>
                    <a:cubicBezTo>
                      <a:pt x="204242" y="217717"/>
                      <a:pt x="202162" y="218698"/>
                      <a:pt x="200344" y="218985"/>
                    </a:cubicBezTo>
                    <a:lnTo>
                      <a:pt x="197760" y="219559"/>
                    </a:lnTo>
                    <a:cubicBezTo>
                      <a:pt x="190968" y="220229"/>
                      <a:pt x="180491" y="220803"/>
                      <a:pt x="166331" y="221281"/>
                    </a:cubicBezTo>
                    <a:lnTo>
                      <a:pt x="167479" y="244817"/>
                    </a:lnTo>
                    <a:lnTo>
                      <a:pt x="134471" y="192148"/>
                    </a:lnTo>
                    <a:close/>
                    <a:moveTo>
                      <a:pt x="0" y="81213"/>
                    </a:moveTo>
                    <a:lnTo>
                      <a:pt x="62141" y="83653"/>
                    </a:lnTo>
                    <a:lnTo>
                      <a:pt x="87973" y="138044"/>
                    </a:lnTo>
                    <a:lnTo>
                      <a:pt x="66877" y="124841"/>
                    </a:lnTo>
                    <a:cubicBezTo>
                      <a:pt x="60849" y="131729"/>
                      <a:pt x="55515" y="138642"/>
                      <a:pt x="50875" y="145578"/>
                    </a:cubicBezTo>
                    <a:cubicBezTo>
                      <a:pt x="46235" y="152515"/>
                      <a:pt x="42767" y="158494"/>
                      <a:pt x="40470" y="163517"/>
                    </a:cubicBezTo>
                    <a:cubicBezTo>
                      <a:pt x="38174" y="168540"/>
                      <a:pt x="36285" y="173061"/>
                      <a:pt x="34802" y="177079"/>
                    </a:cubicBezTo>
                    <a:cubicBezTo>
                      <a:pt x="33319" y="181098"/>
                      <a:pt x="32434" y="184111"/>
                      <a:pt x="32147" y="186121"/>
                    </a:cubicBezTo>
                    <a:lnTo>
                      <a:pt x="31573" y="189134"/>
                    </a:lnTo>
                    <a:lnTo>
                      <a:pt x="4305" y="137900"/>
                    </a:lnTo>
                    <a:cubicBezTo>
                      <a:pt x="2679" y="135413"/>
                      <a:pt x="1818" y="132734"/>
                      <a:pt x="1722" y="129864"/>
                    </a:cubicBezTo>
                    <a:cubicBezTo>
                      <a:pt x="1626" y="126993"/>
                      <a:pt x="1913" y="124745"/>
                      <a:pt x="2583" y="123119"/>
                    </a:cubicBezTo>
                    <a:lnTo>
                      <a:pt x="3731" y="120535"/>
                    </a:lnTo>
                    <a:cubicBezTo>
                      <a:pt x="7080" y="114508"/>
                      <a:pt x="12533" y="105514"/>
                      <a:pt x="20092" y="93555"/>
                    </a:cubicBezTo>
                    <a:close/>
                    <a:moveTo>
                      <a:pt x="220148" y="69301"/>
                    </a:moveTo>
                    <a:lnTo>
                      <a:pt x="250573" y="121396"/>
                    </a:lnTo>
                    <a:cubicBezTo>
                      <a:pt x="252295" y="124936"/>
                      <a:pt x="252893" y="128572"/>
                      <a:pt x="252367" y="132303"/>
                    </a:cubicBezTo>
                    <a:cubicBezTo>
                      <a:pt x="251841" y="136035"/>
                      <a:pt x="250525" y="139575"/>
                      <a:pt x="248420" y="142923"/>
                    </a:cubicBezTo>
                    <a:cubicBezTo>
                      <a:pt x="247177" y="144837"/>
                      <a:pt x="245598" y="146607"/>
                      <a:pt x="243685" y="148233"/>
                    </a:cubicBezTo>
                    <a:cubicBezTo>
                      <a:pt x="241771" y="149860"/>
                      <a:pt x="239953" y="151199"/>
                      <a:pt x="238231" y="152252"/>
                    </a:cubicBezTo>
                    <a:cubicBezTo>
                      <a:pt x="236509" y="153304"/>
                      <a:pt x="234189" y="154357"/>
                      <a:pt x="231271" y="155409"/>
                    </a:cubicBezTo>
                    <a:cubicBezTo>
                      <a:pt x="228353" y="156461"/>
                      <a:pt x="226104" y="157227"/>
                      <a:pt x="224526" y="157705"/>
                    </a:cubicBezTo>
                    <a:cubicBezTo>
                      <a:pt x="222947" y="158184"/>
                      <a:pt x="220483" y="158853"/>
                      <a:pt x="217135" y="159714"/>
                    </a:cubicBezTo>
                    <a:cubicBezTo>
                      <a:pt x="213786" y="160575"/>
                      <a:pt x="211586" y="161149"/>
                      <a:pt x="210533" y="161436"/>
                    </a:cubicBezTo>
                    <a:cubicBezTo>
                      <a:pt x="207280" y="154548"/>
                      <a:pt x="194603" y="133691"/>
                      <a:pt x="172502" y="98865"/>
                    </a:cubicBezTo>
                    <a:lnTo>
                      <a:pt x="217422" y="70880"/>
                    </a:lnTo>
                    <a:close/>
                    <a:moveTo>
                      <a:pt x="109931" y="1707"/>
                    </a:moveTo>
                    <a:lnTo>
                      <a:pt x="168053" y="1850"/>
                    </a:lnTo>
                    <a:cubicBezTo>
                      <a:pt x="171019" y="1563"/>
                      <a:pt x="173794" y="2065"/>
                      <a:pt x="176377" y="3357"/>
                    </a:cubicBezTo>
                    <a:cubicBezTo>
                      <a:pt x="178960" y="4649"/>
                      <a:pt x="180826" y="6012"/>
                      <a:pt x="181974" y="7447"/>
                    </a:cubicBezTo>
                    <a:lnTo>
                      <a:pt x="183553" y="9600"/>
                    </a:lnTo>
                    <a:cubicBezTo>
                      <a:pt x="187284" y="15436"/>
                      <a:pt x="192642" y="24525"/>
                      <a:pt x="199626" y="36867"/>
                    </a:cubicBezTo>
                    <a:lnTo>
                      <a:pt x="220005" y="24956"/>
                    </a:lnTo>
                    <a:lnTo>
                      <a:pt x="188432" y="78486"/>
                    </a:lnTo>
                    <a:lnTo>
                      <a:pt x="128300" y="75616"/>
                    </a:lnTo>
                    <a:lnTo>
                      <a:pt x="149971" y="63274"/>
                    </a:lnTo>
                    <a:cubicBezTo>
                      <a:pt x="146718" y="54759"/>
                      <a:pt x="143130" y="46818"/>
                      <a:pt x="139207" y="39451"/>
                    </a:cubicBezTo>
                    <a:cubicBezTo>
                      <a:pt x="135285" y="32084"/>
                      <a:pt x="131673" y="26176"/>
                      <a:pt x="128372" y="21727"/>
                    </a:cubicBezTo>
                    <a:cubicBezTo>
                      <a:pt x="125071" y="17278"/>
                      <a:pt x="121986" y="13451"/>
                      <a:pt x="119115" y="10246"/>
                    </a:cubicBezTo>
                    <a:cubicBezTo>
                      <a:pt x="116245" y="7041"/>
                      <a:pt x="113997" y="4816"/>
                      <a:pt x="112370" y="3572"/>
                    </a:cubicBezTo>
                    <a:close/>
                    <a:moveTo>
                      <a:pt x="92279" y="128"/>
                    </a:moveTo>
                    <a:cubicBezTo>
                      <a:pt x="94575" y="319"/>
                      <a:pt x="96895" y="893"/>
                      <a:pt x="99239" y="1850"/>
                    </a:cubicBezTo>
                    <a:cubicBezTo>
                      <a:pt x="101583" y="2807"/>
                      <a:pt x="103592" y="3812"/>
                      <a:pt x="105266" y="4864"/>
                    </a:cubicBezTo>
                    <a:cubicBezTo>
                      <a:pt x="106941" y="5916"/>
                      <a:pt x="108926" y="7495"/>
                      <a:pt x="111222" y="9600"/>
                    </a:cubicBezTo>
                    <a:cubicBezTo>
                      <a:pt x="113518" y="11705"/>
                      <a:pt x="115241" y="13355"/>
                      <a:pt x="116389" y="14551"/>
                    </a:cubicBezTo>
                    <a:cubicBezTo>
                      <a:pt x="117537" y="15747"/>
                      <a:pt x="119259" y="17637"/>
                      <a:pt x="121555" y="20220"/>
                    </a:cubicBezTo>
                    <a:cubicBezTo>
                      <a:pt x="123851" y="22803"/>
                      <a:pt x="125382" y="24477"/>
                      <a:pt x="126148" y="25243"/>
                    </a:cubicBezTo>
                    <a:cubicBezTo>
                      <a:pt x="121651" y="31270"/>
                      <a:pt x="108974" y="52080"/>
                      <a:pt x="88117" y="87671"/>
                    </a:cubicBezTo>
                    <a:lnTo>
                      <a:pt x="42623" y="60834"/>
                    </a:lnTo>
                    <a:lnTo>
                      <a:pt x="39896" y="59112"/>
                    </a:lnTo>
                    <a:lnTo>
                      <a:pt x="72187" y="8021"/>
                    </a:lnTo>
                    <a:cubicBezTo>
                      <a:pt x="74100" y="5055"/>
                      <a:pt x="76970" y="2903"/>
                      <a:pt x="80797" y="1563"/>
                    </a:cubicBezTo>
                    <a:cubicBezTo>
                      <a:pt x="84625" y="224"/>
                      <a:pt x="88452" y="-255"/>
                      <a:pt x="92279" y="128"/>
                    </a:cubicBezTo>
                    <a:close/>
                  </a:path>
                </a:pathLst>
              </a:custGeom>
              <a:solidFill>
                <a:srgbClr val="095A9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algn="ctr"/>
                <a:endParaRPr lang="en-US" sz="2000" dirty="0">
                  <a:solidFill>
                    <a:srgbClr val="000000"/>
                  </a:solidFill>
                  <a:latin typeface="FontAwesome" pitchFamily="2" charset="0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3683000" y="1277937"/>
            <a:ext cx="4635500" cy="3272822"/>
            <a:chOff x="3683000" y="1277937"/>
            <a:chExt cx="4635500" cy="3272822"/>
          </a:xfrm>
        </p:grpSpPr>
        <p:sp>
          <p:nvSpPr>
            <p:cNvPr id="9" name="圆角矩形 8"/>
            <p:cNvSpPr/>
            <p:nvPr/>
          </p:nvSpPr>
          <p:spPr>
            <a:xfrm>
              <a:off x="3683000" y="1277937"/>
              <a:ext cx="4635500" cy="3272821"/>
            </a:xfrm>
            <a:prstGeom prst="roundRect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7876923" y="1581869"/>
              <a:ext cx="324000" cy="324000"/>
              <a:chOff x="7110732" y="4424090"/>
              <a:chExt cx="324000" cy="324000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7110732" y="442409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任意多边形 24"/>
              <p:cNvSpPr>
                <a:spLocks noChangeAspect="1"/>
              </p:cNvSpPr>
              <p:nvPr/>
            </p:nvSpPr>
            <p:spPr>
              <a:xfrm>
                <a:off x="7208762" y="4516789"/>
                <a:ext cx="127940" cy="138603"/>
              </a:xfrm>
              <a:custGeom>
                <a:avLst/>
                <a:gdLst/>
                <a:ahLst/>
                <a:cxnLst/>
                <a:rect l="l" t="t" r="r" b="b"/>
                <a:pathLst>
                  <a:path w="220435" h="238806">
                    <a:moveTo>
                      <a:pt x="57763" y="37027"/>
                    </a:moveTo>
                    <a:cubicBezTo>
                      <a:pt x="62786" y="37696"/>
                      <a:pt x="66781" y="40088"/>
                      <a:pt x="69747" y="44202"/>
                    </a:cubicBezTo>
                    <a:cubicBezTo>
                      <a:pt x="72808" y="48221"/>
                      <a:pt x="73980" y="52741"/>
                      <a:pt x="73263" y="57764"/>
                    </a:cubicBezTo>
                    <a:cubicBezTo>
                      <a:pt x="72545" y="62787"/>
                      <a:pt x="70177" y="66830"/>
                      <a:pt x="66159" y="69891"/>
                    </a:cubicBezTo>
                    <a:cubicBezTo>
                      <a:pt x="56783" y="76971"/>
                      <a:pt x="49535" y="85630"/>
                      <a:pt x="44417" y="95867"/>
                    </a:cubicBezTo>
                    <a:cubicBezTo>
                      <a:pt x="39298" y="106104"/>
                      <a:pt x="36739" y="117011"/>
                      <a:pt x="36739" y="128588"/>
                    </a:cubicBezTo>
                    <a:cubicBezTo>
                      <a:pt x="36739" y="138538"/>
                      <a:pt x="38676" y="148034"/>
                      <a:pt x="42551" y="157075"/>
                    </a:cubicBezTo>
                    <a:cubicBezTo>
                      <a:pt x="46426" y="166117"/>
                      <a:pt x="51664" y="173938"/>
                      <a:pt x="58266" y="180540"/>
                    </a:cubicBezTo>
                    <a:cubicBezTo>
                      <a:pt x="64867" y="187141"/>
                      <a:pt x="72689" y="192379"/>
                      <a:pt x="81730" y="196254"/>
                    </a:cubicBezTo>
                    <a:cubicBezTo>
                      <a:pt x="90771" y="200129"/>
                      <a:pt x="100267" y="202066"/>
                      <a:pt x="110217" y="202066"/>
                    </a:cubicBezTo>
                    <a:cubicBezTo>
                      <a:pt x="120168" y="202066"/>
                      <a:pt x="129663" y="200129"/>
                      <a:pt x="138705" y="196254"/>
                    </a:cubicBezTo>
                    <a:cubicBezTo>
                      <a:pt x="147746" y="192379"/>
                      <a:pt x="155567" y="187141"/>
                      <a:pt x="162169" y="180540"/>
                    </a:cubicBezTo>
                    <a:cubicBezTo>
                      <a:pt x="168771" y="173938"/>
                      <a:pt x="174009" y="166117"/>
                      <a:pt x="177884" y="157075"/>
                    </a:cubicBezTo>
                    <a:cubicBezTo>
                      <a:pt x="181759" y="148034"/>
                      <a:pt x="183696" y="138538"/>
                      <a:pt x="183696" y="128588"/>
                    </a:cubicBezTo>
                    <a:cubicBezTo>
                      <a:pt x="183696" y="117011"/>
                      <a:pt x="181137" y="106104"/>
                      <a:pt x="176018" y="95867"/>
                    </a:cubicBezTo>
                    <a:cubicBezTo>
                      <a:pt x="170899" y="85630"/>
                      <a:pt x="163652" y="76971"/>
                      <a:pt x="154276" y="69891"/>
                    </a:cubicBezTo>
                    <a:cubicBezTo>
                      <a:pt x="150257" y="66830"/>
                      <a:pt x="147889" y="62787"/>
                      <a:pt x="147172" y="57764"/>
                    </a:cubicBezTo>
                    <a:cubicBezTo>
                      <a:pt x="146454" y="52741"/>
                      <a:pt x="147626" y="48221"/>
                      <a:pt x="150688" y="44202"/>
                    </a:cubicBezTo>
                    <a:cubicBezTo>
                      <a:pt x="153654" y="40088"/>
                      <a:pt x="157672" y="37696"/>
                      <a:pt x="162743" y="37027"/>
                    </a:cubicBezTo>
                    <a:cubicBezTo>
                      <a:pt x="167814" y="36357"/>
                      <a:pt x="172358" y="37553"/>
                      <a:pt x="176377" y="40615"/>
                    </a:cubicBezTo>
                    <a:cubicBezTo>
                      <a:pt x="190345" y="51043"/>
                      <a:pt x="201181" y="63959"/>
                      <a:pt x="208882" y="79363"/>
                    </a:cubicBezTo>
                    <a:cubicBezTo>
                      <a:pt x="216584" y="94767"/>
                      <a:pt x="220435" y="111175"/>
                      <a:pt x="220435" y="128588"/>
                    </a:cubicBezTo>
                    <a:cubicBezTo>
                      <a:pt x="220435" y="143513"/>
                      <a:pt x="217517" y="157769"/>
                      <a:pt x="211681" y="171355"/>
                    </a:cubicBezTo>
                    <a:cubicBezTo>
                      <a:pt x="205845" y="184941"/>
                      <a:pt x="197999" y="196661"/>
                      <a:pt x="188145" y="206515"/>
                    </a:cubicBezTo>
                    <a:cubicBezTo>
                      <a:pt x="178290" y="216370"/>
                      <a:pt x="166570" y="224215"/>
                      <a:pt x="152984" y="230052"/>
                    </a:cubicBezTo>
                    <a:cubicBezTo>
                      <a:pt x="139398" y="235888"/>
                      <a:pt x="125143" y="238806"/>
                      <a:pt x="110217" y="238806"/>
                    </a:cubicBezTo>
                    <a:cubicBezTo>
                      <a:pt x="95292" y="238806"/>
                      <a:pt x="81036" y="235888"/>
                      <a:pt x="67451" y="230052"/>
                    </a:cubicBezTo>
                    <a:cubicBezTo>
                      <a:pt x="53865" y="224215"/>
                      <a:pt x="42144" y="216370"/>
                      <a:pt x="32290" y="206515"/>
                    </a:cubicBezTo>
                    <a:cubicBezTo>
                      <a:pt x="22435" y="196661"/>
                      <a:pt x="14590" y="184941"/>
                      <a:pt x="8754" y="171355"/>
                    </a:cubicBezTo>
                    <a:cubicBezTo>
                      <a:pt x="2918" y="157769"/>
                      <a:pt x="0" y="143513"/>
                      <a:pt x="0" y="128588"/>
                    </a:cubicBezTo>
                    <a:cubicBezTo>
                      <a:pt x="0" y="111175"/>
                      <a:pt x="3850" y="94767"/>
                      <a:pt x="11552" y="79363"/>
                    </a:cubicBezTo>
                    <a:cubicBezTo>
                      <a:pt x="19254" y="63959"/>
                      <a:pt x="30089" y="51043"/>
                      <a:pt x="44058" y="40615"/>
                    </a:cubicBezTo>
                    <a:cubicBezTo>
                      <a:pt x="48172" y="37553"/>
                      <a:pt x="52740" y="36357"/>
                      <a:pt x="57763" y="37027"/>
                    </a:cubicBezTo>
                    <a:close/>
                    <a:moveTo>
                      <a:pt x="110217" y="0"/>
                    </a:moveTo>
                    <a:cubicBezTo>
                      <a:pt x="115192" y="0"/>
                      <a:pt x="119498" y="1818"/>
                      <a:pt x="123134" y="5454"/>
                    </a:cubicBezTo>
                    <a:cubicBezTo>
                      <a:pt x="126769" y="9090"/>
                      <a:pt x="128587" y="13395"/>
                      <a:pt x="128587" y="18370"/>
                    </a:cubicBezTo>
                    <a:lnTo>
                      <a:pt x="128587" y="110218"/>
                    </a:lnTo>
                    <a:cubicBezTo>
                      <a:pt x="128587" y="115193"/>
                      <a:pt x="126769" y="119499"/>
                      <a:pt x="123134" y="123134"/>
                    </a:cubicBezTo>
                    <a:cubicBezTo>
                      <a:pt x="119498" y="126770"/>
                      <a:pt x="115192" y="128588"/>
                      <a:pt x="110217" y="128588"/>
                    </a:cubicBezTo>
                    <a:cubicBezTo>
                      <a:pt x="105242" y="128588"/>
                      <a:pt x="100937" y="126770"/>
                      <a:pt x="97301" y="123134"/>
                    </a:cubicBezTo>
                    <a:cubicBezTo>
                      <a:pt x="93666" y="119499"/>
                      <a:pt x="91848" y="115193"/>
                      <a:pt x="91848" y="110218"/>
                    </a:cubicBezTo>
                    <a:lnTo>
                      <a:pt x="91848" y="18370"/>
                    </a:lnTo>
                    <a:cubicBezTo>
                      <a:pt x="91848" y="13395"/>
                      <a:pt x="93666" y="9090"/>
                      <a:pt x="97301" y="5454"/>
                    </a:cubicBezTo>
                    <a:cubicBezTo>
                      <a:pt x="100937" y="1818"/>
                      <a:pt x="105242" y="0"/>
                      <a:pt x="110217" y="0"/>
                    </a:cubicBez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algn="ctr"/>
                <a:endParaRPr lang="en-US" sz="2000" dirty="0">
                  <a:solidFill>
                    <a:srgbClr val="000000"/>
                  </a:solidFill>
                  <a:latin typeface="FontAwesome" pitchFamily="2" charset="0"/>
                </a:endParaRPr>
              </a:p>
            </p:txBody>
          </p:sp>
        </p:grpSp>
        <p:sp>
          <p:nvSpPr>
            <p:cNvPr id="26" name="TextBox 10"/>
            <p:cNvSpPr txBox="1"/>
            <p:nvPr/>
          </p:nvSpPr>
          <p:spPr>
            <a:xfrm>
              <a:off x="4779561" y="1353290"/>
              <a:ext cx="158113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在建章立制阶段</a:t>
              </a:r>
              <a:endParaRPr lang="zh-CN" altLang="en-US" sz="1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Box 11"/>
            <p:cNvSpPr txBox="1"/>
            <p:nvPr/>
          </p:nvSpPr>
          <p:spPr>
            <a:xfrm>
              <a:off x="4779561" y="1661966"/>
              <a:ext cx="3033862" cy="472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深入分析安全工作要求，以“全覆盖、高标准”为目标，制订环环相扣、保障有力的安全制度标准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TextBox 10"/>
            <p:cNvSpPr txBox="1"/>
            <p:nvPr/>
          </p:nvSpPr>
          <p:spPr>
            <a:xfrm>
              <a:off x="4779561" y="2453574"/>
              <a:ext cx="158113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在执行阶段</a:t>
              </a:r>
              <a:endParaRPr lang="zh-CN" altLang="en-US" sz="1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TextBox 11"/>
            <p:cNvSpPr txBox="1"/>
            <p:nvPr/>
          </p:nvSpPr>
          <p:spPr>
            <a:xfrm>
              <a:off x="4779561" y="2762250"/>
              <a:ext cx="3033862" cy="472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以“不折不扣、全面到位”为目标，加强宣贯和指导，严格监督和检查，确保制度标准得到有效落实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TextBox 10"/>
            <p:cNvSpPr txBox="1"/>
            <p:nvPr/>
          </p:nvSpPr>
          <p:spPr>
            <a:xfrm>
              <a:off x="4779561" y="3549586"/>
              <a:ext cx="158113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在考核评价阶段</a:t>
              </a:r>
              <a:endParaRPr lang="zh-CN" altLang="en-US" sz="1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TextBox 11"/>
            <p:cNvSpPr txBox="1"/>
            <p:nvPr/>
          </p:nvSpPr>
          <p:spPr>
            <a:xfrm>
              <a:off x="4779561" y="3858262"/>
              <a:ext cx="3033862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严格执行“责任追究制度化”，对责任事故按规定进行考核和处理，以此体现安全管理的严肃性，保证安全管理成效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37" name="图片 36"/>
            <p:cNvPicPr/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3799855" y="3770763"/>
              <a:ext cx="720000" cy="720000"/>
            </a:xfrm>
            <a:prstGeom prst="ellipse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8" name="图片 37"/>
            <p:cNvPicPr/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3799855" y="2638725"/>
              <a:ext cx="720000" cy="720000"/>
            </a:xfrm>
            <a:prstGeom prst="ellipse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9" name="图片 38"/>
            <p:cNvPicPr/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3799855" y="1414916"/>
              <a:ext cx="720000" cy="720000"/>
            </a:xfrm>
            <a:prstGeom prst="ellipse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5924" y="1833828"/>
            <a:ext cx="3477550" cy="2230172"/>
            <a:chOff x="225924" y="1833828"/>
            <a:chExt cx="3477550" cy="2230172"/>
          </a:xfrm>
        </p:grpSpPr>
        <p:sp>
          <p:nvSpPr>
            <p:cNvPr id="11" name="半闭框 10"/>
            <p:cNvSpPr/>
            <p:nvPr/>
          </p:nvSpPr>
          <p:spPr>
            <a:xfrm>
              <a:off x="225924" y="1833828"/>
              <a:ext cx="3477550" cy="2217472"/>
            </a:xfrm>
            <a:prstGeom prst="halfFrame">
              <a:avLst>
                <a:gd name="adj1" fmla="val 8333"/>
                <a:gd name="adj2" fmla="val 8333"/>
              </a:avLst>
            </a:prstGeom>
            <a:gradFill>
              <a:gsLst>
                <a:gs pos="0">
                  <a:srgbClr val="095A96"/>
                </a:gs>
                <a:gs pos="100000">
                  <a:srgbClr val="00A2A8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25924" y="1846528"/>
              <a:ext cx="3477550" cy="2217472"/>
              <a:chOff x="225924" y="1846528"/>
              <a:chExt cx="3477550" cy="2217472"/>
            </a:xfrm>
          </p:grpSpPr>
          <p:sp>
            <p:nvSpPr>
              <p:cNvPr id="26" name="半闭框 25"/>
              <p:cNvSpPr/>
              <p:nvPr/>
            </p:nvSpPr>
            <p:spPr>
              <a:xfrm flipV="1">
                <a:off x="225924" y="1846528"/>
                <a:ext cx="3477550" cy="2217472"/>
              </a:xfrm>
              <a:prstGeom prst="halfFrame">
                <a:avLst>
                  <a:gd name="adj1" fmla="val 8333"/>
                  <a:gd name="adj2" fmla="val 8333"/>
                </a:avLst>
              </a:prstGeom>
              <a:gradFill>
                <a:gsLst>
                  <a:gs pos="0">
                    <a:srgbClr val="095A96"/>
                  </a:gs>
                  <a:gs pos="100000">
                    <a:srgbClr val="00A2A8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25" name="图片 24"/>
              <p:cNvPicPr/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314824" y="1912777"/>
                <a:ext cx="3388650" cy="2027782"/>
              </a:xfrm>
              <a:prstGeom prst="rect">
                <a:avLst/>
              </a:prstGeom>
              <a:ln w="381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6" name="TextBox 12"/>
          <p:cNvSpPr txBox="1"/>
          <p:nvPr/>
        </p:nvSpPr>
        <p:spPr>
          <a:xfrm>
            <a:off x="509004" y="391777"/>
            <a:ext cx="907941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安全目标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399408" y="1384300"/>
            <a:ext cx="5744592" cy="31623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菱形 13"/>
          <p:cNvSpPr/>
          <p:nvPr/>
        </p:nvSpPr>
        <p:spPr>
          <a:xfrm>
            <a:off x="3031108" y="3213066"/>
            <a:ext cx="720000" cy="720000"/>
          </a:xfrm>
          <a:prstGeom prst="diamond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-2"/>
          <p:cNvSpPr/>
          <p:nvPr/>
        </p:nvSpPr>
        <p:spPr>
          <a:xfrm>
            <a:off x="3222880" y="3404838"/>
            <a:ext cx="336456" cy="336456"/>
          </a:xfrm>
          <a:custGeom>
            <a:avLst/>
            <a:gdLst>
              <a:gd name="connsiteX0" fmla="*/ 200025 w 323850"/>
              <a:gd name="connsiteY0" fmla="*/ 303213 h 336550"/>
              <a:gd name="connsiteX1" fmla="*/ 188912 w 323850"/>
              <a:gd name="connsiteY1" fmla="*/ 314326 h 336550"/>
              <a:gd name="connsiteX2" fmla="*/ 200025 w 323850"/>
              <a:gd name="connsiteY2" fmla="*/ 325439 h 336550"/>
              <a:gd name="connsiteX3" fmla="*/ 211138 w 323850"/>
              <a:gd name="connsiteY3" fmla="*/ 314326 h 336550"/>
              <a:gd name="connsiteX4" fmla="*/ 200025 w 323850"/>
              <a:gd name="connsiteY4" fmla="*/ 303213 h 336550"/>
              <a:gd name="connsiteX5" fmla="*/ 267890 w 323850"/>
              <a:gd name="connsiteY5" fmla="*/ 200026 h 336550"/>
              <a:gd name="connsiteX6" fmla="*/ 306529 w 323850"/>
              <a:gd name="connsiteY6" fmla="*/ 200026 h 336550"/>
              <a:gd name="connsiteX7" fmla="*/ 323850 w 323850"/>
              <a:gd name="connsiteY7" fmla="*/ 217105 h 336550"/>
              <a:gd name="connsiteX8" fmla="*/ 323850 w 323850"/>
              <a:gd name="connsiteY8" fmla="*/ 219733 h 336550"/>
              <a:gd name="connsiteX9" fmla="*/ 306529 w 323850"/>
              <a:gd name="connsiteY9" fmla="*/ 238126 h 336550"/>
              <a:gd name="connsiteX10" fmla="*/ 267890 w 323850"/>
              <a:gd name="connsiteY10" fmla="*/ 238126 h 336550"/>
              <a:gd name="connsiteX11" fmla="*/ 249237 w 323850"/>
              <a:gd name="connsiteY11" fmla="*/ 219733 h 336550"/>
              <a:gd name="connsiteX12" fmla="*/ 249237 w 323850"/>
              <a:gd name="connsiteY12" fmla="*/ 217105 h 336550"/>
              <a:gd name="connsiteX13" fmla="*/ 267890 w 323850"/>
              <a:gd name="connsiteY13" fmla="*/ 200026 h 336550"/>
              <a:gd name="connsiteX14" fmla="*/ 267890 w 323850"/>
              <a:gd name="connsiteY14" fmla="*/ 155576 h 336550"/>
              <a:gd name="connsiteX15" fmla="*/ 306529 w 323850"/>
              <a:gd name="connsiteY15" fmla="*/ 155576 h 336550"/>
              <a:gd name="connsiteX16" fmla="*/ 323850 w 323850"/>
              <a:gd name="connsiteY16" fmla="*/ 172528 h 336550"/>
              <a:gd name="connsiteX17" fmla="*/ 323850 w 323850"/>
              <a:gd name="connsiteY17" fmla="*/ 175137 h 336550"/>
              <a:gd name="connsiteX18" fmla="*/ 306529 w 323850"/>
              <a:gd name="connsiteY18" fmla="*/ 192089 h 336550"/>
              <a:gd name="connsiteX19" fmla="*/ 267890 w 323850"/>
              <a:gd name="connsiteY19" fmla="*/ 192089 h 336550"/>
              <a:gd name="connsiteX20" fmla="*/ 249237 w 323850"/>
              <a:gd name="connsiteY20" fmla="*/ 175137 h 336550"/>
              <a:gd name="connsiteX21" fmla="*/ 249237 w 323850"/>
              <a:gd name="connsiteY21" fmla="*/ 172528 h 336550"/>
              <a:gd name="connsiteX22" fmla="*/ 267890 w 323850"/>
              <a:gd name="connsiteY22" fmla="*/ 155576 h 336550"/>
              <a:gd name="connsiteX23" fmla="*/ 175670 w 323850"/>
              <a:gd name="connsiteY23" fmla="*/ 15876 h 336550"/>
              <a:gd name="connsiteX24" fmla="*/ 173037 w 323850"/>
              <a:gd name="connsiteY24" fmla="*/ 19686 h 336550"/>
              <a:gd name="connsiteX25" fmla="*/ 175670 w 323850"/>
              <a:gd name="connsiteY25" fmla="*/ 22226 h 336550"/>
              <a:gd name="connsiteX26" fmla="*/ 224379 w 323850"/>
              <a:gd name="connsiteY26" fmla="*/ 22226 h 336550"/>
              <a:gd name="connsiteX27" fmla="*/ 227012 w 323850"/>
              <a:gd name="connsiteY27" fmla="*/ 19686 h 336550"/>
              <a:gd name="connsiteX28" fmla="*/ 224379 w 323850"/>
              <a:gd name="connsiteY28" fmla="*/ 15876 h 336550"/>
              <a:gd name="connsiteX29" fmla="*/ 175670 w 323850"/>
              <a:gd name="connsiteY29" fmla="*/ 15876 h 336550"/>
              <a:gd name="connsiteX30" fmla="*/ 125064 w 323850"/>
              <a:gd name="connsiteY30" fmla="*/ 0 h 336550"/>
              <a:gd name="connsiteX31" fmla="*/ 276458 w 323850"/>
              <a:gd name="connsiteY31" fmla="*/ 0 h 336550"/>
              <a:gd name="connsiteX32" fmla="*/ 298837 w 323850"/>
              <a:gd name="connsiteY32" fmla="*/ 22349 h 336550"/>
              <a:gd name="connsiteX33" fmla="*/ 298837 w 323850"/>
              <a:gd name="connsiteY33" fmla="*/ 109116 h 336550"/>
              <a:gd name="connsiteX34" fmla="*/ 306736 w 323850"/>
              <a:gd name="connsiteY34" fmla="*/ 109116 h 336550"/>
              <a:gd name="connsiteX35" fmla="*/ 323850 w 323850"/>
              <a:gd name="connsiteY35" fmla="*/ 127521 h 336550"/>
              <a:gd name="connsiteX36" fmla="*/ 323850 w 323850"/>
              <a:gd name="connsiteY36" fmla="*/ 130150 h 336550"/>
              <a:gd name="connsiteX37" fmla="*/ 306736 w 323850"/>
              <a:gd name="connsiteY37" fmla="*/ 147241 h 336550"/>
              <a:gd name="connsiteX38" fmla="*/ 268559 w 323850"/>
              <a:gd name="connsiteY38" fmla="*/ 147241 h 336550"/>
              <a:gd name="connsiteX39" fmla="*/ 250128 w 323850"/>
              <a:gd name="connsiteY39" fmla="*/ 130150 h 336550"/>
              <a:gd name="connsiteX40" fmla="*/ 250128 w 323850"/>
              <a:gd name="connsiteY40" fmla="*/ 127521 h 336550"/>
              <a:gd name="connsiteX41" fmla="*/ 268559 w 323850"/>
              <a:gd name="connsiteY41" fmla="*/ 109116 h 336550"/>
              <a:gd name="connsiteX42" fmla="*/ 272508 w 323850"/>
              <a:gd name="connsiteY42" fmla="*/ 109116 h 336550"/>
              <a:gd name="connsiteX43" fmla="*/ 283040 w 323850"/>
              <a:gd name="connsiteY43" fmla="*/ 109116 h 336550"/>
              <a:gd name="connsiteX44" fmla="*/ 283040 w 323850"/>
              <a:gd name="connsiteY44" fmla="*/ 35496 h 336550"/>
              <a:gd name="connsiteX45" fmla="*/ 118481 w 323850"/>
              <a:gd name="connsiteY45" fmla="*/ 35496 h 336550"/>
              <a:gd name="connsiteX46" fmla="*/ 118481 w 323850"/>
              <a:gd name="connsiteY46" fmla="*/ 76250 h 336550"/>
              <a:gd name="connsiteX47" fmla="*/ 155342 w 323850"/>
              <a:gd name="connsiteY47" fmla="*/ 56530 h 336550"/>
              <a:gd name="connsiteX48" fmla="*/ 184305 w 323850"/>
              <a:gd name="connsiteY48" fmla="*/ 74935 h 336550"/>
              <a:gd name="connsiteX49" fmla="*/ 139545 w 323850"/>
              <a:gd name="connsiteY49" fmla="*/ 117004 h 336550"/>
              <a:gd name="connsiteX50" fmla="*/ 118481 w 323850"/>
              <a:gd name="connsiteY50" fmla="*/ 131465 h 336550"/>
              <a:gd name="connsiteX51" fmla="*/ 118481 w 323850"/>
              <a:gd name="connsiteY51" fmla="*/ 294481 h 336550"/>
              <a:gd name="connsiteX52" fmla="*/ 283040 w 323850"/>
              <a:gd name="connsiteY52" fmla="*/ 294481 h 336550"/>
              <a:gd name="connsiteX53" fmla="*/ 283040 w 323850"/>
              <a:gd name="connsiteY53" fmla="*/ 282649 h 336550"/>
              <a:gd name="connsiteX54" fmla="*/ 268559 w 323850"/>
              <a:gd name="connsiteY54" fmla="*/ 282649 h 336550"/>
              <a:gd name="connsiteX55" fmla="*/ 250128 w 323850"/>
              <a:gd name="connsiteY55" fmla="*/ 264244 h 336550"/>
              <a:gd name="connsiteX56" fmla="*/ 250128 w 323850"/>
              <a:gd name="connsiteY56" fmla="*/ 262930 h 336550"/>
              <a:gd name="connsiteX57" fmla="*/ 268559 w 323850"/>
              <a:gd name="connsiteY57" fmla="*/ 244525 h 336550"/>
              <a:gd name="connsiteX58" fmla="*/ 306736 w 323850"/>
              <a:gd name="connsiteY58" fmla="*/ 244525 h 336550"/>
              <a:gd name="connsiteX59" fmla="*/ 323850 w 323850"/>
              <a:gd name="connsiteY59" fmla="*/ 262930 h 336550"/>
              <a:gd name="connsiteX60" fmla="*/ 323850 w 323850"/>
              <a:gd name="connsiteY60" fmla="*/ 264244 h 336550"/>
              <a:gd name="connsiteX61" fmla="*/ 306736 w 323850"/>
              <a:gd name="connsiteY61" fmla="*/ 282649 h 336550"/>
              <a:gd name="connsiteX62" fmla="*/ 301470 w 323850"/>
              <a:gd name="connsiteY62" fmla="*/ 282649 h 336550"/>
              <a:gd name="connsiteX63" fmla="*/ 298837 w 323850"/>
              <a:gd name="connsiteY63" fmla="*/ 282649 h 336550"/>
              <a:gd name="connsiteX64" fmla="*/ 298837 w 323850"/>
              <a:gd name="connsiteY64" fmla="*/ 314201 h 336550"/>
              <a:gd name="connsiteX65" fmla="*/ 276458 w 323850"/>
              <a:gd name="connsiteY65" fmla="*/ 336550 h 336550"/>
              <a:gd name="connsiteX66" fmla="*/ 125064 w 323850"/>
              <a:gd name="connsiteY66" fmla="*/ 336550 h 336550"/>
              <a:gd name="connsiteX67" fmla="*/ 102684 w 323850"/>
              <a:gd name="connsiteY67" fmla="*/ 314201 h 336550"/>
              <a:gd name="connsiteX68" fmla="*/ 102684 w 323850"/>
              <a:gd name="connsiteY68" fmla="*/ 287908 h 336550"/>
              <a:gd name="connsiteX69" fmla="*/ 75038 w 323850"/>
              <a:gd name="connsiteY69" fmla="*/ 287908 h 336550"/>
              <a:gd name="connsiteX70" fmla="*/ 13164 w 323850"/>
              <a:gd name="connsiteY70" fmla="*/ 255042 h 336550"/>
              <a:gd name="connsiteX71" fmla="*/ 11848 w 323850"/>
              <a:gd name="connsiteY71" fmla="*/ 253727 h 336550"/>
              <a:gd name="connsiteX72" fmla="*/ 9215 w 323850"/>
              <a:gd name="connsiteY72" fmla="*/ 249783 h 336550"/>
              <a:gd name="connsiteX73" fmla="*/ 7899 w 323850"/>
              <a:gd name="connsiteY73" fmla="*/ 244525 h 336550"/>
              <a:gd name="connsiteX74" fmla="*/ 6582 w 323850"/>
              <a:gd name="connsiteY74" fmla="*/ 240581 h 336550"/>
              <a:gd name="connsiteX75" fmla="*/ 2633 w 323850"/>
              <a:gd name="connsiteY75" fmla="*/ 231378 h 336550"/>
              <a:gd name="connsiteX76" fmla="*/ 2633 w 323850"/>
              <a:gd name="connsiteY76" fmla="*/ 228749 h 336550"/>
              <a:gd name="connsiteX77" fmla="*/ 0 w 323850"/>
              <a:gd name="connsiteY77" fmla="*/ 219546 h 336550"/>
              <a:gd name="connsiteX78" fmla="*/ 0 w 323850"/>
              <a:gd name="connsiteY78" fmla="*/ 215602 h 336550"/>
              <a:gd name="connsiteX79" fmla="*/ 0 w 323850"/>
              <a:gd name="connsiteY79" fmla="*/ 202456 h 336550"/>
              <a:gd name="connsiteX80" fmla="*/ 40810 w 323850"/>
              <a:gd name="connsiteY80" fmla="*/ 119633 h 336550"/>
              <a:gd name="connsiteX81" fmla="*/ 102684 w 323850"/>
              <a:gd name="connsiteY81" fmla="*/ 85452 h 336550"/>
              <a:gd name="connsiteX82" fmla="*/ 102684 w 323850"/>
              <a:gd name="connsiteY82" fmla="*/ 22349 h 336550"/>
              <a:gd name="connsiteX83" fmla="*/ 125064 w 323850"/>
              <a:gd name="connsiteY83" fmla="*/ 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323850" h="336550">
                <a:moveTo>
                  <a:pt x="200025" y="303213"/>
                </a:moveTo>
                <a:cubicBezTo>
                  <a:pt x="193887" y="303213"/>
                  <a:pt x="188912" y="308188"/>
                  <a:pt x="188912" y="314326"/>
                </a:cubicBezTo>
                <a:cubicBezTo>
                  <a:pt x="188912" y="320464"/>
                  <a:pt x="193887" y="325439"/>
                  <a:pt x="200025" y="325439"/>
                </a:cubicBezTo>
                <a:cubicBezTo>
                  <a:pt x="206163" y="325439"/>
                  <a:pt x="211138" y="320464"/>
                  <a:pt x="211138" y="314326"/>
                </a:cubicBezTo>
                <a:cubicBezTo>
                  <a:pt x="211138" y="308188"/>
                  <a:pt x="206163" y="303213"/>
                  <a:pt x="200025" y="303213"/>
                </a:cubicBezTo>
                <a:close/>
                <a:moveTo>
                  <a:pt x="267890" y="200026"/>
                </a:moveTo>
                <a:cubicBezTo>
                  <a:pt x="267890" y="200026"/>
                  <a:pt x="267890" y="200026"/>
                  <a:pt x="306529" y="200026"/>
                </a:cubicBezTo>
                <a:cubicBezTo>
                  <a:pt x="315856" y="200026"/>
                  <a:pt x="323850" y="207909"/>
                  <a:pt x="323850" y="217105"/>
                </a:cubicBezTo>
                <a:cubicBezTo>
                  <a:pt x="323850" y="217105"/>
                  <a:pt x="323850" y="217105"/>
                  <a:pt x="323850" y="219733"/>
                </a:cubicBezTo>
                <a:cubicBezTo>
                  <a:pt x="323850" y="228929"/>
                  <a:pt x="315856" y="238126"/>
                  <a:pt x="306529" y="238126"/>
                </a:cubicBezTo>
                <a:cubicBezTo>
                  <a:pt x="306529" y="238126"/>
                  <a:pt x="306529" y="238126"/>
                  <a:pt x="267890" y="238126"/>
                </a:cubicBezTo>
                <a:cubicBezTo>
                  <a:pt x="257231" y="238126"/>
                  <a:pt x="249237" y="228929"/>
                  <a:pt x="249237" y="219733"/>
                </a:cubicBezTo>
                <a:cubicBezTo>
                  <a:pt x="249237" y="219733"/>
                  <a:pt x="249237" y="219733"/>
                  <a:pt x="249237" y="217105"/>
                </a:cubicBezTo>
                <a:cubicBezTo>
                  <a:pt x="249237" y="207909"/>
                  <a:pt x="257231" y="200026"/>
                  <a:pt x="267890" y="200026"/>
                </a:cubicBezTo>
                <a:close/>
                <a:moveTo>
                  <a:pt x="267890" y="155576"/>
                </a:moveTo>
                <a:cubicBezTo>
                  <a:pt x="267890" y="155576"/>
                  <a:pt x="267890" y="155576"/>
                  <a:pt x="306529" y="155576"/>
                </a:cubicBezTo>
                <a:cubicBezTo>
                  <a:pt x="315856" y="155576"/>
                  <a:pt x="323850" y="163400"/>
                  <a:pt x="323850" y="172528"/>
                </a:cubicBezTo>
                <a:cubicBezTo>
                  <a:pt x="323850" y="172528"/>
                  <a:pt x="323850" y="172528"/>
                  <a:pt x="323850" y="175137"/>
                </a:cubicBezTo>
                <a:cubicBezTo>
                  <a:pt x="323850" y="184265"/>
                  <a:pt x="315856" y="192089"/>
                  <a:pt x="306529" y="192089"/>
                </a:cubicBezTo>
                <a:cubicBezTo>
                  <a:pt x="306529" y="192089"/>
                  <a:pt x="306529" y="192089"/>
                  <a:pt x="267890" y="192089"/>
                </a:cubicBezTo>
                <a:cubicBezTo>
                  <a:pt x="257231" y="192089"/>
                  <a:pt x="249237" y="184265"/>
                  <a:pt x="249237" y="175137"/>
                </a:cubicBezTo>
                <a:cubicBezTo>
                  <a:pt x="249237" y="175137"/>
                  <a:pt x="249237" y="175137"/>
                  <a:pt x="249237" y="172528"/>
                </a:cubicBezTo>
                <a:cubicBezTo>
                  <a:pt x="249237" y="163400"/>
                  <a:pt x="257231" y="155576"/>
                  <a:pt x="267890" y="155576"/>
                </a:cubicBezTo>
                <a:close/>
                <a:moveTo>
                  <a:pt x="175670" y="15876"/>
                </a:moveTo>
                <a:cubicBezTo>
                  <a:pt x="174353" y="15876"/>
                  <a:pt x="173037" y="17146"/>
                  <a:pt x="173037" y="19686"/>
                </a:cubicBezTo>
                <a:cubicBezTo>
                  <a:pt x="173037" y="20956"/>
                  <a:pt x="174353" y="22226"/>
                  <a:pt x="175670" y="22226"/>
                </a:cubicBezTo>
                <a:cubicBezTo>
                  <a:pt x="175670" y="22226"/>
                  <a:pt x="175670" y="22226"/>
                  <a:pt x="224379" y="22226"/>
                </a:cubicBezTo>
                <a:cubicBezTo>
                  <a:pt x="225695" y="22226"/>
                  <a:pt x="227012" y="20956"/>
                  <a:pt x="227012" y="19686"/>
                </a:cubicBezTo>
                <a:cubicBezTo>
                  <a:pt x="227012" y="17146"/>
                  <a:pt x="225695" y="15876"/>
                  <a:pt x="224379" y="15876"/>
                </a:cubicBezTo>
                <a:cubicBezTo>
                  <a:pt x="224379" y="15876"/>
                  <a:pt x="224379" y="15876"/>
                  <a:pt x="175670" y="15876"/>
                </a:cubicBezTo>
                <a:close/>
                <a:moveTo>
                  <a:pt x="125064" y="0"/>
                </a:moveTo>
                <a:cubicBezTo>
                  <a:pt x="125064" y="0"/>
                  <a:pt x="125064" y="0"/>
                  <a:pt x="276458" y="0"/>
                </a:cubicBezTo>
                <a:cubicBezTo>
                  <a:pt x="288306" y="0"/>
                  <a:pt x="298837" y="10517"/>
                  <a:pt x="298837" y="22349"/>
                </a:cubicBezTo>
                <a:cubicBezTo>
                  <a:pt x="298837" y="22349"/>
                  <a:pt x="298837" y="22349"/>
                  <a:pt x="298837" y="109116"/>
                </a:cubicBezTo>
                <a:cubicBezTo>
                  <a:pt x="298837" y="109116"/>
                  <a:pt x="298837" y="109116"/>
                  <a:pt x="306736" y="109116"/>
                </a:cubicBezTo>
                <a:cubicBezTo>
                  <a:pt x="315951" y="109116"/>
                  <a:pt x="323850" y="118318"/>
                  <a:pt x="323850" y="127521"/>
                </a:cubicBezTo>
                <a:cubicBezTo>
                  <a:pt x="323850" y="127521"/>
                  <a:pt x="323850" y="127521"/>
                  <a:pt x="323850" y="130150"/>
                </a:cubicBezTo>
                <a:cubicBezTo>
                  <a:pt x="323850" y="139353"/>
                  <a:pt x="315951" y="147241"/>
                  <a:pt x="306736" y="147241"/>
                </a:cubicBezTo>
                <a:cubicBezTo>
                  <a:pt x="306736" y="147241"/>
                  <a:pt x="306736" y="147241"/>
                  <a:pt x="268559" y="147241"/>
                </a:cubicBezTo>
                <a:cubicBezTo>
                  <a:pt x="258027" y="147241"/>
                  <a:pt x="250128" y="139353"/>
                  <a:pt x="250128" y="130150"/>
                </a:cubicBezTo>
                <a:cubicBezTo>
                  <a:pt x="250128" y="130150"/>
                  <a:pt x="250128" y="130150"/>
                  <a:pt x="250128" y="127521"/>
                </a:cubicBezTo>
                <a:cubicBezTo>
                  <a:pt x="250128" y="118318"/>
                  <a:pt x="258027" y="109116"/>
                  <a:pt x="268559" y="109116"/>
                </a:cubicBezTo>
                <a:cubicBezTo>
                  <a:pt x="268559" y="109116"/>
                  <a:pt x="268559" y="109116"/>
                  <a:pt x="272508" y="109116"/>
                </a:cubicBezTo>
                <a:cubicBezTo>
                  <a:pt x="272508" y="109116"/>
                  <a:pt x="272508" y="109116"/>
                  <a:pt x="283040" y="109116"/>
                </a:cubicBezTo>
                <a:cubicBezTo>
                  <a:pt x="283040" y="109116"/>
                  <a:pt x="283040" y="109116"/>
                  <a:pt x="283040" y="35496"/>
                </a:cubicBezTo>
                <a:cubicBezTo>
                  <a:pt x="283040" y="35496"/>
                  <a:pt x="283040" y="35496"/>
                  <a:pt x="118481" y="35496"/>
                </a:cubicBezTo>
                <a:cubicBezTo>
                  <a:pt x="118481" y="35496"/>
                  <a:pt x="118481" y="35496"/>
                  <a:pt x="118481" y="76250"/>
                </a:cubicBezTo>
                <a:cubicBezTo>
                  <a:pt x="134279" y="67047"/>
                  <a:pt x="148760" y="59159"/>
                  <a:pt x="155342" y="56530"/>
                </a:cubicBezTo>
                <a:cubicBezTo>
                  <a:pt x="176406" y="44698"/>
                  <a:pt x="188254" y="59159"/>
                  <a:pt x="184305" y="74935"/>
                </a:cubicBezTo>
                <a:cubicBezTo>
                  <a:pt x="181672" y="86767"/>
                  <a:pt x="160608" y="99913"/>
                  <a:pt x="139545" y="117004"/>
                </a:cubicBezTo>
                <a:cubicBezTo>
                  <a:pt x="134279" y="120948"/>
                  <a:pt x="126380" y="126206"/>
                  <a:pt x="118481" y="131465"/>
                </a:cubicBezTo>
                <a:cubicBezTo>
                  <a:pt x="118481" y="131465"/>
                  <a:pt x="118481" y="131465"/>
                  <a:pt x="118481" y="294481"/>
                </a:cubicBezTo>
                <a:cubicBezTo>
                  <a:pt x="118481" y="294481"/>
                  <a:pt x="118481" y="294481"/>
                  <a:pt x="283040" y="294481"/>
                </a:cubicBezTo>
                <a:cubicBezTo>
                  <a:pt x="283040" y="294481"/>
                  <a:pt x="283040" y="294481"/>
                  <a:pt x="283040" y="282649"/>
                </a:cubicBezTo>
                <a:cubicBezTo>
                  <a:pt x="283040" y="282649"/>
                  <a:pt x="283040" y="282649"/>
                  <a:pt x="268559" y="282649"/>
                </a:cubicBezTo>
                <a:cubicBezTo>
                  <a:pt x="258027" y="282649"/>
                  <a:pt x="250128" y="274762"/>
                  <a:pt x="250128" y="264244"/>
                </a:cubicBezTo>
                <a:cubicBezTo>
                  <a:pt x="250128" y="264244"/>
                  <a:pt x="250128" y="264244"/>
                  <a:pt x="250128" y="262930"/>
                </a:cubicBezTo>
                <a:cubicBezTo>
                  <a:pt x="250128" y="252413"/>
                  <a:pt x="258027" y="244525"/>
                  <a:pt x="268559" y="244525"/>
                </a:cubicBezTo>
                <a:cubicBezTo>
                  <a:pt x="268559" y="244525"/>
                  <a:pt x="268559" y="244525"/>
                  <a:pt x="306736" y="244525"/>
                </a:cubicBezTo>
                <a:cubicBezTo>
                  <a:pt x="315951" y="244525"/>
                  <a:pt x="323850" y="252413"/>
                  <a:pt x="323850" y="262930"/>
                </a:cubicBezTo>
                <a:cubicBezTo>
                  <a:pt x="323850" y="262930"/>
                  <a:pt x="323850" y="262930"/>
                  <a:pt x="323850" y="264244"/>
                </a:cubicBezTo>
                <a:cubicBezTo>
                  <a:pt x="323850" y="274762"/>
                  <a:pt x="315951" y="282649"/>
                  <a:pt x="306736" y="282649"/>
                </a:cubicBezTo>
                <a:cubicBezTo>
                  <a:pt x="306736" y="282649"/>
                  <a:pt x="306736" y="282649"/>
                  <a:pt x="301470" y="282649"/>
                </a:cubicBezTo>
                <a:cubicBezTo>
                  <a:pt x="301470" y="282649"/>
                  <a:pt x="301470" y="282649"/>
                  <a:pt x="298837" y="282649"/>
                </a:cubicBezTo>
                <a:cubicBezTo>
                  <a:pt x="298837" y="282649"/>
                  <a:pt x="298837" y="282649"/>
                  <a:pt x="298837" y="314201"/>
                </a:cubicBezTo>
                <a:cubicBezTo>
                  <a:pt x="298837" y="326033"/>
                  <a:pt x="288306" y="336550"/>
                  <a:pt x="276458" y="336550"/>
                </a:cubicBezTo>
                <a:cubicBezTo>
                  <a:pt x="276458" y="336550"/>
                  <a:pt x="276458" y="336550"/>
                  <a:pt x="125064" y="336550"/>
                </a:cubicBezTo>
                <a:cubicBezTo>
                  <a:pt x="113216" y="336550"/>
                  <a:pt x="102684" y="326033"/>
                  <a:pt x="102684" y="314201"/>
                </a:cubicBezTo>
                <a:cubicBezTo>
                  <a:pt x="102684" y="314201"/>
                  <a:pt x="102684" y="314201"/>
                  <a:pt x="102684" y="287908"/>
                </a:cubicBezTo>
                <a:cubicBezTo>
                  <a:pt x="102684" y="287908"/>
                  <a:pt x="102684" y="287908"/>
                  <a:pt x="75038" y="287908"/>
                </a:cubicBezTo>
                <a:cubicBezTo>
                  <a:pt x="75038" y="287908"/>
                  <a:pt x="35544" y="287908"/>
                  <a:pt x="13164" y="255042"/>
                </a:cubicBezTo>
                <a:cubicBezTo>
                  <a:pt x="13164" y="253727"/>
                  <a:pt x="13164" y="253727"/>
                  <a:pt x="11848" y="253727"/>
                </a:cubicBezTo>
                <a:cubicBezTo>
                  <a:pt x="11848" y="252413"/>
                  <a:pt x="10531" y="251098"/>
                  <a:pt x="9215" y="249783"/>
                </a:cubicBezTo>
                <a:cubicBezTo>
                  <a:pt x="9215" y="248469"/>
                  <a:pt x="7899" y="245839"/>
                  <a:pt x="7899" y="244525"/>
                </a:cubicBezTo>
                <a:cubicBezTo>
                  <a:pt x="6582" y="243210"/>
                  <a:pt x="6582" y="241895"/>
                  <a:pt x="6582" y="240581"/>
                </a:cubicBezTo>
                <a:cubicBezTo>
                  <a:pt x="5266" y="237951"/>
                  <a:pt x="3949" y="235322"/>
                  <a:pt x="2633" y="231378"/>
                </a:cubicBezTo>
                <a:cubicBezTo>
                  <a:pt x="2633" y="230063"/>
                  <a:pt x="2633" y="230063"/>
                  <a:pt x="2633" y="228749"/>
                </a:cubicBezTo>
                <a:cubicBezTo>
                  <a:pt x="1316" y="226120"/>
                  <a:pt x="1316" y="223490"/>
                  <a:pt x="0" y="219546"/>
                </a:cubicBezTo>
                <a:cubicBezTo>
                  <a:pt x="0" y="218232"/>
                  <a:pt x="0" y="216917"/>
                  <a:pt x="0" y="215602"/>
                </a:cubicBezTo>
                <a:cubicBezTo>
                  <a:pt x="0" y="211658"/>
                  <a:pt x="0" y="207714"/>
                  <a:pt x="0" y="202456"/>
                </a:cubicBezTo>
                <a:cubicBezTo>
                  <a:pt x="0" y="149870"/>
                  <a:pt x="23696" y="127521"/>
                  <a:pt x="40810" y="119633"/>
                </a:cubicBezTo>
                <a:cubicBezTo>
                  <a:pt x="40810" y="119633"/>
                  <a:pt x="72405" y="102543"/>
                  <a:pt x="102684" y="85452"/>
                </a:cubicBezTo>
                <a:cubicBezTo>
                  <a:pt x="102684" y="85452"/>
                  <a:pt x="102684" y="85452"/>
                  <a:pt x="102684" y="22349"/>
                </a:cubicBezTo>
                <a:cubicBezTo>
                  <a:pt x="102684" y="10517"/>
                  <a:pt x="113216" y="0"/>
                  <a:pt x="125064" y="0"/>
                </a:cubicBezTo>
                <a:close/>
              </a:path>
            </a:pathLst>
          </a:cu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菱形 16"/>
          <p:cNvSpPr/>
          <p:nvPr/>
        </p:nvSpPr>
        <p:spPr>
          <a:xfrm>
            <a:off x="3031108" y="1912777"/>
            <a:ext cx="720000" cy="720000"/>
          </a:xfrm>
          <a:prstGeom prst="diamond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-1"/>
          <p:cNvSpPr/>
          <p:nvPr/>
        </p:nvSpPr>
        <p:spPr>
          <a:xfrm>
            <a:off x="3239703" y="2121372"/>
            <a:ext cx="302810" cy="302810"/>
          </a:xfrm>
          <a:custGeom>
            <a:avLst/>
            <a:gdLst>
              <a:gd name="connsiteX0" fmla="*/ 481576 w 607554"/>
              <a:gd name="connsiteY0" fmla="*/ 446886 h 598959"/>
              <a:gd name="connsiteX1" fmla="*/ 481576 w 607554"/>
              <a:gd name="connsiteY1" fmla="*/ 503769 h 598959"/>
              <a:gd name="connsiteX2" fmla="*/ 519134 w 607554"/>
              <a:gd name="connsiteY2" fmla="*/ 503769 h 598959"/>
              <a:gd name="connsiteX3" fmla="*/ 519134 w 607554"/>
              <a:gd name="connsiteY3" fmla="*/ 446886 h 598959"/>
              <a:gd name="connsiteX4" fmla="*/ 481576 w 607554"/>
              <a:gd name="connsiteY4" fmla="*/ 270994 h 598959"/>
              <a:gd name="connsiteX5" fmla="*/ 481576 w 607554"/>
              <a:gd name="connsiteY5" fmla="*/ 327877 h 598959"/>
              <a:gd name="connsiteX6" fmla="*/ 519134 w 607554"/>
              <a:gd name="connsiteY6" fmla="*/ 327877 h 598959"/>
              <a:gd name="connsiteX7" fmla="*/ 519134 w 607554"/>
              <a:gd name="connsiteY7" fmla="*/ 270994 h 598959"/>
              <a:gd name="connsiteX8" fmla="*/ 195909 w 607554"/>
              <a:gd name="connsiteY8" fmla="*/ 265961 h 598959"/>
              <a:gd name="connsiteX9" fmla="*/ 358877 w 607554"/>
              <a:gd name="connsiteY9" fmla="*/ 265961 h 598959"/>
              <a:gd name="connsiteX10" fmla="*/ 378725 w 607554"/>
              <a:gd name="connsiteY10" fmla="*/ 285870 h 598959"/>
              <a:gd name="connsiteX11" fmla="*/ 358877 w 607554"/>
              <a:gd name="connsiteY11" fmla="*/ 305689 h 598959"/>
              <a:gd name="connsiteX12" fmla="*/ 195909 w 607554"/>
              <a:gd name="connsiteY12" fmla="*/ 305689 h 598959"/>
              <a:gd name="connsiteX13" fmla="*/ 176061 w 607554"/>
              <a:gd name="connsiteY13" fmla="*/ 285870 h 598959"/>
              <a:gd name="connsiteX14" fmla="*/ 195909 w 607554"/>
              <a:gd name="connsiteY14" fmla="*/ 265961 h 598959"/>
              <a:gd name="connsiteX15" fmla="*/ 195909 w 607554"/>
              <a:gd name="connsiteY15" fmla="*/ 169145 h 598959"/>
              <a:gd name="connsiteX16" fmla="*/ 358877 w 607554"/>
              <a:gd name="connsiteY16" fmla="*/ 169145 h 598959"/>
              <a:gd name="connsiteX17" fmla="*/ 378725 w 607554"/>
              <a:gd name="connsiteY17" fmla="*/ 189053 h 598959"/>
              <a:gd name="connsiteX18" fmla="*/ 358877 w 607554"/>
              <a:gd name="connsiteY18" fmla="*/ 208873 h 598959"/>
              <a:gd name="connsiteX19" fmla="*/ 195909 w 607554"/>
              <a:gd name="connsiteY19" fmla="*/ 208873 h 598959"/>
              <a:gd name="connsiteX20" fmla="*/ 176061 w 607554"/>
              <a:gd name="connsiteY20" fmla="*/ 189053 h 598959"/>
              <a:gd name="connsiteX21" fmla="*/ 195909 w 607554"/>
              <a:gd name="connsiteY21" fmla="*/ 169145 h 598959"/>
              <a:gd name="connsiteX22" fmla="*/ 481576 w 607554"/>
              <a:gd name="connsiteY22" fmla="*/ 95190 h 598959"/>
              <a:gd name="connsiteX23" fmla="*/ 481576 w 607554"/>
              <a:gd name="connsiteY23" fmla="*/ 152073 h 598959"/>
              <a:gd name="connsiteX24" fmla="*/ 552954 w 607554"/>
              <a:gd name="connsiteY24" fmla="*/ 152073 h 598959"/>
              <a:gd name="connsiteX25" fmla="*/ 565858 w 607554"/>
              <a:gd name="connsiteY25" fmla="*/ 123631 h 598959"/>
              <a:gd name="connsiteX26" fmla="*/ 552954 w 607554"/>
              <a:gd name="connsiteY26" fmla="*/ 95190 h 598959"/>
              <a:gd name="connsiteX27" fmla="*/ 118547 w 607554"/>
              <a:gd name="connsiteY27" fmla="*/ 39640 h 598959"/>
              <a:gd name="connsiteX28" fmla="*/ 118547 w 607554"/>
              <a:gd name="connsiteY28" fmla="*/ 559230 h 598959"/>
              <a:gd name="connsiteX29" fmla="*/ 441793 w 607554"/>
              <a:gd name="connsiteY29" fmla="*/ 559230 h 598959"/>
              <a:gd name="connsiteX30" fmla="*/ 441793 w 607554"/>
              <a:gd name="connsiteY30" fmla="*/ 39640 h 598959"/>
              <a:gd name="connsiteX31" fmla="*/ 39783 w 607554"/>
              <a:gd name="connsiteY31" fmla="*/ 39640 h 598959"/>
              <a:gd name="connsiteX32" fmla="*/ 39783 w 607554"/>
              <a:gd name="connsiteY32" fmla="*/ 559230 h 598959"/>
              <a:gd name="connsiteX33" fmla="*/ 78764 w 607554"/>
              <a:gd name="connsiteY33" fmla="*/ 559230 h 598959"/>
              <a:gd name="connsiteX34" fmla="*/ 78764 w 607554"/>
              <a:gd name="connsiteY34" fmla="*/ 39640 h 598959"/>
              <a:gd name="connsiteX35" fmla="*/ 19847 w 607554"/>
              <a:gd name="connsiteY35" fmla="*/ 0 h 598959"/>
              <a:gd name="connsiteX36" fmla="*/ 461729 w 607554"/>
              <a:gd name="connsiteY36" fmla="*/ 0 h 598959"/>
              <a:gd name="connsiteX37" fmla="*/ 481576 w 607554"/>
              <a:gd name="connsiteY37" fmla="*/ 19820 h 598959"/>
              <a:gd name="connsiteX38" fmla="*/ 481576 w 607554"/>
              <a:gd name="connsiteY38" fmla="*/ 55461 h 598959"/>
              <a:gd name="connsiteX39" fmla="*/ 565769 w 607554"/>
              <a:gd name="connsiteY39" fmla="*/ 55461 h 598959"/>
              <a:gd name="connsiteX40" fmla="*/ 583836 w 607554"/>
              <a:gd name="connsiteY40" fmla="*/ 67104 h 598959"/>
              <a:gd name="connsiteX41" fmla="*/ 605819 w 607554"/>
              <a:gd name="connsiteY41" fmla="*/ 115454 h 598959"/>
              <a:gd name="connsiteX42" fmla="*/ 605819 w 607554"/>
              <a:gd name="connsiteY42" fmla="*/ 131808 h 598959"/>
              <a:gd name="connsiteX43" fmla="*/ 583836 w 607554"/>
              <a:gd name="connsiteY43" fmla="*/ 180159 h 598959"/>
              <a:gd name="connsiteX44" fmla="*/ 565769 w 607554"/>
              <a:gd name="connsiteY44" fmla="*/ 191802 h 598959"/>
              <a:gd name="connsiteX45" fmla="*/ 481576 w 607554"/>
              <a:gd name="connsiteY45" fmla="*/ 191802 h 598959"/>
              <a:gd name="connsiteX46" fmla="*/ 481576 w 607554"/>
              <a:gd name="connsiteY46" fmla="*/ 231264 h 598959"/>
              <a:gd name="connsiteX47" fmla="*/ 539070 w 607554"/>
              <a:gd name="connsiteY47" fmla="*/ 231264 h 598959"/>
              <a:gd name="connsiteX48" fmla="*/ 558916 w 607554"/>
              <a:gd name="connsiteY48" fmla="*/ 251173 h 598959"/>
              <a:gd name="connsiteX49" fmla="*/ 558916 w 607554"/>
              <a:gd name="connsiteY49" fmla="*/ 347786 h 598959"/>
              <a:gd name="connsiteX50" fmla="*/ 539070 w 607554"/>
              <a:gd name="connsiteY50" fmla="*/ 367606 h 598959"/>
              <a:gd name="connsiteX51" fmla="*/ 481576 w 607554"/>
              <a:gd name="connsiteY51" fmla="*/ 367606 h 598959"/>
              <a:gd name="connsiteX52" fmla="*/ 481576 w 607554"/>
              <a:gd name="connsiteY52" fmla="*/ 407157 h 598959"/>
              <a:gd name="connsiteX53" fmla="*/ 539070 w 607554"/>
              <a:gd name="connsiteY53" fmla="*/ 407157 h 598959"/>
              <a:gd name="connsiteX54" fmla="*/ 558916 w 607554"/>
              <a:gd name="connsiteY54" fmla="*/ 426977 h 598959"/>
              <a:gd name="connsiteX55" fmla="*/ 558916 w 607554"/>
              <a:gd name="connsiteY55" fmla="*/ 523589 h 598959"/>
              <a:gd name="connsiteX56" fmla="*/ 539070 w 607554"/>
              <a:gd name="connsiteY56" fmla="*/ 543498 h 598959"/>
              <a:gd name="connsiteX57" fmla="*/ 481576 w 607554"/>
              <a:gd name="connsiteY57" fmla="*/ 543498 h 598959"/>
              <a:gd name="connsiteX58" fmla="*/ 481576 w 607554"/>
              <a:gd name="connsiteY58" fmla="*/ 579139 h 598959"/>
              <a:gd name="connsiteX59" fmla="*/ 461729 w 607554"/>
              <a:gd name="connsiteY59" fmla="*/ 598959 h 598959"/>
              <a:gd name="connsiteX60" fmla="*/ 19847 w 607554"/>
              <a:gd name="connsiteY60" fmla="*/ 598959 h 598959"/>
              <a:gd name="connsiteX61" fmla="*/ 0 w 607554"/>
              <a:gd name="connsiteY61" fmla="*/ 579139 h 598959"/>
              <a:gd name="connsiteX62" fmla="*/ 0 w 607554"/>
              <a:gd name="connsiteY62" fmla="*/ 19820 h 598959"/>
              <a:gd name="connsiteX63" fmla="*/ 19847 w 607554"/>
              <a:gd name="connsiteY63" fmla="*/ 0 h 59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607554" h="598959">
                <a:moveTo>
                  <a:pt x="481576" y="446886"/>
                </a:moveTo>
                <a:lnTo>
                  <a:pt x="481576" y="503769"/>
                </a:lnTo>
                <a:lnTo>
                  <a:pt x="519134" y="503769"/>
                </a:lnTo>
                <a:lnTo>
                  <a:pt x="519134" y="446886"/>
                </a:lnTo>
                <a:close/>
                <a:moveTo>
                  <a:pt x="481576" y="270994"/>
                </a:moveTo>
                <a:lnTo>
                  <a:pt x="481576" y="327877"/>
                </a:lnTo>
                <a:lnTo>
                  <a:pt x="519134" y="327877"/>
                </a:lnTo>
                <a:lnTo>
                  <a:pt x="519134" y="270994"/>
                </a:lnTo>
                <a:close/>
                <a:moveTo>
                  <a:pt x="195909" y="265961"/>
                </a:moveTo>
                <a:lnTo>
                  <a:pt x="358877" y="265961"/>
                </a:lnTo>
                <a:cubicBezTo>
                  <a:pt x="369825" y="265961"/>
                  <a:pt x="378725" y="274849"/>
                  <a:pt x="378725" y="285870"/>
                </a:cubicBezTo>
                <a:cubicBezTo>
                  <a:pt x="378725" y="296801"/>
                  <a:pt x="369825" y="305689"/>
                  <a:pt x="358877" y="305689"/>
                </a:cubicBezTo>
                <a:lnTo>
                  <a:pt x="195909" y="305689"/>
                </a:lnTo>
                <a:cubicBezTo>
                  <a:pt x="184962" y="305689"/>
                  <a:pt x="176061" y="296801"/>
                  <a:pt x="176061" y="285870"/>
                </a:cubicBezTo>
                <a:cubicBezTo>
                  <a:pt x="176061" y="274849"/>
                  <a:pt x="184962" y="265961"/>
                  <a:pt x="195909" y="265961"/>
                </a:cubicBezTo>
                <a:close/>
                <a:moveTo>
                  <a:pt x="195909" y="169145"/>
                </a:moveTo>
                <a:lnTo>
                  <a:pt x="358877" y="169145"/>
                </a:lnTo>
                <a:cubicBezTo>
                  <a:pt x="369825" y="169145"/>
                  <a:pt x="378725" y="178033"/>
                  <a:pt x="378725" y="189053"/>
                </a:cubicBezTo>
                <a:cubicBezTo>
                  <a:pt x="378725" y="199985"/>
                  <a:pt x="369825" y="208873"/>
                  <a:pt x="358877" y="208873"/>
                </a:cubicBezTo>
                <a:lnTo>
                  <a:pt x="195909" y="208873"/>
                </a:lnTo>
                <a:cubicBezTo>
                  <a:pt x="184962" y="208873"/>
                  <a:pt x="176061" y="199985"/>
                  <a:pt x="176061" y="189053"/>
                </a:cubicBezTo>
                <a:cubicBezTo>
                  <a:pt x="176061" y="178033"/>
                  <a:pt x="184962" y="169145"/>
                  <a:pt x="195909" y="169145"/>
                </a:cubicBezTo>
                <a:close/>
                <a:moveTo>
                  <a:pt x="481576" y="95190"/>
                </a:moveTo>
                <a:lnTo>
                  <a:pt x="481576" y="152073"/>
                </a:lnTo>
                <a:lnTo>
                  <a:pt x="552954" y="152073"/>
                </a:lnTo>
                <a:lnTo>
                  <a:pt x="565858" y="123631"/>
                </a:lnTo>
                <a:lnTo>
                  <a:pt x="552954" y="95190"/>
                </a:lnTo>
                <a:close/>
                <a:moveTo>
                  <a:pt x="118547" y="39640"/>
                </a:moveTo>
                <a:lnTo>
                  <a:pt x="118547" y="559230"/>
                </a:lnTo>
                <a:lnTo>
                  <a:pt x="441793" y="559230"/>
                </a:lnTo>
                <a:lnTo>
                  <a:pt x="441793" y="39640"/>
                </a:lnTo>
                <a:close/>
                <a:moveTo>
                  <a:pt x="39783" y="39640"/>
                </a:moveTo>
                <a:lnTo>
                  <a:pt x="39783" y="559230"/>
                </a:lnTo>
                <a:lnTo>
                  <a:pt x="78764" y="559230"/>
                </a:lnTo>
                <a:lnTo>
                  <a:pt x="78764" y="39640"/>
                </a:lnTo>
                <a:close/>
                <a:moveTo>
                  <a:pt x="19847" y="0"/>
                </a:moveTo>
                <a:lnTo>
                  <a:pt x="461729" y="0"/>
                </a:lnTo>
                <a:cubicBezTo>
                  <a:pt x="472676" y="0"/>
                  <a:pt x="481576" y="8888"/>
                  <a:pt x="481576" y="19820"/>
                </a:cubicBezTo>
                <a:lnTo>
                  <a:pt x="481576" y="55461"/>
                </a:lnTo>
                <a:lnTo>
                  <a:pt x="565769" y="55461"/>
                </a:lnTo>
                <a:cubicBezTo>
                  <a:pt x="573512" y="55461"/>
                  <a:pt x="580632" y="59994"/>
                  <a:pt x="583836" y="67104"/>
                </a:cubicBezTo>
                <a:lnTo>
                  <a:pt x="605819" y="115454"/>
                </a:lnTo>
                <a:cubicBezTo>
                  <a:pt x="608133" y="120609"/>
                  <a:pt x="608133" y="126653"/>
                  <a:pt x="605819" y="131808"/>
                </a:cubicBezTo>
                <a:lnTo>
                  <a:pt x="583836" y="180159"/>
                </a:lnTo>
                <a:cubicBezTo>
                  <a:pt x="580632" y="187269"/>
                  <a:pt x="573512" y="191802"/>
                  <a:pt x="565769" y="191802"/>
                </a:cubicBezTo>
                <a:lnTo>
                  <a:pt x="481576" y="191802"/>
                </a:lnTo>
                <a:lnTo>
                  <a:pt x="481576" y="231264"/>
                </a:lnTo>
                <a:lnTo>
                  <a:pt x="539070" y="231264"/>
                </a:lnTo>
                <a:cubicBezTo>
                  <a:pt x="550017" y="231264"/>
                  <a:pt x="558916" y="240152"/>
                  <a:pt x="558916" y="251173"/>
                </a:cubicBezTo>
                <a:lnTo>
                  <a:pt x="558916" y="347786"/>
                </a:lnTo>
                <a:cubicBezTo>
                  <a:pt x="558916" y="358718"/>
                  <a:pt x="550017" y="367606"/>
                  <a:pt x="539070" y="367606"/>
                </a:cubicBezTo>
                <a:lnTo>
                  <a:pt x="481576" y="367606"/>
                </a:lnTo>
                <a:lnTo>
                  <a:pt x="481576" y="407157"/>
                </a:lnTo>
                <a:lnTo>
                  <a:pt x="539070" y="407157"/>
                </a:lnTo>
                <a:cubicBezTo>
                  <a:pt x="550017" y="407157"/>
                  <a:pt x="558916" y="416045"/>
                  <a:pt x="558916" y="426977"/>
                </a:cubicBezTo>
                <a:lnTo>
                  <a:pt x="558916" y="523589"/>
                </a:lnTo>
                <a:cubicBezTo>
                  <a:pt x="558916" y="534610"/>
                  <a:pt x="550017" y="543498"/>
                  <a:pt x="539070" y="543498"/>
                </a:cubicBezTo>
                <a:lnTo>
                  <a:pt x="481576" y="543498"/>
                </a:lnTo>
                <a:lnTo>
                  <a:pt x="481576" y="579139"/>
                </a:lnTo>
                <a:cubicBezTo>
                  <a:pt x="481576" y="590071"/>
                  <a:pt x="472676" y="598959"/>
                  <a:pt x="461729" y="598959"/>
                </a:cubicBezTo>
                <a:lnTo>
                  <a:pt x="19847" y="598959"/>
                </a:lnTo>
                <a:cubicBezTo>
                  <a:pt x="8900" y="598959"/>
                  <a:pt x="0" y="590071"/>
                  <a:pt x="0" y="579139"/>
                </a:cubicBezTo>
                <a:lnTo>
                  <a:pt x="0" y="19820"/>
                </a:lnTo>
                <a:cubicBezTo>
                  <a:pt x="0" y="8888"/>
                  <a:pt x="8900" y="0"/>
                  <a:pt x="19847" y="0"/>
                </a:cubicBezTo>
                <a:close/>
              </a:path>
            </a:pathLst>
          </a:cu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38138" y="1869620"/>
            <a:ext cx="4463270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杜绝重伤及以上安全责任事故和重大非伤亡事故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班组安全零事故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岗位安全零伤害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38138" y="3250774"/>
            <a:ext cx="243127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安全评价整改落实；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事故隐患按期排查有效治理；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重大灾害超前评估防治达标；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职业病危害有效防治防护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10"/>
          <p:cNvSpPr txBox="1"/>
          <p:nvPr/>
        </p:nvSpPr>
        <p:spPr>
          <a:xfrm>
            <a:off x="3938138" y="1566791"/>
            <a:ext cx="1581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事故控制目标</a:t>
            </a:r>
            <a:endParaRPr lang="zh-CN" altLang="en-US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10"/>
          <p:cNvSpPr txBox="1"/>
          <p:nvPr/>
        </p:nvSpPr>
        <p:spPr>
          <a:xfrm>
            <a:off x="3983336" y="2942455"/>
            <a:ext cx="1581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重点工作目标</a:t>
            </a:r>
            <a:endParaRPr lang="zh-CN" altLang="en-US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369408" y="3250774"/>
            <a:ext cx="25908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四级风险评估全面规范推行；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安全质量标准化现场动态达标；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安全培训严教实学真会；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应急处置快捷正确高效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1000">
        <p:split orient="vert"/>
      </p:transition>
    </mc:Choice>
    <mc:Fallback>
      <p:transition spd="slow" advTm="11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25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25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25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25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25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25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25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4" grpId="0" animBg="1"/>
      <p:bldP spid="15" grpId="0" animBg="1"/>
      <p:bldP spid="17" grpId="0" animBg="1"/>
      <p:bldP spid="18" grpId="0" animBg="1"/>
      <p:bldP spid="19" grpId="0" uiExpand="1" build="p"/>
      <p:bldP spid="20" grpId="0" uiExpand="1" build="p"/>
      <p:bldP spid="21" grpId="0"/>
      <p:bldP spid="22" grpId="0"/>
      <p:bldP spid="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907941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保证措施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02418" y="1570956"/>
            <a:ext cx="7265394" cy="2307478"/>
            <a:chOff x="902418" y="1570956"/>
            <a:chExt cx="7265394" cy="2307478"/>
          </a:xfrm>
        </p:grpSpPr>
        <p:sp>
          <p:nvSpPr>
            <p:cNvPr id="31" name="TextBox 30"/>
            <p:cNvSpPr txBox="1"/>
            <p:nvPr/>
          </p:nvSpPr>
          <p:spPr>
            <a:xfrm>
              <a:off x="6207188" y="1570956"/>
              <a:ext cx="1784110" cy="549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不发生有人员责任的设备损坏事故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88435" y="2503803"/>
              <a:ext cx="1784110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不发生倒杆断杆事故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07188" y="3266833"/>
              <a:ext cx="1960624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不发生直接经济损失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5000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元及以上的经济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责任事故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21844" y="1682707"/>
              <a:ext cx="1558356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不发生人身轻伤及以上事故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21844" y="2651820"/>
              <a:ext cx="1784110" cy="30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不发生火灾事故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02418" y="3329373"/>
              <a:ext cx="1960624" cy="549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不发生同等及以上责任的重大交通事故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863042" y="1725798"/>
              <a:ext cx="3344146" cy="2024590"/>
              <a:chOff x="3013730" y="1910787"/>
              <a:chExt cx="2840888" cy="1719911"/>
            </a:xfrm>
            <a:solidFill>
              <a:srgbClr val="00A2A8"/>
            </a:solidFill>
          </p:grpSpPr>
          <p:sp>
            <p:nvSpPr>
              <p:cNvPr id="58" name="Freeform: Shape 10"/>
              <p:cNvSpPr/>
              <p:nvPr/>
            </p:nvSpPr>
            <p:spPr bwMode="auto">
              <a:xfrm>
                <a:off x="4520170" y="1910787"/>
                <a:ext cx="1215067" cy="203354"/>
              </a:xfrm>
              <a:custGeom>
                <a:avLst/>
                <a:gdLst>
                  <a:gd name="T0" fmla="*/ 339 w 902"/>
                  <a:gd name="T1" fmla="*/ 147 h 151"/>
                  <a:gd name="T2" fmla="*/ 342 w 902"/>
                  <a:gd name="T3" fmla="*/ 151 h 151"/>
                  <a:gd name="T4" fmla="*/ 480 w 902"/>
                  <a:gd name="T5" fmla="*/ 13 h 151"/>
                  <a:gd name="T6" fmla="*/ 902 w 902"/>
                  <a:gd name="T7" fmla="*/ 13 h 151"/>
                  <a:gd name="T8" fmla="*/ 902 w 902"/>
                  <a:gd name="T9" fmla="*/ 3 h 151"/>
                  <a:gd name="T10" fmla="*/ 475 w 902"/>
                  <a:gd name="T11" fmla="*/ 3 h 151"/>
                  <a:gd name="T12" fmla="*/ 475 w 902"/>
                  <a:gd name="T13" fmla="*/ 5 h 151"/>
                  <a:gd name="T14" fmla="*/ 475 w 902"/>
                  <a:gd name="T15" fmla="*/ 4 h 151"/>
                  <a:gd name="T16" fmla="*/ 340 w 902"/>
                  <a:gd name="T17" fmla="*/ 139 h 151"/>
                  <a:gd name="T18" fmla="*/ 0 w 902"/>
                  <a:gd name="T19" fmla="*/ 0 h 151"/>
                  <a:gd name="T20" fmla="*/ 0 w 902"/>
                  <a:gd name="T21" fmla="*/ 7 h 151"/>
                  <a:gd name="T22" fmla="*/ 339 w 902"/>
                  <a:gd name="T23" fmla="*/ 148 h 151"/>
                  <a:gd name="T24" fmla="*/ 339 w 902"/>
                  <a:gd name="T25" fmla="*/ 147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2" h="151">
                    <a:moveTo>
                      <a:pt x="339" y="147"/>
                    </a:moveTo>
                    <a:cubicBezTo>
                      <a:pt x="342" y="151"/>
                      <a:pt x="342" y="151"/>
                      <a:pt x="342" y="151"/>
                    </a:cubicBezTo>
                    <a:cubicBezTo>
                      <a:pt x="480" y="13"/>
                      <a:pt x="480" y="13"/>
                      <a:pt x="480" y="13"/>
                    </a:cubicBezTo>
                    <a:cubicBezTo>
                      <a:pt x="902" y="13"/>
                      <a:pt x="902" y="13"/>
                      <a:pt x="902" y="13"/>
                    </a:cubicBezTo>
                    <a:cubicBezTo>
                      <a:pt x="902" y="3"/>
                      <a:pt x="902" y="3"/>
                      <a:pt x="902" y="3"/>
                    </a:cubicBezTo>
                    <a:cubicBezTo>
                      <a:pt x="475" y="3"/>
                      <a:pt x="475" y="3"/>
                      <a:pt x="475" y="3"/>
                    </a:cubicBezTo>
                    <a:cubicBezTo>
                      <a:pt x="475" y="5"/>
                      <a:pt x="475" y="5"/>
                      <a:pt x="475" y="5"/>
                    </a:cubicBezTo>
                    <a:cubicBezTo>
                      <a:pt x="475" y="4"/>
                      <a:pt x="475" y="4"/>
                      <a:pt x="475" y="4"/>
                    </a:cubicBezTo>
                    <a:cubicBezTo>
                      <a:pt x="340" y="139"/>
                      <a:pt x="340" y="139"/>
                      <a:pt x="340" y="139"/>
                    </a:cubicBezTo>
                    <a:cubicBezTo>
                      <a:pt x="243" y="60"/>
                      <a:pt x="125" y="12"/>
                      <a:pt x="0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28" y="20"/>
                      <a:pt x="244" y="70"/>
                      <a:pt x="339" y="148"/>
                    </a:cubicBezTo>
                    <a:lnTo>
                      <a:pt x="339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字魂105号-简雅黑" panose="00000500000000000000" pitchFamily="2" charset="-122"/>
                  <a:ea typeface="字魂105号-简雅黑" panose="00000500000000000000" pitchFamily="2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59" name="Freeform: Shape 11"/>
              <p:cNvSpPr/>
              <p:nvPr/>
            </p:nvSpPr>
            <p:spPr bwMode="auto">
              <a:xfrm>
                <a:off x="3135135" y="3427344"/>
                <a:ext cx="1215067" cy="203354"/>
              </a:xfrm>
              <a:custGeom>
                <a:avLst/>
                <a:gdLst>
                  <a:gd name="T0" fmla="*/ 564 w 902"/>
                  <a:gd name="T1" fmla="*/ 3 h 151"/>
                  <a:gd name="T2" fmla="*/ 560 w 902"/>
                  <a:gd name="T3" fmla="*/ 0 h 151"/>
                  <a:gd name="T4" fmla="*/ 422 w 902"/>
                  <a:gd name="T5" fmla="*/ 138 h 151"/>
                  <a:gd name="T6" fmla="*/ 0 w 902"/>
                  <a:gd name="T7" fmla="*/ 138 h 151"/>
                  <a:gd name="T8" fmla="*/ 0 w 902"/>
                  <a:gd name="T9" fmla="*/ 148 h 151"/>
                  <a:gd name="T10" fmla="*/ 427 w 902"/>
                  <a:gd name="T11" fmla="*/ 148 h 151"/>
                  <a:gd name="T12" fmla="*/ 427 w 902"/>
                  <a:gd name="T13" fmla="*/ 146 h 151"/>
                  <a:gd name="T14" fmla="*/ 428 w 902"/>
                  <a:gd name="T15" fmla="*/ 146 h 151"/>
                  <a:gd name="T16" fmla="*/ 562 w 902"/>
                  <a:gd name="T17" fmla="*/ 12 h 151"/>
                  <a:gd name="T18" fmla="*/ 902 w 902"/>
                  <a:gd name="T19" fmla="*/ 151 h 151"/>
                  <a:gd name="T20" fmla="*/ 902 w 902"/>
                  <a:gd name="T21" fmla="*/ 144 h 151"/>
                  <a:gd name="T22" fmla="*/ 564 w 902"/>
                  <a:gd name="T23" fmla="*/ 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02" h="151">
                    <a:moveTo>
                      <a:pt x="564" y="3"/>
                    </a:moveTo>
                    <a:cubicBezTo>
                      <a:pt x="560" y="0"/>
                      <a:pt x="560" y="0"/>
                      <a:pt x="560" y="0"/>
                    </a:cubicBezTo>
                    <a:cubicBezTo>
                      <a:pt x="422" y="138"/>
                      <a:pt x="422" y="138"/>
                      <a:pt x="422" y="138"/>
                    </a:cubicBezTo>
                    <a:cubicBezTo>
                      <a:pt x="0" y="138"/>
                      <a:pt x="0" y="138"/>
                      <a:pt x="0" y="138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427" y="148"/>
                      <a:pt x="427" y="148"/>
                      <a:pt x="427" y="148"/>
                    </a:cubicBezTo>
                    <a:cubicBezTo>
                      <a:pt x="427" y="146"/>
                      <a:pt x="427" y="146"/>
                      <a:pt x="427" y="146"/>
                    </a:cubicBezTo>
                    <a:cubicBezTo>
                      <a:pt x="428" y="146"/>
                      <a:pt x="428" y="146"/>
                      <a:pt x="428" y="146"/>
                    </a:cubicBezTo>
                    <a:cubicBezTo>
                      <a:pt x="562" y="12"/>
                      <a:pt x="562" y="12"/>
                      <a:pt x="562" y="12"/>
                    </a:cubicBezTo>
                    <a:cubicBezTo>
                      <a:pt x="660" y="91"/>
                      <a:pt x="777" y="139"/>
                      <a:pt x="902" y="151"/>
                    </a:cubicBezTo>
                    <a:cubicBezTo>
                      <a:pt x="902" y="144"/>
                      <a:pt x="902" y="144"/>
                      <a:pt x="902" y="144"/>
                    </a:cubicBezTo>
                    <a:cubicBezTo>
                      <a:pt x="775" y="131"/>
                      <a:pt x="658" y="80"/>
                      <a:pt x="56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字魂105号-简雅黑" panose="00000500000000000000" pitchFamily="2" charset="-122"/>
                  <a:ea typeface="字魂105号-简雅黑" panose="00000500000000000000" pitchFamily="2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60" name="Freeform: Shape 12"/>
              <p:cNvSpPr/>
              <p:nvPr/>
            </p:nvSpPr>
            <p:spPr bwMode="auto">
              <a:xfrm>
                <a:off x="5094821" y="2222394"/>
                <a:ext cx="455270" cy="470447"/>
              </a:xfrm>
              <a:custGeom>
                <a:avLst/>
                <a:gdLst>
                  <a:gd name="T0" fmla="*/ 338 w 338"/>
                  <a:gd name="T1" fmla="*/ 349 h 349"/>
                  <a:gd name="T2" fmla="*/ 338 w 338"/>
                  <a:gd name="T3" fmla="*/ 339 h 349"/>
                  <a:gd name="T4" fmla="*/ 148 w 338"/>
                  <a:gd name="T5" fmla="*/ 339 h 349"/>
                  <a:gd name="T6" fmla="*/ 6 w 338"/>
                  <a:gd name="T7" fmla="*/ 0 h 349"/>
                  <a:gd name="T8" fmla="*/ 0 w 338"/>
                  <a:gd name="T9" fmla="*/ 5 h 349"/>
                  <a:gd name="T10" fmla="*/ 141 w 338"/>
                  <a:gd name="T11" fmla="*/ 344 h 349"/>
                  <a:gd name="T12" fmla="*/ 141 w 338"/>
                  <a:gd name="T13" fmla="*/ 344 h 349"/>
                  <a:gd name="T14" fmla="*/ 141 w 338"/>
                  <a:gd name="T15" fmla="*/ 349 h 349"/>
                  <a:gd name="T16" fmla="*/ 338 w 338"/>
                  <a:gd name="T17" fmla="*/ 349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8" h="349">
                    <a:moveTo>
                      <a:pt x="338" y="349"/>
                    </a:moveTo>
                    <a:cubicBezTo>
                      <a:pt x="338" y="339"/>
                      <a:pt x="338" y="339"/>
                      <a:pt x="338" y="339"/>
                    </a:cubicBezTo>
                    <a:cubicBezTo>
                      <a:pt x="148" y="339"/>
                      <a:pt x="148" y="339"/>
                      <a:pt x="148" y="339"/>
                    </a:cubicBezTo>
                    <a:cubicBezTo>
                      <a:pt x="135" y="214"/>
                      <a:pt x="86" y="97"/>
                      <a:pt x="6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78" y="100"/>
                      <a:pt x="128" y="216"/>
                      <a:pt x="141" y="344"/>
                    </a:cubicBezTo>
                    <a:cubicBezTo>
                      <a:pt x="141" y="344"/>
                      <a:pt x="141" y="344"/>
                      <a:pt x="141" y="344"/>
                    </a:cubicBezTo>
                    <a:cubicBezTo>
                      <a:pt x="141" y="349"/>
                      <a:pt x="141" y="349"/>
                      <a:pt x="141" y="349"/>
                    </a:cubicBezTo>
                    <a:lnTo>
                      <a:pt x="338" y="3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字魂105号-简雅黑" panose="00000500000000000000" pitchFamily="2" charset="-122"/>
                  <a:ea typeface="字魂105号-简雅黑" panose="00000500000000000000" pitchFamily="2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61" name="Freeform: Shape 13"/>
              <p:cNvSpPr/>
              <p:nvPr/>
            </p:nvSpPr>
            <p:spPr bwMode="auto">
              <a:xfrm>
                <a:off x="3013730" y="2035229"/>
                <a:ext cx="764855" cy="650532"/>
              </a:xfrm>
              <a:custGeom>
                <a:avLst/>
                <a:gdLst>
                  <a:gd name="T0" fmla="*/ 556 w 568"/>
                  <a:gd name="T1" fmla="*/ 143 h 483"/>
                  <a:gd name="T2" fmla="*/ 417 w 568"/>
                  <a:gd name="T3" fmla="*/ 483 h 483"/>
                  <a:gd name="T4" fmla="*/ 424 w 568"/>
                  <a:gd name="T5" fmla="*/ 483 h 483"/>
                  <a:gd name="T6" fmla="*/ 565 w 568"/>
                  <a:gd name="T7" fmla="*/ 144 h 483"/>
                  <a:gd name="T8" fmla="*/ 565 w 568"/>
                  <a:gd name="T9" fmla="*/ 144 h 483"/>
                  <a:gd name="T10" fmla="*/ 568 w 568"/>
                  <a:gd name="T11" fmla="*/ 141 h 483"/>
                  <a:gd name="T12" fmla="*/ 429 w 568"/>
                  <a:gd name="T13" fmla="*/ 1 h 483"/>
                  <a:gd name="T14" fmla="*/ 427 w 568"/>
                  <a:gd name="T15" fmla="*/ 3 h 483"/>
                  <a:gd name="T16" fmla="*/ 427 w 568"/>
                  <a:gd name="T17" fmla="*/ 0 h 483"/>
                  <a:gd name="T18" fmla="*/ 0 w 568"/>
                  <a:gd name="T19" fmla="*/ 0 h 483"/>
                  <a:gd name="T20" fmla="*/ 0 w 568"/>
                  <a:gd name="T21" fmla="*/ 10 h 483"/>
                  <a:gd name="T22" fmla="*/ 423 w 568"/>
                  <a:gd name="T23" fmla="*/ 10 h 483"/>
                  <a:gd name="T24" fmla="*/ 556 w 568"/>
                  <a:gd name="T25" fmla="*/ 143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8" h="483">
                    <a:moveTo>
                      <a:pt x="556" y="143"/>
                    </a:moveTo>
                    <a:cubicBezTo>
                      <a:pt x="477" y="240"/>
                      <a:pt x="429" y="358"/>
                      <a:pt x="417" y="483"/>
                    </a:cubicBezTo>
                    <a:cubicBezTo>
                      <a:pt x="424" y="483"/>
                      <a:pt x="424" y="483"/>
                      <a:pt x="424" y="483"/>
                    </a:cubicBezTo>
                    <a:cubicBezTo>
                      <a:pt x="437" y="355"/>
                      <a:pt x="488" y="239"/>
                      <a:pt x="565" y="144"/>
                    </a:cubicBezTo>
                    <a:cubicBezTo>
                      <a:pt x="565" y="144"/>
                      <a:pt x="565" y="144"/>
                      <a:pt x="565" y="144"/>
                    </a:cubicBezTo>
                    <a:cubicBezTo>
                      <a:pt x="568" y="141"/>
                      <a:pt x="568" y="141"/>
                      <a:pt x="568" y="141"/>
                    </a:cubicBezTo>
                    <a:cubicBezTo>
                      <a:pt x="429" y="1"/>
                      <a:pt x="429" y="1"/>
                      <a:pt x="429" y="1"/>
                    </a:cubicBezTo>
                    <a:cubicBezTo>
                      <a:pt x="427" y="3"/>
                      <a:pt x="427" y="3"/>
                      <a:pt x="427" y="3"/>
                    </a:cubicBezTo>
                    <a:cubicBezTo>
                      <a:pt x="427" y="0"/>
                      <a:pt x="427" y="0"/>
                      <a:pt x="4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423" y="10"/>
                      <a:pt x="423" y="10"/>
                      <a:pt x="423" y="10"/>
                    </a:cubicBezTo>
                    <a:lnTo>
                      <a:pt x="556" y="1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字魂105号-简雅黑" panose="00000500000000000000" pitchFamily="2" charset="-122"/>
                  <a:ea typeface="字魂105号-简雅黑" panose="00000500000000000000" pitchFamily="2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62" name="Freeform: Shape 14"/>
              <p:cNvSpPr/>
              <p:nvPr/>
            </p:nvSpPr>
            <p:spPr bwMode="auto">
              <a:xfrm>
                <a:off x="3319266" y="2848644"/>
                <a:ext cx="455270" cy="470447"/>
              </a:xfrm>
              <a:custGeom>
                <a:avLst/>
                <a:gdLst>
                  <a:gd name="T0" fmla="*/ 0 w 338"/>
                  <a:gd name="T1" fmla="*/ 0 h 349"/>
                  <a:gd name="T2" fmla="*/ 0 w 338"/>
                  <a:gd name="T3" fmla="*/ 10 h 349"/>
                  <a:gd name="T4" fmla="*/ 191 w 338"/>
                  <a:gd name="T5" fmla="*/ 10 h 349"/>
                  <a:gd name="T6" fmla="*/ 332 w 338"/>
                  <a:gd name="T7" fmla="*/ 349 h 349"/>
                  <a:gd name="T8" fmla="*/ 338 w 338"/>
                  <a:gd name="T9" fmla="*/ 343 h 349"/>
                  <a:gd name="T10" fmla="*/ 197 w 338"/>
                  <a:gd name="T11" fmla="*/ 5 h 349"/>
                  <a:gd name="T12" fmla="*/ 197 w 338"/>
                  <a:gd name="T13" fmla="*/ 5 h 349"/>
                  <a:gd name="T14" fmla="*/ 197 w 338"/>
                  <a:gd name="T15" fmla="*/ 0 h 349"/>
                  <a:gd name="T16" fmla="*/ 0 w 338"/>
                  <a:gd name="T17" fmla="*/ 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8" h="349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191" y="10"/>
                      <a:pt x="191" y="10"/>
                      <a:pt x="191" y="10"/>
                    </a:cubicBezTo>
                    <a:cubicBezTo>
                      <a:pt x="204" y="135"/>
                      <a:pt x="253" y="252"/>
                      <a:pt x="332" y="349"/>
                    </a:cubicBezTo>
                    <a:cubicBezTo>
                      <a:pt x="338" y="343"/>
                      <a:pt x="338" y="343"/>
                      <a:pt x="338" y="343"/>
                    </a:cubicBezTo>
                    <a:cubicBezTo>
                      <a:pt x="261" y="249"/>
                      <a:pt x="210" y="132"/>
                      <a:pt x="197" y="5"/>
                    </a:cubicBezTo>
                    <a:cubicBezTo>
                      <a:pt x="197" y="5"/>
                      <a:pt x="197" y="5"/>
                      <a:pt x="197" y="5"/>
                    </a:cubicBezTo>
                    <a:cubicBezTo>
                      <a:pt x="197" y="0"/>
                      <a:pt x="197" y="0"/>
                      <a:pt x="19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字魂105号-简雅黑" panose="00000500000000000000" pitchFamily="2" charset="-122"/>
                  <a:ea typeface="字魂105号-简雅黑" panose="00000500000000000000" pitchFamily="2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63" name="Freeform: Shape 15"/>
              <p:cNvSpPr/>
              <p:nvPr/>
            </p:nvSpPr>
            <p:spPr bwMode="auto">
              <a:xfrm>
                <a:off x="5090775" y="2855726"/>
                <a:ext cx="763843" cy="650532"/>
              </a:xfrm>
              <a:custGeom>
                <a:avLst/>
                <a:gdLst>
                  <a:gd name="T0" fmla="*/ 145 w 567"/>
                  <a:gd name="T1" fmla="*/ 473 h 483"/>
                  <a:gd name="T2" fmla="*/ 12 w 567"/>
                  <a:gd name="T3" fmla="*/ 340 h 483"/>
                  <a:gd name="T4" fmla="*/ 151 w 567"/>
                  <a:gd name="T5" fmla="*/ 0 h 483"/>
                  <a:gd name="T6" fmla="*/ 144 w 567"/>
                  <a:gd name="T7" fmla="*/ 0 h 483"/>
                  <a:gd name="T8" fmla="*/ 3 w 567"/>
                  <a:gd name="T9" fmla="*/ 338 h 483"/>
                  <a:gd name="T10" fmla="*/ 4 w 567"/>
                  <a:gd name="T11" fmla="*/ 338 h 483"/>
                  <a:gd name="T12" fmla="*/ 0 w 567"/>
                  <a:gd name="T13" fmla="*/ 342 h 483"/>
                  <a:gd name="T14" fmla="*/ 140 w 567"/>
                  <a:gd name="T15" fmla="*/ 481 h 483"/>
                  <a:gd name="T16" fmla="*/ 140 w 567"/>
                  <a:gd name="T17" fmla="*/ 481 h 483"/>
                  <a:gd name="T18" fmla="*/ 140 w 567"/>
                  <a:gd name="T19" fmla="*/ 483 h 483"/>
                  <a:gd name="T20" fmla="*/ 567 w 567"/>
                  <a:gd name="T21" fmla="*/ 483 h 483"/>
                  <a:gd name="T22" fmla="*/ 567 w 567"/>
                  <a:gd name="T23" fmla="*/ 473 h 483"/>
                  <a:gd name="T24" fmla="*/ 145 w 567"/>
                  <a:gd name="T25" fmla="*/ 473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7" h="483">
                    <a:moveTo>
                      <a:pt x="145" y="473"/>
                    </a:moveTo>
                    <a:cubicBezTo>
                      <a:pt x="12" y="340"/>
                      <a:pt x="12" y="340"/>
                      <a:pt x="12" y="340"/>
                    </a:cubicBezTo>
                    <a:cubicBezTo>
                      <a:pt x="91" y="242"/>
                      <a:pt x="139" y="125"/>
                      <a:pt x="151" y="0"/>
                    </a:cubicBezTo>
                    <a:cubicBezTo>
                      <a:pt x="144" y="0"/>
                      <a:pt x="144" y="0"/>
                      <a:pt x="144" y="0"/>
                    </a:cubicBezTo>
                    <a:cubicBezTo>
                      <a:pt x="131" y="127"/>
                      <a:pt x="81" y="244"/>
                      <a:pt x="3" y="338"/>
                    </a:cubicBezTo>
                    <a:cubicBezTo>
                      <a:pt x="4" y="338"/>
                      <a:pt x="4" y="338"/>
                      <a:pt x="4" y="338"/>
                    </a:cubicBezTo>
                    <a:cubicBezTo>
                      <a:pt x="0" y="342"/>
                      <a:pt x="0" y="342"/>
                      <a:pt x="0" y="342"/>
                    </a:cubicBezTo>
                    <a:cubicBezTo>
                      <a:pt x="140" y="481"/>
                      <a:pt x="140" y="481"/>
                      <a:pt x="140" y="481"/>
                    </a:cubicBezTo>
                    <a:cubicBezTo>
                      <a:pt x="140" y="481"/>
                      <a:pt x="140" y="481"/>
                      <a:pt x="140" y="481"/>
                    </a:cubicBezTo>
                    <a:cubicBezTo>
                      <a:pt x="140" y="483"/>
                      <a:pt x="140" y="483"/>
                      <a:pt x="140" y="483"/>
                    </a:cubicBezTo>
                    <a:cubicBezTo>
                      <a:pt x="567" y="483"/>
                      <a:pt x="567" y="483"/>
                      <a:pt x="567" y="483"/>
                    </a:cubicBezTo>
                    <a:cubicBezTo>
                      <a:pt x="567" y="473"/>
                      <a:pt x="567" y="473"/>
                      <a:pt x="567" y="473"/>
                    </a:cubicBezTo>
                    <a:lnTo>
                      <a:pt x="145" y="4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字魂105号-简雅黑" panose="00000500000000000000" pitchFamily="2" charset="-122"/>
                  <a:ea typeface="字魂105号-简雅黑" panose="00000500000000000000" pitchFamily="2" charset="-122"/>
                  <a:sym typeface="字魂105号-简雅黑" panose="00000500000000000000" pitchFamily="2" charset="-122"/>
                </a:endParaRPr>
              </a:p>
            </p:txBody>
          </p:sp>
          <p:grpSp>
            <p:nvGrpSpPr>
              <p:cNvPr id="64" name="Group 17"/>
              <p:cNvGrpSpPr/>
              <p:nvPr/>
            </p:nvGrpSpPr>
            <p:grpSpPr>
              <a:xfrm>
                <a:off x="3584335" y="1919893"/>
                <a:ext cx="1700688" cy="1705747"/>
                <a:chOff x="4762500" y="2147889"/>
                <a:chExt cx="2668588" cy="2676525"/>
              </a:xfrm>
              <a:grpFill/>
            </p:grpSpPr>
            <p:sp>
              <p:nvSpPr>
                <p:cNvPr id="65" name="Freeform: Shape 18"/>
                <p:cNvSpPr/>
                <p:nvPr/>
              </p:nvSpPr>
              <p:spPr bwMode="auto">
                <a:xfrm>
                  <a:off x="4762500" y="2625726"/>
                  <a:ext cx="444500" cy="741363"/>
                </a:xfrm>
                <a:custGeom>
                  <a:avLst/>
                  <a:gdLst>
                    <a:gd name="T0" fmla="*/ 210 w 210"/>
                    <a:gd name="T1" fmla="*/ 54 h 350"/>
                    <a:gd name="T2" fmla="*/ 144 w 210"/>
                    <a:gd name="T3" fmla="*/ 0 h 350"/>
                    <a:gd name="T4" fmla="*/ 0 w 210"/>
                    <a:gd name="T5" fmla="*/ 342 h 350"/>
                    <a:gd name="T6" fmla="*/ 86 w 210"/>
                    <a:gd name="T7" fmla="*/ 350 h 350"/>
                    <a:gd name="T8" fmla="*/ 210 w 210"/>
                    <a:gd name="T9" fmla="*/ 54 h 3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0" h="350">
                      <a:moveTo>
                        <a:pt x="210" y="54"/>
                      </a:moveTo>
                      <a:cubicBezTo>
                        <a:pt x="144" y="0"/>
                        <a:pt x="144" y="0"/>
                        <a:pt x="144" y="0"/>
                      </a:cubicBezTo>
                      <a:cubicBezTo>
                        <a:pt x="7" y="132"/>
                        <a:pt x="0" y="342"/>
                        <a:pt x="0" y="342"/>
                      </a:cubicBezTo>
                      <a:cubicBezTo>
                        <a:pt x="86" y="350"/>
                        <a:pt x="86" y="350"/>
                        <a:pt x="86" y="350"/>
                      </a:cubicBezTo>
                      <a:cubicBezTo>
                        <a:pt x="97" y="238"/>
                        <a:pt x="142" y="136"/>
                        <a:pt x="21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66" name="Freeform: Shape 19"/>
                <p:cNvSpPr/>
                <p:nvPr/>
              </p:nvSpPr>
              <p:spPr bwMode="auto">
                <a:xfrm>
                  <a:off x="4762500" y="3597276"/>
                  <a:ext cx="442913" cy="733425"/>
                </a:xfrm>
                <a:custGeom>
                  <a:avLst/>
                  <a:gdLst>
                    <a:gd name="T0" fmla="*/ 87 w 209"/>
                    <a:gd name="T1" fmla="*/ 0 h 347"/>
                    <a:gd name="T2" fmla="*/ 0 w 209"/>
                    <a:gd name="T3" fmla="*/ 9 h 347"/>
                    <a:gd name="T4" fmla="*/ 141 w 209"/>
                    <a:gd name="T5" fmla="*/ 347 h 347"/>
                    <a:gd name="T6" fmla="*/ 209 w 209"/>
                    <a:gd name="T7" fmla="*/ 291 h 347"/>
                    <a:gd name="T8" fmla="*/ 87 w 209"/>
                    <a:gd name="T9" fmla="*/ 0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9" h="347">
                      <a:moveTo>
                        <a:pt x="87" y="0"/>
                      </a:move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14" y="217"/>
                        <a:pt x="141" y="347"/>
                        <a:pt x="141" y="347"/>
                      </a:cubicBezTo>
                      <a:cubicBezTo>
                        <a:pt x="209" y="291"/>
                        <a:pt x="209" y="291"/>
                        <a:pt x="209" y="291"/>
                      </a:cubicBezTo>
                      <a:cubicBezTo>
                        <a:pt x="142" y="210"/>
                        <a:pt x="98" y="110"/>
                        <a:pt x="8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67" name="Freeform: Shape 20"/>
                <p:cNvSpPr/>
                <p:nvPr/>
              </p:nvSpPr>
              <p:spPr bwMode="auto">
                <a:xfrm>
                  <a:off x="5240338" y="4368801"/>
                  <a:ext cx="742950" cy="455613"/>
                </a:xfrm>
                <a:custGeom>
                  <a:avLst/>
                  <a:gdLst>
                    <a:gd name="T0" fmla="*/ 56 w 351"/>
                    <a:gd name="T1" fmla="*/ 0 h 215"/>
                    <a:gd name="T2" fmla="*/ 0 w 351"/>
                    <a:gd name="T3" fmla="*/ 68 h 215"/>
                    <a:gd name="T4" fmla="*/ 342 w 351"/>
                    <a:gd name="T5" fmla="*/ 212 h 215"/>
                    <a:gd name="T6" fmla="*/ 351 w 351"/>
                    <a:gd name="T7" fmla="*/ 123 h 215"/>
                    <a:gd name="T8" fmla="*/ 56 w 351"/>
                    <a:gd name="T9" fmla="*/ 0 h 2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1" h="215">
                      <a:moveTo>
                        <a:pt x="56" y="0"/>
                      </a:move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173" y="215"/>
                        <a:pt x="342" y="212"/>
                        <a:pt x="342" y="212"/>
                      </a:cubicBezTo>
                      <a:cubicBezTo>
                        <a:pt x="351" y="123"/>
                        <a:pt x="351" y="123"/>
                        <a:pt x="351" y="123"/>
                      </a:cubicBezTo>
                      <a:cubicBezTo>
                        <a:pt x="240" y="112"/>
                        <a:pt x="138" y="68"/>
                        <a:pt x="5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68" name="Freeform: Shape 21"/>
                <p:cNvSpPr/>
                <p:nvPr/>
              </p:nvSpPr>
              <p:spPr bwMode="auto">
                <a:xfrm>
                  <a:off x="6194425" y="4373564"/>
                  <a:ext cx="741363" cy="434975"/>
                </a:xfrm>
                <a:custGeom>
                  <a:avLst/>
                  <a:gdLst>
                    <a:gd name="T0" fmla="*/ 0 w 351"/>
                    <a:gd name="T1" fmla="*/ 121 h 206"/>
                    <a:gd name="T2" fmla="*/ 8 w 351"/>
                    <a:gd name="T3" fmla="*/ 206 h 206"/>
                    <a:gd name="T4" fmla="*/ 351 w 351"/>
                    <a:gd name="T5" fmla="*/ 66 h 206"/>
                    <a:gd name="T6" fmla="*/ 298 w 351"/>
                    <a:gd name="T7" fmla="*/ 0 h 206"/>
                    <a:gd name="T8" fmla="*/ 0 w 351"/>
                    <a:gd name="T9" fmla="*/ 121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1" h="206">
                      <a:moveTo>
                        <a:pt x="0" y="121"/>
                      </a:moveTo>
                      <a:cubicBezTo>
                        <a:pt x="8" y="206"/>
                        <a:pt x="8" y="206"/>
                        <a:pt x="8" y="206"/>
                      </a:cubicBezTo>
                      <a:cubicBezTo>
                        <a:pt x="8" y="206"/>
                        <a:pt x="223" y="197"/>
                        <a:pt x="351" y="66"/>
                      </a:cubicBezTo>
                      <a:cubicBezTo>
                        <a:pt x="298" y="0"/>
                        <a:pt x="298" y="0"/>
                        <a:pt x="298" y="0"/>
                      </a:cubicBezTo>
                      <a:cubicBezTo>
                        <a:pt x="215" y="68"/>
                        <a:pt x="113" y="111"/>
                        <a:pt x="0" y="12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69" name="Freeform: Shape 22"/>
                <p:cNvSpPr/>
                <p:nvPr/>
              </p:nvSpPr>
              <p:spPr bwMode="auto">
                <a:xfrm>
                  <a:off x="6980238" y="3597276"/>
                  <a:ext cx="450850" cy="742950"/>
                </a:xfrm>
                <a:custGeom>
                  <a:avLst/>
                  <a:gdLst>
                    <a:gd name="T0" fmla="*/ 124 w 213"/>
                    <a:gd name="T1" fmla="*/ 0 h 351"/>
                    <a:gd name="T2" fmla="*/ 0 w 213"/>
                    <a:gd name="T3" fmla="*/ 294 h 351"/>
                    <a:gd name="T4" fmla="*/ 69 w 213"/>
                    <a:gd name="T5" fmla="*/ 351 h 351"/>
                    <a:gd name="T6" fmla="*/ 213 w 213"/>
                    <a:gd name="T7" fmla="*/ 9 h 351"/>
                    <a:gd name="T8" fmla="*/ 124 w 213"/>
                    <a:gd name="T9" fmla="*/ 0 h 3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3" h="351">
                      <a:moveTo>
                        <a:pt x="124" y="0"/>
                      </a:moveTo>
                      <a:cubicBezTo>
                        <a:pt x="113" y="111"/>
                        <a:pt x="68" y="212"/>
                        <a:pt x="0" y="294"/>
                      </a:cubicBezTo>
                      <a:cubicBezTo>
                        <a:pt x="69" y="351"/>
                        <a:pt x="69" y="351"/>
                        <a:pt x="69" y="351"/>
                      </a:cubicBezTo>
                      <a:cubicBezTo>
                        <a:pt x="69" y="351"/>
                        <a:pt x="209" y="205"/>
                        <a:pt x="213" y="9"/>
                      </a:cubicBezTo>
                      <a:lnTo>
                        <a:pt x="12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70" name="Freeform: Shape 23"/>
                <p:cNvSpPr/>
                <p:nvPr/>
              </p:nvSpPr>
              <p:spPr bwMode="auto">
                <a:xfrm>
                  <a:off x="6991350" y="2632076"/>
                  <a:ext cx="439738" cy="744538"/>
                </a:xfrm>
                <a:custGeom>
                  <a:avLst/>
                  <a:gdLst>
                    <a:gd name="T0" fmla="*/ 120 w 208"/>
                    <a:gd name="T1" fmla="*/ 352 h 352"/>
                    <a:gd name="T2" fmla="*/ 208 w 208"/>
                    <a:gd name="T3" fmla="*/ 344 h 352"/>
                    <a:gd name="T4" fmla="*/ 67 w 208"/>
                    <a:gd name="T5" fmla="*/ 0 h 352"/>
                    <a:gd name="T6" fmla="*/ 0 w 208"/>
                    <a:gd name="T7" fmla="*/ 56 h 352"/>
                    <a:gd name="T8" fmla="*/ 120 w 208"/>
                    <a:gd name="T9" fmla="*/ 352 h 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8" h="352">
                      <a:moveTo>
                        <a:pt x="120" y="352"/>
                      </a:moveTo>
                      <a:cubicBezTo>
                        <a:pt x="208" y="344"/>
                        <a:pt x="208" y="344"/>
                        <a:pt x="208" y="344"/>
                      </a:cubicBezTo>
                      <a:cubicBezTo>
                        <a:pt x="208" y="344"/>
                        <a:pt x="207" y="153"/>
                        <a:pt x="67" y="0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67" y="138"/>
                        <a:pt x="110" y="240"/>
                        <a:pt x="120" y="35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71" name="Freeform: Shape 24"/>
                <p:cNvSpPr/>
                <p:nvPr/>
              </p:nvSpPr>
              <p:spPr bwMode="auto">
                <a:xfrm>
                  <a:off x="6211888" y="2147889"/>
                  <a:ext cx="741363" cy="444500"/>
                </a:xfrm>
                <a:custGeom>
                  <a:avLst/>
                  <a:gdLst>
                    <a:gd name="T0" fmla="*/ 296 w 351"/>
                    <a:gd name="T1" fmla="*/ 210 h 210"/>
                    <a:gd name="T2" fmla="*/ 351 w 351"/>
                    <a:gd name="T3" fmla="*/ 144 h 210"/>
                    <a:gd name="T4" fmla="*/ 9 w 351"/>
                    <a:gd name="T5" fmla="*/ 0 h 210"/>
                    <a:gd name="T6" fmla="*/ 0 w 351"/>
                    <a:gd name="T7" fmla="*/ 86 h 210"/>
                    <a:gd name="T8" fmla="*/ 296 w 351"/>
                    <a:gd name="T9" fmla="*/ 21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1" h="210">
                      <a:moveTo>
                        <a:pt x="296" y="210"/>
                      </a:moveTo>
                      <a:cubicBezTo>
                        <a:pt x="351" y="144"/>
                        <a:pt x="351" y="144"/>
                        <a:pt x="351" y="144"/>
                      </a:cubicBezTo>
                      <a:cubicBezTo>
                        <a:pt x="351" y="144"/>
                        <a:pt x="238" y="19"/>
                        <a:pt x="9" y="0"/>
                      </a:cubicBezTo>
                      <a:cubicBezTo>
                        <a:pt x="0" y="86"/>
                        <a:pt x="0" y="86"/>
                        <a:pt x="0" y="86"/>
                      </a:cubicBezTo>
                      <a:cubicBezTo>
                        <a:pt x="112" y="97"/>
                        <a:pt x="214" y="142"/>
                        <a:pt x="296" y="2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72" name="Freeform: Shape 25"/>
                <p:cNvSpPr/>
                <p:nvPr/>
              </p:nvSpPr>
              <p:spPr bwMode="auto">
                <a:xfrm>
                  <a:off x="5249863" y="2147889"/>
                  <a:ext cx="741363" cy="438150"/>
                </a:xfrm>
                <a:custGeom>
                  <a:avLst/>
                  <a:gdLst>
                    <a:gd name="T0" fmla="*/ 351 w 351"/>
                    <a:gd name="T1" fmla="*/ 85 h 207"/>
                    <a:gd name="T2" fmla="*/ 343 w 351"/>
                    <a:gd name="T3" fmla="*/ 0 h 207"/>
                    <a:gd name="T4" fmla="*/ 0 w 351"/>
                    <a:gd name="T5" fmla="*/ 141 h 207"/>
                    <a:gd name="T6" fmla="*/ 54 w 351"/>
                    <a:gd name="T7" fmla="*/ 207 h 207"/>
                    <a:gd name="T8" fmla="*/ 351 w 351"/>
                    <a:gd name="T9" fmla="*/ 85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1" h="207">
                      <a:moveTo>
                        <a:pt x="351" y="85"/>
                      </a:moveTo>
                      <a:cubicBezTo>
                        <a:pt x="343" y="0"/>
                        <a:pt x="343" y="0"/>
                        <a:pt x="343" y="0"/>
                      </a:cubicBezTo>
                      <a:cubicBezTo>
                        <a:pt x="343" y="0"/>
                        <a:pt x="153" y="0"/>
                        <a:pt x="0" y="141"/>
                      </a:cubicBezTo>
                      <a:cubicBezTo>
                        <a:pt x="54" y="207"/>
                        <a:pt x="54" y="207"/>
                        <a:pt x="54" y="207"/>
                      </a:cubicBezTo>
                      <a:cubicBezTo>
                        <a:pt x="136" y="139"/>
                        <a:pt x="239" y="95"/>
                        <a:pt x="351" y="8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latin typeface="字魂105号-简雅黑" panose="00000500000000000000" pitchFamily="2" charset="-122"/>
                    <a:ea typeface="字魂105号-简雅黑" panose="00000500000000000000" pitchFamily="2" charset="-122"/>
                    <a:sym typeface="字魂105号-简雅黑" panose="00000500000000000000" pitchFamily="2" charset="-122"/>
                  </a:endParaRPr>
                </a:p>
              </p:txBody>
            </p:sp>
            <p:grpSp>
              <p:nvGrpSpPr>
                <p:cNvPr id="73" name="Group 26"/>
                <p:cNvGrpSpPr/>
                <p:nvPr/>
              </p:nvGrpSpPr>
              <p:grpSpPr>
                <a:xfrm>
                  <a:off x="5670419" y="3034929"/>
                  <a:ext cx="903360" cy="930324"/>
                  <a:chOff x="3681413" y="3632200"/>
                  <a:chExt cx="638175" cy="657225"/>
                </a:xfrm>
                <a:grpFill/>
              </p:grpSpPr>
              <p:sp>
                <p:nvSpPr>
                  <p:cNvPr id="74" name="Freeform: Shape 27"/>
                  <p:cNvSpPr/>
                  <p:nvPr/>
                </p:nvSpPr>
                <p:spPr bwMode="auto">
                  <a:xfrm>
                    <a:off x="3976688" y="3681413"/>
                    <a:ext cx="342900" cy="533400"/>
                  </a:xfrm>
                  <a:custGeom>
                    <a:avLst/>
                    <a:gdLst/>
                    <a:ahLst/>
                    <a:cxnLst>
                      <a:cxn ang="0">
                        <a:pos x="135" y="53"/>
                      </a:cxn>
                      <a:cxn ang="0">
                        <a:pos x="134" y="52"/>
                      </a:cxn>
                      <a:cxn ang="0">
                        <a:pos x="121" y="47"/>
                      </a:cxn>
                      <a:cxn ang="0">
                        <a:pos x="112" y="56"/>
                      </a:cxn>
                      <a:cxn ang="0">
                        <a:pos x="103" y="46"/>
                      </a:cxn>
                      <a:cxn ang="0">
                        <a:pos x="103" y="46"/>
                      </a:cxn>
                      <a:cxn ang="0">
                        <a:pos x="91" y="52"/>
                      </a:cxn>
                      <a:cxn ang="0">
                        <a:pos x="88" y="53"/>
                      </a:cxn>
                      <a:cxn ang="0">
                        <a:pos x="71" y="55"/>
                      </a:cxn>
                      <a:cxn ang="0">
                        <a:pos x="29" y="9"/>
                      </a:cxn>
                      <a:cxn ang="0">
                        <a:pos x="22" y="2"/>
                      </a:cxn>
                      <a:cxn ang="0">
                        <a:pos x="18" y="1"/>
                      </a:cxn>
                      <a:cxn ang="0">
                        <a:pos x="10" y="2"/>
                      </a:cxn>
                      <a:cxn ang="0">
                        <a:pos x="3" y="21"/>
                      </a:cxn>
                      <a:cxn ang="0">
                        <a:pos x="12" y="36"/>
                      </a:cxn>
                      <a:cxn ang="0">
                        <a:pos x="16" y="41"/>
                      </a:cxn>
                      <a:cxn ang="0">
                        <a:pos x="63" y="82"/>
                      </a:cxn>
                      <a:cxn ang="0">
                        <a:pos x="75" y="84"/>
                      </a:cxn>
                      <a:cxn ang="0">
                        <a:pos x="75" y="158"/>
                      </a:cxn>
                      <a:cxn ang="0">
                        <a:pos x="77" y="168"/>
                      </a:cxn>
                      <a:cxn ang="0">
                        <a:pos x="77" y="170"/>
                      </a:cxn>
                      <a:cxn ang="0">
                        <a:pos x="77" y="305"/>
                      </a:cxn>
                      <a:cxn ang="0">
                        <a:pos x="93" y="321"/>
                      </a:cxn>
                      <a:cxn ang="0">
                        <a:pos x="110" y="305"/>
                      </a:cxn>
                      <a:cxn ang="0">
                        <a:pos x="110" y="190"/>
                      </a:cxn>
                      <a:cxn ang="0">
                        <a:pos x="112" y="190"/>
                      </a:cxn>
                      <a:cxn ang="0">
                        <a:pos x="112" y="190"/>
                      </a:cxn>
                      <a:cxn ang="0">
                        <a:pos x="112" y="305"/>
                      </a:cxn>
                      <a:cxn ang="0">
                        <a:pos x="129" y="321"/>
                      </a:cxn>
                      <a:cxn ang="0">
                        <a:pos x="129" y="321"/>
                      </a:cxn>
                      <a:cxn ang="0">
                        <a:pos x="146" y="305"/>
                      </a:cxn>
                      <a:cxn ang="0">
                        <a:pos x="146" y="173"/>
                      </a:cxn>
                      <a:cxn ang="0">
                        <a:pos x="149" y="175"/>
                      </a:cxn>
                      <a:cxn ang="0">
                        <a:pos x="155" y="177"/>
                      </a:cxn>
                      <a:cxn ang="0">
                        <a:pos x="168" y="170"/>
                      </a:cxn>
                      <a:cxn ang="0">
                        <a:pos x="135" y="53"/>
                      </a:cxn>
                      <a:cxn ang="0">
                        <a:pos x="112" y="127"/>
                      </a:cxn>
                      <a:cxn ang="0">
                        <a:pos x="112" y="127"/>
                      </a:cxn>
                      <a:cxn ang="0">
                        <a:pos x="103" y="115"/>
                      </a:cxn>
                      <a:cxn ang="0">
                        <a:pos x="112" y="57"/>
                      </a:cxn>
                      <a:cxn ang="0">
                        <a:pos x="112" y="57"/>
                      </a:cxn>
                      <a:cxn ang="0">
                        <a:pos x="121" y="115"/>
                      </a:cxn>
                      <a:cxn ang="0">
                        <a:pos x="112" y="127"/>
                      </a:cxn>
                      <a:cxn ang="0">
                        <a:pos x="149" y="143"/>
                      </a:cxn>
                      <a:cxn ang="0">
                        <a:pos x="149" y="103"/>
                      </a:cxn>
                      <a:cxn ang="0">
                        <a:pos x="149" y="143"/>
                      </a:cxn>
                      <a:cxn ang="0">
                        <a:pos x="149" y="143"/>
                      </a:cxn>
                      <a:cxn ang="0">
                        <a:pos x="149" y="143"/>
                      </a:cxn>
                    </a:cxnLst>
                    <a:rect l="0" t="0" r="r" b="b"/>
                    <a:pathLst>
                      <a:path w="207" h="321">
                        <a:moveTo>
                          <a:pt x="135" y="53"/>
                        </a:moveTo>
                        <a:cubicBezTo>
                          <a:pt x="135" y="53"/>
                          <a:pt x="134" y="52"/>
                          <a:pt x="134" y="52"/>
                        </a:cubicBezTo>
                        <a:cubicBezTo>
                          <a:pt x="130" y="50"/>
                          <a:pt x="126" y="48"/>
                          <a:pt x="121" y="47"/>
                        </a:cubicBezTo>
                        <a:cubicBezTo>
                          <a:pt x="112" y="56"/>
                          <a:pt x="112" y="56"/>
                          <a:pt x="112" y="56"/>
                        </a:cubicBezTo>
                        <a:cubicBezTo>
                          <a:pt x="103" y="46"/>
                          <a:pt x="103" y="46"/>
                          <a:pt x="103" y="46"/>
                        </a:cubicBezTo>
                        <a:cubicBezTo>
                          <a:pt x="103" y="46"/>
                          <a:pt x="103" y="46"/>
                          <a:pt x="103" y="46"/>
                        </a:cubicBezTo>
                        <a:cubicBezTo>
                          <a:pt x="99" y="48"/>
                          <a:pt x="95" y="49"/>
                          <a:pt x="91" y="52"/>
                        </a:cubicBezTo>
                        <a:cubicBezTo>
                          <a:pt x="90" y="52"/>
                          <a:pt x="89" y="52"/>
                          <a:pt x="88" y="53"/>
                        </a:cubicBezTo>
                        <a:cubicBezTo>
                          <a:pt x="82" y="56"/>
                          <a:pt x="77" y="57"/>
                          <a:pt x="71" y="55"/>
                        </a:cubicBezTo>
                        <a:cubicBezTo>
                          <a:pt x="52" y="49"/>
                          <a:pt x="34" y="19"/>
                          <a:pt x="29" y="9"/>
                        </a:cubicBezTo>
                        <a:cubicBezTo>
                          <a:pt x="27" y="6"/>
                          <a:pt x="25" y="4"/>
                          <a:pt x="22" y="2"/>
                        </a:cubicBezTo>
                        <a:cubicBezTo>
                          <a:pt x="18" y="1"/>
                          <a:pt x="18" y="1"/>
                          <a:pt x="18" y="1"/>
                        </a:cubicBezTo>
                        <a:cubicBezTo>
                          <a:pt x="16" y="0"/>
                          <a:pt x="13" y="1"/>
                          <a:pt x="10" y="2"/>
                        </a:cubicBezTo>
                        <a:cubicBezTo>
                          <a:pt x="3" y="5"/>
                          <a:pt x="0" y="14"/>
                          <a:pt x="3" y="21"/>
                        </a:cubicBezTo>
                        <a:cubicBezTo>
                          <a:pt x="4" y="23"/>
                          <a:pt x="7" y="29"/>
                          <a:pt x="12" y="36"/>
                        </a:cubicBezTo>
                        <a:cubicBezTo>
                          <a:pt x="16" y="41"/>
                          <a:pt x="16" y="41"/>
                          <a:pt x="16" y="41"/>
                        </a:cubicBezTo>
                        <a:cubicBezTo>
                          <a:pt x="26" y="56"/>
                          <a:pt x="42" y="75"/>
                          <a:pt x="63" y="82"/>
                        </a:cubicBezTo>
                        <a:cubicBezTo>
                          <a:pt x="67" y="83"/>
                          <a:pt x="71" y="84"/>
                          <a:pt x="75" y="84"/>
                        </a:cubicBezTo>
                        <a:cubicBezTo>
                          <a:pt x="75" y="158"/>
                          <a:pt x="75" y="158"/>
                          <a:pt x="75" y="158"/>
                        </a:cubicBezTo>
                        <a:cubicBezTo>
                          <a:pt x="75" y="162"/>
                          <a:pt x="76" y="165"/>
                          <a:pt x="77" y="168"/>
                        </a:cubicBezTo>
                        <a:cubicBezTo>
                          <a:pt x="77" y="169"/>
                          <a:pt x="77" y="170"/>
                          <a:pt x="77" y="170"/>
                        </a:cubicBezTo>
                        <a:cubicBezTo>
                          <a:pt x="77" y="305"/>
                          <a:pt x="77" y="305"/>
                          <a:pt x="77" y="305"/>
                        </a:cubicBezTo>
                        <a:cubicBezTo>
                          <a:pt x="77" y="314"/>
                          <a:pt x="84" y="321"/>
                          <a:pt x="93" y="321"/>
                        </a:cubicBezTo>
                        <a:cubicBezTo>
                          <a:pt x="103" y="321"/>
                          <a:pt x="110" y="314"/>
                          <a:pt x="110" y="305"/>
                        </a:cubicBezTo>
                        <a:cubicBezTo>
                          <a:pt x="110" y="190"/>
                          <a:pt x="110" y="190"/>
                          <a:pt x="110" y="190"/>
                        </a:cubicBezTo>
                        <a:cubicBezTo>
                          <a:pt x="111" y="190"/>
                          <a:pt x="111" y="190"/>
                          <a:pt x="112" y="190"/>
                        </a:cubicBezTo>
                        <a:cubicBezTo>
                          <a:pt x="112" y="190"/>
                          <a:pt x="112" y="190"/>
                          <a:pt x="112" y="190"/>
                        </a:cubicBezTo>
                        <a:cubicBezTo>
                          <a:pt x="112" y="305"/>
                          <a:pt x="112" y="305"/>
                          <a:pt x="112" y="305"/>
                        </a:cubicBezTo>
                        <a:cubicBezTo>
                          <a:pt x="112" y="314"/>
                          <a:pt x="120" y="321"/>
                          <a:pt x="129" y="321"/>
                        </a:cubicBezTo>
                        <a:cubicBezTo>
                          <a:pt x="129" y="321"/>
                          <a:pt x="129" y="321"/>
                          <a:pt x="129" y="321"/>
                        </a:cubicBezTo>
                        <a:cubicBezTo>
                          <a:pt x="138" y="321"/>
                          <a:pt x="146" y="314"/>
                          <a:pt x="146" y="305"/>
                        </a:cubicBezTo>
                        <a:cubicBezTo>
                          <a:pt x="146" y="173"/>
                          <a:pt x="146" y="173"/>
                          <a:pt x="146" y="173"/>
                        </a:cubicBezTo>
                        <a:cubicBezTo>
                          <a:pt x="146" y="174"/>
                          <a:pt x="147" y="175"/>
                          <a:pt x="149" y="175"/>
                        </a:cubicBezTo>
                        <a:cubicBezTo>
                          <a:pt x="151" y="176"/>
                          <a:pt x="153" y="177"/>
                          <a:pt x="155" y="177"/>
                        </a:cubicBezTo>
                        <a:cubicBezTo>
                          <a:pt x="160" y="177"/>
                          <a:pt x="165" y="174"/>
                          <a:pt x="168" y="170"/>
                        </a:cubicBezTo>
                        <a:cubicBezTo>
                          <a:pt x="207" y="97"/>
                          <a:pt x="153" y="64"/>
                          <a:pt x="135" y="53"/>
                        </a:cubicBezTo>
                        <a:close/>
                        <a:moveTo>
                          <a:pt x="112" y="127"/>
                        </a:moveTo>
                        <a:cubicBezTo>
                          <a:pt x="112" y="127"/>
                          <a:pt x="112" y="127"/>
                          <a:pt x="112" y="127"/>
                        </a:cubicBezTo>
                        <a:cubicBezTo>
                          <a:pt x="103" y="115"/>
                          <a:pt x="103" y="115"/>
                          <a:pt x="103" y="115"/>
                        </a:cubicBezTo>
                        <a:cubicBezTo>
                          <a:pt x="112" y="57"/>
                          <a:pt x="112" y="57"/>
                          <a:pt x="112" y="57"/>
                        </a:cubicBezTo>
                        <a:cubicBezTo>
                          <a:pt x="112" y="57"/>
                          <a:pt x="112" y="57"/>
                          <a:pt x="112" y="57"/>
                        </a:cubicBezTo>
                        <a:cubicBezTo>
                          <a:pt x="121" y="115"/>
                          <a:pt x="121" y="115"/>
                          <a:pt x="121" y="115"/>
                        </a:cubicBezTo>
                        <a:lnTo>
                          <a:pt x="112" y="127"/>
                        </a:lnTo>
                        <a:close/>
                        <a:moveTo>
                          <a:pt x="149" y="143"/>
                        </a:moveTo>
                        <a:cubicBezTo>
                          <a:pt x="149" y="103"/>
                          <a:pt x="149" y="103"/>
                          <a:pt x="149" y="103"/>
                        </a:cubicBezTo>
                        <a:cubicBezTo>
                          <a:pt x="154" y="113"/>
                          <a:pt x="156" y="126"/>
                          <a:pt x="149" y="143"/>
                        </a:cubicBezTo>
                        <a:close/>
                        <a:moveTo>
                          <a:pt x="149" y="143"/>
                        </a:moveTo>
                        <a:cubicBezTo>
                          <a:pt x="149" y="143"/>
                          <a:pt x="149" y="143"/>
                          <a:pt x="149" y="143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75" name="Freeform: Shape 28"/>
                  <p:cNvSpPr/>
                  <p:nvPr/>
                </p:nvSpPr>
                <p:spPr bwMode="auto">
                  <a:xfrm>
                    <a:off x="4102100" y="3633788"/>
                    <a:ext cx="119063" cy="120650"/>
                  </a:xfrm>
                  <a:custGeom>
                    <a:avLst/>
                    <a:gdLst/>
                    <a:ahLst/>
                    <a:cxnLst>
                      <a:cxn ang="0">
                        <a:pos x="72" y="36"/>
                      </a:cxn>
                      <a:cxn ang="0">
                        <a:pos x="36" y="72"/>
                      </a:cxn>
                      <a:cxn ang="0">
                        <a:pos x="0" y="36"/>
                      </a:cxn>
                      <a:cxn ang="0">
                        <a:pos x="36" y="0"/>
                      </a:cxn>
                      <a:cxn ang="0">
                        <a:pos x="72" y="36"/>
                      </a:cxn>
                      <a:cxn ang="0">
                        <a:pos x="72" y="36"/>
                      </a:cxn>
                      <a:cxn ang="0">
                        <a:pos x="72" y="36"/>
                      </a:cxn>
                    </a:cxnLst>
                    <a:rect l="0" t="0" r="r" b="b"/>
                    <a:pathLst>
                      <a:path w="72" h="72">
                        <a:moveTo>
                          <a:pt x="72" y="36"/>
                        </a:moveTo>
                        <a:cubicBezTo>
                          <a:pt x="72" y="56"/>
                          <a:pt x="56" y="72"/>
                          <a:pt x="36" y="72"/>
                        </a:cubicBezTo>
                        <a:cubicBezTo>
                          <a:pt x="16" y="72"/>
                          <a:pt x="0" y="56"/>
                          <a:pt x="0" y="36"/>
                        </a:cubicBezTo>
                        <a:cubicBezTo>
                          <a:pt x="0" y="16"/>
                          <a:pt x="16" y="0"/>
                          <a:pt x="36" y="0"/>
                        </a:cubicBezTo>
                        <a:cubicBezTo>
                          <a:pt x="56" y="0"/>
                          <a:pt x="72" y="16"/>
                          <a:pt x="72" y="36"/>
                        </a:cubicBezTo>
                        <a:close/>
                        <a:moveTo>
                          <a:pt x="72" y="36"/>
                        </a:moveTo>
                        <a:cubicBezTo>
                          <a:pt x="72" y="36"/>
                          <a:pt x="72" y="36"/>
                          <a:pt x="72" y="36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76" name="Freeform: Shape 29"/>
                  <p:cNvSpPr/>
                  <p:nvPr/>
                </p:nvSpPr>
                <p:spPr bwMode="auto">
                  <a:xfrm>
                    <a:off x="3703638" y="3632200"/>
                    <a:ext cx="361950" cy="338137"/>
                  </a:xfrm>
                  <a:custGeom>
                    <a:avLst/>
                    <a:gdLst/>
                    <a:ahLst/>
                    <a:cxnLst>
                      <a:cxn ang="0">
                        <a:pos x="197" y="203"/>
                      </a:cxn>
                      <a:cxn ang="0">
                        <a:pos x="20" y="203"/>
                      </a:cxn>
                      <a:cxn ang="0">
                        <a:pos x="0" y="182"/>
                      </a:cxn>
                      <a:cxn ang="0">
                        <a:pos x="0" y="20"/>
                      </a:cxn>
                      <a:cxn ang="0">
                        <a:pos x="20" y="0"/>
                      </a:cxn>
                      <a:cxn ang="0">
                        <a:pos x="197" y="0"/>
                      </a:cxn>
                      <a:cxn ang="0">
                        <a:pos x="218" y="20"/>
                      </a:cxn>
                      <a:cxn ang="0">
                        <a:pos x="218" y="182"/>
                      </a:cxn>
                      <a:cxn ang="0">
                        <a:pos x="197" y="203"/>
                      </a:cxn>
                      <a:cxn ang="0">
                        <a:pos x="20" y="13"/>
                      </a:cxn>
                      <a:cxn ang="0">
                        <a:pos x="13" y="20"/>
                      </a:cxn>
                      <a:cxn ang="0">
                        <a:pos x="13" y="182"/>
                      </a:cxn>
                      <a:cxn ang="0">
                        <a:pos x="20" y="189"/>
                      </a:cxn>
                      <a:cxn ang="0">
                        <a:pos x="197" y="189"/>
                      </a:cxn>
                      <a:cxn ang="0">
                        <a:pos x="204" y="182"/>
                      </a:cxn>
                      <a:cxn ang="0">
                        <a:pos x="204" y="20"/>
                      </a:cxn>
                      <a:cxn ang="0">
                        <a:pos x="197" y="13"/>
                      </a:cxn>
                      <a:cxn ang="0">
                        <a:pos x="20" y="13"/>
                      </a:cxn>
                      <a:cxn ang="0">
                        <a:pos x="20" y="13"/>
                      </a:cxn>
                      <a:cxn ang="0">
                        <a:pos x="20" y="13"/>
                      </a:cxn>
                    </a:cxnLst>
                    <a:rect l="0" t="0" r="r" b="b"/>
                    <a:pathLst>
                      <a:path w="218" h="203">
                        <a:moveTo>
                          <a:pt x="197" y="203"/>
                        </a:moveTo>
                        <a:cubicBezTo>
                          <a:pt x="20" y="203"/>
                          <a:pt x="20" y="203"/>
                          <a:pt x="20" y="203"/>
                        </a:cubicBezTo>
                        <a:cubicBezTo>
                          <a:pt x="9" y="203"/>
                          <a:pt x="0" y="194"/>
                          <a:pt x="0" y="182"/>
                        </a:cubicBezTo>
                        <a:cubicBezTo>
                          <a:pt x="0" y="20"/>
                          <a:pt x="0" y="20"/>
                          <a:pt x="0" y="20"/>
                        </a:cubicBezTo>
                        <a:cubicBezTo>
                          <a:pt x="0" y="9"/>
                          <a:pt x="9" y="0"/>
                          <a:pt x="20" y="0"/>
                        </a:cubicBezTo>
                        <a:cubicBezTo>
                          <a:pt x="197" y="0"/>
                          <a:pt x="197" y="0"/>
                          <a:pt x="197" y="0"/>
                        </a:cubicBezTo>
                        <a:cubicBezTo>
                          <a:pt x="208" y="0"/>
                          <a:pt x="218" y="9"/>
                          <a:pt x="218" y="20"/>
                        </a:cubicBezTo>
                        <a:cubicBezTo>
                          <a:pt x="218" y="182"/>
                          <a:pt x="218" y="182"/>
                          <a:pt x="218" y="182"/>
                        </a:cubicBezTo>
                        <a:cubicBezTo>
                          <a:pt x="218" y="194"/>
                          <a:pt x="208" y="203"/>
                          <a:pt x="197" y="203"/>
                        </a:cubicBezTo>
                        <a:close/>
                        <a:moveTo>
                          <a:pt x="20" y="13"/>
                        </a:moveTo>
                        <a:cubicBezTo>
                          <a:pt x="16" y="13"/>
                          <a:pt x="13" y="16"/>
                          <a:pt x="13" y="20"/>
                        </a:cubicBezTo>
                        <a:cubicBezTo>
                          <a:pt x="13" y="182"/>
                          <a:pt x="13" y="182"/>
                          <a:pt x="13" y="182"/>
                        </a:cubicBezTo>
                        <a:cubicBezTo>
                          <a:pt x="13" y="186"/>
                          <a:pt x="16" y="189"/>
                          <a:pt x="20" y="189"/>
                        </a:cubicBezTo>
                        <a:cubicBezTo>
                          <a:pt x="197" y="189"/>
                          <a:pt x="197" y="189"/>
                          <a:pt x="197" y="189"/>
                        </a:cubicBezTo>
                        <a:cubicBezTo>
                          <a:pt x="201" y="189"/>
                          <a:pt x="204" y="186"/>
                          <a:pt x="204" y="182"/>
                        </a:cubicBezTo>
                        <a:cubicBezTo>
                          <a:pt x="204" y="20"/>
                          <a:pt x="204" y="20"/>
                          <a:pt x="204" y="20"/>
                        </a:cubicBezTo>
                        <a:cubicBezTo>
                          <a:pt x="204" y="16"/>
                          <a:pt x="201" y="13"/>
                          <a:pt x="197" y="13"/>
                        </a:cubicBezTo>
                        <a:lnTo>
                          <a:pt x="20" y="13"/>
                        </a:lnTo>
                        <a:close/>
                        <a:moveTo>
                          <a:pt x="20" y="13"/>
                        </a:moveTo>
                        <a:cubicBezTo>
                          <a:pt x="20" y="13"/>
                          <a:pt x="20" y="13"/>
                          <a:pt x="20" y="13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77" name="Freeform: Shape 30"/>
                  <p:cNvSpPr/>
                  <p:nvPr/>
                </p:nvSpPr>
                <p:spPr bwMode="auto">
                  <a:xfrm>
                    <a:off x="3743325" y="4003675"/>
                    <a:ext cx="96838" cy="93662"/>
                  </a:xfrm>
                  <a:custGeom>
                    <a:avLst/>
                    <a:gdLst/>
                    <a:ahLst/>
                    <a:cxnLst>
                      <a:cxn ang="0">
                        <a:pos x="58" y="29"/>
                      </a:cxn>
                      <a:cxn ang="0">
                        <a:pos x="29" y="57"/>
                      </a:cxn>
                      <a:cxn ang="0">
                        <a:pos x="0" y="29"/>
                      </a:cxn>
                      <a:cxn ang="0">
                        <a:pos x="29" y="0"/>
                      </a:cxn>
                      <a:cxn ang="0">
                        <a:pos x="58" y="29"/>
                      </a:cxn>
                      <a:cxn ang="0">
                        <a:pos x="58" y="29"/>
                      </a:cxn>
                      <a:cxn ang="0">
                        <a:pos x="58" y="29"/>
                      </a:cxn>
                    </a:cxnLst>
                    <a:rect l="0" t="0" r="r" b="b"/>
                    <a:pathLst>
                      <a:path w="58" h="57">
                        <a:moveTo>
                          <a:pt x="58" y="29"/>
                        </a:moveTo>
                        <a:cubicBezTo>
                          <a:pt x="58" y="45"/>
                          <a:pt x="45" y="57"/>
                          <a:pt x="29" y="57"/>
                        </a:cubicBezTo>
                        <a:cubicBezTo>
                          <a:pt x="13" y="57"/>
                          <a:pt x="0" y="45"/>
                          <a:pt x="0" y="29"/>
                        </a:cubicBezTo>
                        <a:cubicBezTo>
                          <a:pt x="0" y="13"/>
                          <a:pt x="13" y="0"/>
                          <a:pt x="29" y="0"/>
                        </a:cubicBezTo>
                        <a:cubicBezTo>
                          <a:pt x="45" y="0"/>
                          <a:pt x="58" y="13"/>
                          <a:pt x="58" y="29"/>
                        </a:cubicBezTo>
                        <a:close/>
                        <a:moveTo>
                          <a:pt x="58" y="29"/>
                        </a:moveTo>
                        <a:cubicBezTo>
                          <a:pt x="58" y="29"/>
                          <a:pt x="58" y="29"/>
                          <a:pt x="58" y="29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78" name="Freeform: Shape 31"/>
                  <p:cNvSpPr/>
                  <p:nvPr/>
                </p:nvSpPr>
                <p:spPr bwMode="auto">
                  <a:xfrm>
                    <a:off x="3695700" y="4100513"/>
                    <a:ext cx="192088" cy="106362"/>
                  </a:xfrm>
                  <a:custGeom>
                    <a:avLst/>
                    <a:gdLst/>
                    <a:ahLst/>
                    <a:cxnLst>
                      <a:cxn ang="0">
                        <a:pos x="25" y="64"/>
                      </a:cxn>
                      <a:cxn ang="0">
                        <a:pos x="29" y="44"/>
                      </a:cxn>
                      <a:cxn ang="0">
                        <a:pos x="29" y="64"/>
                      </a:cxn>
                      <a:cxn ang="0">
                        <a:pos x="58" y="64"/>
                      </a:cxn>
                      <a:cxn ang="0">
                        <a:pos x="51" y="54"/>
                      </a:cxn>
                      <a:cxn ang="0">
                        <a:pos x="58" y="8"/>
                      </a:cxn>
                      <a:cxn ang="0">
                        <a:pos x="58" y="8"/>
                      </a:cxn>
                      <a:cxn ang="0">
                        <a:pos x="65" y="54"/>
                      </a:cxn>
                      <a:cxn ang="0">
                        <a:pos x="58" y="64"/>
                      </a:cxn>
                      <a:cxn ang="0">
                        <a:pos x="87" y="64"/>
                      </a:cxn>
                      <a:cxn ang="0">
                        <a:pos x="87" y="44"/>
                      </a:cxn>
                      <a:cxn ang="0">
                        <a:pos x="91" y="64"/>
                      </a:cxn>
                      <a:cxn ang="0">
                        <a:pos x="114" y="64"/>
                      </a:cxn>
                      <a:cxn ang="0">
                        <a:pos x="77" y="5"/>
                      </a:cxn>
                      <a:cxn ang="0">
                        <a:pos x="76" y="5"/>
                      </a:cxn>
                      <a:cxn ang="0">
                        <a:pos x="65" y="0"/>
                      </a:cxn>
                      <a:cxn ang="0">
                        <a:pos x="58" y="7"/>
                      </a:cxn>
                      <a:cxn ang="0">
                        <a:pos x="51" y="0"/>
                      </a:cxn>
                      <a:cxn ang="0">
                        <a:pos x="51" y="0"/>
                      </a:cxn>
                      <a:cxn ang="0">
                        <a:pos x="40" y="5"/>
                      </a:cxn>
                      <a:cxn ang="0">
                        <a:pos x="39" y="5"/>
                      </a:cxn>
                      <a:cxn ang="0">
                        <a:pos x="2" y="64"/>
                      </a:cxn>
                      <a:cxn ang="0">
                        <a:pos x="25" y="64"/>
                      </a:cxn>
                      <a:cxn ang="0">
                        <a:pos x="25" y="64"/>
                      </a:cxn>
                      <a:cxn ang="0">
                        <a:pos x="25" y="64"/>
                      </a:cxn>
                    </a:cxnLst>
                    <a:rect l="0" t="0" r="r" b="b"/>
                    <a:pathLst>
                      <a:path w="116" h="64">
                        <a:moveTo>
                          <a:pt x="25" y="64"/>
                        </a:moveTo>
                        <a:cubicBezTo>
                          <a:pt x="24" y="56"/>
                          <a:pt x="26" y="49"/>
                          <a:pt x="29" y="44"/>
                        </a:cubicBezTo>
                        <a:cubicBezTo>
                          <a:pt x="29" y="64"/>
                          <a:pt x="29" y="64"/>
                          <a:pt x="29" y="64"/>
                        </a:cubicBezTo>
                        <a:cubicBezTo>
                          <a:pt x="58" y="64"/>
                          <a:pt x="58" y="64"/>
                          <a:pt x="58" y="64"/>
                        </a:cubicBezTo>
                        <a:cubicBezTo>
                          <a:pt x="51" y="54"/>
                          <a:pt x="51" y="54"/>
                          <a:pt x="51" y="54"/>
                        </a:cubicBezTo>
                        <a:cubicBezTo>
                          <a:pt x="58" y="8"/>
                          <a:pt x="58" y="8"/>
                          <a:pt x="58" y="8"/>
                        </a:cubicBezTo>
                        <a:cubicBezTo>
                          <a:pt x="58" y="8"/>
                          <a:pt x="58" y="8"/>
                          <a:pt x="58" y="8"/>
                        </a:cubicBezTo>
                        <a:cubicBezTo>
                          <a:pt x="65" y="54"/>
                          <a:pt x="65" y="54"/>
                          <a:pt x="65" y="54"/>
                        </a:cubicBezTo>
                        <a:cubicBezTo>
                          <a:pt x="58" y="64"/>
                          <a:pt x="58" y="64"/>
                          <a:pt x="58" y="64"/>
                        </a:cubicBezTo>
                        <a:cubicBezTo>
                          <a:pt x="87" y="64"/>
                          <a:pt x="87" y="64"/>
                          <a:pt x="87" y="64"/>
                        </a:cubicBezTo>
                        <a:cubicBezTo>
                          <a:pt x="87" y="44"/>
                          <a:pt x="87" y="44"/>
                          <a:pt x="87" y="44"/>
                        </a:cubicBezTo>
                        <a:cubicBezTo>
                          <a:pt x="90" y="49"/>
                          <a:pt x="92" y="56"/>
                          <a:pt x="91" y="64"/>
                        </a:cubicBezTo>
                        <a:cubicBezTo>
                          <a:pt x="114" y="64"/>
                          <a:pt x="114" y="64"/>
                          <a:pt x="114" y="64"/>
                        </a:cubicBezTo>
                        <a:cubicBezTo>
                          <a:pt x="116" y="29"/>
                          <a:pt x="88" y="12"/>
                          <a:pt x="77" y="5"/>
                        </a:cubicBezTo>
                        <a:cubicBezTo>
                          <a:pt x="77" y="5"/>
                          <a:pt x="76" y="5"/>
                          <a:pt x="76" y="5"/>
                        </a:cubicBezTo>
                        <a:cubicBezTo>
                          <a:pt x="72" y="2"/>
                          <a:pt x="69" y="1"/>
                          <a:pt x="65" y="0"/>
                        </a:cubicBezTo>
                        <a:cubicBezTo>
                          <a:pt x="58" y="7"/>
                          <a:pt x="58" y="7"/>
                          <a:pt x="58" y="7"/>
                        </a:cubicBezTo>
                        <a:cubicBezTo>
                          <a:pt x="51" y="0"/>
                          <a:pt x="51" y="0"/>
                          <a:pt x="51" y="0"/>
                        </a:cubicBezTo>
                        <a:cubicBezTo>
                          <a:pt x="51" y="0"/>
                          <a:pt x="51" y="0"/>
                          <a:pt x="51" y="0"/>
                        </a:cubicBezTo>
                        <a:cubicBezTo>
                          <a:pt x="47" y="1"/>
                          <a:pt x="44" y="2"/>
                          <a:pt x="40" y="5"/>
                        </a:cubicBezTo>
                        <a:cubicBezTo>
                          <a:pt x="40" y="5"/>
                          <a:pt x="39" y="5"/>
                          <a:pt x="39" y="5"/>
                        </a:cubicBezTo>
                        <a:cubicBezTo>
                          <a:pt x="28" y="12"/>
                          <a:pt x="0" y="29"/>
                          <a:pt x="2" y="64"/>
                        </a:cubicBezTo>
                        <a:lnTo>
                          <a:pt x="25" y="64"/>
                        </a:lnTo>
                        <a:close/>
                        <a:moveTo>
                          <a:pt x="25" y="64"/>
                        </a:moveTo>
                        <a:cubicBezTo>
                          <a:pt x="25" y="64"/>
                          <a:pt x="25" y="64"/>
                          <a:pt x="25" y="64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79" name="Freeform: Shape 32"/>
                  <p:cNvSpPr/>
                  <p:nvPr/>
                </p:nvSpPr>
                <p:spPr bwMode="auto">
                  <a:xfrm>
                    <a:off x="3929063" y="4003675"/>
                    <a:ext cx="93663" cy="93662"/>
                  </a:xfrm>
                  <a:custGeom>
                    <a:avLst/>
                    <a:gdLst/>
                    <a:ahLst/>
                    <a:cxnLst>
                      <a:cxn ang="0">
                        <a:pos x="57" y="29"/>
                      </a:cxn>
                      <a:cxn ang="0">
                        <a:pos x="28" y="57"/>
                      </a:cxn>
                      <a:cxn ang="0">
                        <a:pos x="0" y="29"/>
                      </a:cxn>
                      <a:cxn ang="0">
                        <a:pos x="28" y="0"/>
                      </a:cxn>
                      <a:cxn ang="0">
                        <a:pos x="57" y="29"/>
                      </a:cxn>
                      <a:cxn ang="0">
                        <a:pos x="57" y="29"/>
                      </a:cxn>
                      <a:cxn ang="0">
                        <a:pos x="57" y="29"/>
                      </a:cxn>
                    </a:cxnLst>
                    <a:rect l="0" t="0" r="r" b="b"/>
                    <a:pathLst>
                      <a:path w="57" h="57">
                        <a:moveTo>
                          <a:pt x="57" y="29"/>
                        </a:moveTo>
                        <a:cubicBezTo>
                          <a:pt x="57" y="45"/>
                          <a:pt x="44" y="57"/>
                          <a:pt x="28" y="57"/>
                        </a:cubicBezTo>
                        <a:cubicBezTo>
                          <a:pt x="13" y="57"/>
                          <a:pt x="0" y="45"/>
                          <a:pt x="0" y="29"/>
                        </a:cubicBezTo>
                        <a:cubicBezTo>
                          <a:pt x="0" y="13"/>
                          <a:pt x="13" y="0"/>
                          <a:pt x="28" y="0"/>
                        </a:cubicBezTo>
                        <a:cubicBezTo>
                          <a:pt x="44" y="0"/>
                          <a:pt x="57" y="13"/>
                          <a:pt x="57" y="29"/>
                        </a:cubicBezTo>
                        <a:close/>
                        <a:moveTo>
                          <a:pt x="57" y="29"/>
                        </a:moveTo>
                        <a:cubicBezTo>
                          <a:pt x="57" y="29"/>
                          <a:pt x="57" y="29"/>
                          <a:pt x="57" y="29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80" name="Freeform: Shape 33"/>
                  <p:cNvSpPr/>
                  <p:nvPr/>
                </p:nvSpPr>
                <p:spPr bwMode="auto">
                  <a:xfrm>
                    <a:off x="3879850" y="4100513"/>
                    <a:ext cx="192088" cy="106362"/>
                  </a:xfrm>
                  <a:custGeom>
                    <a:avLst/>
                    <a:gdLst/>
                    <a:ahLst/>
                    <a:cxnLst>
                      <a:cxn ang="0">
                        <a:pos x="25" y="64"/>
                      </a:cxn>
                      <a:cxn ang="0">
                        <a:pos x="29" y="44"/>
                      </a:cxn>
                      <a:cxn ang="0">
                        <a:pos x="29" y="64"/>
                      </a:cxn>
                      <a:cxn ang="0">
                        <a:pos x="58" y="64"/>
                      </a:cxn>
                      <a:cxn ang="0">
                        <a:pos x="51" y="54"/>
                      </a:cxn>
                      <a:cxn ang="0">
                        <a:pos x="58" y="8"/>
                      </a:cxn>
                      <a:cxn ang="0">
                        <a:pos x="58" y="8"/>
                      </a:cxn>
                      <a:cxn ang="0">
                        <a:pos x="65" y="54"/>
                      </a:cxn>
                      <a:cxn ang="0">
                        <a:pos x="59" y="64"/>
                      </a:cxn>
                      <a:cxn ang="0">
                        <a:pos x="88" y="64"/>
                      </a:cxn>
                      <a:cxn ang="0">
                        <a:pos x="88" y="44"/>
                      </a:cxn>
                      <a:cxn ang="0">
                        <a:pos x="92" y="64"/>
                      </a:cxn>
                      <a:cxn ang="0">
                        <a:pos x="114" y="64"/>
                      </a:cxn>
                      <a:cxn ang="0">
                        <a:pos x="77" y="5"/>
                      </a:cxn>
                      <a:cxn ang="0">
                        <a:pos x="76" y="5"/>
                      </a:cxn>
                      <a:cxn ang="0">
                        <a:pos x="66" y="0"/>
                      </a:cxn>
                      <a:cxn ang="0">
                        <a:pos x="58" y="7"/>
                      </a:cxn>
                      <a:cxn ang="0">
                        <a:pos x="52" y="0"/>
                      </a:cxn>
                      <a:cxn ang="0">
                        <a:pos x="51" y="0"/>
                      </a:cxn>
                      <a:cxn ang="0">
                        <a:pos x="41" y="5"/>
                      </a:cxn>
                      <a:cxn ang="0">
                        <a:pos x="39" y="5"/>
                      </a:cxn>
                      <a:cxn ang="0">
                        <a:pos x="3" y="64"/>
                      </a:cxn>
                      <a:cxn ang="0">
                        <a:pos x="25" y="64"/>
                      </a:cxn>
                      <a:cxn ang="0">
                        <a:pos x="25" y="64"/>
                      </a:cxn>
                      <a:cxn ang="0">
                        <a:pos x="25" y="64"/>
                      </a:cxn>
                    </a:cxnLst>
                    <a:rect l="0" t="0" r="r" b="b"/>
                    <a:pathLst>
                      <a:path w="116" h="64">
                        <a:moveTo>
                          <a:pt x="25" y="64"/>
                        </a:moveTo>
                        <a:cubicBezTo>
                          <a:pt x="24" y="56"/>
                          <a:pt x="26" y="49"/>
                          <a:pt x="29" y="44"/>
                        </a:cubicBezTo>
                        <a:cubicBezTo>
                          <a:pt x="29" y="64"/>
                          <a:pt x="29" y="64"/>
                          <a:pt x="29" y="64"/>
                        </a:cubicBezTo>
                        <a:cubicBezTo>
                          <a:pt x="58" y="64"/>
                          <a:pt x="58" y="64"/>
                          <a:pt x="58" y="64"/>
                        </a:cubicBezTo>
                        <a:cubicBezTo>
                          <a:pt x="51" y="54"/>
                          <a:pt x="51" y="54"/>
                          <a:pt x="51" y="54"/>
                        </a:cubicBezTo>
                        <a:cubicBezTo>
                          <a:pt x="58" y="8"/>
                          <a:pt x="58" y="8"/>
                          <a:pt x="58" y="8"/>
                        </a:cubicBezTo>
                        <a:cubicBezTo>
                          <a:pt x="58" y="8"/>
                          <a:pt x="58" y="8"/>
                          <a:pt x="58" y="8"/>
                        </a:cubicBezTo>
                        <a:cubicBezTo>
                          <a:pt x="65" y="54"/>
                          <a:pt x="65" y="54"/>
                          <a:pt x="65" y="54"/>
                        </a:cubicBezTo>
                        <a:cubicBezTo>
                          <a:pt x="59" y="64"/>
                          <a:pt x="59" y="64"/>
                          <a:pt x="59" y="64"/>
                        </a:cubicBezTo>
                        <a:cubicBezTo>
                          <a:pt x="88" y="64"/>
                          <a:pt x="88" y="64"/>
                          <a:pt x="88" y="64"/>
                        </a:cubicBezTo>
                        <a:cubicBezTo>
                          <a:pt x="88" y="44"/>
                          <a:pt x="88" y="44"/>
                          <a:pt x="88" y="44"/>
                        </a:cubicBezTo>
                        <a:cubicBezTo>
                          <a:pt x="91" y="49"/>
                          <a:pt x="92" y="56"/>
                          <a:pt x="92" y="64"/>
                        </a:cubicBezTo>
                        <a:cubicBezTo>
                          <a:pt x="114" y="64"/>
                          <a:pt x="114" y="64"/>
                          <a:pt x="114" y="64"/>
                        </a:cubicBezTo>
                        <a:cubicBezTo>
                          <a:pt x="116" y="29"/>
                          <a:pt x="88" y="12"/>
                          <a:pt x="77" y="5"/>
                        </a:cubicBezTo>
                        <a:cubicBezTo>
                          <a:pt x="77" y="5"/>
                          <a:pt x="76" y="5"/>
                          <a:pt x="76" y="5"/>
                        </a:cubicBezTo>
                        <a:cubicBezTo>
                          <a:pt x="73" y="2"/>
                          <a:pt x="69" y="1"/>
                          <a:pt x="66" y="0"/>
                        </a:cubicBezTo>
                        <a:cubicBezTo>
                          <a:pt x="58" y="7"/>
                          <a:pt x="58" y="7"/>
                          <a:pt x="58" y="7"/>
                        </a:cubicBezTo>
                        <a:cubicBezTo>
                          <a:pt x="52" y="0"/>
                          <a:pt x="52" y="0"/>
                          <a:pt x="52" y="0"/>
                        </a:cubicBezTo>
                        <a:cubicBezTo>
                          <a:pt x="51" y="0"/>
                          <a:pt x="51" y="0"/>
                          <a:pt x="51" y="0"/>
                        </a:cubicBezTo>
                        <a:cubicBezTo>
                          <a:pt x="48" y="1"/>
                          <a:pt x="44" y="2"/>
                          <a:pt x="41" y="5"/>
                        </a:cubicBezTo>
                        <a:cubicBezTo>
                          <a:pt x="40" y="5"/>
                          <a:pt x="40" y="5"/>
                          <a:pt x="39" y="5"/>
                        </a:cubicBezTo>
                        <a:cubicBezTo>
                          <a:pt x="28" y="12"/>
                          <a:pt x="0" y="29"/>
                          <a:pt x="3" y="64"/>
                        </a:cubicBezTo>
                        <a:lnTo>
                          <a:pt x="25" y="64"/>
                        </a:lnTo>
                        <a:close/>
                        <a:moveTo>
                          <a:pt x="25" y="64"/>
                        </a:moveTo>
                        <a:cubicBezTo>
                          <a:pt x="25" y="64"/>
                          <a:pt x="25" y="64"/>
                          <a:pt x="25" y="64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81" name="Rectangle 34"/>
                  <p:cNvSpPr/>
                  <p:nvPr/>
                </p:nvSpPr>
                <p:spPr bwMode="auto">
                  <a:xfrm>
                    <a:off x="3681413" y="4222750"/>
                    <a:ext cx="542925" cy="66675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  <p:sp>
                <p:nvSpPr>
                  <p:cNvPr id="82" name="Freeform: Shape 35"/>
                  <p:cNvSpPr/>
                  <p:nvPr/>
                </p:nvSpPr>
                <p:spPr bwMode="auto">
                  <a:xfrm>
                    <a:off x="3795713" y="3709988"/>
                    <a:ext cx="177800" cy="179387"/>
                  </a:xfrm>
                  <a:custGeom>
                    <a:avLst/>
                    <a:gdLst/>
                    <a:ahLst/>
                    <a:cxnLst>
                      <a:cxn ang="0">
                        <a:pos x="103" y="61"/>
                      </a:cxn>
                      <a:cxn ang="0">
                        <a:pos x="97" y="59"/>
                      </a:cxn>
                      <a:cxn ang="0">
                        <a:pos x="97" y="46"/>
                      </a:cxn>
                      <a:cxn ang="0">
                        <a:pos x="102" y="44"/>
                      </a:cxn>
                      <a:cxn ang="0">
                        <a:pos x="105" y="35"/>
                      </a:cxn>
                      <a:cxn ang="0">
                        <a:pos x="102" y="28"/>
                      </a:cxn>
                      <a:cxn ang="0">
                        <a:pos x="93" y="24"/>
                      </a:cxn>
                      <a:cxn ang="0">
                        <a:pos x="88" y="27"/>
                      </a:cxn>
                      <a:cxn ang="0">
                        <a:pos x="78" y="18"/>
                      </a:cxn>
                      <a:cxn ang="0">
                        <a:pos x="81" y="13"/>
                      </a:cxn>
                      <a:cxn ang="0">
                        <a:pos x="76" y="4"/>
                      </a:cxn>
                      <a:cxn ang="0">
                        <a:pos x="69" y="1"/>
                      </a:cxn>
                      <a:cxn ang="0">
                        <a:pos x="60" y="5"/>
                      </a:cxn>
                      <a:cxn ang="0">
                        <a:pos x="58" y="11"/>
                      </a:cxn>
                      <a:cxn ang="0">
                        <a:pos x="46" y="11"/>
                      </a:cxn>
                      <a:cxn ang="0">
                        <a:pos x="43" y="6"/>
                      </a:cxn>
                      <a:cxn ang="0">
                        <a:pos x="34" y="3"/>
                      </a:cxn>
                      <a:cxn ang="0">
                        <a:pos x="27" y="6"/>
                      </a:cxn>
                      <a:cxn ang="0">
                        <a:pos x="24" y="15"/>
                      </a:cxn>
                      <a:cxn ang="0">
                        <a:pos x="26" y="20"/>
                      </a:cxn>
                      <a:cxn ang="0">
                        <a:pos x="18" y="30"/>
                      </a:cxn>
                      <a:cxn ang="0">
                        <a:pos x="12" y="28"/>
                      </a:cxn>
                      <a:cxn ang="0">
                        <a:pos x="3" y="32"/>
                      </a:cxn>
                      <a:cxn ang="0">
                        <a:pos x="1" y="39"/>
                      </a:cxn>
                      <a:cxn ang="0">
                        <a:pos x="1" y="44"/>
                      </a:cxn>
                      <a:cxn ang="0">
                        <a:pos x="5" y="48"/>
                      </a:cxn>
                      <a:cxn ang="0">
                        <a:pos x="10" y="50"/>
                      </a:cxn>
                      <a:cxn ang="0">
                        <a:pos x="11" y="62"/>
                      </a:cxn>
                      <a:cxn ang="0">
                        <a:pos x="5" y="65"/>
                      </a:cxn>
                      <a:cxn ang="0">
                        <a:pos x="2" y="74"/>
                      </a:cxn>
                      <a:cxn ang="0">
                        <a:pos x="5" y="81"/>
                      </a:cxn>
                      <a:cxn ang="0">
                        <a:pos x="14" y="84"/>
                      </a:cxn>
                      <a:cxn ang="0">
                        <a:pos x="20" y="82"/>
                      </a:cxn>
                      <a:cxn ang="0">
                        <a:pos x="29" y="90"/>
                      </a:cxn>
                      <a:cxn ang="0">
                        <a:pos x="27" y="96"/>
                      </a:cxn>
                      <a:cxn ang="0">
                        <a:pos x="27" y="101"/>
                      </a:cxn>
                      <a:cxn ang="0">
                        <a:pos x="31" y="105"/>
                      </a:cxn>
                      <a:cxn ang="0">
                        <a:pos x="38" y="107"/>
                      </a:cxn>
                      <a:cxn ang="0">
                        <a:pos x="43" y="107"/>
                      </a:cxn>
                      <a:cxn ang="0">
                        <a:pos x="47" y="103"/>
                      </a:cxn>
                      <a:cxn ang="0">
                        <a:pos x="49" y="98"/>
                      </a:cxn>
                      <a:cxn ang="0">
                        <a:pos x="62" y="97"/>
                      </a:cxn>
                      <a:cxn ang="0">
                        <a:pos x="64" y="103"/>
                      </a:cxn>
                      <a:cxn ang="0">
                        <a:pos x="73" y="106"/>
                      </a:cxn>
                      <a:cxn ang="0">
                        <a:pos x="80" y="103"/>
                      </a:cxn>
                      <a:cxn ang="0">
                        <a:pos x="84" y="94"/>
                      </a:cxn>
                      <a:cxn ang="0">
                        <a:pos x="81" y="88"/>
                      </a:cxn>
                      <a:cxn ang="0">
                        <a:pos x="90" y="79"/>
                      </a:cxn>
                      <a:cxn ang="0">
                        <a:pos x="95" y="81"/>
                      </a:cxn>
                      <a:cxn ang="0">
                        <a:pos x="101" y="81"/>
                      </a:cxn>
                      <a:cxn ang="0">
                        <a:pos x="104" y="77"/>
                      </a:cxn>
                      <a:cxn ang="0">
                        <a:pos x="107" y="70"/>
                      </a:cxn>
                      <a:cxn ang="0">
                        <a:pos x="103" y="61"/>
                      </a:cxn>
                      <a:cxn ang="0">
                        <a:pos x="65" y="79"/>
                      </a:cxn>
                      <a:cxn ang="0">
                        <a:pos x="54" y="81"/>
                      </a:cxn>
                      <a:cxn ang="0">
                        <a:pos x="29" y="66"/>
                      </a:cxn>
                      <a:cxn ang="0">
                        <a:pos x="42" y="30"/>
                      </a:cxn>
                      <a:cxn ang="0">
                        <a:pos x="54" y="27"/>
                      </a:cxn>
                      <a:cxn ang="0">
                        <a:pos x="78" y="43"/>
                      </a:cxn>
                      <a:cxn ang="0">
                        <a:pos x="65" y="79"/>
                      </a:cxn>
                      <a:cxn ang="0">
                        <a:pos x="65" y="79"/>
                      </a:cxn>
                      <a:cxn ang="0">
                        <a:pos x="65" y="79"/>
                      </a:cxn>
                    </a:cxnLst>
                    <a:rect l="0" t="0" r="r" b="b"/>
                    <a:pathLst>
                      <a:path w="108" h="108">
                        <a:moveTo>
                          <a:pt x="103" y="61"/>
                        </a:moveTo>
                        <a:cubicBezTo>
                          <a:pt x="97" y="59"/>
                          <a:pt x="97" y="59"/>
                          <a:pt x="97" y="59"/>
                        </a:cubicBezTo>
                        <a:cubicBezTo>
                          <a:pt x="98" y="55"/>
                          <a:pt x="97" y="51"/>
                          <a:pt x="97" y="46"/>
                        </a:cubicBezTo>
                        <a:cubicBezTo>
                          <a:pt x="102" y="44"/>
                          <a:pt x="102" y="44"/>
                          <a:pt x="102" y="44"/>
                        </a:cubicBezTo>
                        <a:cubicBezTo>
                          <a:pt x="106" y="42"/>
                          <a:pt x="107" y="38"/>
                          <a:pt x="105" y="35"/>
                        </a:cubicBezTo>
                        <a:cubicBezTo>
                          <a:pt x="102" y="28"/>
                          <a:pt x="102" y="28"/>
                          <a:pt x="102" y="28"/>
                        </a:cubicBezTo>
                        <a:cubicBezTo>
                          <a:pt x="101" y="24"/>
                          <a:pt x="97" y="23"/>
                          <a:pt x="93" y="24"/>
                        </a:cubicBezTo>
                        <a:cubicBezTo>
                          <a:pt x="88" y="27"/>
                          <a:pt x="88" y="27"/>
                          <a:pt x="88" y="27"/>
                        </a:cubicBezTo>
                        <a:cubicBezTo>
                          <a:pt x="85" y="24"/>
                          <a:pt x="82" y="21"/>
                          <a:pt x="78" y="18"/>
                        </a:cubicBezTo>
                        <a:cubicBezTo>
                          <a:pt x="81" y="13"/>
                          <a:pt x="81" y="13"/>
                          <a:pt x="81" y="13"/>
                        </a:cubicBezTo>
                        <a:cubicBezTo>
                          <a:pt x="82" y="9"/>
                          <a:pt x="80" y="5"/>
                          <a:pt x="76" y="4"/>
                        </a:cubicBezTo>
                        <a:cubicBezTo>
                          <a:pt x="69" y="1"/>
                          <a:pt x="69" y="1"/>
                          <a:pt x="69" y="1"/>
                        </a:cubicBezTo>
                        <a:cubicBezTo>
                          <a:pt x="66" y="0"/>
                          <a:pt x="62" y="2"/>
                          <a:pt x="60" y="5"/>
                        </a:cubicBezTo>
                        <a:cubicBezTo>
                          <a:pt x="58" y="11"/>
                          <a:pt x="58" y="11"/>
                          <a:pt x="58" y="11"/>
                        </a:cubicBezTo>
                        <a:cubicBezTo>
                          <a:pt x="54" y="10"/>
                          <a:pt x="50" y="11"/>
                          <a:pt x="46" y="11"/>
                        </a:cubicBezTo>
                        <a:cubicBezTo>
                          <a:pt x="43" y="6"/>
                          <a:pt x="43" y="6"/>
                          <a:pt x="43" y="6"/>
                        </a:cubicBezTo>
                        <a:cubicBezTo>
                          <a:pt x="42" y="2"/>
                          <a:pt x="38" y="1"/>
                          <a:pt x="34" y="3"/>
                        </a:cubicBezTo>
                        <a:cubicBezTo>
                          <a:pt x="27" y="6"/>
                          <a:pt x="27" y="6"/>
                          <a:pt x="27" y="6"/>
                        </a:cubicBezTo>
                        <a:cubicBezTo>
                          <a:pt x="24" y="7"/>
                          <a:pt x="22" y="11"/>
                          <a:pt x="24" y="15"/>
                        </a:cubicBezTo>
                        <a:cubicBezTo>
                          <a:pt x="26" y="20"/>
                          <a:pt x="26" y="20"/>
                          <a:pt x="26" y="20"/>
                        </a:cubicBezTo>
                        <a:cubicBezTo>
                          <a:pt x="23" y="23"/>
                          <a:pt x="20" y="26"/>
                          <a:pt x="18" y="30"/>
                        </a:cubicBezTo>
                        <a:cubicBezTo>
                          <a:pt x="12" y="28"/>
                          <a:pt x="12" y="28"/>
                          <a:pt x="12" y="28"/>
                        </a:cubicBezTo>
                        <a:cubicBezTo>
                          <a:pt x="9" y="26"/>
                          <a:pt x="4" y="28"/>
                          <a:pt x="3" y="32"/>
                        </a:cubicBezTo>
                        <a:cubicBezTo>
                          <a:pt x="1" y="39"/>
                          <a:pt x="1" y="39"/>
                          <a:pt x="1" y="39"/>
                        </a:cubicBezTo>
                        <a:cubicBezTo>
                          <a:pt x="0" y="41"/>
                          <a:pt x="0" y="42"/>
                          <a:pt x="1" y="44"/>
                        </a:cubicBezTo>
                        <a:cubicBezTo>
                          <a:pt x="2" y="46"/>
                          <a:pt x="3" y="47"/>
                          <a:pt x="5" y="48"/>
                        </a:cubicBezTo>
                        <a:cubicBezTo>
                          <a:pt x="10" y="50"/>
                          <a:pt x="10" y="50"/>
                          <a:pt x="10" y="50"/>
                        </a:cubicBezTo>
                        <a:cubicBezTo>
                          <a:pt x="10" y="54"/>
                          <a:pt x="10" y="58"/>
                          <a:pt x="11" y="62"/>
                        </a:cubicBezTo>
                        <a:cubicBezTo>
                          <a:pt x="5" y="65"/>
                          <a:pt x="5" y="65"/>
                          <a:pt x="5" y="65"/>
                        </a:cubicBezTo>
                        <a:cubicBezTo>
                          <a:pt x="2" y="66"/>
                          <a:pt x="0" y="71"/>
                          <a:pt x="2" y="74"/>
                        </a:cubicBezTo>
                        <a:cubicBezTo>
                          <a:pt x="5" y="81"/>
                          <a:pt x="5" y="81"/>
                          <a:pt x="5" y="81"/>
                        </a:cubicBezTo>
                        <a:cubicBezTo>
                          <a:pt x="7" y="84"/>
                          <a:pt x="11" y="86"/>
                          <a:pt x="14" y="84"/>
                        </a:cubicBezTo>
                        <a:cubicBezTo>
                          <a:pt x="20" y="82"/>
                          <a:pt x="20" y="82"/>
                          <a:pt x="20" y="82"/>
                        </a:cubicBezTo>
                        <a:cubicBezTo>
                          <a:pt x="22" y="85"/>
                          <a:pt x="26" y="88"/>
                          <a:pt x="29" y="90"/>
                        </a:cubicBezTo>
                        <a:cubicBezTo>
                          <a:pt x="27" y="96"/>
                          <a:pt x="27" y="96"/>
                          <a:pt x="27" y="96"/>
                        </a:cubicBezTo>
                        <a:cubicBezTo>
                          <a:pt x="26" y="98"/>
                          <a:pt x="26" y="100"/>
                          <a:pt x="27" y="101"/>
                        </a:cubicBezTo>
                        <a:cubicBezTo>
                          <a:pt x="28" y="103"/>
                          <a:pt x="29" y="104"/>
                          <a:pt x="31" y="105"/>
                        </a:cubicBezTo>
                        <a:cubicBezTo>
                          <a:pt x="38" y="107"/>
                          <a:pt x="38" y="107"/>
                          <a:pt x="38" y="107"/>
                        </a:cubicBezTo>
                        <a:cubicBezTo>
                          <a:pt x="40" y="108"/>
                          <a:pt x="42" y="108"/>
                          <a:pt x="43" y="107"/>
                        </a:cubicBezTo>
                        <a:cubicBezTo>
                          <a:pt x="45" y="107"/>
                          <a:pt x="46" y="105"/>
                          <a:pt x="47" y="103"/>
                        </a:cubicBezTo>
                        <a:cubicBezTo>
                          <a:pt x="49" y="98"/>
                          <a:pt x="49" y="98"/>
                          <a:pt x="49" y="98"/>
                        </a:cubicBezTo>
                        <a:cubicBezTo>
                          <a:pt x="53" y="98"/>
                          <a:pt x="57" y="98"/>
                          <a:pt x="62" y="97"/>
                        </a:cubicBezTo>
                        <a:cubicBezTo>
                          <a:pt x="64" y="103"/>
                          <a:pt x="64" y="103"/>
                          <a:pt x="64" y="103"/>
                        </a:cubicBezTo>
                        <a:cubicBezTo>
                          <a:pt x="66" y="106"/>
                          <a:pt x="70" y="108"/>
                          <a:pt x="73" y="106"/>
                        </a:cubicBezTo>
                        <a:cubicBezTo>
                          <a:pt x="80" y="103"/>
                          <a:pt x="80" y="103"/>
                          <a:pt x="80" y="103"/>
                        </a:cubicBezTo>
                        <a:cubicBezTo>
                          <a:pt x="84" y="101"/>
                          <a:pt x="85" y="97"/>
                          <a:pt x="84" y="94"/>
                        </a:cubicBezTo>
                        <a:cubicBezTo>
                          <a:pt x="81" y="88"/>
                          <a:pt x="81" y="88"/>
                          <a:pt x="81" y="88"/>
                        </a:cubicBezTo>
                        <a:cubicBezTo>
                          <a:pt x="84" y="86"/>
                          <a:pt x="87" y="82"/>
                          <a:pt x="90" y="79"/>
                        </a:cubicBezTo>
                        <a:cubicBezTo>
                          <a:pt x="95" y="81"/>
                          <a:pt x="95" y="81"/>
                          <a:pt x="95" y="81"/>
                        </a:cubicBezTo>
                        <a:cubicBezTo>
                          <a:pt x="97" y="82"/>
                          <a:pt x="99" y="82"/>
                          <a:pt x="101" y="81"/>
                        </a:cubicBezTo>
                        <a:cubicBezTo>
                          <a:pt x="102" y="80"/>
                          <a:pt x="104" y="79"/>
                          <a:pt x="104" y="77"/>
                        </a:cubicBezTo>
                        <a:cubicBezTo>
                          <a:pt x="107" y="70"/>
                          <a:pt x="107" y="70"/>
                          <a:pt x="107" y="70"/>
                        </a:cubicBezTo>
                        <a:cubicBezTo>
                          <a:pt x="108" y="66"/>
                          <a:pt x="106" y="62"/>
                          <a:pt x="103" y="61"/>
                        </a:cubicBezTo>
                        <a:close/>
                        <a:moveTo>
                          <a:pt x="65" y="79"/>
                        </a:moveTo>
                        <a:cubicBezTo>
                          <a:pt x="61" y="81"/>
                          <a:pt x="58" y="81"/>
                          <a:pt x="54" y="81"/>
                        </a:cubicBezTo>
                        <a:cubicBezTo>
                          <a:pt x="43" y="81"/>
                          <a:pt x="33" y="75"/>
                          <a:pt x="29" y="66"/>
                        </a:cubicBezTo>
                        <a:cubicBezTo>
                          <a:pt x="23" y="52"/>
                          <a:pt x="29" y="36"/>
                          <a:pt x="42" y="30"/>
                        </a:cubicBezTo>
                        <a:cubicBezTo>
                          <a:pt x="46" y="28"/>
                          <a:pt x="50" y="27"/>
                          <a:pt x="54" y="27"/>
                        </a:cubicBezTo>
                        <a:cubicBezTo>
                          <a:pt x="64" y="27"/>
                          <a:pt x="74" y="33"/>
                          <a:pt x="78" y="43"/>
                        </a:cubicBezTo>
                        <a:cubicBezTo>
                          <a:pt x="85" y="57"/>
                          <a:pt x="79" y="73"/>
                          <a:pt x="65" y="79"/>
                        </a:cubicBezTo>
                        <a:close/>
                        <a:moveTo>
                          <a:pt x="65" y="79"/>
                        </a:moveTo>
                        <a:cubicBezTo>
                          <a:pt x="65" y="79"/>
                          <a:pt x="65" y="79"/>
                          <a:pt x="65" y="79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字魂105号-简雅黑" panose="00000500000000000000" pitchFamily="2" charset="-122"/>
                      <a:ea typeface="字魂105号-简雅黑" panose="00000500000000000000" pitchFamily="2" charset="-122"/>
                      <a:sym typeface="字魂105号-简雅黑" panose="00000500000000000000" pitchFamily="2" charset="-122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3408625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强化安全责任落实，健全完善考核机制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88898" y="1605688"/>
            <a:ext cx="2753920" cy="1073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生产领导小组从领导班子和管理层抓起，建立领导班子安全工作议事制度，落实每位领导和管理人员的安全责任。形成安全网络，活动形成制度，做到安全责任层层分解，安全压力逐级传递，安全生产人人重视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88898" y="3459711"/>
            <a:ext cx="2753920" cy="67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严肃安全生产责任追究，对有人员责任的安全问题，继续推进连带责任考核，按照“四不放过”原则，严肃追究相关人员的责任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2477" y="1605688"/>
            <a:ext cx="27539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继续强化安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全优品责任人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制度，实行“谁管理、谁负责”，“谁组织、谁负责”，“谁安排、谁负责”，“谁实施、谁负责”的安全责任保证体系，把各项要求切实落实到位，把好安全生产关口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477" y="3459711"/>
            <a:ext cx="2753920" cy="67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建立健全安全生产规章制度，结合工作的实际情况，完善安全工作职责和各级岗位安全责任制，确保安全生产责任体系健全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174492" y="1619025"/>
            <a:ext cx="2759374" cy="2678279"/>
            <a:chOff x="3174492" y="1619025"/>
            <a:chExt cx="2759374" cy="2678279"/>
          </a:xfrm>
        </p:grpSpPr>
        <p:sp>
          <p:nvSpPr>
            <p:cNvPr id="13" name="TextBox 19"/>
            <p:cNvSpPr txBox="1"/>
            <p:nvPr/>
          </p:nvSpPr>
          <p:spPr>
            <a:xfrm>
              <a:off x="3174492" y="1934564"/>
              <a:ext cx="5132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rgbClr val="00A2A8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rgbClr val="00A2A8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4" name="TextBox 20"/>
            <p:cNvSpPr txBox="1"/>
            <p:nvPr/>
          </p:nvSpPr>
          <p:spPr>
            <a:xfrm>
              <a:off x="3534295" y="3774084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rgbClr val="095A9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rgbClr val="095A9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21"/>
            <p:cNvSpPr txBox="1"/>
            <p:nvPr/>
          </p:nvSpPr>
          <p:spPr>
            <a:xfrm>
              <a:off x="5024300" y="1619025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rgbClr val="095A96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rgbClr val="095A96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6" name="TextBox 22"/>
            <p:cNvSpPr txBox="1"/>
            <p:nvPr/>
          </p:nvSpPr>
          <p:spPr>
            <a:xfrm>
              <a:off x="5366082" y="3464927"/>
              <a:ext cx="5677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rgbClr val="00A2A8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rgbClr val="00A2A8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 rot="2700000">
              <a:off x="4153508" y="2566398"/>
              <a:ext cx="856800" cy="856800"/>
            </a:xfrm>
            <a:prstGeom prst="rect">
              <a:avLst/>
            </a:prstGeom>
            <a:gradFill>
              <a:gsLst>
                <a:gs pos="0">
                  <a:srgbClr val="095A96"/>
                </a:gs>
                <a:gs pos="100000">
                  <a:srgbClr val="00A2A8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TextBox 10"/>
            <p:cNvSpPr txBox="1"/>
            <p:nvPr/>
          </p:nvSpPr>
          <p:spPr>
            <a:xfrm>
              <a:off x="4062341" y="2579300"/>
              <a:ext cx="1039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考核机制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3377929" y="1764528"/>
              <a:ext cx="2416439" cy="2423566"/>
              <a:chOff x="4043362" y="1600200"/>
              <a:chExt cx="4102699" cy="4114800"/>
            </a:xfrm>
          </p:grpSpPr>
          <p:sp>
            <p:nvSpPr>
              <p:cNvPr id="40" name="箭头: V 形 83"/>
              <p:cNvSpPr/>
              <p:nvPr/>
            </p:nvSpPr>
            <p:spPr>
              <a:xfrm rot="5400000">
                <a:off x="6545859" y="1600200"/>
                <a:ext cx="1600200" cy="1600200"/>
              </a:xfrm>
              <a:prstGeom prst="chevron">
                <a:avLst/>
              </a:prstGeom>
              <a:solidFill>
                <a:srgbClr val="00A2A8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solidFill>
                    <a:schemeClr val="tx1"/>
                  </a:solidFill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  <p:sp>
            <p:nvSpPr>
              <p:cNvPr id="38" name="箭头: V 形 86"/>
              <p:cNvSpPr/>
              <p:nvPr/>
            </p:nvSpPr>
            <p:spPr>
              <a:xfrm>
                <a:off x="4043362" y="1600200"/>
                <a:ext cx="1600200" cy="1600200"/>
              </a:xfrm>
              <a:prstGeom prst="chevron">
                <a:avLst/>
              </a:prstGeom>
              <a:solidFill>
                <a:srgbClr val="095A9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solidFill>
                    <a:schemeClr val="tx1"/>
                  </a:solidFill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  <p:sp>
            <p:nvSpPr>
              <p:cNvPr id="34" name="箭头: V 形 92"/>
              <p:cNvSpPr/>
              <p:nvPr/>
            </p:nvSpPr>
            <p:spPr>
              <a:xfrm rot="16200000">
                <a:off x="4043362" y="4114800"/>
                <a:ext cx="1600200" cy="1600200"/>
              </a:xfrm>
              <a:prstGeom prst="chevron">
                <a:avLst/>
              </a:prstGeom>
              <a:solidFill>
                <a:srgbClr val="00A2A8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solidFill>
                    <a:schemeClr val="tx1"/>
                  </a:solidFill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  <p:sp>
            <p:nvSpPr>
              <p:cNvPr id="32" name="箭头: V 形 95"/>
              <p:cNvSpPr/>
              <p:nvPr/>
            </p:nvSpPr>
            <p:spPr>
              <a:xfrm rot="10800000">
                <a:off x="6545861" y="4114800"/>
                <a:ext cx="1600200" cy="1600200"/>
              </a:xfrm>
              <a:prstGeom prst="chevron">
                <a:avLst/>
              </a:prstGeom>
              <a:solidFill>
                <a:srgbClr val="095A9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solidFill>
                    <a:schemeClr val="tx1"/>
                  </a:solidFill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</p:grpSp>
      </p:grpSp>
    </p:spTree>
  </p:cSld>
  <p:clrMapOvr>
    <a:masterClrMapping/>
  </p:clrMapOvr>
  <p:transition spd="slow"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1" grpId="0"/>
      <p:bldP spid="22" grpId="0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3408625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强化安全教育培训，提升员工安全素养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1044794" y="2934956"/>
            <a:ext cx="3006828" cy="1656000"/>
          </a:xfrm>
          <a:prstGeom prst="homePlate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边形 9"/>
          <p:cNvSpPr/>
          <p:nvPr/>
        </p:nvSpPr>
        <p:spPr>
          <a:xfrm>
            <a:off x="1044794" y="1153717"/>
            <a:ext cx="3006828" cy="1656000"/>
          </a:xfrm>
          <a:prstGeom prst="homePlate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离页连接符 10"/>
          <p:cNvSpPr/>
          <p:nvPr/>
        </p:nvSpPr>
        <p:spPr>
          <a:xfrm flipH="1">
            <a:off x="687725" y="1550784"/>
            <a:ext cx="710118" cy="713499"/>
          </a:xfrm>
          <a:prstGeom prst="flowChartOffpageConnector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离页连接符 11"/>
          <p:cNvSpPr/>
          <p:nvPr/>
        </p:nvSpPr>
        <p:spPr>
          <a:xfrm flipH="1">
            <a:off x="687725" y="3408223"/>
            <a:ext cx="710118" cy="713499"/>
          </a:xfrm>
          <a:prstGeom prst="flowChartOffpageConnector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五边形 12"/>
          <p:cNvSpPr/>
          <p:nvPr/>
        </p:nvSpPr>
        <p:spPr>
          <a:xfrm flipH="1">
            <a:off x="5027331" y="2934956"/>
            <a:ext cx="3173153" cy="1656000"/>
          </a:xfrm>
          <a:prstGeom prst="homePlate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五边形 13"/>
          <p:cNvSpPr/>
          <p:nvPr/>
        </p:nvSpPr>
        <p:spPr>
          <a:xfrm flipH="1">
            <a:off x="5027331" y="1153717"/>
            <a:ext cx="3142869" cy="1656000"/>
          </a:xfrm>
          <a:prstGeom prst="homePlate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流程图: 离页连接符 14"/>
          <p:cNvSpPr/>
          <p:nvPr/>
        </p:nvSpPr>
        <p:spPr>
          <a:xfrm>
            <a:off x="7798298" y="1550784"/>
            <a:ext cx="710118" cy="713499"/>
          </a:xfrm>
          <a:prstGeom prst="flowChartOffpageConnector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流程图: 离页连接符 15"/>
          <p:cNvSpPr/>
          <p:nvPr/>
        </p:nvSpPr>
        <p:spPr>
          <a:xfrm>
            <a:off x="7798298" y="3408223"/>
            <a:ext cx="710118" cy="713499"/>
          </a:xfrm>
          <a:prstGeom prst="flowChartOffpageConnector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50"/>
          <p:cNvSpPr txBox="1"/>
          <p:nvPr/>
        </p:nvSpPr>
        <p:spPr>
          <a:xfrm>
            <a:off x="1397843" y="1633117"/>
            <a:ext cx="224333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牢固树立我要安全的理念，大力开展习惯性违章分析与防范对策的分析和预控，促使广大员工成为自觉维护安全生产的身体力行者，实现“人人想要安全”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833340" y="1750557"/>
            <a:ext cx="418889" cy="313954"/>
            <a:chOff x="695375" y="1683722"/>
            <a:chExt cx="289570" cy="217031"/>
          </a:xfrm>
        </p:grpSpPr>
        <p:sp>
          <p:nvSpPr>
            <p:cNvPr id="23" name="矩形-1"/>
            <p:cNvSpPr>
              <a:spLocks noEditPoints="1"/>
            </p:cNvSpPr>
            <p:nvPr/>
          </p:nvSpPr>
          <p:spPr bwMode="auto">
            <a:xfrm>
              <a:off x="715849" y="1683722"/>
              <a:ext cx="246281" cy="176667"/>
            </a:xfrm>
            <a:custGeom>
              <a:avLst/>
              <a:gdLst>
                <a:gd name="T0" fmla="*/ 133 w 262"/>
                <a:gd name="T1" fmla="*/ 188 h 188"/>
                <a:gd name="T2" fmla="*/ 133 w 262"/>
                <a:gd name="T3" fmla="*/ 188 h 188"/>
                <a:gd name="T4" fmla="*/ 262 w 262"/>
                <a:gd name="T5" fmla="*/ 180 h 188"/>
                <a:gd name="T6" fmla="*/ 131 w 262"/>
                <a:gd name="T7" fmla="*/ 56 h 188"/>
                <a:gd name="T8" fmla="*/ 2 w 262"/>
                <a:gd name="T9" fmla="*/ 184 h 188"/>
                <a:gd name="T10" fmla="*/ 227 w 262"/>
                <a:gd name="T11" fmla="*/ 126 h 188"/>
                <a:gd name="T12" fmla="*/ 217 w 262"/>
                <a:gd name="T13" fmla="*/ 128 h 188"/>
                <a:gd name="T14" fmla="*/ 160 w 262"/>
                <a:gd name="T15" fmla="*/ 131 h 188"/>
                <a:gd name="T16" fmla="*/ 220 w 262"/>
                <a:gd name="T17" fmla="*/ 119 h 188"/>
                <a:gd name="T18" fmla="*/ 227 w 262"/>
                <a:gd name="T19" fmla="*/ 126 h 188"/>
                <a:gd name="T20" fmla="*/ 221 w 262"/>
                <a:gd name="T21" fmla="*/ 106 h 188"/>
                <a:gd name="T22" fmla="*/ 166 w 262"/>
                <a:gd name="T23" fmla="*/ 110 h 188"/>
                <a:gd name="T24" fmla="*/ 162 w 262"/>
                <a:gd name="T25" fmla="*/ 101 h 188"/>
                <a:gd name="T26" fmla="*/ 223 w 262"/>
                <a:gd name="T27" fmla="*/ 96 h 188"/>
                <a:gd name="T28" fmla="*/ 161 w 262"/>
                <a:gd name="T29" fmla="*/ 77 h 188"/>
                <a:gd name="T30" fmla="*/ 223 w 262"/>
                <a:gd name="T31" fmla="*/ 73 h 188"/>
                <a:gd name="T32" fmla="*/ 220 w 262"/>
                <a:gd name="T33" fmla="*/ 82 h 188"/>
                <a:gd name="T34" fmla="*/ 166 w 262"/>
                <a:gd name="T35" fmla="*/ 86 h 188"/>
                <a:gd name="T36" fmla="*/ 161 w 262"/>
                <a:gd name="T37" fmla="*/ 77 h 188"/>
                <a:gd name="T38" fmla="*/ 98 w 262"/>
                <a:gd name="T39" fmla="*/ 134 h 188"/>
                <a:gd name="T40" fmla="*/ 43 w 262"/>
                <a:gd name="T41" fmla="*/ 131 h 188"/>
                <a:gd name="T42" fmla="*/ 40 w 262"/>
                <a:gd name="T43" fmla="*/ 122 h 188"/>
                <a:gd name="T44" fmla="*/ 102 w 262"/>
                <a:gd name="T45" fmla="*/ 125 h 188"/>
                <a:gd name="T46" fmla="*/ 104 w 262"/>
                <a:gd name="T47" fmla="*/ 108 h 188"/>
                <a:gd name="T48" fmla="*/ 85 w 262"/>
                <a:gd name="T49" fmla="*/ 106 h 188"/>
                <a:gd name="T50" fmla="*/ 37 w 262"/>
                <a:gd name="T51" fmla="*/ 104 h 188"/>
                <a:gd name="T52" fmla="*/ 87 w 262"/>
                <a:gd name="T53" fmla="*/ 97 h 188"/>
                <a:gd name="T54" fmla="*/ 104 w 262"/>
                <a:gd name="T55" fmla="*/ 108 h 188"/>
                <a:gd name="T56" fmla="*/ 87 w 262"/>
                <a:gd name="T57" fmla="*/ 73 h 188"/>
                <a:gd name="T58" fmla="*/ 104 w 262"/>
                <a:gd name="T59" fmla="*/ 85 h 188"/>
                <a:gd name="T60" fmla="*/ 84 w 262"/>
                <a:gd name="T61" fmla="*/ 83 h 188"/>
                <a:gd name="T62" fmla="*/ 37 w 262"/>
                <a:gd name="T63" fmla="*/ 8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2" h="188">
                  <a:moveTo>
                    <a:pt x="133" y="188"/>
                  </a:moveTo>
                  <a:cubicBezTo>
                    <a:pt x="133" y="188"/>
                    <a:pt x="133" y="188"/>
                    <a:pt x="133" y="188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75" y="151"/>
                    <a:pt x="262" y="180"/>
                    <a:pt x="262" y="180"/>
                  </a:cubicBezTo>
                  <a:cubicBezTo>
                    <a:pt x="261" y="48"/>
                    <a:pt x="261" y="48"/>
                    <a:pt x="261" y="48"/>
                  </a:cubicBezTo>
                  <a:cubicBezTo>
                    <a:pt x="185" y="0"/>
                    <a:pt x="134" y="53"/>
                    <a:pt x="131" y="56"/>
                  </a:cubicBezTo>
                  <a:cubicBezTo>
                    <a:pt x="128" y="53"/>
                    <a:pt x="75" y="3"/>
                    <a:pt x="0" y="53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2" y="184"/>
                    <a:pt x="89" y="152"/>
                    <a:pt x="133" y="188"/>
                  </a:cubicBezTo>
                  <a:close/>
                  <a:moveTo>
                    <a:pt x="227" y="126"/>
                  </a:moveTo>
                  <a:cubicBezTo>
                    <a:pt x="226" y="128"/>
                    <a:pt x="223" y="130"/>
                    <a:pt x="221" y="129"/>
                  </a:cubicBezTo>
                  <a:cubicBezTo>
                    <a:pt x="220" y="129"/>
                    <a:pt x="219" y="128"/>
                    <a:pt x="217" y="128"/>
                  </a:cubicBezTo>
                  <a:cubicBezTo>
                    <a:pt x="200" y="124"/>
                    <a:pt x="182" y="126"/>
                    <a:pt x="166" y="133"/>
                  </a:cubicBezTo>
                  <a:cubicBezTo>
                    <a:pt x="164" y="134"/>
                    <a:pt x="161" y="133"/>
                    <a:pt x="160" y="131"/>
                  </a:cubicBezTo>
                  <a:cubicBezTo>
                    <a:pt x="159" y="129"/>
                    <a:pt x="160" y="126"/>
                    <a:pt x="162" y="125"/>
                  </a:cubicBezTo>
                  <a:cubicBezTo>
                    <a:pt x="180" y="116"/>
                    <a:pt x="200" y="114"/>
                    <a:pt x="220" y="119"/>
                  </a:cubicBezTo>
                  <a:cubicBezTo>
                    <a:pt x="221" y="119"/>
                    <a:pt x="222" y="119"/>
                    <a:pt x="224" y="120"/>
                  </a:cubicBezTo>
                  <a:cubicBezTo>
                    <a:pt x="226" y="121"/>
                    <a:pt x="228" y="123"/>
                    <a:pt x="227" y="126"/>
                  </a:cubicBezTo>
                  <a:close/>
                  <a:moveTo>
                    <a:pt x="227" y="102"/>
                  </a:moveTo>
                  <a:cubicBezTo>
                    <a:pt x="226" y="105"/>
                    <a:pt x="223" y="106"/>
                    <a:pt x="221" y="106"/>
                  </a:cubicBezTo>
                  <a:cubicBezTo>
                    <a:pt x="219" y="105"/>
                    <a:pt x="218" y="105"/>
                    <a:pt x="217" y="105"/>
                  </a:cubicBezTo>
                  <a:cubicBezTo>
                    <a:pt x="200" y="101"/>
                    <a:pt x="182" y="102"/>
                    <a:pt x="166" y="110"/>
                  </a:cubicBezTo>
                  <a:cubicBezTo>
                    <a:pt x="164" y="111"/>
                    <a:pt x="161" y="110"/>
                    <a:pt x="159" y="107"/>
                  </a:cubicBezTo>
                  <a:cubicBezTo>
                    <a:pt x="158" y="105"/>
                    <a:pt x="159" y="102"/>
                    <a:pt x="162" y="101"/>
                  </a:cubicBezTo>
                  <a:cubicBezTo>
                    <a:pt x="180" y="92"/>
                    <a:pt x="200" y="91"/>
                    <a:pt x="219" y="95"/>
                  </a:cubicBezTo>
                  <a:cubicBezTo>
                    <a:pt x="221" y="96"/>
                    <a:pt x="222" y="96"/>
                    <a:pt x="223" y="96"/>
                  </a:cubicBezTo>
                  <a:cubicBezTo>
                    <a:pt x="226" y="97"/>
                    <a:pt x="227" y="100"/>
                    <a:pt x="227" y="102"/>
                  </a:cubicBezTo>
                  <a:close/>
                  <a:moveTo>
                    <a:pt x="161" y="77"/>
                  </a:moveTo>
                  <a:cubicBezTo>
                    <a:pt x="179" y="69"/>
                    <a:pt x="200" y="67"/>
                    <a:pt x="219" y="72"/>
                  </a:cubicBezTo>
                  <a:cubicBezTo>
                    <a:pt x="220" y="72"/>
                    <a:pt x="222" y="72"/>
                    <a:pt x="223" y="73"/>
                  </a:cubicBezTo>
                  <a:cubicBezTo>
                    <a:pt x="226" y="74"/>
                    <a:pt x="227" y="76"/>
                    <a:pt x="226" y="79"/>
                  </a:cubicBezTo>
                  <a:cubicBezTo>
                    <a:pt x="226" y="81"/>
                    <a:pt x="223" y="83"/>
                    <a:pt x="220" y="82"/>
                  </a:cubicBezTo>
                  <a:cubicBezTo>
                    <a:pt x="219" y="82"/>
                    <a:pt x="218" y="81"/>
                    <a:pt x="217" y="81"/>
                  </a:cubicBezTo>
                  <a:cubicBezTo>
                    <a:pt x="200" y="77"/>
                    <a:pt x="181" y="79"/>
                    <a:pt x="166" y="86"/>
                  </a:cubicBezTo>
                  <a:cubicBezTo>
                    <a:pt x="163" y="87"/>
                    <a:pt x="160" y="86"/>
                    <a:pt x="159" y="84"/>
                  </a:cubicBezTo>
                  <a:cubicBezTo>
                    <a:pt x="158" y="82"/>
                    <a:pt x="159" y="79"/>
                    <a:pt x="161" y="77"/>
                  </a:cubicBezTo>
                  <a:close/>
                  <a:moveTo>
                    <a:pt x="104" y="132"/>
                  </a:moveTo>
                  <a:cubicBezTo>
                    <a:pt x="103" y="134"/>
                    <a:pt x="100" y="135"/>
                    <a:pt x="98" y="134"/>
                  </a:cubicBezTo>
                  <a:cubicBezTo>
                    <a:pt x="94" y="132"/>
                    <a:pt x="89" y="131"/>
                    <a:pt x="85" y="130"/>
                  </a:cubicBezTo>
                  <a:cubicBezTo>
                    <a:pt x="71" y="126"/>
                    <a:pt x="57" y="127"/>
                    <a:pt x="43" y="131"/>
                  </a:cubicBezTo>
                  <a:cubicBezTo>
                    <a:pt x="41" y="132"/>
                    <a:pt x="38" y="131"/>
                    <a:pt x="37" y="128"/>
                  </a:cubicBezTo>
                  <a:cubicBezTo>
                    <a:pt x="36" y="125"/>
                    <a:pt x="38" y="123"/>
                    <a:pt x="40" y="122"/>
                  </a:cubicBezTo>
                  <a:cubicBezTo>
                    <a:pt x="55" y="117"/>
                    <a:pt x="72" y="117"/>
                    <a:pt x="87" y="120"/>
                  </a:cubicBezTo>
                  <a:cubicBezTo>
                    <a:pt x="92" y="121"/>
                    <a:pt x="97" y="123"/>
                    <a:pt x="102" y="125"/>
                  </a:cubicBezTo>
                  <a:cubicBezTo>
                    <a:pt x="104" y="126"/>
                    <a:pt x="105" y="129"/>
                    <a:pt x="104" y="132"/>
                  </a:cubicBezTo>
                  <a:close/>
                  <a:moveTo>
                    <a:pt x="104" y="108"/>
                  </a:moveTo>
                  <a:cubicBezTo>
                    <a:pt x="103" y="111"/>
                    <a:pt x="100" y="112"/>
                    <a:pt x="98" y="110"/>
                  </a:cubicBezTo>
                  <a:cubicBezTo>
                    <a:pt x="93" y="109"/>
                    <a:pt x="89" y="107"/>
                    <a:pt x="85" y="106"/>
                  </a:cubicBezTo>
                  <a:cubicBezTo>
                    <a:pt x="71" y="103"/>
                    <a:pt x="56" y="103"/>
                    <a:pt x="43" y="108"/>
                  </a:cubicBezTo>
                  <a:cubicBezTo>
                    <a:pt x="40" y="108"/>
                    <a:pt x="38" y="107"/>
                    <a:pt x="37" y="104"/>
                  </a:cubicBezTo>
                  <a:cubicBezTo>
                    <a:pt x="36" y="102"/>
                    <a:pt x="37" y="99"/>
                    <a:pt x="40" y="98"/>
                  </a:cubicBezTo>
                  <a:cubicBezTo>
                    <a:pt x="55" y="94"/>
                    <a:pt x="71" y="93"/>
                    <a:pt x="87" y="97"/>
                  </a:cubicBezTo>
                  <a:cubicBezTo>
                    <a:pt x="92" y="98"/>
                    <a:pt x="97" y="100"/>
                    <a:pt x="102" y="102"/>
                  </a:cubicBezTo>
                  <a:cubicBezTo>
                    <a:pt x="104" y="103"/>
                    <a:pt x="105" y="106"/>
                    <a:pt x="104" y="108"/>
                  </a:cubicBezTo>
                  <a:close/>
                  <a:moveTo>
                    <a:pt x="40" y="75"/>
                  </a:moveTo>
                  <a:cubicBezTo>
                    <a:pt x="55" y="70"/>
                    <a:pt x="71" y="69"/>
                    <a:pt x="87" y="73"/>
                  </a:cubicBezTo>
                  <a:cubicBezTo>
                    <a:pt x="92" y="74"/>
                    <a:pt x="97" y="76"/>
                    <a:pt x="101" y="78"/>
                  </a:cubicBezTo>
                  <a:cubicBezTo>
                    <a:pt x="104" y="79"/>
                    <a:pt x="105" y="82"/>
                    <a:pt x="104" y="85"/>
                  </a:cubicBezTo>
                  <a:cubicBezTo>
                    <a:pt x="103" y="87"/>
                    <a:pt x="100" y="88"/>
                    <a:pt x="97" y="87"/>
                  </a:cubicBezTo>
                  <a:cubicBezTo>
                    <a:pt x="93" y="85"/>
                    <a:pt x="89" y="84"/>
                    <a:pt x="84" y="83"/>
                  </a:cubicBezTo>
                  <a:cubicBezTo>
                    <a:pt x="71" y="79"/>
                    <a:pt x="56" y="80"/>
                    <a:pt x="43" y="84"/>
                  </a:cubicBezTo>
                  <a:cubicBezTo>
                    <a:pt x="40" y="85"/>
                    <a:pt x="37" y="84"/>
                    <a:pt x="37" y="81"/>
                  </a:cubicBezTo>
                  <a:cubicBezTo>
                    <a:pt x="36" y="78"/>
                    <a:pt x="37" y="76"/>
                    <a:pt x="40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矩形-2"/>
            <p:cNvSpPr/>
            <p:nvPr/>
          </p:nvSpPr>
          <p:spPr bwMode="auto">
            <a:xfrm>
              <a:off x="695375" y="1758016"/>
              <a:ext cx="289570" cy="142737"/>
            </a:xfrm>
            <a:custGeom>
              <a:avLst/>
              <a:gdLst>
                <a:gd name="T0" fmla="*/ 307 w 308"/>
                <a:gd name="T1" fmla="*/ 7 h 152"/>
                <a:gd name="T2" fmla="*/ 295 w 308"/>
                <a:gd name="T3" fmla="*/ 0 h 152"/>
                <a:gd name="T4" fmla="*/ 296 w 308"/>
                <a:gd name="T5" fmla="*/ 131 h 152"/>
                <a:gd name="T6" fmla="*/ 190 w 308"/>
                <a:gd name="T7" fmla="*/ 114 h 152"/>
                <a:gd name="T8" fmla="*/ 157 w 308"/>
                <a:gd name="T9" fmla="*/ 134 h 152"/>
                <a:gd name="T10" fmla="*/ 124 w 308"/>
                <a:gd name="T11" fmla="*/ 116 h 152"/>
                <a:gd name="T12" fmla="*/ 12 w 308"/>
                <a:gd name="T13" fmla="*/ 134 h 152"/>
                <a:gd name="T14" fmla="*/ 10 w 308"/>
                <a:gd name="T15" fmla="*/ 3 h 152"/>
                <a:gd name="T16" fmla="*/ 0 w 308"/>
                <a:gd name="T17" fmla="*/ 10 h 152"/>
                <a:gd name="T18" fmla="*/ 1 w 308"/>
                <a:gd name="T19" fmla="*/ 134 h 152"/>
                <a:gd name="T20" fmla="*/ 19 w 308"/>
                <a:gd name="T21" fmla="*/ 146 h 152"/>
                <a:gd name="T22" fmla="*/ 115 w 308"/>
                <a:gd name="T23" fmla="*/ 130 h 152"/>
                <a:gd name="T24" fmla="*/ 157 w 308"/>
                <a:gd name="T25" fmla="*/ 151 h 152"/>
                <a:gd name="T26" fmla="*/ 198 w 308"/>
                <a:gd name="T27" fmla="*/ 129 h 152"/>
                <a:gd name="T28" fmla="*/ 291 w 308"/>
                <a:gd name="T29" fmla="*/ 143 h 152"/>
                <a:gd name="T30" fmla="*/ 308 w 308"/>
                <a:gd name="T31" fmla="*/ 131 h 152"/>
                <a:gd name="T32" fmla="*/ 307 w 308"/>
                <a:gd name="T33" fmla="*/ 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8" h="152">
                  <a:moveTo>
                    <a:pt x="307" y="7"/>
                  </a:moveTo>
                  <a:cubicBezTo>
                    <a:pt x="301" y="3"/>
                    <a:pt x="300" y="3"/>
                    <a:pt x="295" y="0"/>
                  </a:cubicBezTo>
                  <a:cubicBezTo>
                    <a:pt x="296" y="131"/>
                    <a:pt x="296" y="131"/>
                    <a:pt x="296" y="131"/>
                  </a:cubicBezTo>
                  <a:cubicBezTo>
                    <a:pt x="296" y="131"/>
                    <a:pt x="236" y="106"/>
                    <a:pt x="190" y="114"/>
                  </a:cubicBezTo>
                  <a:cubicBezTo>
                    <a:pt x="187" y="125"/>
                    <a:pt x="173" y="134"/>
                    <a:pt x="157" y="134"/>
                  </a:cubicBezTo>
                  <a:cubicBezTo>
                    <a:pt x="141" y="134"/>
                    <a:pt x="128" y="127"/>
                    <a:pt x="124" y="116"/>
                  </a:cubicBezTo>
                  <a:cubicBezTo>
                    <a:pt x="77" y="106"/>
                    <a:pt x="12" y="134"/>
                    <a:pt x="12" y="13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5" y="6"/>
                    <a:pt x="5" y="7"/>
                    <a:pt x="0" y="10"/>
                  </a:cubicBezTo>
                  <a:cubicBezTo>
                    <a:pt x="1" y="134"/>
                    <a:pt x="1" y="134"/>
                    <a:pt x="1" y="134"/>
                  </a:cubicBezTo>
                  <a:cubicBezTo>
                    <a:pt x="2" y="144"/>
                    <a:pt x="9" y="150"/>
                    <a:pt x="19" y="146"/>
                  </a:cubicBezTo>
                  <a:cubicBezTo>
                    <a:pt x="19" y="146"/>
                    <a:pt x="68" y="120"/>
                    <a:pt x="115" y="130"/>
                  </a:cubicBezTo>
                  <a:cubicBezTo>
                    <a:pt x="118" y="142"/>
                    <a:pt x="138" y="152"/>
                    <a:pt x="157" y="151"/>
                  </a:cubicBezTo>
                  <a:cubicBezTo>
                    <a:pt x="177" y="151"/>
                    <a:pt x="195" y="141"/>
                    <a:pt x="198" y="129"/>
                  </a:cubicBezTo>
                  <a:cubicBezTo>
                    <a:pt x="244" y="119"/>
                    <a:pt x="291" y="143"/>
                    <a:pt x="291" y="143"/>
                  </a:cubicBezTo>
                  <a:cubicBezTo>
                    <a:pt x="301" y="146"/>
                    <a:pt x="308" y="141"/>
                    <a:pt x="308" y="131"/>
                  </a:cubicBezTo>
                  <a:lnTo>
                    <a:pt x="307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004629" y="1676193"/>
            <a:ext cx="373656" cy="437281"/>
            <a:chOff x="711010" y="2376795"/>
            <a:chExt cx="258301" cy="302284"/>
          </a:xfrm>
        </p:grpSpPr>
        <p:sp>
          <p:nvSpPr>
            <p:cNvPr id="26" name="矩形-1"/>
            <p:cNvSpPr/>
            <p:nvPr/>
          </p:nvSpPr>
          <p:spPr bwMode="auto">
            <a:xfrm>
              <a:off x="898138" y="2409583"/>
              <a:ext cx="35986" cy="37585"/>
            </a:xfrm>
            <a:custGeom>
              <a:avLst/>
              <a:gdLst>
                <a:gd name="T0" fmla="*/ 9 w 28"/>
                <a:gd name="T1" fmla="*/ 29 h 29"/>
                <a:gd name="T2" fmla="*/ 26 w 28"/>
                <a:gd name="T3" fmla="*/ 13 h 29"/>
                <a:gd name="T4" fmla="*/ 26 w 28"/>
                <a:gd name="T5" fmla="*/ 3 h 29"/>
                <a:gd name="T6" fmla="*/ 16 w 28"/>
                <a:gd name="T7" fmla="*/ 3 h 29"/>
                <a:gd name="T8" fmla="*/ 0 w 28"/>
                <a:gd name="T9" fmla="*/ 20 h 29"/>
                <a:gd name="T10" fmla="*/ 9 w 28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9">
                  <a:moveTo>
                    <a:pt x="9" y="29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28" y="10"/>
                    <a:pt x="28" y="6"/>
                    <a:pt x="26" y="3"/>
                  </a:cubicBezTo>
                  <a:cubicBezTo>
                    <a:pt x="23" y="0"/>
                    <a:pt x="19" y="0"/>
                    <a:pt x="16" y="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23"/>
                    <a:pt x="6" y="26"/>
                    <a:pt x="9" y="2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27" name="矩形-2"/>
            <p:cNvSpPr/>
            <p:nvPr/>
          </p:nvSpPr>
          <p:spPr bwMode="auto">
            <a:xfrm>
              <a:off x="831764" y="2376795"/>
              <a:ext cx="16793" cy="36786"/>
            </a:xfrm>
            <a:custGeom>
              <a:avLst/>
              <a:gdLst>
                <a:gd name="T0" fmla="*/ 7 w 13"/>
                <a:gd name="T1" fmla="*/ 29 h 29"/>
                <a:gd name="T2" fmla="*/ 7 w 13"/>
                <a:gd name="T3" fmla="*/ 29 h 29"/>
                <a:gd name="T4" fmla="*/ 13 w 13"/>
                <a:gd name="T5" fmla="*/ 29 h 29"/>
                <a:gd name="T6" fmla="*/ 13 w 13"/>
                <a:gd name="T7" fmla="*/ 6 h 29"/>
                <a:gd name="T8" fmla="*/ 7 w 13"/>
                <a:gd name="T9" fmla="*/ 0 h 29"/>
                <a:gd name="T10" fmla="*/ 0 w 13"/>
                <a:gd name="T11" fmla="*/ 6 h 29"/>
                <a:gd name="T12" fmla="*/ 0 w 13"/>
                <a:gd name="T13" fmla="*/ 29 h 29"/>
                <a:gd name="T14" fmla="*/ 6 w 13"/>
                <a:gd name="T15" fmla="*/ 29 h 29"/>
                <a:gd name="T16" fmla="*/ 7 w 13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29">
                  <a:moveTo>
                    <a:pt x="7" y="29"/>
                  </a:moveTo>
                  <a:cubicBezTo>
                    <a:pt x="7" y="29"/>
                    <a:pt x="7" y="29"/>
                    <a:pt x="7" y="29"/>
                  </a:cubicBezTo>
                  <a:cubicBezTo>
                    <a:pt x="9" y="29"/>
                    <a:pt x="11" y="29"/>
                    <a:pt x="13" y="29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" y="29"/>
                    <a:pt x="4" y="29"/>
                    <a:pt x="6" y="29"/>
                  </a:cubicBezTo>
                  <a:cubicBezTo>
                    <a:pt x="6" y="29"/>
                    <a:pt x="7" y="29"/>
                    <a:pt x="7" y="2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28" name="矩形-3"/>
            <p:cNvSpPr/>
            <p:nvPr/>
          </p:nvSpPr>
          <p:spPr bwMode="auto">
            <a:xfrm>
              <a:off x="745397" y="2409583"/>
              <a:ext cx="37585" cy="37585"/>
            </a:xfrm>
            <a:custGeom>
              <a:avLst/>
              <a:gdLst>
                <a:gd name="T0" fmla="*/ 19 w 29"/>
                <a:gd name="T1" fmla="*/ 29 h 29"/>
                <a:gd name="T2" fmla="*/ 29 w 29"/>
                <a:gd name="T3" fmla="*/ 20 h 29"/>
                <a:gd name="T4" fmla="*/ 12 w 29"/>
                <a:gd name="T5" fmla="*/ 3 h 29"/>
                <a:gd name="T6" fmla="*/ 2 w 29"/>
                <a:gd name="T7" fmla="*/ 3 h 29"/>
                <a:gd name="T8" fmla="*/ 2 w 29"/>
                <a:gd name="T9" fmla="*/ 13 h 29"/>
                <a:gd name="T10" fmla="*/ 19 w 29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9">
                  <a:moveTo>
                    <a:pt x="19" y="29"/>
                  </a:moveTo>
                  <a:cubicBezTo>
                    <a:pt x="22" y="26"/>
                    <a:pt x="25" y="23"/>
                    <a:pt x="29" y="2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9" y="0"/>
                    <a:pt x="5" y="0"/>
                    <a:pt x="2" y="3"/>
                  </a:cubicBezTo>
                  <a:cubicBezTo>
                    <a:pt x="0" y="6"/>
                    <a:pt x="0" y="10"/>
                    <a:pt x="2" y="13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29" name="矩形-4"/>
            <p:cNvSpPr/>
            <p:nvPr/>
          </p:nvSpPr>
          <p:spPr bwMode="auto">
            <a:xfrm>
              <a:off x="711010" y="2497549"/>
              <a:ext cx="38385" cy="16793"/>
            </a:xfrm>
            <a:custGeom>
              <a:avLst/>
              <a:gdLst>
                <a:gd name="T0" fmla="*/ 30 w 30"/>
                <a:gd name="T1" fmla="*/ 9 h 13"/>
                <a:gd name="T2" fmla="*/ 30 w 30"/>
                <a:gd name="T3" fmla="*/ 0 h 13"/>
                <a:gd name="T4" fmla="*/ 7 w 30"/>
                <a:gd name="T5" fmla="*/ 0 h 13"/>
                <a:gd name="T6" fmla="*/ 0 w 30"/>
                <a:gd name="T7" fmla="*/ 6 h 13"/>
                <a:gd name="T8" fmla="*/ 7 w 30"/>
                <a:gd name="T9" fmla="*/ 13 h 13"/>
                <a:gd name="T10" fmla="*/ 30 w 30"/>
                <a:gd name="T11" fmla="*/ 13 h 13"/>
                <a:gd name="T12" fmla="*/ 30 w 30"/>
                <a:gd name="T13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3">
                  <a:moveTo>
                    <a:pt x="30" y="9"/>
                  </a:moveTo>
                  <a:cubicBezTo>
                    <a:pt x="30" y="6"/>
                    <a:pt x="30" y="3"/>
                    <a:pt x="3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2"/>
                    <a:pt x="30" y="10"/>
                    <a:pt x="30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0" name="矩形-5"/>
            <p:cNvSpPr/>
            <p:nvPr/>
          </p:nvSpPr>
          <p:spPr bwMode="auto">
            <a:xfrm>
              <a:off x="745397" y="2567922"/>
              <a:ext cx="31188" cy="31988"/>
            </a:xfrm>
            <a:custGeom>
              <a:avLst/>
              <a:gdLst>
                <a:gd name="T0" fmla="*/ 2 w 24"/>
                <a:gd name="T1" fmla="*/ 13 h 25"/>
                <a:gd name="T2" fmla="*/ 2 w 24"/>
                <a:gd name="T3" fmla="*/ 23 h 25"/>
                <a:gd name="T4" fmla="*/ 12 w 24"/>
                <a:gd name="T5" fmla="*/ 23 h 25"/>
                <a:gd name="T6" fmla="*/ 24 w 24"/>
                <a:gd name="T7" fmla="*/ 10 h 25"/>
                <a:gd name="T8" fmla="*/ 16 w 24"/>
                <a:gd name="T9" fmla="*/ 0 h 25"/>
                <a:gd name="T10" fmla="*/ 2 w 24"/>
                <a:gd name="T11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5">
                  <a:moveTo>
                    <a:pt x="2" y="13"/>
                  </a:moveTo>
                  <a:cubicBezTo>
                    <a:pt x="0" y="16"/>
                    <a:pt x="0" y="20"/>
                    <a:pt x="2" y="23"/>
                  </a:cubicBezTo>
                  <a:cubicBezTo>
                    <a:pt x="5" y="25"/>
                    <a:pt x="9" y="25"/>
                    <a:pt x="12" y="23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1" y="7"/>
                    <a:pt x="19" y="4"/>
                    <a:pt x="16" y="0"/>
                  </a:cubicBezTo>
                  <a:lnTo>
                    <a:pt x="2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1" name="矩形-6"/>
            <p:cNvSpPr/>
            <p:nvPr/>
          </p:nvSpPr>
          <p:spPr bwMode="auto">
            <a:xfrm>
              <a:off x="821368" y="2669483"/>
              <a:ext cx="37585" cy="9596"/>
            </a:xfrm>
            <a:custGeom>
              <a:avLst/>
              <a:gdLst>
                <a:gd name="T0" fmla="*/ 18 w 29"/>
                <a:gd name="T1" fmla="*/ 0 h 7"/>
                <a:gd name="T2" fmla="*/ 12 w 29"/>
                <a:gd name="T3" fmla="*/ 0 h 7"/>
                <a:gd name="T4" fmla="*/ 0 w 29"/>
                <a:gd name="T5" fmla="*/ 0 h 7"/>
                <a:gd name="T6" fmla="*/ 0 w 29"/>
                <a:gd name="T7" fmla="*/ 1 h 7"/>
                <a:gd name="T8" fmla="*/ 10 w 29"/>
                <a:gd name="T9" fmla="*/ 7 h 7"/>
                <a:gd name="T10" fmla="*/ 11 w 29"/>
                <a:gd name="T11" fmla="*/ 7 h 7"/>
                <a:gd name="T12" fmla="*/ 18 w 29"/>
                <a:gd name="T13" fmla="*/ 7 h 7"/>
                <a:gd name="T14" fmla="*/ 19 w 29"/>
                <a:gd name="T15" fmla="*/ 7 h 7"/>
                <a:gd name="T16" fmla="*/ 29 w 29"/>
                <a:gd name="T17" fmla="*/ 1 h 7"/>
                <a:gd name="T18" fmla="*/ 29 w 29"/>
                <a:gd name="T19" fmla="*/ 0 h 7"/>
                <a:gd name="T20" fmla="*/ 18 w 29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7">
                  <a:moveTo>
                    <a:pt x="18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5"/>
                    <a:pt x="5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4" y="7"/>
                    <a:pt x="29" y="5"/>
                    <a:pt x="29" y="1"/>
                  </a:cubicBezTo>
                  <a:cubicBezTo>
                    <a:pt x="29" y="1"/>
                    <a:pt x="29" y="1"/>
                    <a:pt x="29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2" name="矩形-7"/>
            <p:cNvSpPr/>
            <p:nvPr/>
          </p:nvSpPr>
          <p:spPr bwMode="auto">
            <a:xfrm>
              <a:off x="809372" y="2649491"/>
              <a:ext cx="60777" cy="15994"/>
            </a:xfrm>
            <a:custGeom>
              <a:avLst/>
              <a:gdLst>
                <a:gd name="T0" fmla="*/ 41 w 47"/>
                <a:gd name="T1" fmla="*/ 0 h 13"/>
                <a:gd name="T2" fmla="*/ 7 w 47"/>
                <a:gd name="T3" fmla="*/ 0 h 13"/>
                <a:gd name="T4" fmla="*/ 0 w 47"/>
                <a:gd name="T5" fmla="*/ 7 h 13"/>
                <a:gd name="T6" fmla="*/ 7 w 47"/>
                <a:gd name="T7" fmla="*/ 13 h 13"/>
                <a:gd name="T8" fmla="*/ 41 w 47"/>
                <a:gd name="T9" fmla="*/ 13 h 13"/>
                <a:gd name="T10" fmla="*/ 47 w 47"/>
                <a:gd name="T11" fmla="*/ 7 h 13"/>
                <a:gd name="T12" fmla="*/ 41 w 47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13">
                  <a:moveTo>
                    <a:pt x="4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4" y="13"/>
                    <a:pt x="47" y="10"/>
                    <a:pt x="47" y="7"/>
                  </a:cubicBezTo>
                  <a:cubicBezTo>
                    <a:pt x="47" y="3"/>
                    <a:pt x="44" y="0"/>
                    <a:pt x="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3" name="矩形-8"/>
            <p:cNvSpPr/>
            <p:nvPr/>
          </p:nvSpPr>
          <p:spPr bwMode="auto">
            <a:xfrm>
              <a:off x="809372" y="2628699"/>
              <a:ext cx="60777" cy="16793"/>
            </a:xfrm>
            <a:custGeom>
              <a:avLst/>
              <a:gdLst>
                <a:gd name="T0" fmla="*/ 41 w 47"/>
                <a:gd name="T1" fmla="*/ 0 h 13"/>
                <a:gd name="T2" fmla="*/ 7 w 47"/>
                <a:gd name="T3" fmla="*/ 0 h 13"/>
                <a:gd name="T4" fmla="*/ 0 w 47"/>
                <a:gd name="T5" fmla="*/ 6 h 13"/>
                <a:gd name="T6" fmla="*/ 7 w 47"/>
                <a:gd name="T7" fmla="*/ 13 h 13"/>
                <a:gd name="T8" fmla="*/ 41 w 47"/>
                <a:gd name="T9" fmla="*/ 13 h 13"/>
                <a:gd name="T10" fmla="*/ 47 w 47"/>
                <a:gd name="T11" fmla="*/ 6 h 13"/>
                <a:gd name="T12" fmla="*/ 41 w 47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13">
                  <a:moveTo>
                    <a:pt x="4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4" y="13"/>
                    <a:pt x="47" y="10"/>
                    <a:pt x="47" y="6"/>
                  </a:cubicBezTo>
                  <a:cubicBezTo>
                    <a:pt x="47" y="3"/>
                    <a:pt x="44" y="0"/>
                    <a:pt x="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4" name="矩形-9"/>
            <p:cNvSpPr>
              <a:spLocks noEditPoints="1"/>
            </p:cNvSpPr>
            <p:nvPr/>
          </p:nvSpPr>
          <p:spPr bwMode="auto">
            <a:xfrm>
              <a:off x="760591" y="2428775"/>
              <a:ext cx="158339" cy="194325"/>
            </a:xfrm>
            <a:custGeom>
              <a:avLst/>
              <a:gdLst>
                <a:gd name="T0" fmla="*/ 123 w 123"/>
                <a:gd name="T1" fmla="*/ 62 h 151"/>
                <a:gd name="T2" fmla="*/ 111 w 123"/>
                <a:gd name="T3" fmla="*/ 25 h 151"/>
                <a:gd name="T4" fmla="*/ 84 w 123"/>
                <a:gd name="T5" fmla="*/ 5 h 151"/>
                <a:gd name="T6" fmla="*/ 84 w 123"/>
                <a:gd name="T7" fmla="*/ 4 h 151"/>
                <a:gd name="T8" fmla="*/ 79 w 123"/>
                <a:gd name="T9" fmla="*/ 3 h 151"/>
                <a:gd name="T10" fmla="*/ 68 w 123"/>
                <a:gd name="T11" fmla="*/ 1 h 151"/>
                <a:gd name="T12" fmla="*/ 68 w 123"/>
                <a:gd name="T13" fmla="*/ 1 h 151"/>
                <a:gd name="T14" fmla="*/ 68 w 123"/>
                <a:gd name="T15" fmla="*/ 1 h 151"/>
                <a:gd name="T16" fmla="*/ 68 w 123"/>
                <a:gd name="T17" fmla="*/ 1 h 151"/>
                <a:gd name="T18" fmla="*/ 62 w 123"/>
                <a:gd name="T19" fmla="*/ 0 h 151"/>
                <a:gd name="T20" fmla="*/ 62 w 123"/>
                <a:gd name="T21" fmla="*/ 0 h 151"/>
                <a:gd name="T22" fmla="*/ 62 w 123"/>
                <a:gd name="T23" fmla="*/ 0 h 151"/>
                <a:gd name="T24" fmla="*/ 61 w 123"/>
                <a:gd name="T25" fmla="*/ 0 h 151"/>
                <a:gd name="T26" fmla="*/ 56 w 123"/>
                <a:gd name="T27" fmla="*/ 1 h 151"/>
                <a:gd name="T28" fmla="*/ 56 w 123"/>
                <a:gd name="T29" fmla="*/ 1 h 151"/>
                <a:gd name="T30" fmla="*/ 55 w 123"/>
                <a:gd name="T31" fmla="*/ 1 h 151"/>
                <a:gd name="T32" fmla="*/ 44 w 123"/>
                <a:gd name="T33" fmla="*/ 3 h 151"/>
                <a:gd name="T34" fmla="*/ 40 w 123"/>
                <a:gd name="T35" fmla="*/ 4 h 151"/>
                <a:gd name="T36" fmla="*/ 40 w 123"/>
                <a:gd name="T37" fmla="*/ 5 h 151"/>
                <a:gd name="T38" fmla="*/ 13 w 123"/>
                <a:gd name="T39" fmla="*/ 25 h 151"/>
                <a:gd name="T40" fmla="*/ 0 w 123"/>
                <a:gd name="T41" fmla="*/ 62 h 151"/>
                <a:gd name="T42" fmla="*/ 5 w 123"/>
                <a:gd name="T43" fmla="*/ 87 h 151"/>
                <a:gd name="T44" fmla="*/ 20 w 123"/>
                <a:gd name="T45" fmla="*/ 109 h 151"/>
                <a:gd name="T46" fmla="*/ 26 w 123"/>
                <a:gd name="T47" fmla="*/ 116 h 151"/>
                <a:gd name="T48" fmla="*/ 28 w 123"/>
                <a:gd name="T49" fmla="*/ 121 h 151"/>
                <a:gd name="T50" fmla="*/ 29 w 123"/>
                <a:gd name="T51" fmla="*/ 135 h 151"/>
                <a:gd name="T52" fmla="*/ 29 w 123"/>
                <a:gd name="T53" fmla="*/ 136 h 151"/>
                <a:gd name="T54" fmla="*/ 29 w 123"/>
                <a:gd name="T55" fmla="*/ 136 h 151"/>
                <a:gd name="T56" fmla="*/ 29 w 123"/>
                <a:gd name="T57" fmla="*/ 136 h 151"/>
                <a:gd name="T58" fmla="*/ 29 w 123"/>
                <a:gd name="T59" fmla="*/ 136 h 151"/>
                <a:gd name="T60" fmla="*/ 44 w 123"/>
                <a:gd name="T61" fmla="*/ 151 h 151"/>
                <a:gd name="T62" fmla="*/ 79 w 123"/>
                <a:gd name="T63" fmla="*/ 151 h 151"/>
                <a:gd name="T64" fmla="*/ 94 w 123"/>
                <a:gd name="T65" fmla="*/ 136 h 151"/>
                <a:gd name="T66" fmla="*/ 94 w 123"/>
                <a:gd name="T67" fmla="*/ 136 h 151"/>
                <a:gd name="T68" fmla="*/ 94 w 123"/>
                <a:gd name="T69" fmla="*/ 136 h 151"/>
                <a:gd name="T70" fmla="*/ 94 w 123"/>
                <a:gd name="T71" fmla="*/ 136 h 151"/>
                <a:gd name="T72" fmla="*/ 94 w 123"/>
                <a:gd name="T73" fmla="*/ 135 h 151"/>
                <a:gd name="T74" fmla="*/ 95 w 123"/>
                <a:gd name="T75" fmla="*/ 121 h 151"/>
                <a:gd name="T76" fmla="*/ 96 w 123"/>
                <a:gd name="T77" fmla="*/ 118 h 151"/>
                <a:gd name="T78" fmla="*/ 102 w 123"/>
                <a:gd name="T79" fmla="*/ 111 h 151"/>
                <a:gd name="T80" fmla="*/ 116 w 123"/>
                <a:gd name="T81" fmla="*/ 93 h 151"/>
                <a:gd name="T82" fmla="*/ 123 w 123"/>
                <a:gd name="T83" fmla="*/ 62 h 151"/>
                <a:gd name="T84" fmla="*/ 58 w 123"/>
                <a:gd name="T85" fmla="*/ 27 h 151"/>
                <a:gd name="T86" fmla="*/ 41 w 123"/>
                <a:gd name="T87" fmla="*/ 32 h 151"/>
                <a:gd name="T88" fmla="*/ 32 w 123"/>
                <a:gd name="T89" fmla="*/ 43 h 151"/>
                <a:gd name="T90" fmla="*/ 28 w 123"/>
                <a:gd name="T91" fmla="*/ 61 h 151"/>
                <a:gd name="T92" fmla="*/ 28 w 123"/>
                <a:gd name="T93" fmla="*/ 61 h 151"/>
                <a:gd name="T94" fmla="*/ 21 w 123"/>
                <a:gd name="T95" fmla="*/ 68 h 151"/>
                <a:gd name="T96" fmla="*/ 14 w 123"/>
                <a:gd name="T97" fmla="*/ 61 h 151"/>
                <a:gd name="T98" fmla="*/ 15 w 123"/>
                <a:gd name="T99" fmla="*/ 52 h 151"/>
                <a:gd name="T100" fmla="*/ 22 w 123"/>
                <a:gd name="T101" fmla="*/ 34 h 151"/>
                <a:gd name="T102" fmla="*/ 32 w 123"/>
                <a:gd name="T103" fmla="*/ 22 h 151"/>
                <a:gd name="T104" fmla="*/ 58 w 123"/>
                <a:gd name="T105" fmla="*/ 13 h 151"/>
                <a:gd name="T106" fmla="*/ 65 w 123"/>
                <a:gd name="T107" fmla="*/ 20 h 151"/>
                <a:gd name="T108" fmla="*/ 58 w 123"/>
                <a:gd name="T109" fmla="*/ 2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3" h="151">
                  <a:moveTo>
                    <a:pt x="123" y="62"/>
                  </a:moveTo>
                  <a:cubicBezTo>
                    <a:pt x="123" y="48"/>
                    <a:pt x="118" y="35"/>
                    <a:pt x="111" y="25"/>
                  </a:cubicBezTo>
                  <a:cubicBezTo>
                    <a:pt x="104" y="16"/>
                    <a:pt x="94" y="9"/>
                    <a:pt x="84" y="5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79" y="3"/>
                    <a:pt x="79" y="3"/>
                    <a:pt x="79" y="3"/>
                  </a:cubicBezTo>
                  <a:cubicBezTo>
                    <a:pt x="76" y="2"/>
                    <a:pt x="72" y="1"/>
                    <a:pt x="68" y="1"/>
                  </a:cubicBezTo>
                  <a:cubicBezTo>
                    <a:pt x="68" y="1"/>
                    <a:pt x="68" y="1"/>
                    <a:pt x="68" y="1"/>
                  </a:cubicBezTo>
                  <a:cubicBezTo>
                    <a:pt x="68" y="1"/>
                    <a:pt x="68" y="1"/>
                    <a:pt x="68" y="1"/>
                  </a:cubicBezTo>
                  <a:cubicBezTo>
                    <a:pt x="68" y="1"/>
                    <a:pt x="68" y="1"/>
                    <a:pt x="68" y="1"/>
                  </a:cubicBezTo>
                  <a:cubicBezTo>
                    <a:pt x="66" y="1"/>
                    <a:pt x="64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59" y="0"/>
                    <a:pt x="58" y="1"/>
                    <a:pt x="56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5" y="1"/>
                    <a:pt x="55" y="1"/>
                    <a:pt x="55" y="1"/>
                  </a:cubicBezTo>
                  <a:cubicBezTo>
                    <a:pt x="51" y="1"/>
                    <a:pt x="48" y="2"/>
                    <a:pt x="44" y="3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29" y="9"/>
                    <a:pt x="19" y="16"/>
                    <a:pt x="13" y="25"/>
                  </a:cubicBezTo>
                  <a:cubicBezTo>
                    <a:pt x="5" y="35"/>
                    <a:pt x="0" y="48"/>
                    <a:pt x="0" y="62"/>
                  </a:cubicBezTo>
                  <a:cubicBezTo>
                    <a:pt x="0" y="72"/>
                    <a:pt x="2" y="80"/>
                    <a:pt x="5" y="87"/>
                  </a:cubicBezTo>
                  <a:cubicBezTo>
                    <a:pt x="9" y="97"/>
                    <a:pt x="15" y="104"/>
                    <a:pt x="20" y="109"/>
                  </a:cubicBezTo>
                  <a:cubicBezTo>
                    <a:pt x="22" y="112"/>
                    <a:pt x="24" y="114"/>
                    <a:pt x="26" y="116"/>
                  </a:cubicBezTo>
                  <a:cubicBezTo>
                    <a:pt x="27" y="118"/>
                    <a:pt x="28" y="120"/>
                    <a:pt x="28" y="121"/>
                  </a:cubicBezTo>
                  <a:cubicBezTo>
                    <a:pt x="29" y="126"/>
                    <a:pt x="29" y="134"/>
                    <a:pt x="29" y="135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29" y="144"/>
                    <a:pt x="36" y="151"/>
                    <a:pt x="44" y="151"/>
                  </a:cubicBezTo>
                  <a:cubicBezTo>
                    <a:pt x="79" y="151"/>
                    <a:pt x="79" y="151"/>
                    <a:pt x="79" y="151"/>
                  </a:cubicBezTo>
                  <a:cubicBezTo>
                    <a:pt x="87" y="151"/>
                    <a:pt x="94" y="144"/>
                    <a:pt x="94" y="136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94" y="135"/>
                    <a:pt x="94" y="135"/>
                    <a:pt x="94" y="135"/>
                  </a:cubicBezTo>
                  <a:cubicBezTo>
                    <a:pt x="94" y="134"/>
                    <a:pt x="94" y="126"/>
                    <a:pt x="95" y="121"/>
                  </a:cubicBezTo>
                  <a:cubicBezTo>
                    <a:pt x="95" y="120"/>
                    <a:pt x="95" y="119"/>
                    <a:pt x="96" y="118"/>
                  </a:cubicBezTo>
                  <a:cubicBezTo>
                    <a:pt x="97" y="116"/>
                    <a:pt x="100" y="114"/>
                    <a:pt x="102" y="111"/>
                  </a:cubicBezTo>
                  <a:cubicBezTo>
                    <a:pt x="106" y="106"/>
                    <a:pt x="112" y="101"/>
                    <a:pt x="116" y="93"/>
                  </a:cubicBezTo>
                  <a:cubicBezTo>
                    <a:pt x="120" y="85"/>
                    <a:pt x="123" y="75"/>
                    <a:pt x="123" y="62"/>
                  </a:cubicBezTo>
                  <a:close/>
                  <a:moveTo>
                    <a:pt x="58" y="27"/>
                  </a:moveTo>
                  <a:cubicBezTo>
                    <a:pt x="50" y="27"/>
                    <a:pt x="45" y="29"/>
                    <a:pt x="41" y="32"/>
                  </a:cubicBezTo>
                  <a:cubicBezTo>
                    <a:pt x="37" y="35"/>
                    <a:pt x="34" y="39"/>
                    <a:pt x="32" y="43"/>
                  </a:cubicBezTo>
                  <a:cubicBezTo>
                    <a:pt x="28" y="51"/>
                    <a:pt x="28" y="60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5"/>
                    <a:pt x="25" y="68"/>
                    <a:pt x="21" y="68"/>
                  </a:cubicBezTo>
                  <a:cubicBezTo>
                    <a:pt x="17" y="68"/>
                    <a:pt x="14" y="65"/>
                    <a:pt x="14" y="61"/>
                  </a:cubicBezTo>
                  <a:cubicBezTo>
                    <a:pt x="14" y="61"/>
                    <a:pt x="14" y="57"/>
                    <a:pt x="15" y="52"/>
                  </a:cubicBezTo>
                  <a:cubicBezTo>
                    <a:pt x="16" y="47"/>
                    <a:pt x="18" y="40"/>
                    <a:pt x="22" y="34"/>
                  </a:cubicBezTo>
                  <a:cubicBezTo>
                    <a:pt x="24" y="29"/>
                    <a:pt x="28" y="25"/>
                    <a:pt x="32" y="22"/>
                  </a:cubicBezTo>
                  <a:cubicBezTo>
                    <a:pt x="39" y="17"/>
                    <a:pt x="47" y="14"/>
                    <a:pt x="58" y="13"/>
                  </a:cubicBezTo>
                  <a:cubicBezTo>
                    <a:pt x="62" y="13"/>
                    <a:pt x="65" y="16"/>
                    <a:pt x="65" y="20"/>
                  </a:cubicBezTo>
                  <a:cubicBezTo>
                    <a:pt x="65" y="24"/>
                    <a:pt x="62" y="27"/>
                    <a:pt x="58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5" name="矩形-10"/>
            <p:cNvSpPr/>
            <p:nvPr/>
          </p:nvSpPr>
          <p:spPr bwMode="auto">
            <a:xfrm>
              <a:off x="903736" y="2567922"/>
              <a:ext cx="30388" cy="31988"/>
            </a:xfrm>
            <a:custGeom>
              <a:avLst/>
              <a:gdLst>
                <a:gd name="T0" fmla="*/ 8 w 24"/>
                <a:gd name="T1" fmla="*/ 0 h 25"/>
                <a:gd name="T2" fmla="*/ 0 w 24"/>
                <a:gd name="T3" fmla="*/ 10 h 25"/>
                <a:gd name="T4" fmla="*/ 12 w 24"/>
                <a:gd name="T5" fmla="*/ 23 h 25"/>
                <a:gd name="T6" fmla="*/ 22 w 24"/>
                <a:gd name="T7" fmla="*/ 23 h 25"/>
                <a:gd name="T8" fmla="*/ 22 w 24"/>
                <a:gd name="T9" fmla="*/ 13 h 25"/>
                <a:gd name="T10" fmla="*/ 8 w 24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5">
                  <a:moveTo>
                    <a:pt x="8" y="0"/>
                  </a:moveTo>
                  <a:cubicBezTo>
                    <a:pt x="6" y="4"/>
                    <a:pt x="3" y="7"/>
                    <a:pt x="0" y="10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5"/>
                    <a:pt x="19" y="25"/>
                    <a:pt x="22" y="23"/>
                  </a:cubicBezTo>
                  <a:cubicBezTo>
                    <a:pt x="24" y="20"/>
                    <a:pt x="24" y="16"/>
                    <a:pt x="22" y="13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6" name="矩形-11"/>
            <p:cNvSpPr/>
            <p:nvPr/>
          </p:nvSpPr>
          <p:spPr bwMode="auto">
            <a:xfrm>
              <a:off x="930926" y="2497549"/>
              <a:ext cx="38385" cy="16793"/>
            </a:xfrm>
            <a:custGeom>
              <a:avLst/>
              <a:gdLst>
                <a:gd name="T0" fmla="*/ 24 w 30"/>
                <a:gd name="T1" fmla="*/ 0 h 13"/>
                <a:gd name="T2" fmla="*/ 0 w 30"/>
                <a:gd name="T3" fmla="*/ 0 h 13"/>
                <a:gd name="T4" fmla="*/ 0 w 30"/>
                <a:gd name="T5" fmla="*/ 9 h 13"/>
                <a:gd name="T6" fmla="*/ 0 w 30"/>
                <a:gd name="T7" fmla="*/ 13 h 13"/>
                <a:gd name="T8" fmla="*/ 24 w 30"/>
                <a:gd name="T9" fmla="*/ 13 h 13"/>
                <a:gd name="T10" fmla="*/ 30 w 30"/>
                <a:gd name="T11" fmla="*/ 6 h 13"/>
                <a:gd name="T12" fmla="*/ 24 w 30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3">
                  <a:moveTo>
                    <a:pt x="2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7" y="13"/>
                    <a:pt x="30" y="10"/>
                    <a:pt x="30" y="6"/>
                  </a:cubicBezTo>
                  <a:cubicBezTo>
                    <a:pt x="30" y="3"/>
                    <a:pt x="27" y="0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51177" y="3573366"/>
            <a:ext cx="383214" cy="383214"/>
            <a:chOff x="699309" y="3121656"/>
            <a:chExt cx="264909" cy="264909"/>
          </a:xfrm>
        </p:grpSpPr>
        <p:sp>
          <p:nvSpPr>
            <p:cNvPr id="38" name="矩形-1"/>
            <p:cNvSpPr/>
            <p:nvPr/>
          </p:nvSpPr>
          <p:spPr bwMode="auto">
            <a:xfrm>
              <a:off x="766755" y="3181789"/>
              <a:ext cx="74760" cy="84511"/>
            </a:xfrm>
            <a:custGeom>
              <a:avLst/>
              <a:gdLst>
                <a:gd name="T0" fmla="*/ 49 w 57"/>
                <a:gd name="T1" fmla="*/ 0 h 65"/>
                <a:gd name="T2" fmla="*/ 42 w 57"/>
                <a:gd name="T3" fmla="*/ 7 h 65"/>
                <a:gd name="T4" fmla="*/ 42 w 57"/>
                <a:gd name="T5" fmla="*/ 48 h 65"/>
                <a:gd name="T6" fmla="*/ 39 w 57"/>
                <a:gd name="T7" fmla="*/ 50 h 65"/>
                <a:gd name="T8" fmla="*/ 7 w 57"/>
                <a:gd name="T9" fmla="*/ 50 h 65"/>
                <a:gd name="T10" fmla="*/ 0 w 57"/>
                <a:gd name="T11" fmla="*/ 58 h 65"/>
                <a:gd name="T12" fmla="*/ 7 w 57"/>
                <a:gd name="T13" fmla="*/ 65 h 65"/>
                <a:gd name="T14" fmla="*/ 48 w 57"/>
                <a:gd name="T15" fmla="*/ 65 h 65"/>
                <a:gd name="T16" fmla="*/ 53 w 57"/>
                <a:gd name="T17" fmla="*/ 63 h 65"/>
                <a:gd name="T18" fmla="*/ 53 w 57"/>
                <a:gd name="T19" fmla="*/ 63 h 65"/>
                <a:gd name="T20" fmla="*/ 57 w 57"/>
                <a:gd name="T21" fmla="*/ 56 h 65"/>
                <a:gd name="T22" fmla="*/ 57 w 57"/>
                <a:gd name="T23" fmla="*/ 7 h 65"/>
                <a:gd name="T24" fmla="*/ 49 w 57"/>
                <a:gd name="T25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5">
                  <a:moveTo>
                    <a:pt x="49" y="0"/>
                  </a:moveTo>
                  <a:cubicBezTo>
                    <a:pt x="45" y="0"/>
                    <a:pt x="42" y="3"/>
                    <a:pt x="42" y="7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9"/>
                    <a:pt x="41" y="50"/>
                    <a:pt x="39" y="50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3" y="50"/>
                    <a:pt x="0" y="54"/>
                    <a:pt x="0" y="58"/>
                  </a:cubicBezTo>
                  <a:cubicBezTo>
                    <a:pt x="0" y="62"/>
                    <a:pt x="3" y="65"/>
                    <a:pt x="7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50" y="65"/>
                    <a:pt x="52" y="64"/>
                    <a:pt x="53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5" y="62"/>
                    <a:pt x="57" y="59"/>
                    <a:pt x="57" y="56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7" y="3"/>
                    <a:pt x="53" y="0"/>
                    <a:pt x="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39" name="矩形-2"/>
            <p:cNvSpPr/>
            <p:nvPr/>
          </p:nvSpPr>
          <p:spPr bwMode="auto">
            <a:xfrm>
              <a:off x="823638" y="3334558"/>
              <a:ext cx="16252" cy="23565"/>
            </a:xfrm>
            <a:custGeom>
              <a:avLst/>
              <a:gdLst>
                <a:gd name="T0" fmla="*/ 7 w 13"/>
                <a:gd name="T1" fmla="*/ 0 h 18"/>
                <a:gd name="T2" fmla="*/ 6 w 13"/>
                <a:gd name="T3" fmla="*/ 0 h 18"/>
                <a:gd name="T4" fmla="*/ 0 w 13"/>
                <a:gd name="T5" fmla="*/ 6 h 18"/>
                <a:gd name="T6" fmla="*/ 0 w 13"/>
                <a:gd name="T7" fmla="*/ 17 h 18"/>
                <a:gd name="T8" fmla="*/ 6 w 13"/>
                <a:gd name="T9" fmla="*/ 18 h 18"/>
                <a:gd name="T10" fmla="*/ 13 w 13"/>
                <a:gd name="T11" fmla="*/ 17 h 18"/>
                <a:gd name="T12" fmla="*/ 13 w 13"/>
                <a:gd name="T13" fmla="*/ 6 h 18"/>
                <a:gd name="T14" fmla="*/ 7 w 13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8">
                  <a:moveTo>
                    <a:pt x="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2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18"/>
                    <a:pt x="4" y="18"/>
                    <a:pt x="6" y="18"/>
                  </a:cubicBezTo>
                  <a:cubicBezTo>
                    <a:pt x="9" y="18"/>
                    <a:pt x="11" y="18"/>
                    <a:pt x="13" y="17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2"/>
                    <a:pt x="11" y="0"/>
                    <a:pt x="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0" name="矩形-3"/>
            <p:cNvSpPr/>
            <p:nvPr/>
          </p:nvSpPr>
          <p:spPr bwMode="auto">
            <a:xfrm>
              <a:off x="823638" y="3150097"/>
              <a:ext cx="16252" cy="23565"/>
            </a:xfrm>
            <a:custGeom>
              <a:avLst/>
              <a:gdLst>
                <a:gd name="T0" fmla="*/ 6 w 13"/>
                <a:gd name="T1" fmla="*/ 18 h 18"/>
                <a:gd name="T2" fmla="*/ 7 w 13"/>
                <a:gd name="T3" fmla="*/ 18 h 18"/>
                <a:gd name="T4" fmla="*/ 13 w 13"/>
                <a:gd name="T5" fmla="*/ 12 h 18"/>
                <a:gd name="T6" fmla="*/ 13 w 13"/>
                <a:gd name="T7" fmla="*/ 0 h 18"/>
                <a:gd name="T8" fmla="*/ 6 w 13"/>
                <a:gd name="T9" fmla="*/ 0 h 18"/>
                <a:gd name="T10" fmla="*/ 0 w 13"/>
                <a:gd name="T11" fmla="*/ 0 h 18"/>
                <a:gd name="T12" fmla="*/ 0 w 13"/>
                <a:gd name="T13" fmla="*/ 12 h 18"/>
                <a:gd name="T14" fmla="*/ 6 w 13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8">
                  <a:moveTo>
                    <a:pt x="6" y="18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11" y="18"/>
                    <a:pt x="13" y="16"/>
                    <a:pt x="13" y="1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1" y="0"/>
                    <a:pt x="9" y="0"/>
                    <a:pt x="6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6"/>
                    <a:pt x="2" y="18"/>
                    <a:pt x="6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1" name="矩形-4"/>
            <p:cNvSpPr/>
            <p:nvPr/>
          </p:nvSpPr>
          <p:spPr bwMode="auto">
            <a:xfrm>
              <a:off x="727750" y="3244359"/>
              <a:ext cx="23565" cy="17877"/>
            </a:xfrm>
            <a:custGeom>
              <a:avLst/>
              <a:gdLst>
                <a:gd name="T0" fmla="*/ 12 w 18"/>
                <a:gd name="T1" fmla="*/ 0 h 14"/>
                <a:gd name="T2" fmla="*/ 0 w 18"/>
                <a:gd name="T3" fmla="*/ 0 h 14"/>
                <a:gd name="T4" fmla="*/ 0 w 18"/>
                <a:gd name="T5" fmla="*/ 7 h 14"/>
                <a:gd name="T6" fmla="*/ 0 w 18"/>
                <a:gd name="T7" fmla="*/ 14 h 14"/>
                <a:gd name="T8" fmla="*/ 12 w 18"/>
                <a:gd name="T9" fmla="*/ 14 h 14"/>
                <a:gd name="T10" fmla="*/ 18 w 18"/>
                <a:gd name="T11" fmla="*/ 8 h 14"/>
                <a:gd name="T12" fmla="*/ 18 w 18"/>
                <a:gd name="T13" fmla="*/ 7 h 14"/>
                <a:gd name="T14" fmla="*/ 12 w 18"/>
                <a:gd name="T1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4">
                  <a:moveTo>
                    <a:pt x="1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5"/>
                    <a:pt x="0" y="7"/>
                  </a:cubicBezTo>
                  <a:cubicBezTo>
                    <a:pt x="0" y="10"/>
                    <a:pt x="0" y="12"/>
                    <a:pt x="0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6" y="14"/>
                    <a:pt x="18" y="12"/>
                    <a:pt x="18" y="8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3"/>
                    <a:pt x="16" y="0"/>
                    <a:pt x="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2" name="矩形-5"/>
            <p:cNvSpPr/>
            <p:nvPr/>
          </p:nvSpPr>
          <p:spPr bwMode="auto">
            <a:xfrm>
              <a:off x="912211" y="3244359"/>
              <a:ext cx="23565" cy="17877"/>
            </a:xfrm>
            <a:custGeom>
              <a:avLst/>
              <a:gdLst>
                <a:gd name="T0" fmla="*/ 17 w 18"/>
                <a:gd name="T1" fmla="*/ 0 h 14"/>
                <a:gd name="T2" fmla="*/ 6 w 18"/>
                <a:gd name="T3" fmla="*/ 0 h 14"/>
                <a:gd name="T4" fmla="*/ 0 w 18"/>
                <a:gd name="T5" fmla="*/ 7 h 14"/>
                <a:gd name="T6" fmla="*/ 0 w 18"/>
                <a:gd name="T7" fmla="*/ 8 h 14"/>
                <a:gd name="T8" fmla="*/ 6 w 18"/>
                <a:gd name="T9" fmla="*/ 14 h 14"/>
                <a:gd name="T10" fmla="*/ 17 w 18"/>
                <a:gd name="T11" fmla="*/ 14 h 14"/>
                <a:gd name="T12" fmla="*/ 18 w 18"/>
                <a:gd name="T13" fmla="*/ 7 h 14"/>
                <a:gd name="T14" fmla="*/ 17 w 18"/>
                <a:gd name="T1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4">
                  <a:moveTo>
                    <a:pt x="1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2"/>
                    <a:pt x="2" y="14"/>
                    <a:pt x="6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8" y="12"/>
                    <a:pt x="18" y="10"/>
                    <a:pt x="18" y="7"/>
                  </a:cubicBezTo>
                  <a:cubicBezTo>
                    <a:pt x="18" y="5"/>
                    <a:pt x="18" y="3"/>
                    <a:pt x="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3" name="矩形-6"/>
            <p:cNvSpPr>
              <a:spLocks noEditPoints="1"/>
            </p:cNvSpPr>
            <p:nvPr/>
          </p:nvSpPr>
          <p:spPr bwMode="auto">
            <a:xfrm>
              <a:off x="699309" y="3121656"/>
              <a:ext cx="264909" cy="264909"/>
            </a:xfrm>
            <a:custGeom>
              <a:avLst/>
              <a:gdLst>
                <a:gd name="T0" fmla="*/ 101 w 203"/>
                <a:gd name="T1" fmla="*/ 0 h 203"/>
                <a:gd name="T2" fmla="*/ 0 w 203"/>
                <a:gd name="T3" fmla="*/ 101 h 203"/>
                <a:gd name="T4" fmla="*/ 101 w 203"/>
                <a:gd name="T5" fmla="*/ 203 h 203"/>
                <a:gd name="T6" fmla="*/ 203 w 203"/>
                <a:gd name="T7" fmla="*/ 101 h 203"/>
                <a:gd name="T8" fmla="*/ 101 w 203"/>
                <a:gd name="T9" fmla="*/ 0 h 203"/>
                <a:gd name="T10" fmla="*/ 101 w 203"/>
                <a:gd name="T11" fmla="*/ 184 h 203"/>
                <a:gd name="T12" fmla="*/ 19 w 203"/>
                <a:gd name="T13" fmla="*/ 101 h 203"/>
                <a:gd name="T14" fmla="*/ 101 w 203"/>
                <a:gd name="T15" fmla="*/ 19 h 203"/>
                <a:gd name="T16" fmla="*/ 184 w 203"/>
                <a:gd name="T17" fmla="*/ 101 h 203"/>
                <a:gd name="T18" fmla="*/ 101 w 203"/>
                <a:gd name="T19" fmla="*/ 184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3" h="203">
                  <a:moveTo>
                    <a:pt x="101" y="0"/>
                  </a:moveTo>
                  <a:cubicBezTo>
                    <a:pt x="45" y="0"/>
                    <a:pt x="0" y="45"/>
                    <a:pt x="0" y="101"/>
                  </a:cubicBezTo>
                  <a:cubicBezTo>
                    <a:pt x="0" y="158"/>
                    <a:pt x="45" y="203"/>
                    <a:pt x="101" y="203"/>
                  </a:cubicBezTo>
                  <a:cubicBezTo>
                    <a:pt x="158" y="203"/>
                    <a:pt x="203" y="158"/>
                    <a:pt x="203" y="101"/>
                  </a:cubicBezTo>
                  <a:cubicBezTo>
                    <a:pt x="203" y="45"/>
                    <a:pt x="158" y="0"/>
                    <a:pt x="101" y="0"/>
                  </a:cubicBezTo>
                  <a:close/>
                  <a:moveTo>
                    <a:pt x="101" y="184"/>
                  </a:moveTo>
                  <a:cubicBezTo>
                    <a:pt x="56" y="184"/>
                    <a:pt x="19" y="147"/>
                    <a:pt x="19" y="101"/>
                  </a:cubicBezTo>
                  <a:cubicBezTo>
                    <a:pt x="19" y="56"/>
                    <a:pt x="56" y="19"/>
                    <a:pt x="101" y="19"/>
                  </a:cubicBezTo>
                  <a:cubicBezTo>
                    <a:pt x="147" y="19"/>
                    <a:pt x="184" y="56"/>
                    <a:pt x="184" y="101"/>
                  </a:cubicBezTo>
                  <a:cubicBezTo>
                    <a:pt x="184" y="147"/>
                    <a:pt x="147" y="184"/>
                    <a:pt x="101" y="18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034913" y="3569638"/>
            <a:ext cx="313088" cy="365269"/>
            <a:chOff x="712359" y="3860741"/>
            <a:chExt cx="216000" cy="252000"/>
          </a:xfrm>
        </p:grpSpPr>
        <p:sp>
          <p:nvSpPr>
            <p:cNvPr id="45" name="矩形-1"/>
            <p:cNvSpPr/>
            <p:nvPr/>
          </p:nvSpPr>
          <p:spPr bwMode="auto">
            <a:xfrm>
              <a:off x="781884" y="3918623"/>
              <a:ext cx="78300" cy="12706"/>
            </a:xfrm>
            <a:custGeom>
              <a:avLst/>
              <a:gdLst>
                <a:gd name="T0" fmla="*/ 6 w 72"/>
                <a:gd name="T1" fmla="*/ 0 h 11"/>
                <a:gd name="T2" fmla="*/ 0 w 72"/>
                <a:gd name="T3" fmla="*/ 6 h 11"/>
                <a:gd name="T4" fmla="*/ 6 w 72"/>
                <a:gd name="T5" fmla="*/ 11 h 11"/>
                <a:gd name="T6" fmla="*/ 65 w 72"/>
                <a:gd name="T7" fmla="*/ 11 h 11"/>
                <a:gd name="T8" fmla="*/ 72 w 72"/>
                <a:gd name="T9" fmla="*/ 6 h 11"/>
                <a:gd name="T10" fmla="*/ 65 w 72"/>
                <a:gd name="T11" fmla="*/ 0 h 11"/>
                <a:gd name="T12" fmla="*/ 6 w 72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11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9" y="11"/>
                    <a:pt x="72" y="9"/>
                    <a:pt x="72" y="6"/>
                  </a:cubicBezTo>
                  <a:cubicBezTo>
                    <a:pt x="72" y="3"/>
                    <a:pt x="69" y="0"/>
                    <a:pt x="65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6" name="矩形-2"/>
            <p:cNvSpPr/>
            <p:nvPr/>
          </p:nvSpPr>
          <p:spPr bwMode="auto">
            <a:xfrm>
              <a:off x="752184" y="3860741"/>
              <a:ext cx="142425" cy="50117"/>
            </a:xfrm>
            <a:custGeom>
              <a:avLst/>
              <a:gdLst>
                <a:gd name="T0" fmla="*/ 30 w 131"/>
                <a:gd name="T1" fmla="*/ 44 h 44"/>
                <a:gd name="T2" fmla="*/ 63 w 131"/>
                <a:gd name="T3" fmla="*/ 44 h 44"/>
                <a:gd name="T4" fmla="*/ 64 w 131"/>
                <a:gd name="T5" fmla="*/ 44 h 44"/>
                <a:gd name="T6" fmla="*/ 96 w 131"/>
                <a:gd name="T7" fmla="*/ 44 h 44"/>
                <a:gd name="T8" fmla="*/ 113 w 131"/>
                <a:gd name="T9" fmla="*/ 11 h 44"/>
                <a:gd name="T10" fmla="*/ 93 w 131"/>
                <a:gd name="T11" fmla="*/ 8 h 44"/>
                <a:gd name="T12" fmla="*/ 75 w 131"/>
                <a:gd name="T13" fmla="*/ 28 h 44"/>
                <a:gd name="T14" fmla="*/ 83 w 131"/>
                <a:gd name="T15" fmla="*/ 3 h 44"/>
                <a:gd name="T16" fmla="*/ 63 w 131"/>
                <a:gd name="T17" fmla="*/ 0 h 44"/>
                <a:gd name="T18" fmla="*/ 44 w 131"/>
                <a:gd name="T19" fmla="*/ 3 h 44"/>
                <a:gd name="T20" fmla="*/ 51 w 131"/>
                <a:gd name="T21" fmla="*/ 28 h 44"/>
                <a:gd name="T22" fmla="*/ 34 w 131"/>
                <a:gd name="T23" fmla="*/ 8 h 44"/>
                <a:gd name="T24" fmla="*/ 14 w 131"/>
                <a:gd name="T25" fmla="*/ 11 h 44"/>
                <a:gd name="T26" fmla="*/ 30 w 131"/>
                <a:gd name="T2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1" h="44">
                  <a:moveTo>
                    <a:pt x="30" y="44"/>
                  </a:moveTo>
                  <a:cubicBezTo>
                    <a:pt x="63" y="44"/>
                    <a:pt x="63" y="44"/>
                    <a:pt x="63" y="44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106" y="15"/>
                    <a:pt x="131" y="19"/>
                    <a:pt x="113" y="11"/>
                  </a:cubicBezTo>
                  <a:cubicBezTo>
                    <a:pt x="108" y="9"/>
                    <a:pt x="96" y="5"/>
                    <a:pt x="93" y="8"/>
                  </a:cubicBezTo>
                  <a:cubicBezTo>
                    <a:pt x="89" y="11"/>
                    <a:pt x="85" y="27"/>
                    <a:pt x="75" y="28"/>
                  </a:cubicBezTo>
                  <a:cubicBezTo>
                    <a:pt x="76" y="23"/>
                    <a:pt x="87" y="8"/>
                    <a:pt x="83" y="3"/>
                  </a:cubicBezTo>
                  <a:cubicBezTo>
                    <a:pt x="80" y="0"/>
                    <a:pt x="67" y="0"/>
                    <a:pt x="63" y="0"/>
                  </a:cubicBezTo>
                  <a:cubicBezTo>
                    <a:pt x="60" y="0"/>
                    <a:pt x="46" y="0"/>
                    <a:pt x="44" y="3"/>
                  </a:cubicBezTo>
                  <a:cubicBezTo>
                    <a:pt x="40" y="8"/>
                    <a:pt x="50" y="23"/>
                    <a:pt x="51" y="28"/>
                  </a:cubicBezTo>
                  <a:cubicBezTo>
                    <a:pt x="41" y="27"/>
                    <a:pt x="37" y="11"/>
                    <a:pt x="34" y="8"/>
                  </a:cubicBezTo>
                  <a:cubicBezTo>
                    <a:pt x="30" y="5"/>
                    <a:pt x="18" y="7"/>
                    <a:pt x="14" y="11"/>
                  </a:cubicBezTo>
                  <a:cubicBezTo>
                    <a:pt x="0" y="24"/>
                    <a:pt x="20" y="15"/>
                    <a:pt x="30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7" name="矩形-3"/>
            <p:cNvSpPr/>
            <p:nvPr/>
          </p:nvSpPr>
          <p:spPr bwMode="auto">
            <a:xfrm>
              <a:off x="794034" y="3982153"/>
              <a:ext cx="16875" cy="29647"/>
            </a:xfrm>
            <a:custGeom>
              <a:avLst/>
              <a:gdLst>
                <a:gd name="T0" fmla="*/ 3 w 16"/>
                <a:gd name="T1" fmla="*/ 18 h 26"/>
                <a:gd name="T2" fmla="*/ 14 w 16"/>
                <a:gd name="T3" fmla="*/ 25 h 26"/>
                <a:gd name="T4" fmla="*/ 16 w 16"/>
                <a:gd name="T5" fmla="*/ 26 h 26"/>
                <a:gd name="T6" fmla="*/ 16 w 16"/>
                <a:gd name="T7" fmla="*/ 0 h 26"/>
                <a:gd name="T8" fmla="*/ 5 w 16"/>
                <a:gd name="T9" fmla="*/ 4 h 26"/>
                <a:gd name="T10" fmla="*/ 3 w 16"/>
                <a:gd name="T11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6">
                  <a:moveTo>
                    <a:pt x="3" y="18"/>
                  </a:moveTo>
                  <a:cubicBezTo>
                    <a:pt x="5" y="22"/>
                    <a:pt x="9" y="23"/>
                    <a:pt x="14" y="25"/>
                  </a:cubicBezTo>
                  <a:cubicBezTo>
                    <a:pt x="14" y="25"/>
                    <a:pt x="15" y="26"/>
                    <a:pt x="16" y="26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0" y="7"/>
                    <a:pt x="0" y="14"/>
                    <a:pt x="3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8" name="矩形-4"/>
            <p:cNvSpPr/>
            <p:nvPr/>
          </p:nvSpPr>
          <p:spPr bwMode="auto">
            <a:xfrm>
              <a:off x="826434" y="4032976"/>
              <a:ext cx="20250" cy="31764"/>
            </a:xfrm>
            <a:custGeom>
              <a:avLst/>
              <a:gdLst>
                <a:gd name="T0" fmla="*/ 7 w 19"/>
                <a:gd name="T1" fmla="*/ 3 h 28"/>
                <a:gd name="T2" fmla="*/ 0 w 19"/>
                <a:gd name="T3" fmla="*/ 0 h 28"/>
                <a:gd name="T4" fmla="*/ 0 w 19"/>
                <a:gd name="T5" fmla="*/ 28 h 28"/>
                <a:gd name="T6" fmla="*/ 13 w 19"/>
                <a:gd name="T7" fmla="*/ 24 h 28"/>
                <a:gd name="T8" fmla="*/ 16 w 19"/>
                <a:gd name="T9" fmla="*/ 10 h 28"/>
                <a:gd name="T10" fmla="*/ 7 w 19"/>
                <a:gd name="T11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8">
                  <a:moveTo>
                    <a:pt x="7" y="3"/>
                  </a:moveTo>
                  <a:cubicBezTo>
                    <a:pt x="6" y="3"/>
                    <a:pt x="4" y="2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5" y="28"/>
                    <a:pt x="10" y="27"/>
                    <a:pt x="13" y="24"/>
                  </a:cubicBezTo>
                  <a:cubicBezTo>
                    <a:pt x="18" y="21"/>
                    <a:pt x="19" y="15"/>
                    <a:pt x="16" y="10"/>
                  </a:cubicBezTo>
                  <a:cubicBezTo>
                    <a:pt x="14" y="7"/>
                    <a:pt x="11" y="5"/>
                    <a:pt x="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49" name="矩形-5"/>
            <p:cNvSpPr>
              <a:spLocks noEditPoints="1"/>
            </p:cNvSpPr>
            <p:nvPr/>
          </p:nvSpPr>
          <p:spPr bwMode="auto">
            <a:xfrm>
              <a:off x="712359" y="3937682"/>
              <a:ext cx="216000" cy="175059"/>
            </a:xfrm>
            <a:custGeom>
              <a:avLst/>
              <a:gdLst>
                <a:gd name="T0" fmla="*/ 134 w 199"/>
                <a:gd name="T1" fmla="*/ 0 h 154"/>
                <a:gd name="T2" fmla="*/ 102 w 199"/>
                <a:gd name="T3" fmla="*/ 0 h 154"/>
                <a:gd name="T4" fmla="*/ 98 w 199"/>
                <a:gd name="T5" fmla="*/ 0 h 154"/>
                <a:gd name="T6" fmla="*/ 66 w 199"/>
                <a:gd name="T7" fmla="*/ 0 h 154"/>
                <a:gd name="T8" fmla="*/ 1 w 199"/>
                <a:gd name="T9" fmla="*/ 99 h 154"/>
                <a:gd name="T10" fmla="*/ 100 w 199"/>
                <a:gd name="T11" fmla="*/ 154 h 154"/>
                <a:gd name="T12" fmla="*/ 100 w 199"/>
                <a:gd name="T13" fmla="*/ 154 h 154"/>
                <a:gd name="T14" fmla="*/ 100 w 199"/>
                <a:gd name="T15" fmla="*/ 154 h 154"/>
                <a:gd name="T16" fmla="*/ 199 w 199"/>
                <a:gd name="T17" fmla="*/ 99 h 154"/>
                <a:gd name="T18" fmla="*/ 134 w 199"/>
                <a:gd name="T19" fmla="*/ 0 h 154"/>
                <a:gd name="T20" fmla="*/ 129 w 199"/>
                <a:gd name="T21" fmla="*/ 116 h 154"/>
                <a:gd name="T22" fmla="*/ 105 w 199"/>
                <a:gd name="T23" fmla="*/ 123 h 154"/>
                <a:gd name="T24" fmla="*/ 105 w 199"/>
                <a:gd name="T25" fmla="*/ 129 h 154"/>
                <a:gd name="T26" fmla="*/ 103 w 199"/>
                <a:gd name="T27" fmla="*/ 131 h 154"/>
                <a:gd name="T28" fmla="*/ 94 w 199"/>
                <a:gd name="T29" fmla="*/ 131 h 154"/>
                <a:gd name="T30" fmla="*/ 91 w 199"/>
                <a:gd name="T31" fmla="*/ 129 h 154"/>
                <a:gd name="T32" fmla="*/ 91 w 199"/>
                <a:gd name="T33" fmla="*/ 122 h 154"/>
                <a:gd name="T34" fmla="*/ 62 w 199"/>
                <a:gd name="T35" fmla="*/ 109 h 154"/>
                <a:gd name="T36" fmla="*/ 73 w 199"/>
                <a:gd name="T37" fmla="*/ 101 h 154"/>
                <a:gd name="T38" fmla="*/ 74 w 199"/>
                <a:gd name="T39" fmla="*/ 102 h 154"/>
                <a:gd name="T40" fmla="*/ 74 w 199"/>
                <a:gd name="T41" fmla="*/ 102 h 154"/>
                <a:gd name="T42" fmla="*/ 76 w 199"/>
                <a:gd name="T43" fmla="*/ 103 h 154"/>
                <a:gd name="T44" fmla="*/ 86 w 199"/>
                <a:gd name="T45" fmla="*/ 109 h 154"/>
                <a:gd name="T46" fmla="*/ 91 w 199"/>
                <a:gd name="T47" fmla="*/ 110 h 154"/>
                <a:gd name="T48" fmla="*/ 91 w 199"/>
                <a:gd name="T49" fmla="*/ 79 h 154"/>
                <a:gd name="T50" fmla="*/ 75 w 199"/>
                <a:gd name="T51" fmla="*/ 72 h 154"/>
                <a:gd name="T52" fmla="*/ 65 w 199"/>
                <a:gd name="T53" fmla="*/ 62 h 154"/>
                <a:gd name="T54" fmla="*/ 71 w 199"/>
                <a:gd name="T55" fmla="*/ 36 h 154"/>
                <a:gd name="T56" fmla="*/ 91 w 199"/>
                <a:gd name="T57" fmla="*/ 28 h 154"/>
                <a:gd name="T58" fmla="*/ 91 w 199"/>
                <a:gd name="T59" fmla="*/ 21 h 154"/>
                <a:gd name="T60" fmla="*/ 94 w 199"/>
                <a:gd name="T61" fmla="*/ 18 h 154"/>
                <a:gd name="T62" fmla="*/ 103 w 199"/>
                <a:gd name="T63" fmla="*/ 18 h 154"/>
                <a:gd name="T64" fmla="*/ 105 w 199"/>
                <a:gd name="T65" fmla="*/ 21 h 154"/>
                <a:gd name="T66" fmla="*/ 105 w 199"/>
                <a:gd name="T67" fmla="*/ 28 h 154"/>
                <a:gd name="T68" fmla="*/ 113 w 199"/>
                <a:gd name="T69" fmla="*/ 29 h 154"/>
                <a:gd name="T70" fmla="*/ 134 w 199"/>
                <a:gd name="T71" fmla="*/ 41 h 154"/>
                <a:gd name="T72" fmla="*/ 122 w 199"/>
                <a:gd name="T73" fmla="*/ 49 h 154"/>
                <a:gd name="T74" fmla="*/ 122 w 199"/>
                <a:gd name="T75" fmla="*/ 48 h 154"/>
                <a:gd name="T76" fmla="*/ 121 w 199"/>
                <a:gd name="T77" fmla="*/ 47 h 154"/>
                <a:gd name="T78" fmla="*/ 120 w 199"/>
                <a:gd name="T79" fmla="*/ 46 h 154"/>
                <a:gd name="T80" fmla="*/ 109 w 199"/>
                <a:gd name="T81" fmla="*/ 40 h 154"/>
                <a:gd name="T82" fmla="*/ 105 w 199"/>
                <a:gd name="T83" fmla="*/ 39 h 154"/>
                <a:gd name="T84" fmla="*/ 105 w 199"/>
                <a:gd name="T85" fmla="*/ 71 h 154"/>
                <a:gd name="T86" fmla="*/ 137 w 199"/>
                <a:gd name="T87" fmla="*/ 90 h 154"/>
                <a:gd name="T88" fmla="*/ 129 w 199"/>
                <a:gd name="T89" fmla="*/ 11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9" h="154">
                  <a:moveTo>
                    <a:pt x="134" y="0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5" y="20"/>
                    <a:pt x="0" y="43"/>
                    <a:pt x="1" y="99"/>
                  </a:cubicBezTo>
                  <a:cubicBezTo>
                    <a:pt x="1" y="146"/>
                    <a:pt x="41" y="154"/>
                    <a:pt x="100" y="154"/>
                  </a:cubicBezTo>
                  <a:cubicBezTo>
                    <a:pt x="100" y="154"/>
                    <a:pt x="100" y="154"/>
                    <a:pt x="100" y="154"/>
                  </a:cubicBezTo>
                  <a:cubicBezTo>
                    <a:pt x="100" y="154"/>
                    <a:pt x="100" y="154"/>
                    <a:pt x="100" y="154"/>
                  </a:cubicBezTo>
                  <a:cubicBezTo>
                    <a:pt x="159" y="154"/>
                    <a:pt x="199" y="146"/>
                    <a:pt x="199" y="99"/>
                  </a:cubicBezTo>
                  <a:cubicBezTo>
                    <a:pt x="199" y="43"/>
                    <a:pt x="144" y="20"/>
                    <a:pt x="134" y="0"/>
                  </a:cubicBezTo>
                  <a:close/>
                  <a:moveTo>
                    <a:pt x="129" y="116"/>
                  </a:moveTo>
                  <a:cubicBezTo>
                    <a:pt x="123" y="120"/>
                    <a:pt x="115" y="122"/>
                    <a:pt x="105" y="123"/>
                  </a:cubicBezTo>
                  <a:cubicBezTo>
                    <a:pt x="105" y="129"/>
                    <a:pt x="105" y="129"/>
                    <a:pt x="105" y="129"/>
                  </a:cubicBezTo>
                  <a:cubicBezTo>
                    <a:pt x="105" y="130"/>
                    <a:pt x="104" y="131"/>
                    <a:pt x="103" y="131"/>
                  </a:cubicBezTo>
                  <a:cubicBezTo>
                    <a:pt x="94" y="131"/>
                    <a:pt x="94" y="131"/>
                    <a:pt x="94" y="131"/>
                  </a:cubicBezTo>
                  <a:cubicBezTo>
                    <a:pt x="92" y="131"/>
                    <a:pt x="91" y="130"/>
                    <a:pt x="91" y="129"/>
                  </a:cubicBezTo>
                  <a:cubicBezTo>
                    <a:pt x="91" y="122"/>
                    <a:pt x="91" y="122"/>
                    <a:pt x="91" y="122"/>
                  </a:cubicBezTo>
                  <a:cubicBezTo>
                    <a:pt x="79" y="120"/>
                    <a:pt x="67" y="116"/>
                    <a:pt x="62" y="109"/>
                  </a:cubicBezTo>
                  <a:cubicBezTo>
                    <a:pt x="58" y="104"/>
                    <a:pt x="69" y="96"/>
                    <a:pt x="73" y="101"/>
                  </a:cubicBezTo>
                  <a:cubicBezTo>
                    <a:pt x="73" y="101"/>
                    <a:pt x="74" y="102"/>
                    <a:pt x="74" y="102"/>
                  </a:cubicBezTo>
                  <a:cubicBezTo>
                    <a:pt x="74" y="102"/>
                    <a:pt x="73" y="102"/>
                    <a:pt x="74" y="102"/>
                  </a:cubicBezTo>
                  <a:cubicBezTo>
                    <a:pt x="75" y="103"/>
                    <a:pt x="75" y="103"/>
                    <a:pt x="76" y="103"/>
                  </a:cubicBezTo>
                  <a:cubicBezTo>
                    <a:pt x="78" y="105"/>
                    <a:pt x="83" y="108"/>
                    <a:pt x="86" y="109"/>
                  </a:cubicBezTo>
                  <a:cubicBezTo>
                    <a:pt x="88" y="109"/>
                    <a:pt x="89" y="110"/>
                    <a:pt x="91" y="110"/>
                  </a:cubicBezTo>
                  <a:cubicBezTo>
                    <a:pt x="91" y="79"/>
                    <a:pt x="91" y="79"/>
                    <a:pt x="91" y="79"/>
                  </a:cubicBezTo>
                  <a:cubicBezTo>
                    <a:pt x="84" y="76"/>
                    <a:pt x="77" y="73"/>
                    <a:pt x="75" y="72"/>
                  </a:cubicBezTo>
                  <a:cubicBezTo>
                    <a:pt x="70" y="70"/>
                    <a:pt x="67" y="66"/>
                    <a:pt x="65" y="62"/>
                  </a:cubicBezTo>
                  <a:cubicBezTo>
                    <a:pt x="60" y="54"/>
                    <a:pt x="62" y="43"/>
                    <a:pt x="71" y="36"/>
                  </a:cubicBezTo>
                  <a:cubicBezTo>
                    <a:pt x="76" y="32"/>
                    <a:pt x="83" y="29"/>
                    <a:pt x="91" y="28"/>
                  </a:cubicBezTo>
                  <a:cubicBezTo>
                    <a:pt x="91" y="21"/>
                    <a:pt x="91" y="21"/>
                    <a:pt x="91" y="21"/>
                  </a:cubicBezTo>
                  <a:cubicBezTo>
                    <a:pt x="91" y="20"/>
                    <a:pt x="92" y="18"/>
                    <a:pt x="94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4" y="18"/>
                    <a:pt x="105" y="20"/>
                    <a:pt x="105" y="21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8" y="28"/>
                    <a:pt x="110" y="28"/>
                    <a:pt x="113" y="29"/>
                  </a:cubicBezTo>
                  <a:cubicBezTo>
                    <a:pt x="120" y="31"/>
                    <a:pt x="130" y="36"/>
                    <a:pt x="134" y="41"/>
                  </a:cubicBezTo>
                  <a:cubicBezTo>
                    <a:pt x="137" y="46"/>
                    <a:pt x="126" y="54"/>
                    <a:pt x="122" y="49"/>
                  </a:cubicBezTo>
                  <a:cubicBezTo>
                    <a:pt x="122" y="48"/>
                    <a:pt x="122" y="48"/>
                    <a:pt x="122" y="48"/>
                  </a:cubicBezTo>
                  <a:cubicBezTo>
                    <a:pt x="121" y="47"/>
                    <a:pt x="122" y="48"/>
                    <a:pt x="121" y="47"/>
                  </a:cubicBezTo>
                  <a:cubicBezTo>
                    <a:pt x="121" y="47"/>
                    <a:pt x="120" y="47"/>
                    <a:pt x="120" y="46"/>
                  </a:cubicBezTo>
                  <a:cubicBezTo>
                    <a:pt x="117" y="44"/>
                    <a:pt x="112" y="41"/>
                    <a:pt x="109" y="40"/>
                  </a:cubicBezTo>
                  <a:cubicBezTo>
                    <a:pt x="108" y="40"/>
                    <a:pt x="107" y="40"/>
                    <a:pt x="105" y="39"/>
                  </a:cubicBezTo>
                  <a:cubicBezTo>
                    <a:pt x="105" y="71"/>
                    <a:pt x="105" y="71"/>
                    <a:pt x="105" y="71"/>
                  </a:cubicBezTo>
                  <a:cubicBezTo>
                    <a:pt x="117" y="75"/>
                    <a:pt x="133" y="81"/>
                    <a:pt x="137" y="90"/>
                  </a:cubicBezTo>
                  <a:cubicBezTo>
                    <a:pt x="141" y="99"/>
                    <a:pt x="137" y="109"/>
                    <a:pt x="129" y="1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  <p:sp>
          <p:nvSpPr>
            <p:cNvPr id="50" name="矩形-6"/>
            <p:cNvSpPr/>
            <p:nvPr/>
          </p:nvSpPr>
          <p:spPr bwMode="auto">
            <a:xfrm>
              <a:off x="862209" y="3910859"/>
              <a:ext cx="45225" cy="38118"/>
            </a:xfrm>
            <a:custGeom>
              <a:avLst/>
              <a:gdLst>
                <a:gd name="T0" fmla="*/ 40 w 42"/>
                <a:gd name="T1" fmla="*/ 5 h 34"/>
                <a:gd name="T2" fmla="*/ 23 w 42"/>
                <a:gd name="T3" fmla="*/ 0 h 34"/>
                <a:gd name="T4" fmla="*/ 2 w 42"/>
                <a:gd name="T5" fmla="*/ 6 h 34"/>
                <a:gd name="T6" fmla="*/ 0 w 42"/>
                <a:gd name="T7" fmla="*/ 8 h 34"/>
                <a:gd name="T8" fmla="*/ 0 w 42"/>
                <a:gd name="T9" fmla="*/ 16 h 34"/>
                <a:gd name="T10" fmla="*/ 1 w 42"/>
                <a:gd name="T11" fmla="*/ 17 h 34"/>
                <a:gd name="T12" fmla="*/ 15 w 42"/>
                <a:gd name="T13" fmla="*/ 25 h 34"/>
                <a:gd name="T14" fmla="*/ 22 w 42"/>
                <a:gd name="T15" fmla="*/ 29 h 34"/>
                <a:gd name="T16" fmla="*/ 24 w 42"/>
                <a:gd name="T17" fmla="*/ 31 h 34"/>
                <a:gd name="T18" fmla="*/ 24 w 42"/>
                <a:gd name="T19" fmla="*/ 31 h 34"/>
                <a:gd name="T20" fmla="*/ 24 w 42"/>
                <a:gd name="T21" fmla="*/ 31 h 34"/>
                <a:gd name="T22" fmla="*/ 24 w 42"/>
                <a:gd name="T23" fmla="*/ 31 h 34"/>
                <a:gd name="T24" fmla="*/ 30 w 42"/>
                <a:gd name="T25" fmla="*/ 32 h 34"/>
                <a:gd name="T26" fmla="*/ 31 w 42"/>
                <a:gd name="T27" fmla="*/ 27 h 34"/>
                <a:gd name="T28" fmla="*/ 28 w 42"/>
                <a:gd name="T29" fmla="*/ 23 h 34"/>
                <a:gd name="T30" fmla="*/ 17 w 42"/>
                <a:gd name="T31" fmla="*/ 17 h 34"/>
                <a:gd name="T32" fmla="*/ 9 w 42"/>
                <a:gd name="T33" fmla="*/ 14 h 34"/>
                <a:gd name="T34" fmla="*/ 7 w 42"/>
                <a:gd name="T35" fmla="*/ 13 h 34"/>
                <a:gd name="T36" fmla="*/ 7 w 42"/>
                <a:gd name="T37" fmla="*/ 12 h 34"/>
                <a:gd name="T38" fmla="*/ 7 w 42"/>
                <a:gd name="T39" fmla="*/ 12 h 34"/>
                <a:gd name="T40" fmla="*/ 7 w 42"/>
                <a:gd name="T41" fmla="*/ 12 h 34"/>
                <a:gd name="T42" fmla="*/ 7 w 42"/>
                <a:gd name="T43" fmla="*/ 12 h 34"/>
                <a:gd name="T44" fmla="*/ 23 w 42"/>
                <a:gd name="T45" fmla="*/ 8 h 34"/>
                <a:gd name="T46" fmla="*/ 36 w 42"/>
                <a:gd name="T47" fmla="*/ 11 h 34"/>
                <a:gd name="T48" fmla="*/ 41 w 42"/>
                <a:gd name="T49" fmla="*/ 10 h 34"/>
                <a:gd name="T50" fmla="*/ 40 w 42"/>
                <a:gd name="T51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2" h="34">
                  <a:moveTo>
                    <a:pt x="40" y="5"/>
                  </a:moveTo>
                  <a:cubicBezTo>
                    <a:pt x="34" y="1"/>
                    <a:pt x="29" y="0"/>
                    <a:pt x="23" y="0"/>
                  </a:cubicBezTo>
                  <a:cubicBezTo>
                    <a:pt x="11" y="0"/>
                    <a:pt x="2" y="6"/>
                    <a:pt x="2" y="6"/>
                  </a:cubicBezTo>
                  <a:cubicBezTo>
                    <a:pt x="1" y="6"/>
                    <a:pt x="1" y="7"/>
                    <a:pt x="0" y="8"/>
                  </a:cubicBezTo>
                  <a:cubicBezTo>
                    <a:pt x="2" y="10"/>
                    <a:pt x="2" y="14"/>
                    <a:pt x="0" y="16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5" y="23"/>
                    <a:pt x="15" y="25"/>
                  </a:cubicBezTo>
                  <a:cubicBezTo>
                    <a:pt x="18" y="26"/>
                    <a:pt x="21" y="28"/>
                    <a:pt x="22" y="29"/>
                  </a:cubicBezTo>
                  <a:cubicBezTo>
                    <a:pt x="23" y="30"/>
                    <a:pt x="24" y="30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6" y="33"/>
                    <a:pt x="28" y="34"/>
                    <a:pt x="30" y="32"/>
                  </a:cubicBezTo>
                  <a:cubicBezTo>
                    <a:pt x="32" y="31"/>
                    <a:pt x="32" y="29"/>
                    <a:pt x="31" y="27"/>
                  </a:cubicBezTo>
                  <a:cubicBezTo>
                    <a:pt x="31" y="27"/>
                    <a:pt x="30" y="25"/>
                    <a:pt x="28" y="23"/>
                  </a:cubicBezTo>
                  <a:cubicBezTo>
                    <a:pt x="25" y="21"/>
                    <a:pt x="22" y="19"/>
                    <a:pt x="17" y="17"/>
                  </a:cubicBezTo>
                  <a:cubicBezTo>
                    <a:pt x="13" y="16"/>
                    <a:pt x="10" y="15"/>
                    <a:pt x="9" y="14"/>
                  </a:cubicBezTo>
                  <a:cubicBezTo>
                    <a:pt x="8" y="13"/>
                    <a:pt x="8" y="13"/>
                    <a:pt x="7" y="13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9" y="11"/>
                    <a:pt x="16" y="8"/>
                    <a:pt x="23" y="8"/>
                  </a:cubicBezTo>
                  <a:cubicBezTo>
                    <a:pt x="27" y="8"/>
                    <a:pt x="32" y="9"/>
                    <a:pt x="36" y="11"/>
                  </a:cubicBezTo>
                  <a:cubicBezTo>
                    <a:pt x="38" y="12"/>
                    <a:pt x="40" y="12"/>
                    <a:pt x="41" y="10"/>
                  </a:cubicBezTo>
                  <a:cubicBezTo>
                    <a:pt x="42" y="8"/>
                    <a:pt x="42" y="6"/>
                    <a:pt x="4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</a:endParaRPr>
            </a:p>
          </p:txBody>
        </p:sp>
      </p:grpSp>
      <p:sp>
        <p:nvSpPr>
          <p:cNvPr id="51" name="TextBox 10"/>
          <p:cNvSpPr txBox="1"/>
          <p:nvPr/>
        </p:nvSpPr>
        <p:spPr>
          <a:xfrm>
            <a:off x="1397843" y="1394569"/>
            <a:ext cx="1581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要加强安全文化建设</a:t>
            </a:r>
            <a:endParaRPr lang="zh-CN" altLang="en-US" sz="12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50"/>
          <p:cNvSpPr txBox="1"/>
          <p:nvPr/>
        </p:nvSpPr>
        <p:spPr>
          <a:xfrm>
            <a:off x="1397843" y="3431754"/>
            <a:ext cx="224333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开展解剖性教育，对发生过的事故和违章进行解剖，让广大员工引以为戒。吸收成熟的职业安全健康管理体系的理念，开展职业安全与健康教育培训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3" name="TextBox 10"/>
          <p:cNvSpPr txBox="1"/>
          <p:nvPr/>
        </p:nvSpPr>
        <p:spPr>
          <a:xfrm>
            <a:off x="1397843" y="3129706"/>
            <a:ext cx="1581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要开展主题教育活动</a:t>
            </a:r>
            <a:endParaRPr lang="zh-CN" altLang="en-US" sz="12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50"/>
          <p:cNvSpPr txBox="1"/>
          <p:nvPr/>
        </p:nvSpPr>
        <p:spPr>
          <a:xfrm>
            <a:off x="5431670" y="3266303"/>
            <a:ext cx="2415314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推行作业标准化和反违章常态管理，培养严谨、细致、规范的作风，坚决抵制“图省事、怕麻烦、抄近路”等不良思想和行为。强化“四种人”的责任意识，对于安全工作中履职不到位的，一经发现即使未造成后果，也按严重违章进行处理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5" name="TextBox 10"/>
          <p:cNvSpPr txBox="1"/>
          <p:nvPr/>
        </p:nvSpPr>
        <p:spPr>
          <a:xfrm>
            <a:off x="5640414" y="3027755"/>
            <a:ext cx="2206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2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突出安全行为习惯的养成教育</a:t>
            </a:r>
            <a:endParaRPr lang="zh-CN" altLang="en-US" sz="1200" b="1" dirty="0">
              <a:solidFill>
                <a:srgbClr val="00A2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Box 50"/>
          <p:cNvSpPr txBox="1"/>
          <p:nvPr/>
        </p:nvSpPr>
        <p:spPr>
          <a:xfrm>
            <a:off x="5268686" y="1565789"/>
            <a:ext cx="241531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倡导“相互关爱，共保平安”理念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。结合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“安全月”等活动，开展年度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安规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考试，形式多样的安全文化活动。实施作业现场工作会前安全文化宣贯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制度强化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安全理念入脑、入耳、入心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7" name="TextBox 10"/>
          <p:cNvSpPr txBox="1"/>
          <p:nvPr/>
        </p:nvSpPr>
        <p:spPr>
          <a:xfrm>
            <a:off x="5477430" y="1327241"/>
            <a:ext cx="2206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要强化安全理念教育</a:t>
            </a:r>
            <a:endParaRPr lang="zh-CN" altLang="en-US" sz="1200" b="1" dirty="0">
              <a:solidFill>
                <a:srgbClr val="095A9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3369604" y="1757914"/>
            <a:ext cx="2328592" cy="2227084"/>
          </a:xfrm>
          <a:prstGeom prst="diamond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12000">
        <p14:gallery dir="l"/>
      </p:transition>
    </mc:Choice>
    <mc:Fallback>
      <p:transition spd="slow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6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650"/>
                            </p:stCondLst>
                            <p:childTnLst>
                              <p:par>
                                <p:cTn id="4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5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5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50"/>
                            </p:stCondLst>
                            <p:childTnLst>
                              <p:par>
                                <p:cTn id="68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5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45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450"/>
                            </p:stCondLst>
                            <p:childTnLst>
                              <p:par>
                                <p:cTn id="87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95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5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3408625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加强安全风险管控，防范各类安全事故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41560" y="1071079"/>
            <a:ext cx="8445062" cy="3863874"/>
            <a:chOff x="441560" y="1071079"/>
            <a:chExt cx="8445062" cy="3863874"/>
          </a:xfrm>
        </p:grpSpPr>
        <p:sp>
          <p:nvSpPr>
            <p:cNvPr id="41" name="TextBox 50"/>
            <p:cNvSpPr txBox="1"/>
            <p:nvPr/>
          </p:nvSpPr>
          <p:spPr>
            <a:xfrm>
              <a:off x="713799" y="1477546"/>
              <a:ext cx="2279469" cy="632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针对“计划安排、班组作业、现场实施”等关键环节，分层分级，各有侧重，实施风险识别、预警和控制的全过程管理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2" name="TextBox 50"/>
            <p:cNvSpPr txBox="1"/>
            <p:nvPr/>
          </p:nvSpPr>
          <p:spPr>
            <a:xfrm>
              <a:off x="2047496" y="3582275"/>
              <a:ext cx="2362878" cy="1352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强化生产计划管理，综合考虑线路施工等工作，优化施工方案，避免重复停电，杜绝一事一停，减少频繁操作。严格执行</a:t>
              </a:r>
              <a:r>
                <a: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《</a:t>
              </a: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生产计划管理规定</a:t>
              </a:r>
              <a:r>
                <a:rPr lang="en-US" altLang="zh-CN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》</a:t>
              </a: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，增强作业计划的完整性、规范性和严肃性，严禁擅自扩大工作范围和工作内容，严禁无票工作，没有纳入周计划的工作不得临时增补</a:t>
              </a:r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3" name="TextBox 50"/>
            <p:cNvSpPr txBox="1"/>
            <p:nvPr/>
          </p:nvSpPr>
          <p:spPr>
            <a:xfrm>
              <a:off x="3380780" y="1071079"/>
              <a:ext cx="2279469" cy="1155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强化作业小组管理，随着人员的逐渐减少，认真分析班组承载能力，合理安排工作负责人以及装备器材，明确关键环节、关键部位到岗到位人员和重点管控措施。坚持现场勘查制度，细化现场风险预控措施，提前做好工前各项准备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4" name="TextBox 50"/>
            <p:cNvSpPr txBox="1"/>
            <p:nvPr/>
          </p:nvSpPr>
          <p:spPr>
            <a:xfrm>
              <a:off x="6261783" y="1507292"/>
              <a:ext cx="2131799" cy="632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加强运行环节管控。严格执行安全措施标准化设置要求，规范做好现场安全防护措施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5" name="TextBox 50"/>
            <p:cNvSpPr txBox="1"/>
            <p:nvPr/>
          </p:nvSpPr>
          <p:spPr>
            <a:xfrm>
              <a:off x="4946144" y="3582275"/>
              <a:ext cx="2362878" cy="1352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规范开展现场工作。要做好“开门三件事”（开好会，办好票，带好工具、措施和材料），做到“工作任务四明确”（工作任务、现场安措、危险点分析和预控、操作步骤）。工作负责人要严格执行“三查”（衣着、状态、工具）、“三交”（任务、安全、技术），加强现场工作监护和安全督查</a:t>
              </a:r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441560" y="2578099"/>
              <a:ext cx="8445062" cy="915435"/>
              <a:chOff x="10145" y="3351414"/>
              <a:chExt cx="12183383" cy="1320665"/>
            </a:xfrm>
            <a:solidFill>
              <a:srgbClr val="00A2A8"/>
            </a:solidFill>
          </p:grpSpPr>
          <p:cxnSp>
            <p:nvCxnSpPr>
              <p:cNvPr id="49" name="直接连接符 2"/>
              <p:cNvCxnSpPr/>
              <p:nvPr/>
            </p:nvCxnSpPr>
            <p:spPr>
              <a:xfrm>
                <a:off x="10145" y="4011746"/>
                <a:ext cx="1427741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95A96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50" name="组合 4"/>
              <p:cNvGrpSpPr/>
              <p:nvPr/>
            </p:nvGrpSpPr>
            <p:grpSpPr>
              <a:xfrm>
                <a:off x="1437886" y="3351414"/>
                <a:ext cx="978003" cy="1149334"/>
                <a:chOff x="1571625" y="2825350"/>
                <a:chExt cx="978695" cy="1150147"/>
              </a:xfrm>
              <a:grpFill/>
            </p:grpSpPr>
            <p:sp>
              <p:nvSpPr>
                <p:cNvPr id="68" name="同心圆 8"/>
                <p:cNvSpPr/>
                <p:nvPr/>
              </p:nvSpPr>
              <p:spPr>
                <a:xfrm>
                  <a:off x="1571625" y="2996802"/>
                  <a:ext cx="978695" cy="978695"/>
                </a:xfrm>
                <a:prstGeom prst="donut">
                  <a:avLst>
                    <a:gd name="adj" fmla="val 10972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r>
                    <a:rPr lang="en-US" altLang="zh-CN" sz="1600" dirty="0" smtClean="0">
                      <a:solidFill>
                        <a:schemeClr val="tx2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01</a:t>
                  </a:r>
                  <a:endParaRPr lang="zh-CN" altLang="en-US" sz="1600" dirty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9" name="等腰三角形 6"/>
                <p:cNvSpPr/>
                <p:nvPr/>
              </p:nvSpPr>
              <p:spPr>
                <a:xfrm>
                  <a:off x="1911810" y="2825350"/>
                  <a:ext cx="298323" cy="257175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zh-CN" altLang="en-US" sz="160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51" name="组合 7"/>
              <p:cNvGrpSpPr/>
              <p:nvPr/>
            </p:nvGrpSpPr>
            <p:grpSpPr>
              <a:xfrm flipV="1">
                <a:off x="3484314" y="3522745"/>
                <a:ext cx="978003" cy="1149334"/>
                <a:chOff x="1571625" y="2825350"/>
                <a:chExt cx="978695" cy="1150147"/>
              </a:xfrm>
              <a:grpFill/>
            </p:grpSpPr>
            <p:sp>
              <p:nvSpPr>
                <p:cNvPr id="66" name="同心圆 13"/>
                <p:cNvSpPr/>
                <p:nvPr/>
              </p:nvSpPr>
              <p:spPr>
                <a:xfrm rot="10800000">
                  <a:off x="1571625" y="2996802"/>
                  <a:ext cx="978695" cy="978695"/>
                </a:xfrm>
                <a:prstGeom prst="donut">
                  <a:avLst>
                    <a:gd name="adj" fmla="val 10972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r>
                    <a:rPr lang="en-US" altLang="zh-CN" sz="1600" dirty="0" smtClean="0">
                      <a:solidFill>
                        <a:schemeClr val="tx2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02</a:t>
                  </a:r>
                  <a:endParaRPr lang="zh-CN" altLang="en-US" sz="1600" dirty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7" name="等腰三角形 9"/>
                <p:cNvSpPr/>
                <p:nvPr/>
              </p:nvSpPr>
              <p:spPr>
                <a:xfrm>
                  <a:off x="1911810" y="2825350"/>
                  <a:ext cx="298323" cy="257175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zh-CN" altLang="en-US" sz="160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52" name="组合 10"/>
              <p:cNvGrpSpPr/>
              <p:nvPr/>
            </p:nvGrpSpPr>
            <p:grpSpPr>
              <a:xfrm>
                <a:off x="5530741" y="3351414"/>
                <a:ext cx="978003" cy="1149334"/>
                <a:chOff x="1571625" y="2825350"/>
                <a:chExt cx="978695" cy="1150147"/>
              </a:xfrm>
              <a:grpFill/>
            </p:grpSpPr>
            <p:sp>
              <p:nvSpPr>
                <p:cNvPr id="64" name="同心圆 18"/>
                <p:cNvSpPr/>
                <p:nvPr/>
              </p:nvSpPr>
              <p:spPr>
                <a:xfrm>
                  <a:off x="1571625" y="2996802"/>
                  <a:ext cx="978695" cy="978695"/>
                </a:xfrm>
                <a:prstGeom prst="donut">
                  <a:avLst>
                    <a:gd name="adj" fmla="val 10972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r>
                    <a:rPr lang="en-US" altLang="zh-CN" sz="1600" dirty="0" smtClean="0">
                      <a:solidFill>
                        <a:schemeClr val="tx2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03</a:t>
                  </a:r>
                  <a:endParaRPr lang="zh-CN" altLang="en-US" sz="1600" dirty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5" name="等腰三角形 12"/>
                <p:cNvSpPr/>
                <p:nvPr/>
              </p:nvSpPr>
              <p:spPr>
                <a:xfrm>
                  <a:off x="1911810" y="2825350"/>
                  <a:ext cx="298323" cy="257175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zh-CN" altLang="en-US" sz="160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53" name="组合 13"/>
              <p:cNvGrpSpPr/>
              <p:nvPr/>
            </p:nvGrpSpPr>
            <p:grpSpPr>
              <a:xfrm flipV="1">
                <a:off x="7577168" y="3522745"/>
                <a:ext cx="978003" cy="1149334"/>
                <a:chOff x="1571625" y="2825350"/>
                <a:chExt cx="978695" cy="1150147"/>
              </a:xfrm>
              <a:grpFill/>
            </p:grpSpPr>
            <p:sp>
              <p:nvSpPr>
                <p:cNvPr id="62" name="同心圆 21"/>
                <p:cNvSpPr/>
                <p:nvPr/>
              </p:nvSpPr>
              <p:spPr>
                <a:xfrm rot="10800000">
                  <a:off x="1571625" y="2996802"/>
                  <a:ext cx="978695" cy="978695"/>
                </a:xfrm>
                <a:prstGeom prst="donut">
                  <a:avLst>
                    <a:gd name="adj" fmla="val 10972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r>
                    <a:rPr lang="en-US" altLang="zh-CN" sz="1600" dirty="0" smtClean="0">
                      <a:solidFill>
                        <a:schemeClr val="tx2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04</a:t>
                  </a:r>
                  <a:endParaRPr lang="zh-CN" altLang="en-US" sz="1600" dirty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3" name="等腰三角形 15"/>
                <p:cNvSpPr/>
                <p:nvPr/>
              </p:nvSpPr>
              <p:spPr>
                <a:xfrm>
                  <a:off x="1911810" y="2825350"/>
                  <a:ext cx="298323" cy="257175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zh-CN" altLang="en-US" sz="160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cxnSp>
            <p:nvCxnSpPr>
              <p:cNvPr id="54" name="直接连接符 16"/>
              <p:cNvCxnSpPr/>
              <p:nvPr/>
            </p:nvCxnSpPr>
            <p:spPr>
              <a:xfrm>
                <a:off x="2415889" y="4011746"/>
                <a:ext cx="1068424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95A9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" name="直接连接符 17"/>
              <p:cNvCxnSpPr/>
              <p:nvPr/>
            </p:nvCxnSpPr>
            <p:spPr>
              <a:xfrm>
                <a:off x="4462316" y="4011746"/>
                <a:ext cx="1068424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95A9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6" name="直接连接符 18"/>
              <p:cNvCxnSpPr/>
              <p:nvPr/>
            </p:nvCxnSpPr>
            <p:spPr>
              <a:xfrm>
                <a:off x="6508744" y="4011746"/>
                <a:ext cx="1068424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95A9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" name="直接连接符 19"/>
              <p:cNvCxnSpPr/>
              <p:nvPr/>
            </p:nvCxnSpPr>
            <p:spPr>
              <a:xfrm>
                <a:off x="8555171" y="4011746"/>
                <a:ext cx="1049388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95A96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58" name="组合 24"/>
              <p:cNvGrpSpPr/>
              <p:nvPr/>
            </p:nvGrpSpPr>
            <p:grpSpPr>
              <a:xfrm>
                <a:off x="9604559" y="3351414"/>
                <a:ext cx="978003" cy="1149334"/>
                <a:chOff x="1571625" y="2825350"/>
                <a:chExt cx="978695" cy="1150147"/>
              </a:xfrm>
              <a:grpFill/>
            </p:grpSpPr>
            <p:sp>
              <p:nvSpPr>
                <p:cNvPr id="60" name="同心圆 32"/>
                <p:cNvSpPr/>
                <p:nvPr/>
              </p:nvSpPr>
              <p:spPr>
                <a:xfrm>
                  <a:off x="1571625" y="2996802"/>
                  <a:ext cx="978695" cy="978695"/>
                </a:xfrm>
                <a:prstGeom prst="donut">
                  <a:avLst>
                    <a:gd name="adj" fmla="val 10972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r>
                    <a:rPr lang="en-US" altLang="zh-CN" sz="1600" dirty="0" smtClean="0">
                      <a:solidFill>
                        <a:schemeClr val="tx2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05</a:t>
                  </a:r>
                  <a:endParaRPr lang="zh-CN" altLang="en-US" sz="1600" dirty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1" name="等腰三角形 26"/>
                <p:cNvSpPr/>
                <p:nvPr/>
              </p:nvSpPr>
              <p:spPr>
                <a:xfrm>
                  <a:off x="1911810" y="2825350"/>
                  <a:ext cx="298323" cy="257175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685800">
                    <a:defRPr/>
                  </a:pPr>
                  <a:endParaRPr lang="zh-CN" altLang="en-US" sz="160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cxnSp>
            <p:nvCxnSpPr>
              <p:cNvPr id="59" name="直接连接符 27"/>
              <p:cNvCxnSpPr/>
              <p:nvPr/>
            </p:nvCxnSpPr>
            <p:spPr>
              <a:xfrm>
                <a:off x="10582562" y="4011746"/>
                <a:ext cx="1610966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95A96"/>
                </a:solidFill>
                <a:prstDash val="solid"/>
                <a:miter lim="800000"/>
              </a:ln>
              <a:effectLst/>
            </p:spPr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000">
        <p:split orient="vert"/>
      </p:transition>
    </mc:Choice>
    <mc:Fallback>
      <p:transition spd="slow" advTm="1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3793346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认真组织开、收工会，确保开、收工会质量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14375" y="1236538"/>
            <a:ext cx="2467697" cy="3581495"/>
            <a:chOff x="714375" y="1236538"/>
            <a:chExt cx="2467697" cy="3581495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 cstate="screen"/>
            <a:srcRect/>
            <a:stretch>
              <a:fillRect/>
            </a:stretch>
          </p:blipFill>
          <p:spPr>
            <a:xfrm>
              <a:off x="714375" y="1236538"/>
              <a:ext cx="2423240" cy="3581495"/>
            </a:xfrm>
            <a:prstGeom prst="rect">
              <a:avLst/>
            </a:prstGeom>
            <a:ln w="57150">
              <a:solidFill>
                <a:srgbClr val="095A96"/>
              </a:solidFill>
            </a:ln>
          </p:spPr>
        </p:pic>
        <p:sp>
          <p:nvSpPr>
            <p:cNvPr id="11" name="矩形 10"/>
            <p:cNvSpPr/>
            <p:nvPr/>
          </p:nvSpPr>
          <p:spPr>
            <a:xfrm>
              <a:off x="714375" y="3148332"/>
              <a:ext cx="2467697" cy="1669701"/>
            </a:xfrm>
            <a:prstGeom prst="rect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407813" y="1500101"/>
              <a:ext cx="128823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PART 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1540103" y="2039618"/>
              <a:ext cx="405306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57442" y="3212524"/>
              <a:ext cx="2180302" cy="1273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工作负责人应认真履行工作职责，向工作班成员交代当天施工任务和工作分配，告知现场危险点和安全设施的布置，明确施工作业行为防范要点和当天的作业方法，并对现场人员进行提问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338152" y="1236539"/>
            <a:ext cx="2467697" cy="3581495"/>
            <a:chOff x="3338152" y="1236539"/>
            <a:chExt cx="2467697" cy="3581495"/>
          </a:xfrm>
        </p:grpSpPr>
        <p:pic>
          <p:nvPicPr>
            <p:cNvPr id="30" name="图片 29"/>
            <p:cNvPicPr>
              <a:picLocks noChangeAspect="1"/>
            </p:cNvPicPr>
            <p:nvPr/>
          </p:nvPicPr>
          <p:blipFill rotWithShape="1">
            <a:blip r:embed="rId1" cstate="screen"/>
            <a:srcRect/>
            <a:stretch>
              <a:fillRect/>
            </a:stretch>
          </p:blipFill>
          <p:spPr>
            <a:xfrm>
              <a:off x="3338152" y="1236539"/>
              <a:ext cx="2423240" cy="3581495"/>
            </a:xfrm>
            <a:prstGeom prst="rect">
              <a:avLst/>
            </a:prstGeom>
            <a:ln w="57150">
              <a:solidFill>
                <a:srgbClr val="095A96"/>
              </a:solidFill>
            </a:ln>
          </p:spPr>
        </p:pic>
        <p:sp>
          <p:nvSpPr>
            <p:cNvPr id="10" name="矩形 9"/>
            <p:cNvSpPr/>
            <p:nvPr/>
          </p:nvSpPr>
          <p:spPr>
            <a:xfrm>
              <a:off x="3338152" y="3148332"/>
              <a:ext cx="2467697" cy="1669701"/>
            </a:xfrm>
            <a:prstGeom prst="rect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4074715" y="1500101"/>
              <a:ext cx="133151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PART </a:t>
              </a:r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4202044" y="2039618"/>
              <a:ext cx="405306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488561" y="3212524"/>
              <a:ext cx="2180302" cy="1073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对现场设置的专职监护人应交代监护人工作职责，明确工作任务。工作负责人本人在工程施工过程中可不参加具体施工任务，着重加强现场协调和安全管理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961929" y="1236540"/>
            <a:ext cx="2467697" cy="3581495"/>
            <a:chOff x="5961929" y="1236540"/>
            <a:chExt cx="2467697" cy="3581495"/>
          </a:xfrm>
        </p:grpSpPr>
        <p:pic>
          <p:nvPicPr>
            <p:cNvPr id="31" name="图片 30"/>
            <p:cNvPicPr>
              <a:picLocks noChangeAspect="1"/>
            </p:cNvPicPr>
            <p:nvPr/>
          </p:nvPicPr>
          <p:blipFill rotWithShape="1">
            <a:blip r:embed="rId1" cstate="screen"/>
            <a:srcRect/>
            <a:stretch>
              <a:fillRect/>
            </a:stretch>
          </p:blipFill>
          <p:spPr>
            <a:xfrm>
              <a:off x="6006386" y="1236540"/>
              <a:ext cx="2423240" cy="3581495"/>
            </a:xfrm>
            <a:prstGeom prst="rect">
              <a:avLst/>
            </a:prstGeom>
            <a:ln w="57150">
              <a:solidFill>
                <a:srgbClr val="095A96"/>
              </a:solidFill>
            </a:ln>
          </p:spPr>
        </p:pic>
        <p:sp>
          <p:nvSpPr>
            <p:cNvPr id="9" name="矩形 8"/>
            <p:cNvSpPr/>
            <p:nvPr/>
          </p:nvSpPr>
          <p:spPr>
            <a:xfrm>
              <a:off x="5961929" y="3148332"/>
              <a:ext cx="2467697" cy="1669701"/>
            </a:xfrm>
            <a:prstGeom prst="rect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6693912" y="1500101"/>
              <a:ext cx="134274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PART </a:t>
              </a:r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6821241" y="2039618"/>
              <a:ext cx="405306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107758" y="3212524"/>
              <a:ext cx="2180302" cy="1273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收工会应重点清点现场接地线数量和核对接地线编号，确保该撤除的接地线全部撤除。集中所有施工人员，清点人员数量，同时对本次施工作业进行点评，然后向工作票许可人汇报工作终结</a:t>
              </a:r>
              <a:endParaRPr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0" y="-1"/>
            <a:ext cx="3623109" cy="4021393"/>
          </a:xfrm>
          <a:prstGeom prst="parallelogram">
            <a:avLst>
              <a:gd name="adj" fmla="val 42021"/>
            </a:avLst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3426596" y="824758"/>
            <a:ext cx="4588436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r"/>
            <a:r>
              <a:rPr lang="en-US" altLang="zh-CN" sz="3600" b="1" dirty="0" smtClean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3600" b="1" dirty="0" smtClean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年安全</a:t>
            </a:r>
            <a:r>
              <a:rPr lang="zh-CN" altLang="en-US" sz="3600" b="1" dirty="0">
                <a:ln w="190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工作回顾</a:t>
            </a:r>
            <a:endParaRPr lang="en-US" altLang="zh-CN" sz="3600" b="1" dirty="0"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  <a:gradFill flip="none" rotWithShape="1">
                <a:gsLst>
                  <a:gs pos="100000">
                    <a:srgbClr val="095A96"/>
                  </a:gs>
                  <a:gs pos="0">
                    <a:srgbClr val="00A2A8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623109" y="1364672"/>
            <a:ext cx="4273958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Review of safety </a:t>
            </a:r>
            <a:r>
              <a:rPr lang="en-US" altLang="zh-CN" sz="2700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work </a:t>
            </a:r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in </a:t>
            </a:r>
            <a:r>
              <a:rPr lang="en-US" altLang="zh-CN" sz="2700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20XX</a:t>
            </a:r>
            <a:endParaRPr lang="zh-CN" altLang="en-US" sz="2700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362598" y="216447"/>
            <a:ext cx="3260841" cy="2617068"/>
          </a:xfrm>
          <a:prstGeom prst="parallelogram">
            <a:avLst>
              <a:gd name="adj" fmla="val 303"/>
            </a:avLst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algn="ctr">
              <a:defRPr sz="1380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14060" y="2670229"/>
            <a:ext cx="2773260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5000" dirty="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ea typeface="Microsoft YaHei UI" panose="020B0503020204020204" pitchFamily="34" charset="-122"/>
                <a:cs typeface="Aharoni" panose="02010803020104030203" pitchFamily="2" charset="-79"/>
              </a:rPr>
              <a:t>PART</a:t>
            </a:r>
            <a:endParaRPr lang="zh-CN" altLang="en-US" sz="5000" dirty="0">
              <a:ln w="28575">
                <a:solidFill>
                  <a:schemeClr val="bg1"/>
                </a:solidFill>
              </a:ln>
              <a:gradFill>
                <a:gsLst>
                  <a:gs pos="0">
                    <a:srgbClr val="00A2A8"/>
                  </a:gs>
                  <a:gs pos="100000">
                    <a:srgbClr val="095A96"/>
                  </a:gs>
                </a:gsLst>
                <a:lin ang="54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ea typeface="Microsoft YaHei UI" panose="020B0503020204020204" pitchFamily="34" charset="-122"/>
              <a:cs typeface="Aharoni" panose="02010803020104030203" pitchFamily="2" charset="-79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950028" y="2150063"/>
            <a:ext cx="6193971" cy="1871330"/>
          </a:xfrm>
          <a:prstGeom prst="parallelogram">
            <a:avLst>
              <a:gd name="adj" fmla="val 39895"/>
            </a:avLst>
          </a:prstGeom>
          <a:solidFill>
            <a:srgbClr val="00A2A8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3388946" y="2286420"/>
            <a:ext cx="2160000" cy="1592893"/>
          </a:xfrm>
          <a:prstGeom prst="parallelogram">
            <a:avLst>
              <a:gd name="adj" fmla="val 4505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6468832" y="2265534"/>
            <a:ext cx="2160000" cy="1594800"/>
          </a:xfrm>
          <a:prstGeom prst="parallelogram">
            <a:avLst>
              <a:gd name="adj" fmla="val 42334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" name="图片 3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5214803" y="2288328"/>
            <a:ext cx="1594800" cy="1594800"/>
          </a:xfrm>
          <a:prstGeom prst="parallelogram">
            <a:avLst>
              <a:gd name="adj" fmla="val 45001"/>
            </a:avLst>
          </a:prstGeom>
          <a:ln w="3810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500">
        <p14:doors/>
      </p:transition>
    </mc:Choice>
    <mc:Fallback>
      <p:transition spd="slow" advTm="55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50" grpId="0"/>
          <p:bldP spid="51" grpId="0"/>
          <p:bldP spid="13" grpId="0"/>
          <p:bldP spid="14" grpId="0"/>
          <p:bldP spid="3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50" grpId="0"/>
          <p:bldP spid="51" grpId="0"/>
          <p:bldP spid="13" grpId="0"/>
          <p:bldP spid="14" grpId="0"/>
          <p:bldP spid="3" grpId="0" animBg="1"/>
        </p:bldLst>
      </p:timing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446647" y="2129369"/>
            <a:ext cx="5268109" cy="83869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r"/>
            <a:r>
              <a:rPr lang="zh-CN" altLang="en-US" sz="5000" b="1" dirty="0">
                <a:ln w="2857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演示</a:t>
            </a:r>
            <a:r>
              <a:rPr lang="zh-CN" altLang="en-US" sz="5000" b="1" dirty="0" smtClean="0">
                <a:ln w="2857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95000"/>
                        </a:schemeClr>
                      </a:gs>
                    </a:gsLst>
                    <a:lin ang="10800000" scaled="1"/>
                    <a:tileRect/>
                  </a:gradFill>
                </a:ln>
                <a:gradFill flip="none" rotWithShape="1">
                  <a:gsLst>
                    <a:gs pos="100000">
                      <a:srgbClr val="095A96"/>
                    </a:gs>
                    <a:gs pos="0">
                      <a:srgbClr val="00A2A8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完毕感谢聆听</a:t>
            </a:r>
            <a:endParaRPr lang="zh-CN" altLang="en-US" sz="5000" b="1" dirty="0">
              <a:ln w="2857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0800000" scaled="1"/>
                  <a:tileRect/>
                </a:gradFill>
              </a:ln>
              <a:gradFill flip="none" rotWithShape="1">
                <a:gsLst>
                  <a:gs pos="100000">
                    <a:srgbClr val="095A96"/>
                  </a:gs>
                  <a:gs pos="0">
                    <a:srgbClr val="00A2A8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29496" y="1716304"/>
            <a:ext cx="326916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en-US" altLang="zh-CN" sz="2400" dirty="0" smtClean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Aharoni" panose="02010803020104030203" pitchFamily="2" charset="-79"/>
              </a:rPr>
              <a:t>THANK 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Aharoni" panose="02010803020104030203" pitchFamily="2" charset="-79"/>
              </a:rPr>
              <a:t>YOU FOR </a:t>
            </a:r>
            <a:r>
              <a:rPr lang="en-US" altLang="zh-CN" sz="2400" dirty="0" smtClean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Aharoni" panose="02010803020104030203" pitchFamily="2" charset="-79"/>
              </a:rPr>
              <a:t>LISTENING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02917" y="1262763"/>
            <a:ext cx="2345860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en-US" altLang="zh-CN" sz="6600" dirty="0" smtClean="0">
                <a:ln w="28575">
                  <a:solidFill>
                    <a:schemeClr val="bg1"/>
                  </a:solidFill>
                </a:ln>
                <a:gradFill>
                  <a:gsLst>
                    <a:gs pos="0">
                      <a:srgbClr val="00A2A8"/>
                    </a:gs>
                    <a:gs pos="100000">
                      <a:srgbClr val="095A96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Aharoni" panose="02010803020104030203" pitchFamily="2" charset="-79"/>
              </a:rPr>
              <a:t>20XX</a:t>
            </a:r>
            <a:endParaRPr lang="zh-CN" altLang="en-US" sz="6600" dirty="0">
              <a:ln w="28575">
                <a:solidFill>
                  <a:schemeClr val="bg1"/>
                </a:solidFill>
              </a:ln>
              <a:gradFill>
                <a:gsLst>
                  <a:gs pos="0">
                    <a:srgbClr val="00A2A8"/>
                  </a:gs>
                  <a:gs pos="100000">
                    <a:srgbClr val="095A96"/>
                  </a:gs>
                </a:gsLst>
                <a:lin ang="540000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sp>
        <p:nvSpPr>
          <p:cNvPr id="19" name="TextBox 32"/>
          <p:cNvSpPr txBox="1"/>
          <p:nvPr/>
        </p:nvSpPr>
        <p:spPr>
          <a:xfrm>
            <a:off x="3450772" y="2929123"/>
            <a:ext cx="4996543" cy="276999"/>
          </a:xfrm>
          <a:prstGeom prst="homePlate">
            <a:avLst/>
          </a:prstGeom>
          <a:gradFill>
            <a:gsLst>
              <a:gs pos="100000">
                <a:srgbClr val="00A2A8">
                  <a:lumMod val="90000"/>
                  <a:lumOff val="10000"/>
                </a:srgbClr>
              </a:gs>
              <a:gs pos="0">
                <a:srgbClr val="00A2A8"/>
              </a:gs>
            </a:gsLst>
            <a:lin ang="5400000" scaled="1"/>
          </a:gradFill>
          <a:ln w="76200" cap="rnd">
            <a:noFill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rtlCol="0" anchor="ctr"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此模板可用于工作汇报、工作总结、年终总结、季度报告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菱形 20"/>
          <p:cNvSpPr/>
          <p:nvPr/>
        </p:nvSpPr>
        <p:spPr>
          <a:xfrm>
            <a:off x="370171" y="3032635"/>
            <a:ext cx="1712629" cy="1712629"/>
          </a:xfrm>
          <a:prstGeom prst="diamond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>
            <a:off x="1794444" y="1744902"/>
            <a:ext cx="1712629" cy="1712629"/>
          </a:xfrm>
          <a:prstGeom prst="diamond">
            <a:avLst/>
          </a:prstGeom>
          <a:solidFill>
            <a:srgbClr val="00C2C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菱形 22"/>
          <p:cNvSpPr/>
          <p:nvPr/>
        </p:nvSpPr>
        <p:spPr>
          <a:xfrm>
            <a:off x="370171" y="223045"/>
            <a:ext cx="2041200" cy="2041200"/>
          </a:xfrm>
          <a:prstGeom prst="diamond">
            <a:avLst/>
          </a:prstGeom>
          <a:solidFill>
            <a:srgbClr val="00A2A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4315017" y="3344335"/>
            <a:ext cx="3348808" cy="276999"/>
            <a:chOff x="5013517" y="3547535"/>
            <a:chExt cx="3348808" cy="276999"/>
          </a:xfrm>
        </p:grpSpPr>
        <p:grpSp>
          <p:nvGrpSpPr>
            <p:cNvPr id="24" name="组合 23"/>
            <p:cNvGrpSpPr/>
            <p:nvPr/>
          </p:nvGrpSpPr>
          <p:grpSpPr>
            <a:xfrm>
              <a:off x="6622445" y="3580342"/>
              <a:ext cx="229924" cy="229925"/>
              <a:chOff x="6834332" y="3627732"/>
              <a:chExt cx="229924" cy="229925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6834332" y="3627732"/>
                <a:ext cx="229924" cy="229925"/>
              </a:xfrm>
              <a:prstGeom prst="ellipse">
                <a:avLst/>
              </a:prstGeom>
              <a:solidFill>
                <a:srgbClr val="00A2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任意多边形 28"/>
              <p:cNvSpPr>
                <a:spLocks noChangeAspect="1"/>
              </p:cNvSpPr>
              <p:nvPr/>
            </p:nvSpPr>
            <p:spPr>
              <a:xfrm>
                <a:off x="6891673" y="3680271"/>
                <a:ext cx="115243" cy="124848"/>
              </a:xfrm>
              <a:custGeom>
                <a:avLst/>
                <a:gdLst/>
                <a:ahLst/>
                <a:cxnLst/>
                <a:rect l="l" t="t" r="r" b="b"/>
                <a:pathLst>
                  <a:path w="220435" h="238806">
                    <a:moveTo>
                      <a:pt x="57763" y="37027"/>
                    </a:moveTo>
                    <a:cubicBezTo>
                      <a:pt x="62786" y="37696"/>
                      <a:pt x="66781" y="40088"/>
                      <a:pt x="69747" y="44202"/>
                    </a:cubicBezTo>
                    <a:cubicBezTo>
                      <a:pt x="72808" y="48221"/>
                      <a:pt x="73980" y="52741"/>
                      <a:pt x="73263" y="57764"/>
                    </a:cubicBezTo>
                    <a:cubicBezTo>
                      <a:pt x="72545" y="62787"/>
                      <a:pt x="70177" y="66830"/>
                      <a:pt x="66159" y="69891"/>
                    </a:cubicBezTo>
                    <a:cubicBezTo>
                      <a:pt x="56783" y="76971"/>
                      <a:pt x="49535" y="85630"/>
                      <a:pt x="44417" y="95867"/>
                    </a:cubicBezTo>
                    <a:cubicBezTo>
                      <a:pt x="39298" y="106104"/>
                      <a:pt x="36739" y="117011"/>
                      <a:pt x="36739" y="128588"/>
                    </a:cubicBezTo>
                    <a:cubicBezTo>
                      <a:pt x="36739" y="138538"/>
                      <a:pt x="38676" y="148034"/>
                      <a:pt x="42551" y="157075"/>
                    </a:cubicBezTo>
                    <a:cubicBezTo>
                      <a:pt x="46426" y="166117"/>
                      <a:pt x="51664" y="173938"/>
                      <a:pt x="58266" y="180540"/>
                    </a:cubicBezTo>
                    <a:cubicBezTo>
                      <a:pt x="64867" y="187141"/>
                      <a:pt x="72689" y="192379"/>
                      <a:pt x="81730" y="196254"/>
                    </a:cubicBezTo>
                    <a:cubicBezTo>
                      <a:pt x="90771" y="200129"/>
                      <a:pt x="100267" y="202066"/>
                      <a:pt x="110217" y="202066"/>
                    </a:cubicBezTo>
                    <a:cubicBezTo>
                      <a:pt x="120168" y="202066"/>
                      <a:pt x="129663" y="200129"/>
                      <a:pt x="138705" y="196254"/>
                    </a:cubicBezTo>
                    <a:cubicBezTo>
                      <a:pt x="147746" y="192379"/>
                      <a:pt x="155567" y="187141"/>
                      <a:pt x="162169" y="180540"/>
                    </a:cubicBezTo>
                    <a:cubicBezTo>
                      <a:pt x="168771" y="173938"/>
                      <a:pt x="174009" y="166117"/>
                      <a:pt x="177884" y="157075"/>
                    </a:cubicBezTo>
                    <a:cubicBezTo>
                      <a:pt x="181759" y="148034"/>
                      <a:pt x="183696" y="138538"/>
                      <a:pt x="183696" y="128588"/>
                    </a:cubicBezTo>
                    <a:cubicBezTo>
                      <a:pt x="183696" y="117011"/>
                      <a:pt x="181137" y="106104"/>
                      <a:pt x="176018" y="95867"/>
                    </a:cubicBezTo>
                    <a:cubicBezTo>
                      <a:pt x="170899" y="85630"/>
                      <a:pt x="163652" y="76971"/>
                      <a:pt x="154276" y="69891"/>
                    </a:cubicBezTo>
                    <a:cubicBezTo>
                      <a:pt x="150257" y="66830"/>
                      <a:pt x="147889" y="62787"/>
                      <a:pt x="147172" y="57764"/>
                    </a:cubicBezTo>
                    <a:cubicBezTo>
                      <a:pt x="146454" y="52741"/>
                      <a:pt x="147626" y="48221"/>
                      <a:pt x="150688" y="44202"/>
                    </a:cubicBezTo>
                    <a:cubicBezTo>
                      <a:pt x="153654" y="40088"/>
                      <a:pt x="157672" y="37696"/>
                      <a:pt x="162743" y="37027"/>
                    </a:cubicBezTo>
                    <a:cubicBezTo>
                      <a:pt x="167814" y="36357"/>
                      <a:pt x="172358" y="37553"/>
                      <a:pt x="176377" y="40615"/>
                    </a:cubicBezTo>
                    <a:cubicBezTo>
                      <a:pt x="190345" y="51043"/>
                      <a:pt x="201181" y="63959"/>
                      <a:pt x="208882" y="79363"/>
                    </a:cubicBezTo>
                    <a:cubicBezTo>
                      <a:pt x="216584" y="94767"/>
                      <a:pt x="220435" y="111175"/>
                      <a:pt x="220435" y="128588"/>
                    </a:cubicBezTo>
                    <a:cubicBezTo>
                      <a:pt x="220435" y="143513"/>
                      <a:pt x="217517" y="157769"/>
                      <a:pt x="211681" y="171355"/>
                    </a:cubicBezTo>
                    <a:cubicBezTo>
                      <a:pt x="205845" y="184941"/>
                      <a:pt x="197999" y="196661"/>
                      <a:pt x="188145" y="206515"/>
                    </a:cubicBezTo>
                    <a:cubicBezTo>
                      <a:pt x="178290" y="216370"/>
                      <a:pt x="166570" y="224215"/>
                      <a:pt x="152984" y="230052"/>
                    </a:cubicBezTo>
                    <a:cubicBezTo>
                      <a:pt x="139398" y="235888"/>
                      <a:pt x="125143" y="238806"/>
                      <a:pt x="110217" y="238806"/>
                    </a:cubicBezTo>
                    <a:cubicBezTo>
                      <a:pt x="95292" y="238806"/>
                      <a:pt x="81036" y="235888"/>
                      <a:pt x="67451" y="230052"/>
                    </a:cubicBezTo>
                    <a:cubicBezTo>
                      <a:pt x="53865" y="224215"/>
                      <a:pt x="42144" y="216370"/>
                      <a:pt x="32290" y="206515"/>
                    </a:cubicBezTo>
                    <a:cubicBezTo>
                      <a:pt x="22435" y="196661"/>
                      <a:pt x="14590" y="184941"/>
                      <a:pt x="8754" y="171355"/>
                    </a:cubicBezTo>
                    <a:cubicBezTo>
                      <a:pt x="2918" y="157769"/>
                      <a:pt x="0" y="143513"/>
                      <a:pt x="0" y="128588"/>
                    </a:cubicBezTo>
                    <a:cubicBezTo>
                      <a:pt x="0" y="111175"/>
                      <a:pt x="3850" y="94767"/>
                      <a:pt x="11552" y="79363"/>
                    </a:cubicBezTo>
                    <a:cubicBezTo>
                      <a:pt x="19254" y="63959"/>
                      <a:pt x="30089" y="51043"/>
                      <a:pt x="44058" y="40615"/>
                    </a:cubicBezTo>
                    <a:cubicBezTo>
                      <a:pt x="48172" y="37553"/>
                      <a:pt x="52740" y="36357"/>
                      <a:pt x="57763" y="37027"/>
                    </a:cubicBezTo>
                    <a:close/>
                    <a:moveTo>
                      <a:pt x="110217" y="0"/>
                    </a:moveTo>
                    <a:cubicBezTo>
                      <a:pt x="115192" y="0"/>
                      <a:pt x="119498" y="1818"/>
                      <a:pt x="123134" y="5454"/>
                    </a:cubicBezTo>
                    <a:cubicBezTo>
                      <a:pt x="126769" y="9090"/>
                      <a:pt x="128587" y="13395"/>
                      <a:pt x="128587" y="18370"/>
                    </a:cubicBezTo>
                    <a:lnTo>
                      <a:pt x="128587" y="110218"/>
                    </a:lnTo>
                    <a:cubicBezTo>
                      <a:pt x="128587" y="115193"/>
                      <a:pt x="126769" y="119499"/>
                      <a:pt x="123134" y="123134"/>
                    </a:cubicBezTo>
                    <a:cubicBezTo>
                      <a:pt x="119498" y="126770"/>
                      <a:pt x="115192" y="128588"/>
                      <a:pt x="110217" y="128588"/>
                    </a:cubicBezTo>
                    <a:cubicBezTo>
                      <a:pt x="105242" y="128588"/>
                      <a:pt x="100937" y="126770"/>
                      <a:pt x="97301" y="123134"/>
                    </a:cubicBezTo>
                    <a:cubicBezTo>
                      <a:pt x="93666" y="119499"/>
                      <a:pt x="91848" y="115193"/>
                      <a:pt x="91848" y="110218"/>
                    </a:cubicBezTo>
                    <a:lnTo>
                      <a:pt x="91848" y="18370"/>
                    </a:lnTo>
                    <a:cubicBezTo>
                      <a:pt x="91848" y="13395"/>
                      <a:pt x="93666" y="9090"/>
                      <a:pt x="97301" y="5454"/>
                    </a:cubicBezTo>
                    <a:cubicBezTo>
                      <a:pt x="100937" y="1818"/>
                      <a:pt x="105242" y="0"/>
                      <a:pt x="11021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algn="ctr"/>
                <a:endParaRPr lang="en-US" sz="1500" dirty="0">
                  <a:solidFill>
                    <a:srgbClr val="000000"/>
                  </a:solidFill>
                  <a:latin typeface="FontAwesome" pitchFamily="2" charset="0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5013517" y="3580342"/>
              <a:ext cx="229924" cy="229925"/>
              <a:chOff x="5225404" y="3627732"/>
              <a:chExt cx="229924" cy="229925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5225404" y="3627732"/>
                <a:ext cx="229924" cy="229925"/>
              </a:xfrm>
              <a:prstGeom prst="ellipse">
                <a:avLst/>
              </a:prstGeom>
              <a:solidFill>
                <a:srgbClr val="095A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矩形1"/>
              <p:cNvSpPr>
                <a:spLocks noEditPoints="1"/>
              </p:cNvSpPr>
              <p:nvPr/>
            </p:nvSpPr>
            <p:spPr bwMode="auto">
              <a:xfrm>
                <a:off x="5298562" y="3690439"/>
                <a:ext cx="83609" cy="104511"/>
              </a:xfrm>
              <a:custGeom>
                <a:avLst/>
                <a:gdLst>
                  <a:gd name="T0" fmla="*/ 31 w 31"/>
                  <a:gd name="T1" fmla="*/ 22 h 44"/>
                  <a:gd name="T2" fmla="*/ 17 w 31"/>
                  <a:gd name="T3" fmla="*/ 37 h 44"/>
                  <a:gd name="T4" fmla="*/ 17 w 31"/>
                  <a:gd name="T5" fmla="*/ 41 h 44"/>
                  <a:gd name="T6" fmla="*/ 24 w 31"/>
                  <a:gd name="T7" fmla="*/ 41 h 44"/>
                  <a:gd name="T8" fmla="*/ 26 w 31"/>
                  <a:gd name="T9" fmla="*/ 43 h 44"/>
                  <a:gd name="T10" fmla="*/ 24 w 31"/>
                  <a:gd name="T11" fmla="*/ 44 h 44"/>
                  <a:gd name="T12" fmla="*/ 7 w 31"/>
                  <a:gd name="T13" fmla="*/ 44 h 44"/>
                  <a:gd name="T14" fmla="*/ 5 w 31"/>
                  <a:gd name="T15" fmla="*/ 43 h 44"/>
                  <a:gd name="T16" fmla="*/ 7 w 31"/>
                  <a:gd name="T17" fmla="*/ 41 h 44"/>
                  <a:gd name="T18" fmla="*/ 14 w 31"/>
                  <a:gd name="T19" fmla="*/ 41 h 44"/>
                  <a:gd name="T20" fmla="*/ 14 w 31"/>
                  <a:gd name="T21" fmla="*/ 37 h 44"/>
                  <a:gd name="T22" fmla="*/ 0 w 31"/>
                  <a:gd name="T23" fmla="*/ 22 h 44"/>
                  <a:gd name="T24" fmla="*/ 0 w 31"/>
                  <a:gd name="T25" fmla="*/ 19 h 44"/>
                  <a:gd name="T26" fmla="*/ 2 w 31"/>
                  <a:gd name="T27" fmla="*/ 17 h 44"/>
                  <a:gd name="T28" fmla="*/ 4 w 31"/>
                  <a:gd name="T29" fmla="*/ 19 h 44"/>
                  <a:gd name="T30" fmla="*/ 4 w 31"/>
                  <a:gd name="T31" fmla="*/ 22 h 44"/>
                  <a:gd name="T32" fmla="*/ 16 w 31"/>
                  <a:gd name="T33" fmla="*/ 34 h 44"/>
                  <a:gd name="T34" fmla="*/ 28 w 31"/>
                  <a:gd name="T35" fmla="*/ 22 h 44"/>
                  <a:gd name="T36" fmla="*/ 28 w 31"/>
                  <a:gd name="T37" fmla="*/ 19 h 44"/>
                  <a:gd name="T38" fmla="*/ 29 w 31"/>
                  <a:gd name="T39" fmla="*/ 17 h 44"/>
                  <a:gd name="T40" fmla="*/ 31 w 31"/>
                  <a:gd name="T41" fmla="*/ 19 h 44"/>
                  <a:gd name="T42" fmla="*/ 31 w 31"/>
                  <a:gd name="T43" fmla="*/ 22 h 44"/>
                  <a:gd name="T44" fmla="*/ 24 w 31"/>
                  <a:gd name="T45" fmla="*/ 22 h 44"/>
                  <a:gd name="T46" fmla="*/ 16 w 31"/>
                  <a:gd name="T47" fmla="*/ 31 h 44"/>
                  <a:gd name="T48" fmla="*/ 7 w 31"/>
                  <a:gd name="T49" fmla="*/ 22 h 44"/>
                  <a:gd name="T50" fmla="*/ 7 w 31"/>
                  <a:gd name="T51" fmla="*/ 8 h 44"/>
                  <a:gd name="T52" fmla="*/ 16 w 31"/>
                  <a:gd name="T53" fmla="*/ 0 h 44"/>
                  <a:gd name="T54" fmla="*/ 24 w 31"/>
                  <a:gd name="T55" fmla="*/ 8 h 44"/>
                  <a:gd name="T56" fmla="*/ 24 w 31"/>
                  <a:gd name="T57" fmla="*/ 2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1" h="44">
                    <a:moveTo>
                      <a:pt x="31" y="22"/>
                    </a:moveTo>
                    <a:cubicBezTo>
                      <a:pt x="31" y="30"/>
                      <a:pt x="25" y="37"/>
                      <a:pt x="17" y="37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5" y="41"/>
                      <a:pt x="26" y="42"/>
                      <a:pt x="26" y="43"/>
                    </a:cubicBezTo>
                    <a:cubicBezTo>
                      <a:pt x="26" y="44"/>
                      <a:pt x="25" y="44"/>
                      <a:pt x="24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6" y="44"/>
                      <a:pt x="5" y="44"/>
                      <a:pt x="5" y="43"/>
                    </a:cubicBezTo>
                    <a:cubicBezTo>
                      <a:pt x="5" y="42"/>
                      <a:pt x="6" y="41"/>
                      <a:pt x="7" y="41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6" y="37"/>
                      <a:pt x="0" y="30"/>
                      <a:pt x="0" y="22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8"/>
                      <a:pt x="1" y="17"/>
                      <a:pt x="2" y="17"/>
                    </a:cubicBezTo>
                    <a:cubicBezTo>
                      <a:pt x="3" y="17"/>
                      <a:pt x="4" y="18"/>
                      <a:pt x="4" y="19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4" y="29"/>
                      <a:pt x="9" y="34"/>
                      <a:pt x="16" y="34"/>
                    </a:cubicBezTo>
                    <a:cubicBezTo>
                      <a:pt x="22" y="34"/>
                      <a:pt x="28" y="29"/>
                      <a:pt x="28" y="22"/>
                    </a:cubicBezTo>
                    <a:cubicBezTo>
                      <a:pt x="28" y="19"/>
                      <a:pt x="28" y="19"/>
                      <a:pt x="28" y="19"/>
                    </a:cubicBezTo>
                    <a:cubicBezTo>
                      <a:pt x="28" y="18"/>
                      <a:pt x="28" y="17"/>
                      <a:pt x="29" y="17"/>
                    </a:cubicBezTo>
                    <a:cubicBezTo>
                      <a:pt x="30" y="17"/>
                      <a:pt x="31" y="18"/>
                      <a:pt x="31" y="19"/>
                    </a:cubicBezTo>
                    <a:lnTo>
                      <a:pt x="31" y="22"/>
                    </a:lnTo>
                    <a:close/>
                    <a:moveTo>
                      <a:pt x="24" y="22"/>
                    </a:moveTo>
                    <a:cubicBezTo>
                      <a:pt x="24" y="27"/>
                      <a:pt x="20" y="31"/>
                      <a:pt x="16" y="31"/>
                    </a:cubicBezTo>
                    <a:cubicBezTo>
                      <a:pt x="11" y="31"/>
                      <a:pt x="7" y="27"/>
                      <a:pt x="7" y="22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4"/>
                      <a:pt x="11" y="0"/>
                      <a:pt x="16" y="0"/>
                    </a:cubicBezTo>
                    <a:cubicBezTo>
                      <a:pt x="20" y="0"/>
                      <a:pt x="24" y="4"/>
                      <a:pt x="24" y="8"/>
                    </a:cubicBezTo>
                    <a:lnTo>
                      <a:pt x="24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AU"/>
              </a:p>
            </p:txBody>
          </p:sp>
        </p:grpSp>
        <p:sp>
          <p:nvSpPr>
            <p:cNvPr id="33" name="矩形 32"/>
            <p:cNvSpPr/>
            <p:nvPr/>
          </p:nvSpPr>
          <p:spPr>
            <a:xfrm>
              <a:off x="5256332" y="3547535"/>
              <a:ext cx="1219200" cy="2755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汇报人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营</a:t>
              </a:r>
              <a:endPara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6857041" y="3547535"/>
              <a:ext cx="150528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20XX.XX.XX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5" name="图片 34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0" y="1136156"/>
            <a:ext cx="2825116" cy="2825116"/>
          </a:xfrm>
          <a:prstGeom prst="diamond">
            <a:avLst/>
          </a:prstGeom>
          <a:ln w="5715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6" name="图片 35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1794444" y="489155"/>
            <a:ext cx="1590518" cy="1592893"/>
          </a:xfrm>
          <a:prstGeom prst="diamond">
            <a:avLst/>
          </a:prstGeom>
          <a:ln w="381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7" name="图片 36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1839218" y="3091550"/>
            <a:ext cx="1594800" cy="1594800"/>
          </a:xfrm>
          <a:prstGeom prst="diamond">
            <a:avLst/>
          </a:prstGeom>
          <a:ln w="381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9000">
        <p:blinds dir="vert"/>
      </p:transition>
    </mc:Choice>
    <mc:Fallback>
      <p:transition spd="slow" advTm="9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49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849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849"/>
                            </p:stCondLst>
                            <p:childTnLst>
                              <p:par>
                                <p:cTn id="6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9" grpId="0" animBg="1"/>
      <p:bldP spid="21" grpId="0" animBg="1"/>
      <p:bldP spid="22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2"/>
          <p:cNvSpPr txBox="1"/>
          <p:nvPr/>
        </p:nvSpPr>
        <p:spPr>
          <a:xfrm>
            <a:off x="509004" y="391777"/>
            <a:ext cx="2062103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建全安全责任考核体系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8960" y="1301268"/>
            <a:ext cx="7706080" cy="663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实现了安全生产风险共担，责任共保。做到了千斤重担大家挑，人人身上有目标。有效形成了“班组保施工队，施工队保”的安全生产责任考核机制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梯形 46"/>
          <p:cNvSpPr/>
          <p:nvPr/>
        </p:nvSpPr>
        <p:spPr>
          <a:xfrm>
            <a:off x="856612" y="2747111"/>
            <a:ext cx="2265923" cy="1464434"/>
          </a:xfrm>
          <a:prstGeom prst="trapezoid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 flipV="1">
            <a:off x="1534217" y="2471060"/>
            <a:ext cx="910712" cy="807154"/>
            <a:chOff x="1534217" y="2354097"/>
            <a:chExt cx="910712" cy="807154"/>
          </a:xfrm>
        </p:grpSpPr>
        <p:sp>
          <p:nvSpPr>
            <p:cNvPr id="48" name="矩形"/>
            <p:cNvSpPr/>
            <p:nvPr/>
          </p:nvSpPr>
          <p:spPr bwMode="auto">
            <a:xfrm>
              <a:off x="1534217" y="2354097"/>
              <a:ext cx="910712" cy="807154"/>
            </a:xfrm>
            <a:prstGeom prst="triangle">
              <a:avLst/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矩形"/>
            <p:cNvSpPr/>
            <p:nvPr/>
          </p:nvSpPr>
          <p:spPr bwMode="auto">
            <a:xfrm>
              <a:off x="1657736" y="2463570"/>
              <a:ext cx="663675" cy="588208"/>
            </a:xfrm>
            <a:prstGeom prst="triangle">
              <a:avLst/>
            </a:prstGeom>
            <a:solidFill>
              <a:srgbClr val="095A96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50" name="TextBox 2"/>
          <p:cNvSpPr txBox="1"/>
          <p:nvPr/>
        </p:nvSpPr>
        <p:spPr>
          <a:xfrm>
            <a:off x="1736941" y="2526842"/>
            <a:ext cx="50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096334" y="3236642"/>
            <a:ext cx="1773794" cy="54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实现了安全生产风险共担，责任共保</a:t>
            </a:r>
            <a:endParaRPr lang="zh-CN" altLang="zh-CN" sz="1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2" name="梯形 51"/>
          <p:cNvSpPr/>
          <p:nvPr/>
        </p:nvSpPr>
        <p:spPr>
          <a:xfrm>
            <a:off x="3372058" y="2747111"/>
            <a:ext cx="2265923" cy="1464434"/>
          </a:xfrm>
          <a:prstGeom prst="trapezoid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 flipV="1">
            <a:off x="4049663" y="2471060"/>
            <a:ext cx="910712" cy="807154"/>
            <a:chOff x="4049663" y="2354097"/>
            <a:chExt cx="910712" cy="807154"/>
          </a:xfrm>
        </p:grpSpPr>
        <p:sp>
          <p:nvSpPr>
            <p:cNvPr id="53" name="矩形"/>
            <p:cNvSpPr/>
            <p:nvPr/>
          </p:nvSpPr>
          <p:spPr bwMode="auto">
            <a:xfrm>
              <a:off x="4049663" y="2354097"/>
              <a:ext cx="910712" cy="807154"/>
            </a:xfrm>
            <a:prstGeom prst="triangle">
              <a:avLst/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矩形"/>
            <p:cNvSpPr/>
            <p:nvPr/>
          </p:nvSpPr>
          <p:spPr bwMode="auto">
            <a:xfrm>
              <a:off x="4173182" y="2463570"/>
              <a:ext cx="663675" cy="588208"/>
            </a:xfrm>
            <a:prstGeom prst="triangle">
              <a:avLst/>
            </a:prstGeom>
            <a:solidFill>
              <a:srgbClr val="00A2A8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55" name="TextBox 2"/>
          <p:cNvSpPr txBox="1"/>
          <p:nvPr/>
        </p:nvSpPr>
        <p:spPr>
          <a:xfrm>
            <a:off x="4252387" y="2526842"/>
            <a:ext cx="50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611780" y="3236642"/>
            <a:ext cx="1773794" cy="54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做到了千斤重担大家挑，人人身上有目标</a:t>
            </a:r>
            <a:endParaRPr lang="zh-CN" altLang="zh-CN" sz="1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7" name="梯形 56"/>
          <p:cNvSpPr/>
          <p:nvPr/>
        </p:nvSpPr>
        <p:spPr>
          <a:xfrm>
            <a:off x="5887504" y="2747111"/>
            <a:ext cx="2265923" cy="1464434"/>
          </a:xfrm>
          <a:prstGeom prst="trapezoid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 flipV="1">
            <a:off x="6565109" y="2471060"/>
            <a:ext cx="910712" cy="807154"/>
            <a:chOff x="6565109" y="2354097"/>
            <a:chExt cx="910712" cy="807154"/>
          </a:xfrm>
        </p:grpSpPr>
        <p:sp>
          <p:nvSpPr>
            <p:cNvPr id="58" name="矩形"/>
            <p:cNvSpPr/>
            <p:nvPr/>
          </p:nvSpPr>
          <p:spPr bwMode="auto">
            <a:xfrm>
              <a:off x="6565109" y="2354097"/>
              <a:ext cx="910712" cy="807154"/>
            </a:xfrm>
            <a:prstGeom prst="triangle">
              <a:avLst/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270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6429" tIns="48214" rIns="96429" bIns="48214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矩形"/>
            <p:cNvSpPr/>
            <p:nvPr/>
          </p:nvSpPr>
          <p:spPr bwMode="auto">
            <a:xfrm>
              <a:off x="6688628" y="2463570"/>
              <a:ext cx="663675" cy="588208"/>
            </a:xfrm>
            <a:prstGeom prst="triangle">
              <a:avLst/>
            </a:prstGeom>
            <a:solidFill>
              <a:srgbClr val="095A96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6429" tIns="48214" rIns="96429" bIns="48214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60" name="TextBox 2"/>
          <p:cNvSpPr txBox="1"/>
          <p:nvPr/>
        </p:nvSpPr>
        <p:spPr>
          <a:xfrm>
            <a:off x="6727169" y="2526842"/>
            <a:ext cx="58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6127226" y="3236642"/>
            <a:ext cx="1773794" cy="789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有效形成了“班组保施工队，施工队保”的安全生产责任考核机制</a:t>
            </a:r>
            <a:endParaRPr lang="zh-CN" altLang="zh-CN" sz="1200" b="1" kern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1" grpId="0"/>
      <p:bldP spid="47" grpId="0" animBg="1"/>
      <p:bldP spid="50" grpId="0"/>
      <p:bldP spid="51" grpId="0"/>
      <p:bldP spid="52" grpId="0" animBg="1"/>
      <p:bldP spid="55" grpId="0"/>
      <p:bldP spid="56" grpId="0"/>
      <p:bldP spid="57" grpId="0" animBg="1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3023905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严格执行</a:t>
            </a:r>
            <a:r>
              <a:rPr lang="en-US" altLang="zh-CN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安规</a:t>
            </a:r>
            <a:r>
              <a:rPr lang="en-US" altLang="zh-CN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和“两票三制”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-5"/>
          <p:cNvSpPr/>
          <p:nvPr/>
        </p:nvSpPr>
        <p:spPr bwMode="auto">
          <a:xfrm>
            <a:off x="1979350" y="2162232"/>
            <a:ext cx="2520000" cy="2520000"/>
          </a:xfrm>
          <a:prstGeom prst="ellipse">
            <a:avLst/>
          </a:prstGeom>
          <a:noFill/>
          <a:ln w="19050">
            <a:solidFill>
              <a:srgbClr val="095A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ym typeface="Bebas" pitchFamily="2" charset="0"/>
            </a:endParaRPr>
          </a:p>
        </p:txBody>
      </p:sp>
      <p:sp>
        <p:nvSpPr>
          <p:cNvPr id="10" name="矩形-4"/>
          <p:cNvSpPr/>
          <p:nvPr/>
        </p:nvSpPr>
        <p:spPr bwMode="auto">
          <a:xfrm>
            <a:off x="4804666" y="2162232"/>
            <a:ext cx="2520000" cy="2520000"/>
          </a:xfrm>
          <a:prstGeom prst="ellipse">
            <a:avLst/>
          </a:prstGeom>
          <a:noFill/>
          <a:ln w="19050">
            <a:solidFill>
              <a:srgbClr val="00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ym typeface="Bebas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96348" y="3210069"/>
            <a:ext cx="128243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工作票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ctr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操作票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532481" y="2983959"/>
            <a:ext cx="1119890" cy="0"/>
          </a:xfrm>
          <a:prstGeom prst="line">
            <a:avLst/>
          </a:prstGeom>
          <a:ln w="19050"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340278" y="2983959"/>
            <a:ext cx="1119890" cy="0"/>
          </a:xfrm>
          <a:prstGeom prst="line">
            <a:avLst/>
          </a:prstGeom>
          <a:ln w="19050"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2922565" y="2538633"/>
            <a:ext cx="339724" cy="370608"/>
            <a:chOff x="2922565" y="2538633"/>
            <a:chExt cx="339724" cy="370608"/>
          </a:xfrm>
        </p:grpSpPr>
        <p:sp>
          <p:nvSpPr>
            <p:cNvPr id="16" name="矩形-1"/>
            <p:cNvSpPr>
              <a:spLocks noEditPoints="1" noChangeArrowheads="1"/>
            </p:cNvSpPr>
            <p:nvPr/>
          </p:nvSpPr>
          <p:spPr bwMode="auto">
            <a:xfrm>
              <a:off x="2950072" y="2676265"/>
              <a:ext cx="48081" cy="47672"/>
            </a:xfrm>
            <a:custGeom>
              <a:avLst/>
              <a:gdLst>
                <a:gd name="T0" fmla="*/ 13 w 26"/>
                <a:gd name="T1" fmla="*/ 0 h 26"/>
                <a:gd name="T2" fmla="*/ 0 w 26"/>
                <a:gd name="T3" fmla="*/ 13 h 26"/>
                <a:gd name="T4" fmla="*/ 13 w 26"/>
                <a:gd name="T5" fmla="*/ 26 h 26"/>
                <a:gd name="T6" fmla="*/ 26 w 26"/>
                <a:gd name="T7" fmla="*/ 13 h 26"/>
                <a:gd name="T8" fmla="*/ 13 w 26"/>
                <a:gd name="T9" fmla="*/ 0 h 26"/>
                <a:gd name="T10" fmla="*/ 13 w 26"/>
                <a:gd name="T11" fmla="*/ 23 h 26"/>
                <a:gd name="T12" fmla="*/ 3 w 26"/>
                <a:gd name="T13" fmla="*/ 13 h 26"/>
                <a:gd name="T14" fmla="*/ 13 w 26"/>
                <a:gd name="T15" fmla="*/ 3 h 26"/>
                <a:gd name="T16" fmla="*/ 23 w 26"/>
                <a:gd name="T17" fmla="*/ 13 h 26"/>
                <a:gd name="T18" fmla="*/ 13 w 26"/>
                <a:gd name="T19" fmla="*/ 23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"/>
                <a:gd name="T31" fmla="*/ 0 h 26"/>
                <a:gd name="T32" fmla="*/ 26 w 26"/>
                <a:gd name="T33" fmla="*/ 26 h 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3"/>
                  </a:moveTo>
                  <a:cubicBezTo>
                    <a:pt x="8" y="23"/>
                    <a:pt x="3" y="18"/>
                    <a:pt x="3" y="13"/>
                  </a:cubicBezTo>
                  <a:cubicBezTo>
                    <a:pt x="3" y="7"/>
                    <a:pt x="8" y="3"/>
                    <a:pt x="13" y="3"/>
                  </a:cubicBezTo>
                  <a:cubicBezTo>
                    <a:pt x="19" y="3"/>
                    <a:pt x="23" y="7"/>
                    <a:pt x="23" y="13"/>
                  </a:cubicBezTo>
                  <a:cubicBezTo>
                    <a:pt x="23" y="18"/>
                    <a:pt x="19" y="23"/>
                    <a:pt x="13" y="23"/>
                  </a:cubicBezTo>
                  <a:close/>
                </a:path>
              </a:pathLst>
            </a:custGeom>
            <a:solidFill>
              <a:srgbClr val="095A96"/>
            </a:solidFill>
            <a:ln>
              <a:noFil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7" name="矩形-2"/>
            <p:cNvSpPr>
              <a:spLocks noEditPoints="1" noChangeArrowheads="1"/>
            </p:cNvSpPr>
            <p:nvPr/>
          </p:nvSpPr>
          <p:spPr bwMode="auto">
            <a:xfrm>
              <a:off x="3058059" y="2645509"/>
              <a:ext cx="40987" cy="39982"/>
            </a:xfrm>
            <a:custGeom>
              <a:avLst/>
              <a:gdLst>
                <a:gd name="T0" fmla="*/ 11 w 22"/>
                <a:gd name="T1" fmla="*/ 0 h 22"/>
                <a:gd name="T2" fmla="*/ 0 w 22"/>
                <a:gd name="T3" fmla="*/ 11 h 22"/>
                <a:gd name="T4" fmla="*/ 11 w 22"/>
                <a:gd name="T5" fmla="*/ 22 h 22"/>
                <a:gd name="T6" fmla="*/ 22 w 22"/>
                <a:gd name="T7" fmla="*/ 11 h 22"/>
                <a:gd name="T8" fmla="*/ 11 w 22"/>
                <a:gd name="T9" fmla="*/ 0 h 22"/>
                <a:gd name="T10" fmla="*/ 11 w 22"/>
                <a:gd name="T11" fmla="*/ 17 h 22"/>
                <a:gd name="T12" fmla="*/ 5 w 22"/>
                <a:gd name="T13" fmla="*/ 11 h 22"/>
                <a:gd name="T14" fmla="*/ 11 w 22"/>
                <a:gd name="T15" fmla="*/ 5 h 22"/>
                <a:gd name="T16" fmla="*/ 17 w 22"/>
                <a:gd name="T17" fmla="*/ 11 h 22"/>
                <a:gd name="T18" fmla="*/ 11 w 22"/>
                <a:gd name="T19" fmla="*/ 17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22"/>
                <a:gd name="T32" fmla="*/ 22 w 22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22">
                  <a:moveTo>
                    <a:pt x="11" y="0"/>
                  </a:move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7" y="22"/>
                    <a:pt x="22" y="17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lose/>
                  <a:moveTo>
                    <a:pt x="11" y="17"/>
                  </a:moveTo>
                  <a:cubicBezTo>
                    <a:pt x="8" y="17"/>
                    <a:pt x="5" y="14"/>
                    <a:pt x="5" y="11"/>
                  </a:cubicBezTo>
                  <a:cubicBezTo>
                    <a:pt x="5" y="8"/>
                    <a:pt x="8" y="5"/>
                    <a:pt x="11" y="5"/>
                  </a:cubicBezTo>
                  <a:cubicBezTo>
                    <a:pt x="14" y="5"/>
                    <a:pt x="17" y="8"/>
                    <a:pt x="17" y="11"/>
                  </a:cubicBezTo>
                  <a:cubicBezTo>
                    <a:pt x="17" y="14"/>
                    <a:pt x="14" y="17"/>
                    <a:pt x="11" y="17"/>
                  </a:cubicBezTo>
                  <a:close/>
                </a:path>
              </a:pathLst>
            </a:custGeom>
            <a:solidFill>
              <a:srgbClr val="095A96"/>
            </a:solidFill>
            <a:ln>
              <a:noFil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8" name="矩形-3"/>
            <p:cNvSpPr>
              <a:spLocks noEditPoints="1" noChangeArrowheads="1"/>
            </p:cNvSpPr>
            <p:nvPr/>
          </p:nvSpPr>
          <p:spPr bwMode="auto">
            <a:xfrm>
              <a:off x="2961107" y="2687799"/>
              <a:ext cx="26011" cy="25373"/>
            </a:xfrm>
            <a:custGeom>
              <a:avLst/>
              <a:gdLst>
                <a:gd name="T0" fmla="*/ 7 w 14"/>
                <a:gd name="T1" fmla="*/ 0 h 14"/>
                <a:gd name="T2" fmla="*/ 0 w 14"/>
                <a:gd name="T3" fmla="*/ 7 h 14"/>
                <a:gd name="T4" fmla="*/ 7 w 14"/>
                <a:gd name="T5" fmla="*/ 14 h 14"/>
                <a:gd name="T6" fmla="*/ 14 w 14"/>
                <a:gd name="T7" fmla="*/ 7 h 14"/>
                <a:gd name="T8" fmla="*/ 7 w 14"/>
                <a:gd name="T9" fmla="*/ 0 h 14"/>
                <a:gd name="T10" fmla="*/ 7 w 14"/>
                <a:gd name="T11" fmla="*/ 10 h 14"/>
                <a:gd name="T12" fmla="*/ 4 w 14"/>
                <a:gd name="T13" fmla="*/ 7 h 14"/>
                <a:gd name="T14" fmla="*/ 7 w 14"/>
                <a:gd name="T15" fmla="*/ 3 h 14"/>
                <a:gd name="T16" fmla="*/ 11 w 14"/>
                <a:gd name="T17" fmla="*/ 7 h 14"/>
                <a:gd name="T18" fmla="*/ 7 w 14"/>
                <a:gd name="T19" fmla="*/ 10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4"/>
                <a:gd name="T32" fmla="*/ 14 w 14"/>
                <a:gd name="T33" fmla="*/ 14 h 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4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  <a:moveTo>
                    <a:pt x="7" y="10"/>
                  </a:moveTo>
                  <a:cubicBezTo>
                    <a:pt x="5" y="10"/>
                    <a:pt x="4" y="9"/>
                    <a:pt x="4" y="7"/>
                  </a:cubicBezTo>
                  <a:cubicBezTo>
                    <a:pt x="4" y="5"/>
                    <a:pt x="5" y="3"/>
                    <a:pt x="7" y="3"/>
                  </a:cubicBezTo>
                  <a:cubicBezTo>
                    <a:pt x="9" y="3"/>
                    <a:pt x="11" y="5"/>
                    <a:pt x="11" y="7"/>
                  </a:cubicBezTo>
                  <a:cubicBezTo>
                    <a:pt x="11" y="9"/>
                    <a:pt x="9" y="10"/>
                    <a:pt x="7" y="10"/>
                  </a:cubicBezTo>
                  <a:close/>
                </a:path>
              </a:pathLst>
            </a:custGeom>
            <a:solidFill>
              <a:srgbClr val="095A96"/>
            </a:solidFill>
            <a:ln>
              <a:noFil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9" name="矩形-4"/>
            <p:cNvSpPr>
              <a:spLocks noEditPoints="1" noChangeArrowheads="1"/>
            </p:cNvSpPr>
            <p:nvPr/>
          </p:nvSpPr>
          <p:spPr bwMode="auto">
            <a:xfrm>
              <a:off x="3037564" y="2625517"/>
              <a:ext cx="81976" cy="79965"/>
            </a:xfrm>
            <a:custGeom>
              <a:avLst/>
              <a:gdLst>
                <a:gd name="T0" fmla="*/ 22 w 44"/>
                <a:gd name="T1" fmla="*/ 0 h 44"/>
                <a:gd name="T2" fmla="*/ 0 w 44"/>
                <a:gd name="T3" fmla="*/ 22 h 44"/>
                <a:gd name="T4" fmla="*/ 22 w 44"/>
                <a:gd name="T5" fmla="*/ 44 h 44"/>
                <a:gd name="T6" fmla="*/ 44 w 44"/>
                <a:gd name="T7" fmla="*/ 22 h 44"/>
                <a:gd name="T8" fmla="*/ 22 w 44"/>
                <a:gd name="T9" fmla="*/ 0 h 44"/>
                <a:gd name="T10" fmla="*/ 22 w 44"/>
                <a:gd name="T11" fmla="*/ 39 h 44"/>
                <a:gd name="T12" fmla="*/ 5 w 44"/>
                <a:gd name="T13" fmla="*/ 22 h 44"/>
                <a:gd name="T14" fmla="*/ 22 w 44"/>
                <a:gd name="T15" fmla="*/ 6 h 44"/>
                <a:gd name="T16" fmla="*/ 39 w 44"/>
                <a:gd name="T17" fmla="*/ 22 h 44"/>
                <a:gd name="T18" fmla="*/ 22 w 44"/>
                <a:gd name="T19" fmla="*/ 39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4"/>
                <a:gd name="T31" fmla="*/ 0 h 44"/>
                <a:gd name="T32" fmla="*/ 44 w 44"/>
                <a:gd name="T33" fmla="*/ 44 h 4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4" h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9"/>
                  </a:moveTo>
                  <a:cubicBezTo>
                    <a:pt x="13" y="39"/>
                    <a:pt x="5" y="31"/>
                    <a:pt x="5" y="22"/>
                  </a:cubicBezTo>
                  <a:cubicBezTo>
                    <a:pt x="5" y="13"/>
                    <a:pt x="13" y="6"/>
                    <a:pt x="22" y="6"/>
                  </a:cubicBezTo>
                  <a:cubicBezTo>
                    <a:pt x="31" y="6"/>
                    <a:pt x="39" y="13"/>
                    <a:pt x="39" y="22"/>
                  </a:cubicBezTo>
                  <a:cubicBezTo>
                    <a:pt x="39" y="31"/>
                    <a:pt x="31" y="39"/>
                    <a:pt x="22" y="39"/>
                  </a:cubicBezTo>
                  <a:close/>
                </a:path>
              </a:pathLst>
            </a:custGeom>
            <a:solidFill>
              <a:srgbClr val="095A96"/>
            </a:solidFill>
            <a:ln>
              <a:noFil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" name="矩形-5"/>
            <p:cNvSpPr>
              <a:spLocks noEditPoints="1" noChangeArrowheads="1"/>
            </p:cNvSpPr>
            <p:nvPr/>
          </p:nvSpPr>
          <p:spPr bwMode="auto">
            <a:xfrm>
              <a:off x="2922565" y="2538633"/>
              <a:ext cx="339724" cy="370608"/>
            </a:xfrm>
            <a:custGeom>
              <a:avLst/>
              <a:gdLst>
                <a:gd name="T0" fmla="*/ 157 w 182"/>
                <a:gd name="T1" fmla="*/ 96 h 204"/>
                <a:gd name="T2" fmla="*/ 153 w 182"/>
                <a:gd name="T3" fmla="*/ 48 h 204"/>
                <a:gd name="T4" fmla="*/ 78 w 182"/>
                <a:gd name="T5" fmla="*/ 0 h 204"/>
                <a:gd name="T6" fmla="*/ 1 w 182"/>
                <a:gd name="T7" fmla="*/ 79 h 204"/>
                <a:gd name="T8" fmla="*/ 0 w 182"/>
                <a:gd name="T9" fmla="*/ 204 h 204"/>
                <a:gd name="T10" fmla="*/ 113 w 182"/>
                <a:gd name="T11" fmla="*/ 176 h 204"/>
                <a:gd name="T12" fmla="*/ 147 w 182"/>
                <a:gd name="T13" fmla="*/ 176 h 204"/>
                <a:gd name="T14" fmla="*/ 147 w 182"/>
                <a:gd name="T15" fmla="*/ 176 h 204"/>
                <a:gd name="T16" fmla="*/ 156 w 182"/>
                <a:gd name="T17" fmla="*/ 151 h 204"/>
                <a:gd name="T18" fmla="*/ 146 w 182"/>
                <a:gd name="T19" fmla="*/ 145 h 204"/>
                <a:gd name="T20" fmla="*/ 156 w 182"/>
                <a:gd name="T21" fmla="*/ 140 h 204"/>
                <a:gd name="T22" fmla="*/ 155 w 182"/>
                <a:gd name="T23" fmla="*/ 138 h 204"/>
                <a:gd name="T24" fmla="*/ 170 w 182"/>
                <a:gd name="T25" fmla="*/ 111 h 204"/>
                <a:gd name="T26" fmla="*/ 62 w 182"/>
                <a:gd name="T27" fmla="*/ 93 h 204"/>
                <a:gd name="T28" fmla="*/ 62 w 182"/>
                <a:gd name="T29" fmla="*/ 102 h 204"/>
                <a:gd name="T30" fmla="*/ 54 w 182"/>
                <a:gd name="T31" fmla="*/ 105 h 204"/>
                <a:gd name="T32" fmla="*/ 48 w 182"/>
                <a:gd name="T33" fmla="*/ 110 h 204"/>
                <a:gd name="T34" fmla="*/ 40 w 182"/>
                <a:gd name="T35" fmla="*/ 107 h 204"/>
                <a:gd name="T36" fmla="*/ 32 w 182"/>
                <a:gd name="T37" fmla="*/ 107 h 204"/>
                <a:gd name="T38" fmla="*/ 28 w 182"/>
                <a:gd name="T39" fmla="*/ 99 h 204"/>
                <a:gd name="T40" fmla="*/ 22 w 182"/>
                <a:gd name="T41" fmla="*/ 93 h 204"/>
                <a:gd name="T42" fmla="*/ 26 w 182"/>
                <a:gd name="T43" fmla="*/ 85 h 204"/>
                <a:gd name="T44" fmla="*/ 26 w 182"/>
                <a:gd name="T45" fmla="*/ 76 h 204"/>
                <a:gd name="T46" fmla="*/ 34 w 182"/>
                <a:gd name="T47" fmla="*/ 73 h 204"/>
                <a:gd name="T48" fmla="*/ 40 w 182"/>
                <a:gd name="T49" fmla="*/ 68 h 204"/>
                <a:gd name="T50" fmla="*/ 48 w 182"/>
                <a:gd name="T51" fmla="*/ 71 h 204"/>
                <a:gd name="T52" fmla="*/ 57 w 182"/>
                <a:gd name="T53" fmla="*/ 71 h 204"/>
                <a:gd name="T54" fmla="*/ 60 w 182"/>
                <a:gd name="T55" fmla="*/ 79 h 204"/>
                <a:gd name="T56" fmla="*/ 66 w 182"/>
                <a:gd name="T57" fmla="*/ 85 h 204"/>
                <a:gd name="T58" fmla="*/ 136 w 182"/>
                <a:gd name="T59" fmla="*/ 77 h 204"/>
                <a:gd name="T60" fmla="*/ 126 w 182"/>
                <a:gd name="T61" fmla="*/ 87 h 204"/>
                <a:gd name="T62" fmla="*/ 121 w 182"/>
                <a:gd name="T63" fmla="*/ 100 h 204"/>
                <a:gd name="T64" fmla="*/ 107 w 182"/>
                <a:gd name="T65" fmla="*/ 100 h 204"/>
                <a:gd name="T66" fmla="*/ 94 w 182"/>
                <a:gd name="T67" fmla="*/ 105 h 204"/>
                <a:gd name="T68" fmla="*/ 83 w 182"/>
                <a:gd name="T69" fmla="*/ 96 h 204"/>
                <a:gd name="T70" fmla="*/ 70 w 182"/>
                <a:gd name="T71" fmla="*/ 91 h 204"/>
                <a:gd name="T72" fmla="*/ 70 w 182"/>
                <a:gd name="T73" fmla="*/ 77 h 204"/>
                <a:gd name="T74" fmla="*/ 64 w 182"/>
                <a:gd name="T75" fmla="*/ 64 h 204"/>
                <a:gd name="T76" fmla="*/ 74 w 182"/>
                <a:gd name="T77" fmla="*/ 53 h 204"/>
                <a:gd name="T78" fmla="*/ 79 w 182"/>
                <a:gd name="T79" fmla="*/ 40 h 204"/>
                <a:gd name="T80" fmla="*/ 94 w 182"/>
                <a:gd name="T81" fmla="*/ 40 h 204"/>
                <a:gd name="T82" fmla="*/ 107 w 182"/>
                <a:gd name="T83" fmla="*/ 35 h 204"/>
                <a:gd name="T84" fmla="*/ 117 w 182"/>
                <a:gd name="T85" fmla="*/ 44 h 204"/>
                <a:gd name="T86" fmla="*/ 130 w 182"/>
                <a:gd name="T87" fmla="*/ 49 h 204"/>
                <a:gd name="T88" fmla="*/ 130 w 182"/>
                <a:gd name="T89" fmla="*/ 64 h 204"/>
                <a:gd name="T90" fmla="*/ 136 w 182"/>
                <a:gd name="T91" fmla="*/ 77 h 2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82"/>
                <a:gd name="T139" fmla="*/ 0 h 204"/>
                <a:gd name="T140" fmla="*/ 182 w 182"/>
                <a:gd name="T141" fmla="*/ 204 h 20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82" h="204">
                  <a:moveTo>
                    <a:pt x="170" y="111"/>
                  </a:moveTo>
                  <a:cubicBezTo>
                    <a:pt x="166" y="107"/>
                    <a:pt x="160" y="102"/>
                    <a:pt x="157" y="96"/>
                  </a:cubicBezTo>
                  <a:cubicBezTo>
                    <a:pt x="153" y="87"/>
                    <a:pt x="158" y="79"/>
                    <a:pt x="157" y="70"/>
                  </a:cubicBezTo>
                  <a:cubicBezTo>
                    <a:pt x="157" y="63"/>
                    <a:pt x="155" y="54"/>
                    <a:pt x="153" y="48"/>
                  </a:cubicBezTo>
                  <a:cubicBezTo>
                    <a:pt x="149" y="37"/>
                    <a:pt x="142" y="28"/>
                    <a:pt x="133" y="21"/>
                  </a:cubicBezTo>
                  <a:cubicBezTo>
                    <a:pt x="119" y="8"/>
                    <a:pt x="100" y="0"/>
                    <a:pt x="78" y="0"/>
                  </a:cubicBezTo>
                  <a:cubicBezTo>
                    <a:pt x="35" y="0"/>
                    <a:pt x="0" y="32"/>
                    <a:pt x="0" y="71"/>
                  </a:cubicBezTo>
                  <a:cubicBezTo>
                    <a:pt x="0" y="74"/>
                    <a:pt x="0" y="77"/>
                    <a:pt x="1" y="79"/>
                  </a:cubicBezTo>
                  <a:cubicBezTo>
                    <a:pt x="1" y="96"/>
                    <a:pt x="6" y="117"/>
                    <a:pt x="22" y="139"/>
                  </a:cubicBezTo>
                  <a:cubicBezTo>
                    <a:pt x="22" y="139"/>
                    <a:pt x="43" y="182"/>
                    <a:pt x="0" y="204"/>
                  </a:cubicBezTo>
                  <a:cubicBezTo>
                    <a:pt x="95" y="204"/>
                    <a:pt x="95" y="204"/>
                    <a:pt x="95" y="204"/>
                  </a:cubicBezTo>
                  <a:cubicBezTo>
                    <a:pt x="95" y="204"/>
                    <a:pt x="102" y="176"/>
                    <a:pt x="113" y="176"/>
                  </a:cubicBezTo>
                  <a:cubicBezTo>
                    <a:pt x="123" y="176"/>
                    <a:pt x="133" y="177"/>
                    <a:pt x="142" y="176"/>
                  </a:cubicBezTo>
                  <a:cubicBezTo>
                    <a:pt x="144" y="177"/>
                    <a:pt x="146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54" y="173"/>
                    <a:pt x="149" y="157"/>
                    <a:pt x="149" y="157"/>
                  </a:cubicBezTo>
                  <a:cubicBezTo>
                    <a:pt x="153" y="155"/>
                    <a:pt x="156" y="153"/>
                    <a:pt x="156" y="151"/>
                  </a:cubicBezTo>
                  <a:cubicBezTo>
                    <a:pt x="156" y="150"/>
                    <a:pt x="156" y="150"/>
                    <a:pt x="156" y="150"/>
                  </a:cubicBezTo>
                  <a:cubicBezTo>
                    <a:pt x="156" y="148"/>
                    <a:pt x="152" y="146"/>
                    <a:pt x="146" y="145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53" y="145"/>
                    <a:pt x="156" y="143"/>
                    <a:pt x="156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56" y="139"/>
                    <a:pt x="156" y="138"/>
                    <a:pt x="155" y="138"/>
                  </a:cubicBezTo>
                  <a:cubicBezTo>
                    <a:pt x="156" y="135"/>
                    <a:pt x="159" y="121"/>
                    <a:pt x="160" y="121"/>
                  </a:cubicBezTo>
                  <a:cubicBezTo>
                    <a:pt x="182" y="119"/>
                    <a:pt x="170" y="111"/>
                    <a:pt x="170" y="111"/>
                  </a:cubicBezTo>
                  <a:close/>
                  <a:moveTo>
                    <a:pt x="66" y="93"/>
                  </a:moveTo>
                  <a:cubicBezTo>
                    <a:pt x="62" y="93"/>
                    <a:pt x="62" y="93"/>
                    <a:pt x="62" y="93"/>
                  </a:cubicBezTo>
                  <a:cubicBezTo>
                    <a:pt x="62" y="95"/>
                    <a:pt x="61" y="97"/>
                    <a:pt x="60" y="99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2" y="106"/>
                    <a:pt x="50" y="107"/>
                    <a:pt x="48" y="107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40" y="107"/>
                    <a:pt x="40" y="107"/>
                    <a:pt x="40" y="107"/>
                  </a:cubicBezTo>
                  <a:cubicBezTo>
                    <a:pt x="38" y="107"/>
                    <a:pt x="36" y="106"/>
                    <a:pt x="34" y="105"/>
                  </a:cubicBezTo>
                  <a:cubicBezTo>
                    <a:pt x="32" y="107"/>
                    <a:pt x="32" y="107"/>
                    <a:pt x="32" y="107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97"/>
                    <a:pt x="26" y="95"/>
                    <a:pt x="26" y="93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26" y="83"/>
                    <a:pt x="27" y="81"/>
                    <a:pt x="28" y="7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36" y="72"/>
                    <a:pt x="38" y="71"/>
                    <a:pt x="40" y="71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0" y="71"/>
                    <a:pt x="52" y="72"/>
                    <a:pt x="54" y="73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61" y="81"/>
                    <a:pt x="62" y="83"/>
                    <a:pt x="63" y="85"/>
                  </a:cubicBezTo>
                  <a:cubicBezTo>
                    <a:pt x="66" y="85"/>
                    <a:pt x="66" y="85"/>
                    <a:pt x="66" y="85"/>
                  </a:cubicBezTo>
                  <a:lnTo>
                    <a:pt x="66" y="93"/>
                  </a:lnTo>
                  <a:close/>
                  <a:moveTo>
                    <a:pt x="136" y="77"/>
                  </a:moveTo>
                  <a:cubicBezTo>
                    <a:pt x="130" y="77"/>
                    <a:pt x="130" y="77"/>
                    <a:pt x="130" y="77"/>
                  </a:cubicBezTo>
                  <a:cubicBezTo>
                    <a:pt x="129" y="80"/>
                    <a:pt x="128" y="84"/>
                    <a:pt x="126" y="87"/>
                  </a:cubicBezTo>
                  <a:cubicBezTo>
                    <a:pt x="130" y="91"/>
                    <a:pt x="130" y="91"/>
                    <a:pt x="130" y="91"/>
                  </a:cubicBezTo>
                  <a:cubicBezTo>
                    <a:pt x="121" y="100"/>
                    <a:pt x="121" y="100"/>
                    <a:pt x="121" y="100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14" y="98"/>
                    <a:pt x="110" y="99"/>
                    <a:pt x="107" y="100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94" y="100"/>
                    <a:pt x="94" y="100"/>
                    <a:pt x="94" y="100"/>
                  </a:cubicBezTo>
                  <a:cubicBezTo>
                    <a:pt x="90" y="100"/>
                    <a:pt x="86" y="98"/>
                    <a:pt x="83" y="96"/>
                  </a:cubicBezTo>
                  <a:cubicBezTo>
                    <a:pt x="79" y="100"/>
                    <a:pt x="79" y="100"/>
                    <a:pt x="79" y="10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2" y="84"/>
                    <a:pt x="71" y="81"/>
                    <a:pt x="70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0"/>
                    <a:pt x="72" y="56"/>
                    <a:pt x="74" y="53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86" y="42"/>
                    <a:pt x="90" y="41"/>
                    <a:pt x="94" y="40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107" y="35"/>
                    <a:pt x="107" y="35"/>
                    <a:pt x="107" y="35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0" y="41"/>
                    <a:pt x="114" y="42"/>
                    <a:pt x="117" y="44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7"/>
                    <a:pt x="130" y="60"/>
                    <a:pt x="130" y="64"/>
                  </a:cubicBezTo>
                  <a:cubicBezTo>
                    <a:pt x="136" y="64"/>
                    <a:pt x="136" y="64"/>
                    <a:pt x="136" y="64"/>
                  </a:cubicBezTo>
                  <a:lnTo>
                    <a:pt x="136" y="77"/>
                  </a:lnTo>
                  <a:close/>
                </a:path>
              </a:pathLst>
            </a:custGeom>
            <a:solidFill>
              <a:srgbClr val="095A96"/>
            </a:solidFill>
            <a:ln>
              <a:noFil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776686" y="2587747"/>
            <a:ext cx="247073" cy="308841"/>
            <a:chOff x="5776686" y="2587747"/>
            <a:chExt cx="247073" cy="308841"/>
          </a:xfrm>
        </p:grpSpPr>
        <p:sp>
          <p:nvSpPr>
            <p:cNvPr id="22" name="矩形-1"/>
            <p:cNvSpPr>
              <a:spLocks noChangeArrowheads="1"/>
            </p:cNvSpPr>
            <p:nvPr/>
          </p:nvSpPr>
          <p:spPr bwMode="auto">
            <a:xfrm>
              <a:off x="5868556" y="2587747"/>
              <a:ext cx="62639" cy="308841"/>
            </a:xfrm>
            <a:custGeom>
              <a:avLst/>
              <a:gdLst>
                <a:gd name="T0" fmla="*/ 64 w 64"/>
                <a:gd name="T1" fmla="*/ 289 h 321"/>
                <a:gd name="T2" fmla="*/ 32 w 64"/>
                <a:gd name="T3" fmla="*/ 321 h 321"/>
                <a:gd name="T4" fmla="*/ 0 w 64"/>
                <a:gd name="T5" fmla="*/ 289 h 321"/>
                <a:gd name="T6" fmla="*/ 0 w 64"/>
                <a:gd name="T7" fmla="*/ 32 h 321"/>
                <a:gd name="T8" fmla="*/ 32 w 64"/>
                <a:gd name="T9" fmla="*/ 0 h 321"/>
                <a:gd name="T10" fmla="*/ 64 w 64"/>
                <a:gd name="T11" fmla="*/ 32 h 321"/>
                <a:gd name="T12" fmla="*/ 64 w 64"/>
                <a:gd name="T13" fmla="*/ 289 h 3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21"/>
                <a:gd name="T23" fmla="*/ 64 w 64"/>
                <a:gd name="T24" fmla="*/ 321 h 3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21">
                  <a:moveTo>
                    <a:pt x="64" y="289"/>
                  </a:moveTo>
                  <a:cubicBezTo>
                    <a:pt x="64" y="307"/>
                    <a:pt x="49" y="321"/>
                    <a:pt x="32" y="321"/>
                  </a:cubicBezTo>
                  <a:cubicBezTo>
                    <a:pt x="14" y="321"/>
                    <a:pt x="0" y="307"/>
                    <a:pt x="0" y="28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lnTo>
                    <a:pt x="64" y="289"/>
                  </a:lnTo>
                  <a:close/>
                </a:path>
              </a:pathLst>
            </a:custGeom>
            <a:solidFill>
              <a:srgbClr val="00A2A8"/>
            </a:solidFill>
            <a:ln w="9525" cmpd="sng">
              <a:solidFill>
                <a:srgbClr val="00A2A8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3" name="矩形-2"/>
            <p:cNvSpPr>
              <a:spLocks noChangeArrowheads="1"/>
            </p:cNvSpPr>
            <p:nvPr/>
          </p:nvSpPr>
          <p:spPr bwMode="auto">
            <a:xfrm>
              <a:off x="5776686" y="2776180"/>
              <a:ext cx="61943" cy="120408"/>
            </a:xfrm>
            <a:custGeom>
              <a:avLst/>
              <a:gdLst>
                <a:gd name="T0" fmla="*/ 63 w 63"/>
                <a:gd name="T1" fmla="*/ 93 h 125"/>
                <a:gd name="T2" fmla="*/ 32 w 63"/>
                <a:gd name="T3" fmla="*/ 125 h 125"/>
                <a:gd name="T4" fmla="*/ 0 w 63"/>
                <a:gd name="T5" fmla="*/ 93 h 125"/>
                <a:gd name="T6" fmla="*/ 0 w 63"/>
                <a:gd name="T7" fmla="*/ 32 h 125"/>
                <a:gd name="T8" fmla="*/ 32 w 63"/>
                <a:gd name="T9" fmla="*/ 0 h 125"/>
                <a:gd name="T10" fmla="*/ 63 w 63"/>
                <a:gd name="T11" fmla="*/ 32 h 125"/>
                <a:gd name="T12" fmla="*/ 63 w 63"/>
                <a:gd name="T13" fmla="*/ 93 h 1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125"/>
                <a:gd name="T23" fmla="*/ 63 w 63"/>
                <a:gd name="T24" fmla="*/ 125 h 1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125">
                  <a:moveTo>
                    <a:pt x="63" y="93"/>
                  </a:moveTo>
                  <a:cubicBezTo>
                    <a:pt x="63" y="111"/>
                    <a:pt x="49" y="125"/>
                    <a:pt x="32" y="125"/>
                  </a:cubicBezTo>
                  <a:cubicBezTo>
                    <a:pt x="14" y="125"/>
                    <a:pt x="0" y="111"/>
                    <a:pt x="0" y="9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3" y="14"/>
                    <a:pt x="63" y="32"/>
                  </a:cubicBezTo>
                  <a:lnTo>
                    <a:pt x="63" y="93"/>
                  </a:lnTo>
                  <a:close/>
                </a:path>
              </a:pathLst>
            </a:custGeom>
            <a:solidFill>
              <a:srgbClr val="00A2A8"/>
            </a:solidFill>
            <a:ln w="9525" cmpd="sng">
              <a:solidFill>
                <a:srgbClr val="00A2A8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4" name="矩形-3"/>
            <p:cNvSpPr>
              <a:spLocks noChangeArrowheads="1"/>
            </p:cNvSpPr>
            <p:nvPr/>
          </p:nvSpPr>
          <p:spPr bwMode="auto">
            <a:xfrm>
              <a:off x="5961120" y="2687066"/>
              <a:ext cx="62639" cy="209522"/>
            </a:xfrm>
            <a:custGeom>
              <a:avLst/>
              <a:gdLst>
                <a:gd name="T0" fmla="*/ 64 w 64"/>
                <a:gd name="T1" fmla="*/ 186 h 218"/>
                <a:gd name="T2" fmla="*/ 32 w 64"/>
                <a:gd name="T3" fmla="*/ 218 h 218"/>
                <a:gd name="T4" fmla="*/ 0 w 64"/>
                <a:gd name="T5" fmla="*/ 186 h 218"/>
                <a:gd name="T6" fmla="*/ 0 w 64"/>
                <a:gd name="T7" fmla="*/ 32 h 218"/>
                <a:gd name="T8" fmla="*/ 32 w 64"/>
                <a:gd name="T9" fmla="*/ 0 h 218"/>
                <a:gd name="T10" fmla="*/ 64 w 64"/>
                <a:gd name="T11" fmla="*/ 32 h 218"/>
                <a:gd name="T12" fmla="*/ 64 w 64"/>
                <a:gd name="T13" fmla="*/ 18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218"/>
                <a:gd name="T23" fmla="*/ 64 w 64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218">
                  <a:moveTo>
                    <a:pt x="64" y="186"/>
                  </a:moveTo>
                  <a:cubicBezTo>
                    <a:pt x="64" y="204"/>
                    <a:pt x="49" y="218"/>
                    <a:pt x="32" y="218"/>
                  </a:cubicBezTo>
                  <a:cubicBezTo>
                    <a:pt x="14" y="218"/>
                    <a:pt x="0" y="204"/>
                    <a:pt x="0" y="18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lnTo>
                    <a:pt x="64" y="186"/>
                  </a:lnTo>
                  <a:close/>
                </a:path>
              </a:pathLst>
            </a:custGeom>
            <a:solidFill>
              <a:srgbClr val="00A2A8"/>
            </a:solidFill>
            <a:ln w="9525" cmpd="sng">
              <a:solidFill>
                <a:srgbClr val="00A2A8"/>
              </a:solidFill>
              <a:bevel/>
            </a:ln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47476" y="2827916"/>
            <a:ext cx="1080000" cy="1080000"/>
            <a:chOff x="947476" y="2827916"/>
            <a:chExt cx="1328025" cy="1180334"/>
          </a:xfrm>
        </p:grpSpPr>
        <p:sp>
          <p:nvSpPr>
            <p:cNvPr id="26" name="矩形-2"/>
            <p:cNvSpPr/>
            <p:nvPr/>
          </p:nvSpPr>
          <p:spPr bwMode="auto">
            <a:xfrm>
              <a:off x="947476" y="2827916"/>
              <a:ext cx="1328025" cy="1180334"/>
            </a:xfrm>
            <a:prstGeom prst="ellipse">
              <a:avLst/>
            </a:prstGeom>
            <a:solidFill>
              <a:srgbClr val="095A96"/>
            </a:solidFill>
            <a:ln>
              <a:solidFill>
                <a:srgbClr val="095A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000" dirty="0">
                <a:solidFill>
                  <a:srgbClr val="030304"/>
                </a:solidFill>
                <a:ea typeface="胡晓波美心常规体" panose="02010600030101010101" pitchFamily="2" charset="-122"/>
                <a:sym typeface="Bebas" pitchFamily="2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008573" y="3019803"/>
              <a:ext cx="1217720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两 票</a:t>
              </a:r>
              <a:endPara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739408" y="2827916"/>
            <a:ext cx="1080000" cy="1080000"/>
            <a:chOff x="6739408" y="2827916"/>
            <a:chExt cx="1328025" cy="1180334"/>
          </a:xfrm>
        </p:grpSpPr>
        <p:sp>
          <p:nvSpPr>
            <p:cNvPr id="29" name="矩形-1"/>
            <p:cNvSpPr/>
            <p:nvPr/>
          </p:nvSpPr>
          <p:spPr bwMode="auto">
            <a:xfrm>
              <a:off x="6739408" y="2827916"/>
              <a:ext cx="1328025" cy="1180334"/>
            </a:xfrm>
            <a:prstGeom prst="ellipse">
              <a:avLst/>
            </a:prstGeom>
            <a:solidFill>
              <a:srgbClr val="00A2A8"/>
            </a:solidFill>
            <a:ln>
              <a:solidFill>
                <a:srgbClr val="00A2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2000" dirty="0">
                <a:solidFill>
                  <a:srgbClr val="030304"/>
                </a:solidFill>
                <a:ea typeface="胡晓波美心常规体" panose="02010600030101010101" pitchFamily="2" charset="-122"/>
                <a:sym typeface="Bebas" pitchFamily="2" charset="0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792742" y="3049625"/>
              <a:ext cx="1217720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8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 制</a:t>
              </a:r>
              <a:endPara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18960" y="1301268"/>
            <a:ext cx="7706080" cy="663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杜绝无票作业，所有施工现场，都严格执行了工作票双签发，工作派工单，做到有据可查，同时规范了“两票”填写， “两票”的合格率较去年明显提高并按规定进行了奖惩兑现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22355" y="3094418"/>
            <a:ext cx="1628208" cy="113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交接班制</a:t>
            </a:r>
            <a:endParaRPr lang="zh-CN" altLang="en-US" sz="1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巡回检查制</a:t>
            </a:r>
            <a:endParaRPr lang="zh-CN" altLang="en-US" sz="1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设备定期试验轮换制</a:t>
            </a:r>
            <a:endParaRPr lang="zh-CN" altLang="en-US" sz="1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5" name="图片 34"/>
          <p:cNvPicPr/>
          <p:nvPr/>
        </p:nvPicPr>
        <p:blipFill>
          <a:blip r:embed="rId1" cstate="screen"/>
          <a:stretch>
            <a:fillRect/>
          </a:stretch>
        </p:blipFill>
        <p:spPr>
          <a:xfrm>
            <a:off x="4177818" y="2807711"/>
            <a:ext cx="1008000" cy="1008000"/>
          </a:xfrm>
          <a:prstGeom prst="ellipse">
            <a:avLst/>
          </a:prstGeom>
          <a:ln w="3810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 uiExpand="1" build="p"/>
      <p:bldP spid="33" grpId="0"/>
      <p:bldP spid="3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强化安全风险预控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5760287" y="7763978"/>
            <a:ext cx="301794" cy="0"/>
          </a:xfrm>
          <a:prstGeom prst="line">
            <a:avLst/>
          </a:prstGeom>
          <a:ln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241300" y="1281175"/>
            <a:ext cx="8597900" cy="3659969"/>
            <a:chOff x="228263" y="1483533"/>
            <a:chExt cx="8597900" cy="3659969"/>
          </a:xfrm>
        </p:grpSpPr>
        <p:grpSp>
          <p:nvGrpSpPr>
            <p:cNvPr id="25" name="组合 24"/>
            <p:cNvGrpSpPr/>
            <p:nvPr/>
          </p:nvGrpSpPr>
          <p:grpSpPr>
            <a:xfrm>
              <a:off x="3113801" y="3172806"/>
              <a:ext cx="389981" cy="389981"/>
              <a:chOff x="5580790" y="1549496"/>
              <a:chExt cx="389981" cy="389981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5580790" y="1549496"/>
                <a:ext cx="389981" cy="389981"/>
              </a:xfrm>
              <a:prstGeom prst="ellipse">
                <a:avLst/>
              </a:prstGeom>
              <a:solidFill>
                <a:srgbClr val="095A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584061" y="1582904"/>
                <a:ext cx="383438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02</a:t>
                </a:r>
                <a:endParaRPr lang="zh-CN" altLang="en-US" sz="15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4294970" y="2588235"/>
              <a:ext cx="389981" cy="389981"/>
              <a:chOff x="5878988" y="2571021"/>
              <a:chExt cx="389981" cy="389981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5878988" y="2571021"/>
                <a:ext cx="389981" cy="389981"/>
              </a:xfrm>
              <a:prstGeom prst="ellipse">
                <a:avLst/>
              </a:prstGeom>
              <a:solidFill>
                <a:srgbClr val="095A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879053" y="2604429"/>
                <a:ext cx="389850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03</a:t>
                </a:r>
                <a:endParaRPr lang="zh-CN" altLang="en-US" sz="15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5861554" y="4099706"/>
              <a:ext cx="389981" cy="389981"/>
              <a:chOff x="5401930" y="3704685"/>
              <a:chExt cx="389981" cy="389981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5401930" y="3704685"/>
                <a:ext cx="389981" cy="389981"/>
              </a:xfrm>
              <a:prstGeom prst="ellipse">
                <a:avLst/>
              </a:prstGeom>
              <a:solidFill>
                <a:srgbClr val="00A2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01995" y="3738093"/>
                <a:ext cx="389850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05</a:t>
                </a:r>
                <a:endParaRPr lang="zh-CN" altLang="en-US" sz="15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5521203" y="3164569"/>
              <a:ext cx="389981" cy="389981"/>
              <a:chOff x="2402449" y="2934550"/>
              <a:chExt cx="389981" cy="389981"/>
            </a:xfrm>
          </p:grpSpPr>
          <p:sp>
            <p:nvSpPr>
              <p:cNvPr id="38" name="椭圆 37"/>
              <p:cNvSpPr/>
              <p:nvPr/>
            </p:nvSpPr>
            <p:spPr>
              <a:xfrm flipH="1">
                <a:off x="2402449" y="2934550"/>
                <a:ext cx="389981" cy="389981"/>
              </a:xfrm>
              <a:prstGeom prst="ellipse">
                <a:avLst/>
              </a:prstGeom>
              <a:solidFill>
                <a:srgbClr val="095A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flipH="1">
                <a:off x="2405720" y="2967958"/>
                <a:ext cx="383438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04</a:t>
                </a:r>
                <a:endParaRPr lang="zh-CN" altLang="en-US" sz="15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2596016" y="4150303"/>
              <a:ext cx="389981" cy="389981"/>
              <a:chOff x="2881201" y="1792947"/>
              <a:chExt cx="389981" cy="389981"/>
            </a:xfrm>
          </p:grpSpPr>
          <p:sp>
            <p:nvSpPr>
              <p:cNvPr id="42" name="椭圆 41"/>
              <p:cNvSpPr/>
              <p:nvPr/>
            </p:nvSpPr>
            <p:spPr>
              <a:xfrm flipH="1">
                <a:off x="2881201" y="1792947"/>
                <a:ext cx="389981" cy="389981"/>
              </a:xfrm>
              <a:prstGeom prst="ellipse">
                <a:avLst/>
              </a:prstGeom>
              <a:solidFill>
                <a:srgbClr val="00A2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flipH="1">
                <a:off x="2895693" y="1826355"/>
                <a:ext cx="360996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01</a:t>
                </a:r>
                <a:endParaRPr lang="zh-CN" altLang="en-US" sz="15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5" name="矩形 44"/>
            <p:cNvSpPr/>
            <p:nvPr/>
          </p:nvSpPr>
          <p:spPr>
            <a:xfrm>
              <a:off x="228263" y="4070762"/>
              <a:ext cx="2278982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严格执行隐患五级排查制度，岗位、班组、区队车间重点强化安全，科室、公司重点强化生产系统、灾害治理等系统性隐患排查整治</a:t>
              </a:r>
              <a:endParaRPr lang="zh-CN" altLang="zh-CN" sz="1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91473" y="3780100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z="1200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规范隐患排查治理</a:t>
              </a:r>
              <a:endParaRPr lang="zh-CN" altLang="en-US" sz="12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6105397" y="2822308"/>
              <a:ext cx="2720766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建立完善员工安全行为规范，安全知识抽查考试，推行岗位区域安全责任制，增强“我的安全我负责”的思想自觉和行动自觉</a:t>
              </a:r>
              <a:endParaRPr lang="zh-CN" altLang="zh-CN" sz="1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35183" y="2582263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solidFill>
                    <a:srgbClr val="095A9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规范员工安全行为</a:t>
              </a:r>
              <a:endPara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75215" y="2720763"/>
              <a:ext cx="2627750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针对专家评价查出的隐患，确保问题及时整改到位。凡整改不力、追究相关单位和人员责任</a:t>
              </a:r>
              <a:endParaRPr lang="zh-CN" altLang="zh-CN" sz="1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404625" y="2430101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solidFill>
                    <a:srgbClr val="095A9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规范安全技术评价</a:t>
              </a:r>
              <a:endPara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3433195" y="1774195"/>
              <a:ext cx="2672202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认真开展公司科室系统风险评估、区队车间区域风险评估、班组重点工序风险评估和岗位风险评估</a:t>
              </a:r>
              <a:endParaRPr lang="zh-CN" altLang="zh-CN" sz="1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433195" y="1483533"/>
              <a:ext cx="17235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solidFill>
                    <a:srgbClr val="095A9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规范“四级”风险评估</a:t>
              </a:r>
              <a:endParaRPr lang="zh-CN" altLang="en-US" sz="1200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6446600" y="4146777"/>
              <a:ext cx="2132030" cy="8730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完善安全生产调度指挥信息系统和安全生产监测监控系统，科学确定重要参数安全预警指标，健全风险预警响应机制</a:t>
              </a:r>
              <a:endParaRPr lang="zh-CN" altLang="zh-CN" sz="1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46600" y="3856115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提升监测预警能力</a:t>
              </a:r>
              <a:endParaRPr lang="zh-CN" altLang="en-US" sz="1200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14" name="组合 113"/>
            <p:cNvGrpSpPr/>
            <p:nvPr/>
          </p:nvGrpSpPr>
          <p:grpSpPr>
            <a:xfrm>
              <a:off x="3301742" y="3111160"/>
              <a:ext cx="2361116" cy="2032342"/>
              <a:chOff x="3269568" y="2457450"/>
              <a:chExt cx="2604864" cy="2174691"/>
            </a:xfrm>
          </p:grpSpPr>
          <p:sp>
            <p:nvSpPr>
              <p:cNvPr id="169" name="Oval 4"/>
              <p:cNvSpPr/>
              <p:nvPr/>
            </p:nvSpPr>
            <p:spPr bwMode="auto">
              <a:xfrm>
                <a:off x="3639910" y="2760771"/>
                <a:ext cx="1871370" cy="187137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1865"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  <p:grpSp>
            <p:nvGrpSpPr>
              <p:cNvPr id="170" name="Group 1"/>
              <p:cNvGrpSpPr/>
              <p:nvPr/>
            </p:nvGrpSpPr>
            <p:grpSpPr>
              <a:xfrm>
                <a:off x="3269568" y="2769161"/>
                <a:ext cx="2232708" cy="1729661"/>
                <a:chOff x="4359424" y="3692215"/>
                <a:chExt cx="2976945" cy="2306214"/>
              </a:xfrm>
              <a:solidFill>
                <a:schemeClr val="tx2">
                  <a:lumMod val="60000"/>
                  <a:lumOff val="40000"/>
                </a:schemeClr>
              </a:solidFill>
            </p:grpSpPr>
            <p:sp>
              <p:nvSpPr>
                <p:cNvPr id="173" name="Freeform: Shape 5"/>
                <p:cNvSpPr/>
                <p:nvPr/>
              </p:nvSpPr>
              <p:spPr bwMode="auto">
                <a:xfrm>
                  <a:off x="5481366" y="5974438"/>
                  <a:ext cx="7634" cy="0"/>
                </a:xfrm>
                <a:custGeom>
                  <a:avLst/>
                  <a:gdLst>
                    <a:gd name="T0" fmla="*/ 1 w 1"/>
                    <a:gd name="T1" fmla="*/ 0 w 1"/>
                    <a:gd name="T2" fmla="*/ 1 w 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74" name="Freeform: Shape 6"/>
                <p:cNvSpPr/>
                <p:nvPr/>
              </p:nvSpPr>
              <p:spPr bwMode="auto">
                <a:xfrm>
                  <a:off x="6891437" y="4030001"/>
                  <a:ext cx="69795" cy="38169"/>
                </a:xfrm>
                <a:custGeom>
                  <a:avLst/>
                  <a:gdLst>
                    <a:gd name="T0" fmla="*/ 1 w 9"/>
                    <a:gd name="T1" fmla="*/ 1 h 5"/>
                    <a:gd name="T2" fmla="*/ 2 w 9"/>
                    <a:gd name="T3" fmla="*/ 4 h 5"/>
                    <a:gd name="T4" fmla="*/ 5 w 9"/>
                    <a:gd name="T5" fmla="*/ 4 h 5"/>
                    <a:gd name="T6" fmla="*/ 7 w 9"/>
                    <a:gd name="T7" fmla="*/ 4 h 5"/>
                    <a:gd name="T8" fmla="*/ 9 w 9"/>
                    <a:gd name="T9" fmla="*/ 5 h 5"/>
                    <a:gd name="T10" fmla="*/ 5 w 9"/>
                    <a:gd name="T11" fmla="*/ 1 h 5"/>
                    <a:gd name="T12" fmla="*/ 2 w 9"/>
                    <a:gd name="T13" fmla="*/ 0 h 5"/>
                    <a:gd name="T14" fmla="*/ 1 w 9"/>
                    <a:gd name="T15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5">
                      <a:moveTo>
                        <a:pt x="1" y="1"/>
                      </a:moveTo>
                      <a:cubicBezTo>
                        <a:pt x="2" y="2"/>
                        <a:pt x="2" y="2"/>
                        <a:pt x="2" y="4"/>
                      </a:cubicBezTo>
                      <a:cubicBezTo>
                        <a:pt x="3" y="5"/>
                        <a:pt x="4" y="4"/>
                        <a:pt x="5" y="4"/>
                      </a:cubicBezTo>
                      <a:cubicBezTo>
                        <a:pt x="5" y="3"/>
                        <a:pt x="5" y="3"/>
                        <a:pt x="7" y="4"/>
                      </a:cubicBezTo>
                      <a:cubicBezTo>
                        <a:pt x="8" y="5"/>
                        <a:pt x="8" y="5"/>
                        <a:pt x="9" y="5"/>
                      </a:cubicBezTo>
                      <a:cubicBezTo>
                        <a:pt x="7" y="4"/>
                        <a:pt x="6" y="2"/>
                        <a:pt x="5" y="1"/>
                      </a:cubicBezTo>
                      <a:cubicBezTo>
                        <a:pt x="4" y="1"/>
                        <a:pt x="3" y="1"/>
                        <a:pt x="2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75" name="Freeform: Shape 7"/>
                <p:cNvSpPr/>
                <p:nvPr/>
              </p:nvSpPr>
              <p:spPr bwMode="auto">
                <a:xfrm>
                  <a:off x="6852177" y="4084529"/>
                  <a:ext cx="39260" cy="45803"/>
                </a:xfrm>
                <a:custGeom>
                  <a:avLst/>
                  <a:gdLst>
                    <a:gd name="T0" fmla="*/ 5 w 5"/>
                    <a:gd name="T1" fmla="*/ 5 h 6"/>
                    <a:gd name="T2" fmla="*/ 0 w 5"/>
                    <a:gd name="T3" fmla="*/ 3 h 6"/>
                    <a:gd name="T4" fmla="*/ 5 w 5"/>
                    <a:gd name="T5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" h="6">
                      <a:moveTo>
                        <a:pt x="5" y="5"/>
                      </a:moveTo>
                      <a:cubicBezTo>
                        <a:pt x="5" y="4"/>
                        <a:pt x="1" y="0"/>
                        <a:pt x="0" y="3"/>
                      </a:cubicBezTo>
                      <a:cubicBezTo>
                        <a:pt x="0" y="4"/>
                        <a:pt x="4" y="6"/>
                        <a:pt x="5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76" name="Freeform: Shape 8"/>
                <p:cNvSpPr/>
                <p:nvPr/>
              </p:nvSpPr>
              <p:spPr bwMode="auto">
                <a:xfrm>
                  <a:off x="4907741" y="4681055"/>
                  <a:ext cx="45803" cy="92696"/>
                </a:xfrm>
                <a:custGeom>
                  <a:avLst/>
                  <a:gdLst>
                    <a:gd name="T0" fmla="*/ 2 w 6"/>
                    <a:gd name="T1" fmla="*/ 9 h 12"/>
                    <a:gd name="T2" fmla="*/ 5 w 6"/>
                    <a:gd name="T3" fmla="*/ 11 h 12"/>
                    <a:gd name="T4" fmla="*/ 3 w 6"/>
                    <a:gd name="T5" fmla="*/ 6 h 12"/>
                    <a:gd name="T6" fmla="*/ 1 w 6"/>
                    <a:gd name="T7" fmla="*/ 1 h 12"/>
                    <a:gd name="T8" fmla="*/ 1 w 6"/>
                    <a:gd name="T9" fmla="*/ 0 h 12"/>
                    <a:gd name="T10" fmla="*/ 0 w 6"/>
                    <a:gd name="T11" fmla="*/ 4 h 12"/>
                    <a:gd name="T12" fmla="*/ 1 w 6"/>
                    <a:gd name="T13" fmla="*/ 7 h 12"/>
                    <a:gd name="T14" fmla="*/ 2 w 6"/>
                    <a:gd name="T15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" h="12">
                      <a:moveTo>
                        <a:pt x="2" y="9"/>
                      </a:moveTo>
                      <a:cubicBezTo>
                        <a:pt x="3" y="9"/>
                        <a:pt x="4" y="12"/>
                        <a:pt x="5" y="11"/>
                      </a:cubicBezTo>
                      <a:cubicBezTo>
                        <a:pt x="6" y="9"/>
                        <a:pt x="3" y="7"/>
                        <a:pt x="3" y="6"/>
                      </a:cubicBezTo>
                      <a:cubicBezTo>
                        <a:pt x="2" y="5"/>
                        <a:pt x="3" y="3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1" y="5"/>
                        <a:pt x="1" y="6"/>
                        <a:pt x="1" y="7"/>
                      </a:cubicBezTo>
                      <a:cubicBezTo>
                        <a:pt x="1" y="8"/>
                        <a:pt x="2" y="8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77" name="Freeform: Shape 9"/>
                <p:cNvSpPr/>
                <p:nvPr/>
              </p:nvSpPr>
              <p:spPr bwMode="auto">
                <a:xfrm>
                  <a:off x="5294883" y="3990742"/>
                  <a:ext cx="46893" cy="31626"/>
                </a:xfrm>
                <a:custGeom>
                  <a:avLst/>
                  <a:gdLst>
                    <a:gd name="T0" fmla="*/ 1 w 6"/>
                    <a:gd name="T1" fmla="*/ 4 h 4"/>
                    <a:gd name="T2" fmla="*/ 3 w 6"/>
                    <a:gd name="T3" fmla="*/ 3 h 4"/>
                    <a:gd name="T4" fmla="*/ 6 w 6"/>
                    <a:gd name="T5" fmla="*/ 1 h 4"/>
                    <a:gd name="T6" fmla="*/ 5 w 6"/>
                    <a:gd name="T7" fmla="*/ 0 h 4"/>
                    <a:gd name="T8" fmla="*/ 0 w 6"/>
                    <a:gd name="T9" fmla="*/ 4 h 4"/>
                    <a:gd name="T10" fmla="*/ 1 w 6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4">
                      <a:moveTo>
                        <a:pt x="1" y="4"/>
                      </a:moveTo>
                      <a:cubicBezTo>
                        <a:pt x="1" y="4"/>
                        <a:pt x="3" y="3"/>
                        <a:pt x="3" y="3"/>
                      </a:cubicBezTo>
                      <a:cubicBezTo>
                        <a:pt x="4" y="3"/>
                        <a:pt x="6" y="2"/>
                        <a:pt x="6" y="1"/>
                      </a:cubicBezTo>
                      <a:cubicBezTo>
                        <a:pt x="6" y="0"/>
                        <a:pt x="5" y="0"/>
                        <a:pt x="5" y="0"/>
                      </a:cubicBezTo>
                      <a:cubicBezTo>
                        <a:pt x="3" y="1"/>
                        <a:pt x="2" y="3"/>
                        <a:pt x="0" y="4"/>
                      </a:cubicBezTo>
                      <a:cubicBezTo>
                        <a:pt x="1" y="4"/>
                        <a:pt x="1" y="4"/>
                        <a:pt x="1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78" name="Freeform: Shape 10"/>
                <p:cNvSpPr/>
                <p:nvPr/>
              </p:nvSpPr>
              <p:spPr bwMode="auto">
                <a:xfrm>
                  <a:off x="5357044" y="3920947"/>
                  <a:ext cx="262821" cy="154857"/>
                </a:xfrm>
                <a:custGeom>
                  <a:avLst/>
                  <a:gdLst>
                    <a:gd name="T0" fmla="*/ 0 w 34"/>
                    <a:gd name="T1" fmla="*/ 7 h 20"/>
                    <a:gd name="T2" fmla="*/ 2 w 34"/>
                    <a:gd name="T3" fmla="*/ 6 h 20"/>
                    <a:gd name="T4" fmla="*/ 3 w 34"/>
                    <a:gd name="T5" fmla="*/ 5 h 20"/>
                    <a:gd name="T6" fmla="*/ 4 w 34"/>
                    <a:gd name="T7" fmla="*/ 7 h 20"/>
                    <a:gd name="T8" fmla="*/ 6 w 34"/>
                    <a:gd name="T9" fmla="*/ 7 h 20"/>
                    <a:gd name="T10" fmla="*/ 5 w 34"/>
                    <a:gd name="T11" fmla="*/ 10 h 20"/>
                    <a:gd name="T12" fmla="*/ 4 w 34"/>
                    <a:gd name="T13" fmla="*/ 11 h 20"/>
                    <a:gd name="T14" fmla="*/ 7 w 34"/>
                    <a:gd name="T15" fmla="*/ 11 h 20"/>
                    <a:gd name="T16" fmla="*/ 9 w 34"/>
                    <a:gd name="T17" fmla="*/ 9 h 20"/>
                    <a:gd name="T18" fmla="*/ 11 w 34"/>
                    <a:gd name="T19" fmla="*/ 8 h 20"/>
                    <a:gd name="T20" fmla="*/ 11 w 34"/>
                    <a:gd name="T21" fmla="*/ 10 h 20"/>
                    <a:gd name="T22" fmla="*/ 8 w 34"/>
                    <a:gd name="T23" fmla="*/ 12 h 20"/>
                    <a:gd name="T24" fmla="*/ 5 w 34"/>
                    <a:gd name="T25" fmla="*/ 13 h 20"/>
                    <a:gd name="T26" fmla="*/ 2 w 34"/>
                    <a:gd name="T27" fmla="*/ 14 h 20"/>
                    <a:gd name="T28" fmla="*/ 2 w 34"/>
                    <a:gd name="T29" fmla="*/ 17 h 20"/>
                    <a:gd name="T30" fmla="*/ 4 w 34"/>
                    <a:gd name="T31" fmla="*/ 16 h 20"/>
                    <a:gd name="T32" fmla="*/ 10 w 34"/>
                    <a:gd name="T33" fmla="*/ 16 h 20"/>
                    <a:gd name="T34" fmla="*/ 13 w 34"/>
                    <a:gd name="T35" fmla="*/ 17 h 20"/>
                    <a:gd name="T36" fmla="*/ 15 w 34"/>
                    <a:gd name="T37" fmla="*/ 18 h 20"/>
                    <a:gd name="T38" fmla="*/ 17 w 34"/>
                    <a:gd name="T39" fmla="*/ 18 h 20"/>
                    <a:gd name="T40" fmla="*/ 19 w 34"/>
                    <a:gd name="T41" fmla="*/ 19 h 20"/>
                    <a:gd name="T42" fmla="*/ 22 w 34"/>
                    <a:gd name="T43" fmla="*/ 19 h 20"/>
                    <a:gd name="T44" fmla="*/ 24 w 34"/>
                    <a:gd name="T45" fmla="*/ 18 h 20"/>
                    <a:gd name="T46" fmla="*/ 26 w 34"/>
                    <a:gd name="T47" fmla="*/ 18 h 20"/>
                    <a:gd name="T48" fmla="*/ 26 w 34"/>
                    <a:gd name="T49" fmla="*/ 15 h 20"/>
                    <a:gd name="T50" fmla="*/ 22 w 34"/>
                    <a:gd name="T51" fmla="*/ 13 h 20"/>
                    <a:gd name="T52" fmla="*/ 22 w 34"/>
                    <a:gd name="T53" fmla="*/ 12 h 20"/>
                    <a:gd name="T54" fmla="*/ 26 w 34"/>
                    <a:gd name="T55" fmla="*/ 13 h 20"/>
                    <a:gd name="T56" fmla="*/ 29 w 34"/>
                    <a:gd name="T57" fmla="*/ 13 h 20"/>
                    <a:gd name="T58" fmla="*/ 32 w 34"/>
                    <a:gd name="T59" fmla="*/ 12 h 20"/>
                    <a:gd name="T60" fmla="*/ 34 w 34"/>
                    <a:gd name="T61" fmla="*/ 10 h 20"/>
                    <a:gd name="T62" fmla="*/ 28 w 34"/>
                    <a:gd name="T63" fmla="*/ 9 h 20"/>
                    <a:gd name="T64" fmla="*/ 25 w 34"/>
                    <a:gd name="T65" fmla="*/ 7 h 20"/>
                    <a:gd name="T66" fmla="*/ 22 w 34"/>
                    <a:gd name="T67" fmla="*/ 7 h 20"/>
                    <a:gd name="T68" fmla="*/ 22 w 34"/>
                    <a:gd name="T69" fmla="*/ 3 h 20"/>
                    <a:gd name="T70" fmla="*/ 14 w 34"/>
                    <a:gd name="T71" fmla="*/ 2 h 20"/>
                    <a:gd name="T72" fmla="*/ 8 w 34"/>
                    <a:gd name="T73" fmla="*/ 0 h 20"/>
                    <a:gd name="T74" fmla="*/ 0 w 34"/>
                    <a:gd name="T75" fmla="*/ 7 h 20"/>
                    <a:gd name="T76" fmla="*/ 0 w 34"/>
                    <a:gd name="T77" fmla="*/ 7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4" h="20">
                      <a:moveTo>
                        <a:pt x="0" y="7"/>
                      </a:moveTo>
                      <a:cubicBezTo>
                        <a:pt x="0" y="7"/>
                        <a:pt x="2" y="7"/>
                        <a:pt x="2" y="6"/>
                      </a:cubicBezTo>
                      <a:cubicBezTo>
                        <a:pt x="2" y="5"/>
                        <a:pt x="2" y="5"/>
                        <a:pt x="3" y="5"/>
                      </a:cubicBezTo>
                      <a:cubicBezTo>
                        <a:pt x="3" y="5"/>
                        <a:pt x="2" y="7"/>
                        <a:pt x="4" y="7"/>
                      </a:cubicBezTo>
                      <a:cubicBezTo>
                        <a:pt x="5" y="6"/>
                        <a:pt x="5" y="6"/>
                        <a:pt x="6" y="7"/>
                      </a:cubicBezTo>
                      <a:cubicBezTo>
                        <a:pt x="7" y="7"/>
                        <a:pt x="5" y="9"/>
                        <a:pt x="5" y="10"/>
                      </a:cubicBezTo>
                      <a:cubicBezTo>
                        <a:pt x="4" y="10"/>
                        <a:pt x="3" y="11"/>
                        <a:pt x="4" y="11"/>
                      </a:cubicBezTo>
                      <a:cubicBezTo>
                        <a:pt x="6" y="11"/>
                        <a:pt x="7" y="11"/>
                        <a:pt x="7" y="11"/>
                      </a:cubicBezTo>
                      <a:cubicBezTo>
                        <a:pt x="7" y="11"/>
                        <a:pt x="8" y="9"/>
                        <a:pt x="9" y="9"/>
                      </a:cubicBezTo>
                      <a:cubicBezTo>
                        <a:pt x="9" y="8"/>
                        <a:pt x="10" y="8"/>
                        <a:pt x="11" y="8"/>
                      </a:cubicBezTo>
                      <a:cubicBezTo>
                        <a:pt x="11" y="9"/>
                        <a:pt x="14" y="9"/>
                        <a:pt x="11" y="10"/>
                      </a:cubicBezTo>
                      <a:cubicBezTo>
                        <a:pt x="9" y="11"/>
                        <a:pt x="8" y="11"/>
                        <a:pt x="8" y="12"/>
                      </a:cubicBezTo>
                      <a:cubicBezTo>
                        <a:pt x="7" y="13"/>
                        <a:pt x="7" y="14"/>
                        <a:pt x="5" y="13"/>
                      </a:cubicBezTo>
                      <a:cubicBezTo>
                        <a:pt x="3" y="13"/>
                        <a:pt x="2" y="13"/>
                        <a:pt x="2" y="14"/>
                      </a:cubicBezTo>
                      <a:cubicBezTo>
                        <a:pt x="1" y="15"/>
                        <a:pt x="1" y="17"/>
                        <a:pt x="2" y="17"/>
                      </a:cubicBezTo>
                      <a:cubicBezTo>
                        <a:pt x="3" y="17"/>
                        <a:pt x="3" y="17"/>
                        <a:pt x="4" y="16"/>
                      </a:cubicBezTo>
                      <a:cubicBezTo>
                        <a:pt x="5" y="16"/>
                        <a:pt x="9" y="16"/>
                        <a:pt x="10" y="16"/>
                      </a:cubicBezTo>
                      <a:cubicBezTo>
                        <a:pt x="11" y="16"/>
                        <a:pt x="12" y="17"/>
                        <a:pt x="13" y="17"/>
                      </a:cubicBezTo>
                      <a:cubicBezTo>
                        <a:pt x="13" y="17"/>
                        <a:pt x="14" y="18"/>
                        <a:pt x="15" y="18"/>
                      </a:cubicBezTo>
                      <a:cubicBezTo>
                        <a:pt x="16" y="19"/>
                        <a:pt x="16" y="17"/>
                        <a:pt x="17" y="18"/>
                      </a:cubicBezTo>
                      <a:cubicBezTo>
                        <a:pt x="19" y="19"/>
                        <a:pt x="18" y="19"/>
                        <a:pt x="19" y="19"/>
                      </a:cubicBezTo>
                      <a:cubicBezTo>
                        <a:pt x="20" y="19"/>
                        <a:pt x="22" y="19"/>
                        <a:pt x="22" y="19"/>
                      </a:cubicBezTo>
                      <a:cubicBezTo>
                        <a:pt x="22" y="19"/>
                        <a:pt x="22" y="17"/>
                        <a:pt x="24" y="18"/>
                      </a:cubicBezTo>
                      <a:cubicBezTo>
                        <a:pt x="25" y="18"/>
                        <a:pt x="26" y="20"/>
                        <a:pt x="26" y="18"/>
                      </a:cubicBezTo>
                      <a:cubicBezTo>
                        <a:pt x="26" y="17"/>
                        <a:pt x="27" y="16"/>
                        <a:pt x="26" y="15"/>
                      </a:cubicBezTo>
                      <a:cubicBezTo>
                        <a:pt x="24" y="14"/>
                        <a:pt x="22" y="14"/>
                        <a:pt x="22" y="13"/>
                      </a:cubicBezTo>
                      <a:cubicBezTo>
                        <a:pt x="22" y="13"/>
                        <a:pt x="22" y="12"/>
                        <a:pt x="22" y="12"/>
                      </a:cubicBezTo>
                      <a:cubicBezTo>
                        <a:pt x="23" y="11"/>
                        <a:pt x="25" y="12"/>
                        <a:pt x="26" y="13"/>
                      </a:cubicBezTo>
                      <a:cubicBezTo>
                        <a:pt x="27" y="13"/>
                        <a:pt x="28" y="14"/>
                        <a:pt x="29" y="13"/>
                      </a:cubicBezTo>
                      <a:cubicBezTo>
                        <a:pt x="30" y="13"/>
                        <a:pt x="31" y="12"/>
                        <a:pt x="32" y="12"/>
                      </a:cubicBezTo>
                      <a:cubicBezTo>
                        <a:pt x="32" y="11"/>
                        <a:pt x="34" y="10"/>
                        <a:pt x="34" y="10"/>
                      </a:cubicBezTo>
                      <a:cubicBezTo>
                        <a:pt x="34" y="10"/>
                        <a:pt x="29" y="9"/>
                        <a:pt x="28" y="9"/>
                      </a:cubicBezTo>
                      <a:cubicBezTo>
                        <a:pt x="28" y="8"/>
                        <a:pt x="26" y="7"/>
                        <a:pt x="25" y="7"/>
                      </a:cubicBezTo>
                      <a:cubicBezTo>
                        <a:pt x="25" y="7"/>
                        <a:pt x="23" y="8"/>
                        <a:pt x="22" y="7"/>
                      </a:cubicBezTo>
                      <a:cubicBezTo>
                        <a:pt x="22" y="5"/>
                        <a:pt x="22" y="3"/>
                        <a:pt x="22" y="3"/>
                      </a:cubicBezTo>
                      <a:cubicBezTo>
                        <a:pt x="21" y="3"/>
                        <a:pt x="15" y="3"/>
                        <a:pt x="14" y="2"/>
                      </a:cubicBezTo>
                      <a:cubicBezTo>
                        <a:pt x="13" y="2"/>
                        <a:pt x="10" y="1"/>
                        <a:pt x="8" y="0"/>
                      </a:cubicBezTo>
                      <a:cubicBezTo>
                        <a:pt x="5" y="2"/>
                        <a:pt x="3" y="4"/>
                        <a:pt x="0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79" name="Freeform: Shape 11"/>
                <p:cNvSpPr/>
                <p:nvPr/>
              </p:nvSpPr>
              <p:spPr bwMode="auto">
                <a:xfrm>
                  <a:off x="4915375" y="4068170"/>
                  <a:ext cx="1085089" cy="1930259"/>
                </a:xfrm>
                <a:custGeom>
                  <a:avLst/>
                  <a:gdLst>
                    <a:gd name="T0" fmla="*/ 82 w 140"/>
                    <a:gd name="T1" fmla="*/ 249 h 249"/>
                    <a:gd name="T2" fmla="*/ 81 w 140"/>
                    <a:gd name="T3" fmla="*/ 242 h 249"/>
                    <a:gd name="T4" fmla="*/ 86 w 140"/>
                    <a:gd name="T5" fmla="*/ 233 h 249"/>
                    <a:gd name="T6" fmla="*/ 89 w 140"/>
                    <a:gd name="T7" fmla="*/ 227 h 249"/>
                    <a:gd name="T8" fmla="*/ 95 w 140"/>
                    <a:gd name="T9" fmla="*/ 217 h 249"/>
                    <a:gd name="T10" fmla="*/ 109 w 140"/>
                    <a:gd name="T11" fmla="*/ 211 h 249"/>
                    <a:gd name="T12" fmla="*/ 122 w 140"/>
                    <a:gd name="T13" fmla="*/ 197 h 249"/>
                    <a:gd name="T14" fmla="*/ 133 w 140"/>
                    <a:gd name="T15" fmla="*/ 175 h 249"/>
                    <a:gd name="T16" fmla="*/ 127 w 140"/>
                    <a:gd name="T17" fmla="*/ 151 h 249"/>
                    <a:gd name="T18" fmla="*/ 109 w 140"/>
                    <a:gd name="T19" fmla="*/ 150 h 249"/>
                    <a:gd name="T20" fmla="*/ 109 w 140"/>
                    <a:gd name="T21" fmla="*/ 141 h 249"/>
                    <a:gd name="T22" fmla="*/ 90 w 140"/>
                    <a:gd name="T23" fmla="*/ 124 h 249"/>
                    <a:gd name="T24" fmla="*/ 84 w 140"/>
                    <a:gd name="T25" fmla="*/ 119 h 249"/>
                    <a:gd name="T26" fmla="*/ 72 w 140"/>
                    <a:gd name="T27" fmla="*/ 118 h 249"/>
                    <a:gd name="T28" fmla="*/ 65 w 140"/>
                    <a:gd name="T29" fmla="*/ 113 h 249"/>
                    <a:gd name="T30" fmla="*/ 50 w 140"/>
                    <a:gd name="T31" fmla="*/ 119 h 249"/>
                    <a:gd name="T32" fmla="*/ 41 w 140"/>
                    <a:gd name="T33" fmla="*/ 104 h 249"/>
                    <a:gd name="T34" fmla="*/ 36 w 140"/>
                    <a:gd name="T35" fmla="*/ 92 h 249"/>
                    <a:gd name="T36" fmla="*/ 23 w 140"/>
                    <a:gd name="T37" fmla="*/ 98 h 249"/>
                    <a:gd name="T38" fmla="*/ 25 w 140"/>
                    <a:gd name="T39" fmla="*/ 74 h 249"/>
                    <a:gd name="T40" fmla="*/ 40 w 140"/>
                    <a:gd name="T41" fmla="*/ 71 h 249"/>
                    <a:gd name="T42" fmla="*/ 49 w 140"/>
                    <a:gd name="T43" fmla="*/ 78 h 249"/>
                    <a:gd name="T44" fmla="*/ 57 w 140"/>
                    <a:gd name="T45" fmla="*/ 53 h 249"/>
                    <a:gd name="T46" fmla="*/ 65 w 140"/>
                    <a:gd name="T47" fmla="*/ 46 h 249"/>
                    <a:gd name="T48" fmla="*/ 76 w 140"/>
                    <a:gd name="T49" fmla="*/ 37 h 249"/>
                    <a:gd name="T50" fmla="*/ 88 w 140"/>
                    <a:gd name="T51" fmla="*/ 32 h 249"/>
                    <a:gd name="T52" fmla="*/ 80 w 140"/>
                    <a:gd name="T53" fmla="*/ 30 h 249"/>
                    <a:gd name="T54" fmla="*/ 72 w 140"/>
                    <a:gd name="T55" fmla="*/ 26 h 249"/>
                    <a:gd name="T56" fmla="*/ 86 w 140"/>
                    <a:gd name="T57" fmla="*/ 25 h 249"/>
                    <a:gd name="T58" fmla="*/ 91 w 140"/>
                    <a:gd name="T59" fmla="*/ 28 h 249"/>
                    <a:gd name="T60" fmla="*/ 102 w 140"/>
                    <a:gd name="T61" fmla="*/ 30 h 249"/>
                    <a:gd name="T62" fmla="*/ 96 w 140"/>
                    <a:gd name="T63" fmla="*/ 23 h 249"/>
                    <a:gd name="T64" fmla="*/ 88 w 140"/>
                    <a:gd name="T65" fmla="*/ 12 h 249"/>
                    <a:gd name="T66" fmla="*/ 73 w 140"/>
                    <a:gd name="T67" fmla="*/ 6 h 249"/>
                    <a:gd name="T68" fmla="*/ 58 w 140"/>
                    <a:gd name="T69" fmla="*/ 4 h 249"/>
                    <a:gd name="T70" fmla="*/ 56 w 140"/>
                    <a:gd name="T71" fmla="*/ 15 h 249"/>
                    <a:gd name="T72" fmla="*/ 51 w 140"/>
                    <a:gd name="T73" fmla="*/ 21 h 249"/>
                    <a:gd name="T74" fmla="*/ 42 w 140"/>
                    <a:gd name="T75" fmla="*/ 15 h 249"/>
                    <a:gd name="T76" fmla="*/ 2 w 140"/>
                    <a:gd name="T77" fmla="*/ 80 h 249"/>
                    <a:gd name="T78" fmla="*/ 14 w 140"/>
                    <a:gd name="T79" fmla="*/ 101 h 249"/>
                    <a:gd name="T80" fmla="*/ 27 w 140"/>
                    <a:gd name="T81" fmla="*/ 107 h 249"/>
                    <a:gd name="T82" fmla="*/ 40 w 140"/>
                    <a:gd name="T83" fmla="*/ 120 h 249"/>
                    <a:gd name="T84" fmla="*/ 52 w 140"/>
                    <a:gd name="T85" fmla="*/ 123 h 249"/>
                    <a:gd name="T86" fmla="*/ 48 w 140"/>
                    <a:gd name="T87" fmla="*/ 144 h 249"/>
                    <a:gd name="T88" fmla="*/ 58 w 140"/>
                    <a:gd name="T89" fmla="*/ 174 h 249"/>
                    <a:gd name="T90" fmla="*/ 71 w 140"/>
                    <a:gd name="T91" fmla="*/ 198 h 249"/>
                    <a:gd name="T92" fmla="*/ 70 w 140"/>
                    <a:gd name="T93" fmla="*/ 217 h 249"/>
                    <a:gd name="T94" fmla="*/ 70 w 140"/>
                    <a:gd name="T95" fmla="*/ 231 h 249"/>
                    <a:gd name="T96" fmla="*/ 71 w 140"/>
                    <a:gd name="T97" fmla="*/ 241 h 249"/>
                    <a:gd name="T98" fmla="*/ 75 w 140"/>
                    <a:gd name="T99" fmla="*/ 247 h 249"/>
                    <a:gd name="T100" fmla="*/ 54 w 140"/>
                    <a:gd name="T101" fmla="*/ 42 h 249"/>
                    <a:gd name="T102" fmla="*/ 55 w 140"/>
                    <a:gd name="T103" fmla="*/ 38 h 249"/>
                    <a:gd name="T104" fmla="*/ 48 w 140"/>
                    <a:gd name="T105" fmla="*/ 42 h 249"/>
                    <a:gd name="T106" fmla="*/ 39 w 140"/>
                    <a:gd name="T107" fmla="*/ 46 h 249"/>
                    <a:gd name="T108" fmla="*/ 50 w 140"/>
                    <a:gd name="T109" fmla="*/ 34 h 249"/>
                    <a:gd name="T110" fmla="*/ 40 w 140"/>
                    <a:gd name="T111" fmla="*/ 32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40" h="249">
                      <a:moveTo>
                        <a:pt x="77" y="248"/>
                      </a:moveTo>
                      <a:cubicBezTo>
                        <a:pt x="78" y="248"/>
                        <a:pt x="79" y="248"/>
                        <a:pt x="78" y="246"/>
                      </a:cubicBezTo>
                      <a:cubicBezTo>
                        <a:pt x="78" y="245"/>
                        <a:pt x="81" y="246"/>
                        <a:pt x="80" y="247"/>
                      </a:cubicBezTo>
                      <a:cubicBezTo>
                        <a:pt x="78" y="248"/>
                        <a:pt x="78" y="248"/>
                        <a:pt x="78" y="248"/>
                      </a:cubicBezTo>
                      <a:cubicBezTo>
                        <a:pt x="79" y="248"/>
                        <a:pt x="81" y="249"/>
                        <a:pt x="82" y="249"/>
                      </a:cubicBezTo>
                      <a:cubicBezTo>
                        <a:pt x="83" y="249"/>
                        <a:pt x="86" y="249"/>
                        <a:pt x="86" y="249"/>
                      </a:cubicBezTo>
                      <a:cubicBezTo>
                        <a:pt x="86" y="249"/>
                        <a:pt x="89" y="248"/>
                        <a:pt x="90" y="248"/>
                      </a:cubicBezTo>
                      <a:cubicBezTo>
                        <a:pt x="90" y="248"/>
                        <a:pt x="87" y="248"/>
                        <a:pt x="86" y="248"/>
                      </a:cubicBezTo>
                      <a:cubicBezTo>
                        <a:pt x="84" y="247"/>
                        <a:pt x="82" y="246"/>
                        <a:pt x="81" y="245"/>
                      </a:cubicBezTo>
                      <a:cubicBezTo>
                        <a:pt x="81" y="244"/>
                        <a:pt x="80" y="243"/>
                        <a:pt x="81" y="242"/>
                      </a:cubicBezTo>
                      <a:cubicBezTo>
                        <a:pt x="82" y="242"/>
                        <a:pt x="84" y="240"/>
                        <a:pt x="85" y="240"/>
                      </a:cubicBezTo>
                      <a:cubicBezTo>
                        <a:pt x="85" y="240"/>
                        <a:pt x="86" y="238"/>
                        <a:pt x="85" y="238"/>
                      </a:cubicBezTo>
                      <a:cubicBezTo>
                        <a:pt x="85" y="237"/>
                        <a:pt x="83" y="237"/>
                        <a:pt x="82" y="237"/>
                      </a:cubicBezTo>
                      <a:cubicBezTo>
                        <a:pt x="82" y="237"/>
                        <a:pt x="82" y="236"/>
                        <a:pt x="83" y="235"/>
                      </a:cubicBezTo>
                      <a:cubicBezTo>
                        <a:pt x="85" y="234"/>
                        <a:pt x="85" y="233"/>
                        <a:pt x="86" y="233"/>
                      </a:cubicBezTo>
                      <a:cubicBezTo>
                        <a:pt x="86" y="232"/>
                        <a:pt x="87" y="232"/>
                        <a:pt x="88" y="231"/>
                      </a:cubicBezTo>
                      <a:cubicBezTo>
                        <a:pt x="88" y="230"/>
                        <a:pt x="87" y="230"/>
                        <a:pt x="86" y="230"/>
                      </a:cubicBezTo>
                      <a:cubicBezTo>
                        <a:pt x="85" y="230"/>
                        <a:pt x="85" y="229"/>
                        <a:pt x="84" y="228"/>
                      </a:cubicBezTo>
                      <a:cubicBezTo>
                        <a:pt x="84" y="227"/>
                        <a:pt x="87" y="228"/>
                        <a:pt x="89" y="229"/>
                      </a:cubicBezTo>
                      <a:cubicBezTo>
                        <a:pt x="90" y="229"/>
                        <a:pt x="89" y="228"/>
                        <a:pt x="89" y="227"/>
                      </a:cubicBezTo>
                      <a:cubicBezTo>
                        <a:pt x="89" y="226"/>
                        <a:pt x="89" y="225"/>
                        <a:pt x="90" y="225"/>
                      </a:cubicBezTo>
                      <a:cubicBezTo>
                        <a:pt x="91" y="226"/>
                        <a:pt x="96" y="225"/>
                        <a:pt x="96" y="225"/>
                      </a:cubicBezTo>
                      <a:cubicBezTo>
                        <a:pt x="97" y="225"/>
                        <a:pt x="98" y="223"/>
                        <a:pt x="99" y="222"/>
                      </a:cubicBezTo>
                      <a:cubicBezTo>
                        <a:pt x="99" y="221"/>
                        <a:pt x="100" y="221"/>
                        <a:pt x="99" y="220"/>
                      </a:cubicBezTo>
                      <a:cubicBezTo>
                        <a:pt x="98" y="220"/>
                        <a:pt x="95" y="218"/>
                        <a:pt x="95" y="217"/>
                      </a:cubicBezTo>
                      <a:cubicBezTo>
                        <a:pt x="95" y="217"/>
                        <a:pt x="96" y="214"/>
                        <a:pt x="96" y="213"/>
                      </a:cubicBezTo>
                      <a:cubicBezTo>
                        <a:pt x="96" y="213"/>
                        <a:pt x="96" y="218"/>
                        <a:pt x="99" y="219"/>
                      </a:cubicBezTo>
                      <a:cubicBezTo>
                        <a:pt x="101" y="219"/>
                        <a:pt x="102" y="220"/>
                        <a:pt x="104" y="218"/>
                      </a:cubicBezTo>
                      <a:cubicBezTo>
                        <a:pt x="106" y="216"/>
                        <a:pt x="107" y="215"/>
                        <a:pt x="108" y="214"/>
                      </a:cubicBezTo>
                      <a:cubicBezTo>
                        <a:pt x="108" y="212"/>
                        <a:pt x="108" y="211"/>
                        <a:pt x="109" y="211"/>
                      </a:cubicBezTo>
                      <a:cubicBezTo>
                        <a:pt x="110" y="210"/>
                        <a:pt x="110" y="211"/>
                        <a:pt x="111" y="208"/>
                      </a:cubicBezTo>
                      <a:cubicBezTo>
                        <a:pt x="112" y="206"/>
                        <a:pt x="113" y="208"/>
                        <a:pt x="114" y="206"/>
                      </a:cubicBezTo>
                      <a:cubicBezTo>
                        <a:pt x="115" y="204"/>
                        <a:pt x="112" y="202"/>
                        <a:pt x="114" y="201"/>
                      </a:cubicBezTo>
                      <a:cubicBezTo>
                        <a:pt x="116" y="199"/>
                        <a:pt x="119" y="198"/>
                        <a:pt x="119" y="198"/>
                      </a:cubicBezTo>
                      <a:cubicBezTo>
                        <a:pt x="119" y="198"/>
                        <a:pt x="120" y="197"/>
                        <a:pt x="122" y="197"/>
                      </a:cubicBezTo>
                      <a:cubicBezTo>
                        <a:pt x="124" y="196"/>
                        <a:pt x="126" y="197"/>
                        <a:pt x="127" y="196"/>
                      </a:cubicBezTo>
                      <a:cubicBezTo>
                        <a:pt x="127" y="194"/>
                        <a:pt x="128" y="192"/>
                        <a:pt x="129" y="191"/>
                      </a:cubicBezTo>
                      <a:cubicBezTo>
                        <a:pt x="130" y="190"/>
                        <a:pt x="131" y="188"/>
                        <a:pt x="131" y="187"/>
                      </a:cubicBezTo>
                      <a:cubicBezTo>
                        <a:pt x="130" y="186"/>
                        <a:pt x="132" y="182"/>
                        <a:pt x="132" y="181"/>
                      </a:cubicBezTo>
                      <a:cubicBezTo>
                        <a:pt x="132" y="180"/>
                        <a:pt x="130" y="177"/>
                        <a:pt x="133" y="175"/>
                      </a:cubicBezTo>
                      <a:cubicBezTo>
                        <a:pt x="135" y="172"/>
                        <a:pt x="138" y="169"/>
                        <a:pt x="138" y="168"/>
                      </a:cubicBezTo>
                      <a:cubicBezTo>
                        <a:pt x="138" y="167"/>
                        <a:pt x="140" y="163"/>
                        <a:pt x="140" y="161"/>
                      </a:cubicBezTo>
                      <a:cubicBezTo>
                        <a:pt x="140" y="159"/>
                        <a:pt x="138" y="156"/>
                        <a:pt x="137" y="156"/>
                      </a:cubicBezTo>
                      <a:cubicBezTo>
                        <a:pt x="136" y="155"/>
                        <a:pt x="133" y="155"/>
                        <a:pt x="132" y="153"/>
                      </a:cubicBezTo>
                      <a:cubicBezTo>
                        <a:pt x="131" y="152"/>
                        <a:pt x="128" y="150"/>
                        <a:pt x="127" y="151"/>
                      </a:cubicBezTo>
                      <a:cubicBezTo>
                        <a:pt x="126" y="151"/>
                        <a:pt x="124" y="151"/>
                        <a:pt x="122" y="150"/>
                      </a:cubicBezTo>
                      <a:cubicBezTo>
                        <a:pt x="121" y="149"/>
                        <a:pt x="119" y="148"/>
                        <a:pt x="118" y="147"/>
                      </a:cubicBezTo>
                      <a:cubicBezTo>
                        <a:pt x="117" y="146"/>
                        <a:pt x="115" y="146"/>
                        <a:pt x="114" y="146"/>
                      </a:cubicBezTo>
                      <a:cubicBezTo>
                        <a:pt x="113" y="146"/>
                        <a:pt x="113" y="145"/>
                        <a:pt x="111" y="147"/>
                      </a:cubicBezTo>
                      <a:cubicBezTo>
                        <a:pt x="110" y="150"/>
                        <a:pt x="111" y="151"/>
                        <a:pt x="109" y="150"/>
                      </a:cubicBezTo>
                      <a:cubicBezTo>
                        <a:pt x="106" y="150"/>
                        <a:pt x="109" y="150"/>
                        <a:pt x="110" y="147"/>
                      </a:cubicBezTo>
                      <a:cubicBezTo>
                        <a:pt x="112" y="145"/>
                        <a:pt x="110" y="143"/>
                        <a:pt x="108" y="144"/>
                      </a:cubicBezTo>
                      <a:cubicBezTo>
                        <a:pt x="107" y="144"/>
                        <a:pt x="108" y="146"/>
                        <a:pt x="105" y="146"/>
                      </a:cubicBezTo>
                      <a:cubicBezTo>
                        <a:pt x="102" y="147"/>
                        <a:pt x="102" y="145"/>
                        <a:pt x="104" y="144"/>
                      </a:cubicBezTo>
                      <a:cubicBezTo>
                        <a:pt x="106" y="144"/>
                        <a:pt x="109" y="142"/>
                        <a:pt x="109" y="141"/>
                      </a:cubicBezTo>
                      <a:cubicBezTo>
                        <a:pt x="109" y="141"/>
                        <a:pt x="109" y="138"/>
                        <a:pt x="107" y="138"/>
                      </a:cubicBezTo>
                      <a:cubicBezTo>
                        <a:pt x="106" y="138"/>
                        <a:pt x="106" y="136"/>
                        <a:pt x="104" y="134"/>
                      </a:cubicBezTo>
                      <a:cubicBezTo>
                        <a:pt x="102" y="131"/>
                        <a:pt x="99" y="128"/>
                        <a:pt x="97" y="128"/>
                      </a:cubicBezTo>
                      <a:cubicBezTo>
                        <a:pt x="95" y="129"/>
                        <a:pt x="94" y="131"/>
                        <a:pt x="92" y="128"/>
                      </a:cubicBezTo>
                      <a:cubicBezTo>
                        <a:pt x="91" y="126"/>
                        <a:pt x="90" y="126"/>
                        <a:pt x="90" y="124"/>
                      </a:cubicBezTo>
                      <a:cubicBezTo>
                        <a:pt x="89" y="123"/>
                        <a:pt x="87" y="124"/>
                        <a:pt x="87" y="124"/>
                      </a:cubicBezTo>
                      <a:cubicBezTo>
                        <a:pt x="86" y="123"/>
                        <a:pt x="86" y="123"/>
                        <a:pt x="86" y="123"/>
                      </a:cubicBezTo>
                      <a:cubicBezTo>
                        <a:pt x="86" y="123"/>
                        <a:pt x="84" y="124"/>
                        <a:pt x="85" y="122"/>
                      </a:cubicBezTo>
                      <a:cubicBezTo>
                        <a:pt x="86" y="120"/>
                        <a:pt x="87" y="116"/>
                        <a:pt x="86" y="117"/>
                      </a:cubicBezTo>
                      <a:cubicBezTo>
                        <a:pt x="86" y="117"/>
                        <a:pt x="85" y="120"/>
                        <a:pt x="84" y="119"/>
                      </a:cubicBezTo>
                      <a:cubicBezTo>
                        <a:pt x="83" y="119"/>
                        <a:pt x="84" y="119"/>
                        <a:pt x="82" y="118"/>
                      </a:cubicBezTo>
                      <a:cubicBezTo>
                        <a:pt x="80" y="116"/>
                        <a:pt x="78" y="117"/>
                        <a:pt x="78" y="118"/>
                      </a:cubicBezTo>
                      <a:cubicBezTo>
                        <a:pt x="78" y="119"/>
                        <a:pt x="77" y="120"/>
                        <a:pt x="77" y="120"/>
                      </a:cubicBezTo>
                      <a:cubicBezTo>
                        <a:pt x="77" y="120"/>
                        <a:pt x="77" y="120"/>
                        <a:pt x="76" y="118"/>
                      </a:cubicBezTo>
                      <a:cubicBezTo>
                        <a:pt x="76" y="117"/>
                        <a:pt x="73" y="117"/>
                        <a:pt x="72" y="118"/>
                      </a:cubicBezTo>
                      <a:cubicBezTo>
                        <a:pt x="71" y="119"/>
                        <a:pt x="70" y="115"/>
                        <a:pt x="69" y="115"/>
                      </a:cubicBezTo>
                      <a:cubicBezTo>
                        <a:pt x="69" y="115"/>
                        <a:pt x="67" y="116"/>
                        <a:pt x="66" y="118"/>
                      </a:cubicBezTo>
                      <a:cubicBezTo>
                        <a:pt x="65" y="120"/>
                        <a:pt x="66" y="122"/>
                        <a:pt x="65" y="122"/>
                      </a:cubicBezTo>
                      <a:cubicBezTo>
                        <a:pt x="64" y="122"/>
                        <a:pt x="64" y="118"/>
                        <a:pt x="64" y="117"/>
                      </a:cubicBezTo>
                      <a:cubicBezTo>
                        <a:pt x="65" y="116"/>
                        <a:pt x="66" y="114"/>
                        <a:pt x="65" y="113"/>
                      </a:cubicBezTo>
                      <a:cubicBezTo>
                        <a:pt x="64" y="113"/>
                        <a:pt x="62" y="116"/>
                        <a:pt x="61" y="116"/>
                      </a:cubicBezTo>
                      <a:cubicBezTo>
                        <a:pt x="60" y="116"/>
                        <a:pt x="59" y="117"/>
                        <a:pt x="58" y="119"/>
                      </a:cubicBezTo>
                      <a:cubicBezTo>
                        <a:pt x="57" y="120"/>
                        <a:pt x="56" y="121"/>
                        <a:pt x="55" y="122"/>
                      </a:cubicBezTo>
                      <a:cubicBezTo>
                        <a:pt x="55" y="123"/>
                        <a:pt x="53" y="122"/>
                        <a:pt x="53" y="121"/>
                      </a:cubicBezTo>
                      <a:cubicBezTo>
                        <a:pt x="54" y="121"/>
                        <a:pt x="51" y="119"/>
                        <a:pt x="50" y="119"/>
                      </a:cubicBezTo>
                      <a:cubicBezTo>
                        <a:pt x="50" y="120"/>
                        <a:pt x="49" y="121"/>
                        <a:pt x="47" y="121"/>
                      </a:cubicBezTo>
                      <a:cubicBezTo>
                        <a:pt x="46" y="122"/>
                        <a:pt x="45" y="120"/>
                        <a:pt x="44" y="120"/>
                      </a:cubicBezTo>
                      <a:cubicBezTo>
                        <a:pt x="44" y="119"/>
                        <a:pt x="43" y="119"/>
                        <a:pt x="43" y="116"/>
                      </a:cubicBezTo>
                      <a:cubicBezTo>
                        <a:pt x="43" y="113"/>
                        <a:pt x="43" y="111"/>
                        <a:pt x="44" y="109"/>
                      </a:cubicBezTo>
                      <a:cubicBezTo>
                        <a:pt x="44" y="107"/>
                        <a:pt x="42" y="104"/>
                        <a:pt x="41" y="104"/>
                      </a:cubicBezTo>
                      <a:cubicBezTo>
                        <a:pt x="40" y="105"/>
                        <a:pt x="39" y="106"/>
                        <a:pt x="38" y="106"/>
                      </a:cubicBezTo>
                      <a:cubicBezTo>
                        <a:pt x="37" y="106"/>
                        <a:pt x="37" y="105"/>
                        <a:pt x="35" y="105"/>
                      </a:cubicBezTo>
                      <a:cubicBezTo>
                        <a:pt x="34" y="105"/>
                        <a:pt x="35" y="105"/>
                        <a:pt x="35" y="103"/>
                      </a:cubicBezTo>
                      <a:cubicBezTo>
                        <a:pt x="36" y="101"/>
                        <a:pt x="35" y="99"/>
                        <a:pt x="36" y="97"/>
                      </a:cubicBezTo>
                      <a:cubicBezTo>
                        <a:pt x="38" y="96"/>
                        <a:pt x="37" y="92"/>
                        <a:pt x="36" y="92"/>
                      </a:cubicBezTo>
                      <a:cubicBezTo>
                        <a:pt x="35" y="92"/>
                        <a:pt x="34" y="92"/>
                        <a:pt x="32" y="92"/>
                      </a:cubicBezTo>
                      <a:cubicBezTo>
                        <a:pt x="31" y="92"/>
                        <a:pt x="30" y="94"/>
                        <a:pt x="31" y="95"/>
                      </a:cubicBezTo>
                      <a:cubicBezTo>
                        <a:pt x="31" y="97"/>
                        <a:pt x="30" y="98"/>
                        <a:pt x="29" y="98"/>
                      </a:cubicBezTo>
                      <a:cubicBezTo>
                        <a:pt x="29" y="98"/>
                        <a:pt x="28" y="97"/>
                        <a:pt x="27" y="99"/>
                      </a:cubicBezTo>
                      <a:cubicBezTo>
                        <a:pt x="25" y="100"/>
                        <a:pt x="25" y="100"/>
                        <a:pt x="23" y="98"/>
                      </a:cubicBezTo>
                      <a:cubicBezTo>
                        <a:pt x="22" y="96"/>
                        <a:pt x="20" y="94"/>
                        <a:pt x="20" y="92"/>
                      </a:cubicBezTo>
                      <a:cubicBezTo>
                        <a:pt x="20" y="89"/>
                        <a:pt x="20" y="86"/>
                        <a:pt x="20" y="85"/>
                      </a:cubicBezTo>
                      <a:cubicBezTo>
                        <a:pt x="21" y="83"/>
                        <a:pt x="21" y="81"/>
                        <a:pt x="20" y="80"/>
                      </a:cubicBezTo>
                      <a:cubicBezTo>
                        <a:pt x="19" y="80"/>
                        <a:pt x="21" y="78"/>
                        <a:pt x="22" y="77"/>
                      </a:cubicBezTo>
                      <a:cubicBezTo>
                        <a:pt x="23" y="77"/>
                        <a:pt x="25" y="75"/>
                        <a:pt x="25" y="74"/>
                      </a:cubicBezTo>
                      <a:cubicBezTo>
                        <a:pt x="25" y="74"/>
                        <a:pt x="26" y="74"/>
                        <a:pt x="28" y="74"/>
                      </a:cubicBezTo>
                      <a:cubicBezTo>
                        <a:pt x="30" y="74"/>
                        <a:pt x="30" y="74"/>
                        <a:pt x="31" y="75"/>
                      </a:cubicBezTo>
                      <a:cubicBezTo>
                        <a:pt x="33" y="76"/>
                        <a:pt x="33" y="74"/>
                        <a:pt x="33" y="74"/>
                      </a:cubicBezTo>
                      <a:cubicBezTo>
                        <a:pt x="33" y="73"/>
                        <a:pt x="34" y="72"/>
                        <a:pt x="36" y="73"/>
                      </a:cubicBezTo>
                      <a:cubicBezTo>
                        <a:pt x="37" y="73"/>
                        <a:pt x="40" y="71"/>
                        <a:pt x="40" y="71"/>
                      </a:cubicBezTo>
                      <a:cubicBezTo>
                        <a:pt x="40" y="72"/>
                        <a:pt x="41" y="74"/>
                        <a:pt x="42" y="74"/>
                      </a:cubicBezTo>
                      <a:cubicBezTo>
                        <a:pt x="43" y="73"/>
                        <a:pt x="43" y="71"/>
                        <a:pt x="44" y="74"/>
                      </a:cubicBezTo>
                      <a:cubicBezTo>
                        <a:pt x="44" y="76"/>
                        <a:pt x="45" y="80"/>
                        <a:pt x="46" y="80"/>
                      </a:cubicBezTo>
                      <a:cubicBezTo>
                        <a:pt x="47" y="81"/>
                        <a:pt x="46" y="83"/>
                        <a:pt x="48" y="83"/>
                      </a:cubicBezTo>
                      <a:cubicBezTo>
                        <a:pt x="49" y="83"/>
                        <a:pt x="50" y="79"/>
                        <a:pt x="49" y="78"/>
                      </a:cubicBezTo>
                      <a:cubicBezTo>
                        <a:pt x="49" y="77"/>
                        <a:pt x="48" y="73"/>
                        <a:pt x="47" y="72"/>
                      </a:cubicBezTo>
                      <a:cubicBezTo>
                        <a:pt x="47" y="71"/>
                        <a:pt x="48" y="68"/>
                        <a:pt x="50" y="67"/>
                      </a:cubicBezTo>
                      <a:cubicBezTo>
                        <a:pt x="51" y="66"/>
                        <a:pt x="54" y="62"/>
                        <a:pt x="55" y="61"/>
                      </a:cubicBezTo>
                      <a:cubicBezTo>
                        <a:pt x="56" y="60"/>
                        <a:pt x="60" y="59"/>
                        <a:pt x="59" y="58"/>
                      </a:cubicBezTo>
                      <a:cubicBezTo>
                        <a:pt x="58" y="56"/>
                        <a:pt x="57" y="55"/>
                        <a:pt x="57" y="53"/>
                      </a:cubicBezTo>
                      <a:cubicBezTo>
                        <a:pt x="57" y="52"/>
                        <a:pt x="58" y="53"/>
                        <a:pt x="58" y="53"/>
                      </a:cubicBezTo>
                      <a:cubicBezTo>
                        <a:pt x="59" y="54"/>
                        <a:pt x="61" y="52"/>
                        <a:pt x="60" y="51"/>
                      </a:cubicBezTo>
                      <a:cubicBezTo>
                        <a:pt x="60" y="50"/>
                        <a:pt x="60" y="49"/>
                        <a:pt x="61" y="49"/>
                      </a:cubicBezTo>
                      <a:cubicBezTo>
                        <a:pt x="62" y="49"/>
                        <a:pt x="63" y="48"/>
                        <a:pt x="62" y="47"/>
                      </a:cubicBezTo>
                      <a:cubicBezTo>
                        <a:pt x="62" y="46"/>
                        <a:pt x="64" y="45"/>
                        <a:pt x="65" y="46"/>
                      </a:cubicBezTo>
                      <a:cubicBezTo>
                        <a:pt x="66" y="46"/>
                        <a:pt x="69" y="46"/>
                        <a:pt x="70" y="45"/>
                      </a:cubicBezTo>
                      <a:cubicBezTo>
                        <a:pt x="70" y="45"/>
                        <a:pt x="68" y="43"/>
                        <a:pt x="68" y="42"/>
                      </a:cubicBezTo>
                      <a:cubicBezTo>
                        <a:pt x="68" y="40"/>
                        <a:pt x="70" y="39"/>
                        <a:pt x="72" y="38"/>
                      </a:cubicBezTo>
                      <a:cubicBezTo>
                        <a:pt x="73" y="38"/>
                        <a:pt x="74" y="38"/>
                        <a:pt x="74" y="38"/>
                      </a:cubicBezTo>
                      <a:cubicBezTo>
                        <a:pt x="75" y="37"/>
                        <a:pt x="76" y="35"/>
                        <a:pt x="76" y="37"/>
                      </a:cubicBezTo>
                      <a:cubicBezTo>
                        <a:pt x="76" y="38"/>
                        <a:pt x="76" y="40"/>
                        <a:pt x="77" y="40"/>
                      </a:cubicBezTo>
                      <a:cubicBezTo>
                        <a:pt x="79" y="40"/>
                        <a:pt x="80" y="38"/>
                        <a:pt x="81" y="38"/>
                      </a:cubicBezTo>
                      <a:cubicBezTo>
                        <a:pt x="81" y="38"/>
                        <a:pt x="85" y="37"/>
                        <a:pt x="85" y="37"/>
                      </a:cubicBezTo>
                      <a:cubicBezTo>
                        <a:pt x="86" y="37"/>
                        <a:pt x="90" y="36"/>
                        <a:pt x="90" y="35"/>
                      </a:cubicBezTo>
                      <a:cubicBezTo>
                        <a:pt x="89" y="34"/>
                        <a:pt x="89" y="32"/>
                        <a:pt x="88" y="32"/>
                      </a:cubicBezTo>
                      <a:cubicBezTo>
                        <a:pt x="88" y="31"/>
                        <a:pt x="87" y="32"/>
                        <a:pt x="86" y="33"/>
                      </a:cubicBezTo>
                      <a:cubicBezTo>
                        <a:pt x="86" y="34"/>
                        <a:pt x="85" y="34"/>
                        <a:pt x="84" y="33"/>
                      </a:cubicBezTo>
                      <a:cubicBezTo>
                        <a:pt x="84" y="32"/>
                        <a:pt x="85" y="30"/>
                        <a:pt x="83" y="31"/>
                      </a:cubicBezTo>
                      <a:cubicBezTo>
                        <a:pt x="82" y="32"/>
                        <a:pt x="82" y="32"/>
                        <a:pt x="81" y="32"/>
                      </a:cubicBezTo>
                      <a:cubicBezTo>
                        <a:pt x="81" y="32"/>
                        <a:pt x="80" y="30"/>
                        <a:pt x="80" y="30"/>
                      </a:cubicBezTo>
                      <a:cubicBezTo>
                        <a:pt x="80" y="30"/>
                        <a:pt x="82" y="29"/>
                        <a:pt x="81" y="28"/>
                      </a:cubicBezTo>
                      <a:cubicBezTo>
                        <a:pt x="80" y="26"/>
                        <a:pt x="78" y="27"/>
                        <a:pt x="77" y="28"/>
                      </a:cubicBezTo>
                      <a:cubicBezTo>
                        <a:pt x="75" y="29"/>
                        <a:pt x="75" y="29"/>
                        <a:pt x="73" y="29"/>
                      </a:cubicBezTo>
                      <a:cubicBezTo>
                        <a:pt x="71" y="30"/>
                        <a:pt x="70" y="30"/>
                        <a:pt x="70" y="30"/>
                      </a:cubicBezTo>
                      <a:cubicBezTo>
                        <a:pt x="70" y="30"/>
                        <a:pt x="71" y="28"/>
                        <a:pt x="72" y="26"/>
                      </a:cubicBezTo>
                      <a:cubicBezTo>
                        <a:pt x="73" y="25"/>
                        <a:pt x="77" y="25"/>
                        <a:pt x="78" y="24"/>
                      </a:cubicBezTo>
                      <a:cubicBezTo>
                        <a:pt x="79" y="23"/>
                        <a:pt x="81" y="25"/>
                        <a:pt x="81" y="25"/>
                      </a:cubicBezTo>
                      <a:cubicBezTo>
                        <a:pt x="81" y="25"/>
                        <a:pt x="83" y="23"/>
                        <a:pt x="83" y="24"/>
                      </a:cubicBezTo>
                      <a:cubicBezTo>
                        <a:pt x="83" y="25"/>
                        <a:pt x="82" y="27"/>
                        <a:pt x="83" y="27"/>
                      </a:cubicBezTo>
                      <a:cubicBezTo>
                        <a:pt x="84" y="27"/>
                        <a:pt x="87" y="26"/>
                        <a:pt x="86" y="25"/>
                      </a:cubicBezTo>
                      <a:cubicBezTo>
                        <a:pt x="85" y="25"/>
                        <a:pt x="87" y="24"/>
                        <a:pt x="88" y="23"/>
                      </a:cubicBezTo>
                      <a:cubicBezTo>
                        <a:pt x="89" y="22"/>
                        <a:pt x="91" y="23"/>
                        <a:pt x="92" y="23"/>
                      </a:cubicBezTo>
                      <a:cubicBezTo>
                        <a:pt x="92" y="23"/>
                        <a:pt x="93" y="21"/>
                        <a:pt x="94" y="21"/>
                      </a:cubicBezTo>
                      <a:cubicBezTo>
                        <a:pt x="95" y="21"/>
                        <a:pt x="96" y="22"/>
                        <a:pt x="94" y="24"/>
                      </a:cubicBezTo>
                      <a:cubicBezTo>
                        <a:pt x="92" y="25"/>
                        <a:pt x="92" y="28"/>
                        <a:pt x="91" y="28"/>
                      </a:cubicBezTo>
                      <a:cubicBezTo>
                        <a:pt x="90" y="29"/>
                        <a:pt x="91" y="30"/>
                        <a:pt x="92" y="30"/>
                      </a:cubicBezTo>
                      <a:cubicBezTo>
                        <a:pt x="93" y="30"/>
                        <a:pt x="95" y="30"/>
                        <a:pt x="96" y="30"/>
                      </a:cubicBezTo>
                      <a:cubicBezTo>
                        <a:pt x="97" y="29"/>
                        <a:pt x="98" y="30"/>
                        <a:pt x="98" y="30"/>
                      </a:cubicBezTo>
                      <a:cubicBezTo>
                        <a:pt x="98" y="31"/>
                        <a:pt x="99" y="30"/>
                        <a:pt x="99" y="30"/>
                      </a:cubicBezTo>
                      <a:cubicBezTo>
                        <a:pt x="99" y="30"/>
                        <a:pt x="102" y="29"/>
                        <a:pt x="102" y="30"/>
                      </a:cubicBezTo>
                      <a:cubicBezTo>
                        <a:pt x="103" y="31"/>
                        <a:pt x="103" y="29"/>
                        <a:pt x="103" y="29"/>
                      </a:cubicBezTo>
                      <a:cubicBezTo>
                        <a:pt x="102" y="28"/>
                        <a:pt x="102" y="27"/>
                        <a:pt x="101" y="26"/>
                      </a:cubicBezTo>
                      <a:cubicBezTo>
                        <a:pt x="101" y="24"/>
                        <a:pt x="100" y="24"/>
                        <a:pt x="99" y="25"/>
                      </a:cubicBezTo>
                      <a:cubicBezTo>
                        <a:pt x="98" y="25"/>
                        <a:pt x="97" y="24"/>
                        <a:pt x="96" y="24"/>
                      </a:cubicBezTo>
                      <a:cubicBezTo>
                        <a:pt x="96" y="23"/>
                        <a:pt x="95" y="24"/>
                        <a:pt x="96" y="23"/>
                      </a:cubicBezTo>
                      <a:cubicBezTo>
                        <a:pt x="96" y="22"/>
                        <a:pt x="97" y="21"/>
                        <a:pt x="97" y="20"/>
                      </a:cubicBezTo>
                      <a:cubicBezTo>
                        <a:pt x="98" y="19"/>
                        <a:pt x="100" y="17"/>
                        <a:pt x="98" y="17"/>
                      </a:cubicBezTo>
                      <a:cubicBezTo>
                        <a:pt x="96" y="16"/>
                        <a:pt x="95" y="16"/>
                        <a:pt x="95" y="15"/>
                      </a:cubicBezTo>
                      <a:cubicBezTo>
                        <a:pt x="95" y="14"/>
                        <a:pt x="92" y="12"/>
                        <a:pt x="92" y="12"/>
                      </a:cubicBezTo>
                      <a:cubicBezTo>
                        <a:pt x="91" y="12"/>
                        <a:pt x="88" y="13"/>
                        <a:pt x="88" y="12"/>
                      </a:cubicBezTo>
                      <a:cubicBezTo>
                        <a:pt x="88" y="11"/>
                        <a:pt x="87" y="8"/>
                        <a:pt x="86" y="8"/>
                      </a:cubicBezTo>
                      <a:cubicBezTo>
                        <a:pt x="86" y="7"/>
                        <a:pt x="83" y="3"/>
                        <a:pt x="82" y="3"/>
                      </a:cubicBezTo>
                      <a:cubicBezTo>
                        <a:pt x="82" y="3"/>
                        <a:pt x="81" y="3"/>
                        <a:pt x="80" y="5"/>
                      </a:cubicBezTo>
                      <a:cubicBezTo>
                        <a:pt x="78" y="7"/>
                        <a:pt x="77" y="7"/>
                        <a:pt x="76" y="7"/>
                      </a:cubicBezTo>
                      <a:cubicBezTo>
                        <a:pt x="75" y="7"/>
                        <a:pt x="73" y="7"/>
                        <a:pt x="73" y="6"/>
                      </a:cubicBezTo>
                      <a:cubicBezTo>
                        <a:pt x="72" y="5"/>
                        <a:pt x="75" y="4"/>
                        <a:pt x="74" y="3"/>
                      </a:cubicBezTo>
                      <a:cubicBezTo>
                        <a:pt x="74" y="2"/>
                        <a:pt x="72" y="2"/>
                        <a:pt x="70" y="2"/>
                      </a:cubicBezTo>
                      <a:cubicBezTo>
                        <a:pt x="69" y="2"/>
                        <a:pt x="68" y="0"/>
                        <a:pt x="65" y="0"/>
                      </a:cubicBezTo>
                      <a:cubicBezTo>
                        <a:pt x="63" y="0"/>
                        <a:pt x="60" y="1"/>
                        <a:pt x="60" y="1"/>
                      </a:cubicBezTo>
                      <a:cubicBezTo>
                        <a:pt x="59" y="1"/>
                        <a:pt x="59" y="2"/>
                        <a:pt x="58" y="4"/>
                      </a:cubicBezTo>
                      <a:cubicBezTo>
                        <a:pt x="58" y="6"/>
                        <a:pt x="59" y="6"/>
                        <a:pt x="58" y="7"/>
                      </a:cubicBezTo>
                      <a:cubicBezTo>
                        <a:pt x="56" y="7"/>
                        <a:pt x="56" y="7"/>
                        <a:pt x="57" y="8"/>
                      </a:cubicBezTo>
                      <a:cubicBezTo>
                        <a:pt x="58" y="9"/>
                        <a:pt x="60" y="11"/>
                        <a:pt x="60" y="11"/>
                      </a:cubicBezTo>
                      <a:cubicBezTo>
                        <a:pt x="60" y="11"/>
                        <a:pt x="59" y="13"/>
                        <a:pt x="58" y="14"/>
                      </a:cubicBezTo>
                      <a:cubicBezTo>
                        <a:pt x="57" y="15"/>
                        <a:pt x="56" y="16"/>
                        <a:pt x="56" y="15"/>
                      </a:cubicBezTo>
                      <a:cubicBezTo>
                        <a:pt x="55" y="14"/>
                        <a:pt x="53" y="14"/>
                        <a:pt x="54" y="15"/>
                      </a:cubicBezTo>
                      <a:cubicBezTo>
                        <a:pt x="54" y="16"/>
                        <a:pt x="55" y="16"/>
                        <a:pt x="55" y="17"/>
                      </a:cubicBezTo>
                      <a:cubicBezTo>
                        <a:pt x="55" y="19"/>
                        <a:pt x="56" y="21"/>
                        <a:pt x="55" y="22"/>
                      </a:cubicBezTo>
                      <a:cubicBezTo>
                        <a:pt x="54" y="23"/>
                        <a:pt x="53" y="22"/>
                        <a:pt x="52" y="23"/>
                      </a:cubicBezTo>
                      <a:cubicBezTo>
                        <a:pt x="51" y="23"/>
                        <a:pt x="51" y="21"/>
                        <a:pt x="51" y="21"/>
                      </a:cubicBezTo>
                      <a:cubicBezTo>
                        <a:pt x="52" y="21"/>
                        <a:pt x="51" y="18"/>
                        <a:pt x="51" y="18"/>
                      </a:cubicBezTo>
                      <a:cubicBezTo>
                        <a:pt x="51" y="18"/>
                        <a:pt x="49" y="21"/>
                        <a:pt x="50" y="19"/>
                      </a:cubicBezTo>
                      <a:cubicBezTo>
                        <a:pt x="50" y="18"/>
                        <a:pt x="49" y="18"/>
                        <a:pt x="49" y="17"/>
                      </a:cubicBezTo>
                      <a:cubicBezTo>
                        <a:pt x="49" y="15"/>
                        <a:pt x="48" y="14"/>
                        <a:pt x="47" y="14"/>
                      </a:cubicBezTo>
                      <a:cubicBezTo>
                        <a:pt x="46" y="15"/>
                        <a:pt x="44" y="15"/>
                        <a:pt x="42" y="15"/>
                      </a:cubicBezTo>
                      <a:cubicBezTo>
                        <a:pt x="39" y="14"/>
                        <a:pt x="39" y="14"/>
                        <a:pt x="37" y="13"/>
                      </a:cubicBezTo>
                      <a:cubicBezTo>
                        <a:pt x="35" y="12"/>
                        <a:pt x="34" y="13"/>
                        <a:pt x="33" y="13"/>
                      </a:cubicBezTo>
                      <a:cubicBezTo>
                        <a:pt x="32" y="14"/>
                        <a:pt x="32" y="12"/>
                        <a:pt x="32" y="12"/>
                      </a:cubicBezTo>
                      <a:cubicBezTo>
                        <a:pt x="17" y="30"/>
                        <a:pt x="6" y="53"/>
                        <a:pt x="0" y="77"/>
                      </a:cubicBezTo>
                      <a:cubicBezTo>
                        <a:pt x="1" y="78"/>
                        <a:pt x="2" y="80"/>
                        <a:pt x="2" y="80"/>
                      </a:cubicBezTo>
                      <a:cubicBezTo>
                        <a:pt x="3" y="82"/>
                        <a:pt x="5" y="87"/>
                        <a:pt x="6" y="87"/>
                      </a:cubicBezTo>
                      <a:cubicBezTo>
                        <a:pt x="6" y="87"/>
                        <a:pt x="8" y="90"/>
                        <a:pt x="8" y="90"/>
                      </a:cubicBezTo>
                      <a:cubicBezTo>
                        <a:pt x="8" y="90"/>
                        <a:pt x="9" y="92"/>
                        <a:pt x="8" y="93"/>
                      </a:cubicBezTo>
                      <a:cubicBezTo>
                        <a:pt x="8" y="94"/>
                        <a:pt x="9" y="96"/>
                        <a:pt x="10" y="97"/>
                      </a:cubicBezTo>
                      <a:cubicBezTo>
                        <a:pt x="10" y="98"/>
                        <a:pt x="14" y="98"/>
                        <a:pt x="14" y="101"/>
                      </a:cubicBezTo>
                      <a:cubicBezTo>
                        <a:pt x="14" y="101"/>
                        <a:pt x="15" y="105"/>
                        <a:pt x="16" y="105"/>
                      </a:cubicBezTo>
                      <a:cubicBezTo>
                        <a:pt x="18" y="105"/>
                        <a:pt x="20" y="104"/>
                        <a:pt x="20" y="105"/>
                      </a:cubicBezTo>
                      <a:cubicBezTo>
                        <a:pt x="20" y="105"/>
                        <a:pt x="22" y="108"/>
                        <a:pt x="22" y="106"/>
                      </a:cubicBezTo>
                      <a:cubicBezTo>
                        <a:pt x="23" y="105"/>
                        <a:pt x="23" y="104"/>
                        <a:pt x="24" y="104"/>
                      </a:cubicBezTo>
                      <a:cubicBezTo>
                        <a:pt x="26" y="104"/>
                        <a:pt x="26" y="106"/>
                        <a:pt x="27" y="107"/>
                      </a:cubicBezTo>
                      <a:cubicBezTo>
                        <a:pt x="28" y="108"/>
                        <a:pt x="30" y="110"/>
                        <a:pt x="31" y="110"/>
                      </a:cubicBezTo>
                      <a:cubicBezTo>
                        <a:pt x="31" y="110"/>
                        <a:pt x="33" y="112"/>
                        <a:pt x="33" y="111"/>
                      </a:cubicBezTo>
                      <a:cubicBezTo>
                        <a:pt x="34" y="111"/>
                        <a:pt x="35" y="112"/>
                        <a:pt x="36" y="112"/>
                      </a:cubicBezTo>
                      <a:cubicBezTo>
                        <a:pt x="36" y="112"/>
                        <a:pt x="38" y="114"/>
                        <a:pt x="38" y="116"/>
                      </a:cubicBezTo>
                      <a:cubicBezTo>
                        <a:pt x="37" y="119"/>
                        <a:pt x="40" y="119"/>
                        <a:pt x="40" y="120"/>
                      </a:cubicBezTo>
                      <a:cubicBezTo>
                        <a:pt x="41" y="120"/>
                        <a:pt x="43" y="122"/>
                        <a:pt x="43" y="123"/>
                      </a:cubicBezTo>
                      <a:cubicBezTo>
                        <a:pt x="44" y="124"/>
                        <a:pt x="46" y="124"/>
                        <a:pt x="46" y="125"/>
                      </a:cubicBezTo>
                      <a:cubicBezTo>
                        <a:pt x="47" y="125"/>
                        <a:pt x="47" y="126"/>
                        <a:pt x="48" y="125"/>
                      </a:cubicBezTo>
                      <a:cubicBezTo>
                        <a:pt x="50" y="125"/>
                        <a:pt x="49" y="123"/>
                        <a:pt x="49" y="123"/>
                      </a:cubicBezTo>
                      <a:cubicBezTo>
                        <a:pt x="49" y="123"/>
                        <a:pt x="51" y="122"/>
                        <a:pt x="52" y="123"/>
                      </a:cubicBezTo>
                      <a:cubicBezTo>
                        <a:pt x="52" y="124"/>
                        <a:pt x="53" y="127"/>
                        <a:pt x="53" y="127"/>
                      </a:cubicBezTo>
                      <a:cubicBezTo>
                        <a:pt x="54" y="127"/>
                        <a:pt x="55" y="130"/>
                        <a:pt x="54" y="133"/>
                      </a:cubicBezTo>
                      <a:cubicBezTo>
                        <a:pt x="54" y="135"/>
                        <a:pt x="54" y="137"/>
                        <a:pt x="53" y="137"/>
                      </a:cubicBezTo>
                      <a:cubicBezTo>
                        <a:pt x="53" y="137"/>
                        <a:pt x="51" y="139"/>
                        <a:pt x="50" y="139"/>
                      </a:cubicBezTo>
                      <a:cubicBezTo>
                        <a:pt x="49" y="140"/>
                        <a:pt x="48" y="143"/>
                        <a:pt x="48" y="144"/>
                      </a:cubicBezTo>
                      <a:cubicBezTo>
                        <a:pt x="48" y="145"/>
                        <a:pt x="49" y="148"/>
                        <a:pt x="49" y="150"/>
                      </a:cubicBezTo>
                      <a:cubicBezTo>
                        <a:pt x="49" y="151"/>
                        <a:pt x="48" y="152"/>
                        <a:pt x="48" y="154"/>
                      </a:cubicBezTo>
                      <a:cubicBezTo>
                        <a:pt x="49" y="157"/>
                        <a:pt x="52" y="157"/>
                        <a:pt x="52" y="159"/>
                      </a:cubicBezTo>
                      <a:cubicBezTo>
                        <a:pt x="52" y="161"/>
                        <a:pt x="55" y="166"/>
                        <a:pt x="55" y="167"/>
                      </a:cubicBezTo>
                      <a:cubicBezTo>
                        <a:pt x="56" y="169"/>
                        <a:pt x="58" y="172"/>
                        <a:pt x="58" y="174"/>
                      </a:cubicBezTo>
                      <a:cubicBezTo>
                        <a:pt x="58" y="177"/>
                        <a:pt x="63" y="179"/>
                        <a:pt x="64" y="179"/>
                      </a:cubicBezTo>
                      <a:cubicBezTo>
                        <a:pt x="64" y="179"/>
                        <a:pt x="66" y="181"/>
                        <a:pt x="67" y="181"/>
                      </a:cubicBezTo>
                      <a:cubicBezTo>
                        <a:pt x="68" y="182"/>
                        <a:pt x="69" y="183"/>
                        <a:pt x="70" y="185"/>
                      </a:cubicBezTo>
                      <a:cubicBezTo>
                        <a:pt x="71" y="186"/>
                        <a:pt x="71" y="188"/>
                        <a:pt x="71" y="189"/>
                      </a:cubicBezTo>
                      <a:cubicBezTo>
                        <a:pt x="71" y="189"/>
                        <a:pt x="71" y="195"/>
                        <a:pt x="71" y="198"/>
                      </a:cubicBezTo>
                      <a:cubicBezTo>
                        <a:pt x="71" y="201"/>
                        <a:pt x="73" y="204"/>
                        <a:pt x="72" y="205"/>
                      </a:cubicBezTo>
                      <a:cubicBezTo>
                        <a:pt x="71" y="205"/>
                        <a:pt x="69" y="206"/>
                        <a:pt x="70" y="207"/>
                      </a:cubicBezTo>
                      <a:cubicBezTo>
                        <a:pt x="71" y="208"/>
                        <a:pt x="70" y="208"/>
                        <a:pt x="70" y="209"/>
                      </a:cubicBezTo>
                      <a:cubicBezTo>
                        <a:pt x="70" y="209"/>
                        <a:pt x="71" y="212"/>
                        <a:pt x="71" y="213"/>
                      </a:cubicBezTo>
                      <a:cubicBezTo>
                        <a:pt x="70" y="214"/>
                        <a:pt x="70" y="216"/>
                        <a:pt x="70" y="217"/>
                      </a:cubicBezTo>
                      <a:cubicBezTo>
                        <a:pt x="69" y="217"/>
                        <a:pt x="68" y="218"/>
                        <a:pt x="69" y="220"/>
                      </a:cubicBezTo>
                      <a:cubicBezTo>
                        <a:pt x="69" y="221"/>
                        <a:pt x="68" y="221"/>
                        <a:pt x="68" y="222"/>
                      </a:cubicBezTo>
                      <a:cubicBezTo>
                        <a:pt x="68" y="223"/>
                        <a:pt x="70" y="223"/>
                        <a:pt x="70" y="224"/>
                      </a:cubicBezTo>
                      <a:cubicBezTo>
                        <a:pt x="69" y="226"/>
                        <a:pt x="69" y="226"/>
                        <a:pt x="69" y="227"/>
                      </a:cubicBezTo>
                      <a:cubicBezTo>
                        <a:pt x="69" y="229"/>
                        <a:pt x="70" y="230"/>
                        <a:pt x="70" y="231"/>
                      </a:cubicBezTo>
                      <a:cubicBezTo>
                        <a:pt x="70" y="231"/>
                        <a:pt x="70" y="232"/>
                        <a:pt x="69" y="233"/>
                      </a:cubicBezTo>
                      <a:cubicBezTo>
                        <a:pt x="68" y="234"/>
                        <a:pt x="68" y="235"/>
                        <a:pt x="68" y="236"/>
                      </a:cubicBezTo>
                      <a:cubicBezTo>
                        <a:pt x="68" y="236"/>
                        <a:pt x="69" y="237"/>
                        <a:pt x="69" y="238"/>
                      </a:cubicBezTo>
                      <a:cubicBezTo>
                        <a:pt x="69" y="238"/>
                        <a:pt x="68" y="239"/>
                        <a:pt x="69" y="240"/>
                      </a:cubicBezTo>
                      <a:cubicBezTo>
                        <a:pt x="69" y="241"/>
                        <a:pt x="70" y="241"/>
                        <a:pt x="71" y="241"/>
                      </a:cubicBezTo>
                      <a:cubicBezTo>
                        <a:pt x="71" y="242"/>
                        <a:pt x="69" y="242"/>
                        <a:pt x="70" y="243"/>
                      </a:cubicBezTo>
                      <a:cubicBezTo>
                        <a:pt x="71" y="244"/>
                        <a:pt x="72" y="243"/>
                        <a:pt x="72" y="245"/>
                      </a:cubicBezTo>
                      <a:cubicBezTo>
                        <a:pt x="72" y="245"/>
                        <a:pt x="73" y="246"/>
                        <a:pt x="73" y="246"/>
                      </a:cubicBezTo>
                      <a:cubicBezTo>
                        <a:pt x="73" y="246"/>
                        <a:pt x="74" y="246"/>
                        <a:pt x="74" y="246"/>
                      </a:cubicBezTo>
                      <a:cubicBezTo>
                        <a:pt x="74" y="247"/>
                        <a:pt x="75" y="247"/>
                        <a:pt x="75" y="247"/>
                      </a:cubicBezTo>
                      <a:cubicBezTo>
                        <a:pt x="75" y="247"/>
                        <a:pt x="77" y="248"/>
                        <a:pt x="77" y="248"/>
                      </a:cubicBezTo>
                      <a:close/>
                      <a:moveTo>
                        <a:pt x="55" y="38"/>
                      </a:moveTo>
                      <a:cubicBezTo>
                        <a:pt x="55" y="38"/>
                        <a:pt x="58" y="37"/>
                        <a:pt x="59" y="38"/>
                      </a:cubicBezTo>
                      <a:cubicBezTo>
                        <a:pt x="60" y="39"/>
                        <a:pt x="58" y="39"/>
                        <a:pt x="57" y="40"/>
                      </a:cubicBezTo>
                      <a:cubicBezTo>
                        <a:pt x="55" y="41"/>
                        <a:pt x="55" y="41"/>
                        <a:pt x="54" y="42"/>
                      </a:cubicBezTo>
                      <a:cubicBezTo>
                        <a:pt x="53" y="43"/>
                        <a:pt x="51" y="43"/>
                        <a:pt x="50" y="44"/>
                      </a:cubicBezTo>
                      <a:cubicBezTo>
                        <a:pt x="49" y="45"/>
                        <a:pt x="48" y="46"/>
                        <a:pt x="47" y="45"/>
                      </a:cubicBezTo>
                      <a:cubicBezTo>
                        <a:pt x="47" y="44"/>
                        <a:pt x="48" y="45"/>
                        <a:pt x="48" y="44"/>
                      </a:cubicBezTo>
                      <a:cubicBezTo>
                        <a:pt x="48" y="44"/>
                        <a:pt x="51" y="42"/>
                        <a:pt x="51" y="42"/>
                      </a:cubicBezTo>
                      <a:cubicBezTo>
                        <a:pt x="51" y="42"/>
                        <a:pt x="54" y="37"/>
                        <a:pt x="55" y="38"/>
                      </a:cubicBezTo>
                      <a:close/>
                      <a:moveTo>
                        <a:pt x="50" y="34"/>
                      </a:moveTo>
                      <a:cubicBezTo>
                        <a:pt x="51" y="34"/>
                        <a:pt x="53" y="37"/>
                        <a:pt x="52" y="37"/>
                      </a:cubicBezTo>
                      <a:cubicBezTo>
                        <a:pt x="51" y="38"/>
                        <a:pt x="50" y="37"/>
                        <a:pt x="50" y="35"/>
                      </a:cubicBezTo>
                      <a:cubicBezTo>
                        <a:pt x="50" y="34"/>
                        <a:pt x="49" y="38"/>
                        <a:pt x="49" y="39"/>
                      </a:cubicBezTo>
                      <a:cubicBezTo>
                        <a:pt x="50" y="40"/>
                        <a:pt x="48" y="42"/>
                        <a:pt x="48" y="42"/>
                      </a:cubicBezTo>
                      <a:cubicBezTo>
                        <a:pt x="47" y="42"/>
                        <a:pt x="47" y="40"/>
                        <a:pt x="47" y="38"/>
                      </a:cubicBezTo>
                      <a:cubicBezTo>
                        <a:pt x="47" y="37"/>
                        <a:pt x="46" y="35"/>
                        <a:pt x="45" y="35"/>
                      </a:cubicBezTo>
                      <a:cubicBezTo>
                        <a:pt x="43" y="36"/>
                        <a:pt x="42" y="38"/>
                        <a:pt x="41" y="38"/>
                      </a:cubicBezTo>
                      <a:cubicBezTo>
                        <a:pt x="41" y="39"/>
                        <a:pt x="41" y="42"/>
                        <a:pt x="41" y="43"/>
                      </a:cubicBezTo>
                      <a:cubicBezTo>
                        <a:pt x="41" y="43"/>
                        <a:pt x="41" y="46"/>
                        <a:pt x="39" y="46"/>
                      </a:cubicBezTo>
                      <a:cubicBezTo>
                        <a:pt x="38" y="46"/>
                        <a:pt x="38" y="43"/>
                        <a:pt x="39" y="42"/>
                      </a:cubicBezTo>
                      <a:cubicBezTo>
                        <a:pt x="39" y="40"/>
                        <a:pt x="38" y="38"/>
                        <a:pt x="39" y="36"/>
                      </a:cubicBezTo>
                      <a:cubicBezTo>
                        <a:pt x="40" y="35"/>
                        <a:pt x="42" y="34"/>
                        <a:pt x="43" y="34"/>
                      </a:cubicBezTo>
                      <a:cubicBezTo>
                        <a:pt x="44" y="33"/>
                        <a:pt x="46" y="34"/>
                        <a:pt x="47" y="34"/>
                      </a:cubicBezTo>
                      <a:cubicBezTo>
                        <a:pt x="47" y="34"/>
                        <a:pt x="49" y="34"/>
                        <a:pt x="50" y="34"/>
                      </a:cubicBezTo>
                      <a:close/>
                      <a:moveTo>
                        <a:pt x="36" y="30"/>
                      </a:moveTo>
                      <a:cubicBezTo>
                        <a:pt x="38" y="29"/>
                        <a:pt x="40" y="26"/>
                        <a:pt x="41" y="27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ubicBezTo>
                        <a:pt x="45" y="30"/>
                        <a:pt x="44" y="32"/>
                        <a:pt x="43" y="32"/>
                      </a:cubicBezTo>
                      <a:cubicBezTo>
                        <a:pt x="43" y="32"/>
                        <a:pt x="41" y="32"/>
                        <a:pt x="40" y="32"/>
                      </a:cubicBezTo>
                      <a:cubicBezTo>
                        <a:pt x="39" y="32"/>
                        <a:pt x="39" y="31"/>
                        <a:pt x="38" y="31"/>
                      </a:cubicBezTo>
                      <a:cubicBezTo>
                        <a:pt x="38" y="31"/>
                        <a:pt x="36" y="32"/>
                        <a:pt x="36" y="33"/>
                      </a:cubicBezTo>
                      <a:cubicBezTo>
                        <a:pt x="35" y="33"/>
                        <a:pt x="33" y="33"/>
                        <a:pt x="33" y="32"/>
                      </a:cubicBezTo>
                      <a:cubicBezTo>
                        <a:pt x="33" y="31"/>
                        <a:pt x="34" y="31"/>
                        <a:pt x="36" y="3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0" name="Freeform: Shape 12"/>
                <p:cNvSpPr/>
                <p:nvPr/>
              </p:nvSpPr>
              <p:spPr bwMode="auto">
                <a:xfrm>
                  <a:off x="5247990" y="4030001"/>
                  <a:ext cx="101420" cy="38169"/>
                </a:xfrm>
                <a:custGeom>
                  <a:avLst/>
                  <a:gdLst>
                    <a:gd name="T0" fmla="*/ 2 w 13"/>
                    <a:gd name="T1" fmla="*/ 4 h 5"/>
                    <a:gd name="T2" fmla="*/ 2 w 13"/>
                    <a:gd name="T3" fmla="*/ 5 h 5"/>
                    <a:gd name="T4" fmla="*/ 5 w 13"/>
                    <a:gd name="T5" fmla="*/ 4 h 5"/>
                    <a:gd name="T6" fmla="*/ 8 w 13"/>
                    <a:gd name="T7" fmla="*/ 3 h 5"/>
                    <a:gd name="T8" fmla="*/ 10 w 13"/>
                    <a:gd name="T9" fmla="*/ 5 h 5"/>
                    <a:gd name="T10" fmla="*/ 11 w 13"/>
                    <a:gd name="T11" fmla="*/ 3 h 5"/>
                    <a:gd name="T12" fmla="*/ 7 w 13"/>
                    <a:gd name="T13" fmla="*/ 1 h 5"/>
                    <a:gd name="T14" fmla="*/ 5 w 13"/>
                    <a:gd name="T15" fmla="*/ 0 h 5"/>
                    <a:gd name="T16" fmla="*/ 4 w 13"/>
                    <a:gd name="T17" fmla="*/ 1 h 5"/>
                    <a:gd name="T18" fmla="*/ 2 w 13"/>
                    <a:gd name="T19" fmla="*/ 3 h 5"/>
                    <a:gd name="T20" fmla="*/ 2 w 13"/>
                    <a:gd name="T21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" h="5">
                      <a:moveTo>
                        <a:pt x="2" y="4"/>
                      </a:moveTo>
                      <a:cubicBezTo>
                        <a:pt x="0" y="5"/>
                        <a:pt x="1" y="5"/>
                        <a:pt x="2" y="5"/>
                      </a:cubicBezTo>
                      <a:cubicBezTo>
                        <a:pt x="3" y="5"/>
                        <a:pt x="5" y="4"/>
                        <a:pt x="5" y="4"/>
                      </a:cubicBezTo>
                      <a:cubicBezTo>
                        <a:pt x="5" y="4"/>
                        <a:pt x="8" y="2"/>
                        <a:pt x="8" y="3"/>
                      </a:cubicBezTo>
                      <a:cubicBezTo>
                        <a:pt x="9" y="4"/>
                        <a:pt x="8" y="5"/>
                        <a:pt x="10" y="5"/>
                      </a:cubicBezTo>
                      <a:cubicBezTo>
                        <a:pt x="11" y="5"/>
                        <a:pt x="13" y="4"/>
                        <a:pt x="11" y="3"/>
                      </a:cubicBezTo>
                      <a:cubicBezTo>
                        <a:pt x="9" y="2"/>
                        <a:pt x="8" y="2"/>
                        <a:pt x="7" y="1"/>
                      </a:cubicBezTo>
                      <a:cubicBezTo>
                        <a:pt x="6" y="0"/>
                        <a:pt x="6" y="0"/>
                        <a:pt x="5" y="0"/>
                      </a:cubicBezTo>
                      <a:cubicBezTo>
                        <a:pt x="5" y="1"/>
                        <a:pt x="5" y="1"/>
                        <a:pt x="4" y="1"/>
                      </a:cubicBezTo>
                      <a:cubicBezTo>
                        <a:pt x="4" y="1"/>
                        <a:pt x="3" y="2"/>
                        <a:pt x="2" y="3"/>
                      </a:cubicBezTo>
                      <a:cubicBezTo>
                        <a:pt x="2" y="3"/>
                        <a:pt x="2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1" name="Freeform: Shape 13"/>
                <p:cNvSpPr/>
                <p:nvPr/>
              </p:nvSpPr>
              <p:spPr bwMode="auto">
                <a:xfrm>
                  <a:off x="5287250" y="4068170"/>
                  <a:ext cx="22901" cy="16358"/>
                </a:xfrm>
                <a:custGeom>
                  <a:avLst/>
                  <a:gdLst>
                    <a:gd name="T0" fmla="*/ 0 w 3"/>
                    <a:gd name="T1" fmla="*/ 1 h 2"/>
                    <a:gd name="T2" fmla="*/ 3 w 3"/>
                    <a:gd name="T3" fmla="*/ 2 h 2"/>
                    <a:gd name="T4" fmla="*/ 0 w 3"/>
                    <a:gd name="T5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2">
                      <a:moveTo>
                        <a:pt x="0" y="1"/>
                      </a:moveTo>
                      <a:cubicBezTo>
                        <a:pt x="0" y="2"/>
                        <a:pt x="2" y="2"/>
                        <a:pt x="3" y="2"/>
                      </a:cubicBezTo>
                      <a:cubicBezTo>
                        <a:pt x="3" y="1"/>
                        <a:pt x="2" y="0"/>
                        <a:pt x="0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2" name="Freeform: Shape 14"/>
                <p:cNvSpPr/>
                <p:nvPr/>
              </p:nvSpPr>
              <p:spPr bwMode="auto">
                <a:xfrm>
                  <a:off x="5317785" y="4075804"/>
                  <a:ext cx="31626" cy="23992"/>
                </a:xfrm>
                <a:custGeom>
                  <a:avLst/>
                  <a:gdLst>
                    <a:gd name="T0" fmla="*/ 2 w 4"/>
                    <a:gd name="T1" fmla="*/ 1 h 3"/>
                    <a:gd name="T2" fmla="*/ 3 w 4"/>
                    <a:gd name="T3" fmla="*/ 2 h 3"/>
                    <a:gd name="T4" fmla="*/ 2 w 4"/>
                    <a:gd name="T5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3">
                      <a:moveTo>
                        <a:pt x="2" y="1"/>
                      </a:moveTo>
                      <a:cubicBezTo>
                        <a:pt x="0" y="1"/>
                        <a:pt x="2" y="3"/>
                        <a:pt x="3" y="2"/>
                      </a:cubicBezTo>
                      <a:cubicBezTo>
                        <a:pt x="4" y="1"/>
                        <a:pt x="4" y="0"/>
                        <a:pt x="2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3" name="Freeform: Shape 15"/>
                <p:cNvSpPr/>
                <p:nvPr/>
              </p:nvSpPr>
              <p:spPr bwMode="auto">
                <a:xfrm>
                  <a:off x="6147687" y="3990742"/>
                  <a:ext cx="147223" cy="54527"/>
                </a:xfrm>
                <a:custGeom>
                  <a:avLst/>
                  <a:gdLst>
                    <a:gd name="T0" fmla="*/ 7 w 19"/>
                    <a:gd name="T1" fmla="*/ 5 h 7"/>
                    <a:gd name="T2" fmla="*/ 10 w 19"/>
                    <a:gd name="T3" fmla="*/ 7 h 7"/>
                    <a:gd name="T4" fmla="*/ 14 w 19"/>
                    <a:gd name="T5" fmla="*/ 5 h 7"/>
                    <a:gd name="T6" fmla="*/ 17 w 19"/>
                    <a:gd name="T7" fmla="*/ 4 h 7"/>
                    <a:gd name="T8" fmla="*/ 18 w 19"/>
                    <a:gd name="T9" fmla="*/ 2 h 7"/>
                    <a:gd name="T10" fmla="*/ 14 w 19"/>
                    <a:gd name="T11" fmla="*/ 0 h 7"/>
                    <a:gd name="T12" fmla="*/ 10 w 19"/>
                    <a:gd name="T13" fmla="*/ 1 h 7"/>
                    <a:gd name="T14" fmla="*/ 6 w 19"/>
                    <a:gd name="T15" fmla="*/ 1 h 7"/>
                    <a:gd name="T16" fmla="*/ 1 w 19"/>
                    <a:gd name="T17" fmla="*/ 0 h 7"/>
                    <a:gd name="T18" fmla="*/ 1 w 19"/>
                    <a:gd name="T19" fmla="*/ 2 h 7"/>
                    <a:gd name="T20" fmla="*/ 3 w 19"/>
                    <a:gd name="T21" fmla="*/ 5 h 7"/>
                    <a:gd name="T22" fmla="*/ 7 w 19"/>
                    <a:gd name="T23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7">
                      <a:moveTo>
                        <a:pt x="7" y="5"/>
                      </a:moveTo>
                      <a:cubicBezTo>
                        <a:pt x="7" y="6"/>
                        <a:pt x="8" y="7"/>
                        <a:pt x="10" y="7"/>
                      </a:cubicBezTo>
                      <a:cubicBezTo>
                        <a:pt x="12" y="6"/>
                        <a:pt x="13" y="6"/>
                        <a:pt x="14" y="5"/>
                      </a:cubicBezTo>
                      <a:cubicBezTo>
                        <a:pt x="14" y="4"/>
                        <a:pt x="17" y="4"/>
                        <a:pt x="17" y="4"/>
                      </a:cubicBezTo>
                      <a:cubicBezTo>
                        <a:pt x="17" y="4"/>
                        <a:pt x="19" y="3"/>
                        <a:pt x="18" y="2"/>
                      </a:cubicBezTo>
                      <a:cubicBezTo>
                        <a:pt x="17" y="1"/>
                        <a:pt x="15" y="1"/>
                        <a:pt x="14" y="0"/>
                      </a:cubicBezTo>
                      <a:cubicBezTo>
                        <a:pt x="13" y="0"/>
                        <a:pt x="13" y="1"/>
                        <a:pt x="10" y="1"/>
                      </a:cubicBezTo>
                      <a:cubicBezTo>
                        <a:pt x="8" y="1"/>
                        <a:pt x="7" y="2"/>
                        <a:pt x="6" y="1"/>
                      </a:cubicBezTo>
                      <a:cubicBezTo>
                        <a:pt x="5" y="0"/>
                        <a:pt x="1" y="0"/>
                        <a:pt x="1" y="0"/>
                      </a:cubicBezTo>
                      <a:cubicBezTo>
                        <a:pt x="1" y="1"/>
                        <a:pt x="0" y="1"/>
                        <a:pt x="1" y="2"/>
                      </a:cubicBezTo>
                      <a:cubicBezTo>
                        <a:pt x="2" y="4"/>
                        <a:pt x="2" y="5"/>
                        <a:pt x="3" y="5"/>
                      </a:cubicBezTo>
                      <a:cubicBezTo>
                        <a:pt x="4" y="5"/>
                        <a:pt x="6" y="5"/>
                        <a:pt x="7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4" name="Freeform: Shape 16"/>
                <p:cNvSpPr/>
                <p:nvPr/>
              </p:nvSpPr>
              <p:spPr bwMode="auto">
                <a:xfrm>
                  <a:off x="5511901" y="3720288"/>
                  <a:ext cx="728482" cy="371875"/>
                </a:xfrm>
                <a:custGeom>
                  <a:avLst/>
                  <a:gdLst>
                    <a:gd name="T0" fmla="*/ 3 w 94"/>
                    <a:gd name="T1" fmla="*/ 20 h 48"/>
                    <a:gd name="T2" fmla="*/ 5 w 94"/>
                    <a:gd name="T3" fmla="*/ 20 h 48"/>
                    <a:gd name="T4" fmla="*/ 16 w 94"/>
                    <a:gd name="T5" fmla="*/ 20 h 48"/>
                    <a:gd name="T6" fmla="*/ 22 w 94"/>
                    <a:gd name="T7" fmla="*/ 28 h 48"/>
                    <a:gd name="T8" fmla="*/ 27 w 94"/>
                    <a:gd name="T9" fmla="*/ 27 h 48"/>
                    <a:gd name="T10" fmla="*/ 28 w 94"/>
                    <a:gd name="T11" fmla="*/ 31 h 48"/>
                    <a:gd name="T12" fmla="*/ 27 w 94"/>
                    <a:gd name="T13" fmla="*/ 34 h 48"/>
                    <a:gd name="T14" fmla="*/ 25 w 94"/>
                    <a:gd name="T15" fmla="*/ 34 h 48"/>
                    <a:gd name="T16" fmla="*/ 25 w 94"/>
                    <a:gd name="T17" fmla="*/ 38 h 48"/>
                    <a:gd name="T18" fmla="*/ 27 w 94"/>
                    <a:gd name="T19" fmla="*/ 40 h 48"/>
                    <a:gd name="T20" fmla="*/ 34 w 94"/>
                    <a:gd name="T21" fmla="*/ 46 h 48"/>
                    <a:gd name="T22" fmla="*/ 39 w 94"/>
                    <a:gd name="T23" fmla="*/ 48 h 48"/>
                    <a:gd name="T24" fmla="*/ 43 w 94"/>
                    <a:gd name="T25" fmla="*/ 43 h 48"/>
                    <a:gd name="T26" fmla="*/ 46 w 94"/>
                    <a:gd name="T27" fmla="*/ 40 h 48"/>
                    <a:gd name="T28" fmla="*/ 52 w 94"/>
                    <a:gd name="T29" fmla="*/ 36 h 48"/>
                    <a:gd name="T30" fmla="*/ 61 w 94"/>
                    <a:gd name="T31" fmla="*/ 32 h 48"/>
                    <a:gd name="T32" fmla="*/ 73 w 94"/>
                    <a:gd name="T33" fmla="*/ 30 h 48"/>
                    <a:gd name="T34" fmla="*/ 72 w 94"/>
                    <a:gd name="T35" fmla="*/ 28 h 48"/>
                    <a:gd name="T36" fmla="*/ 75 w 94"/>
                    <a:gd name="T37" fmla="*/ 27 h 48"/>
                    <a:gd name="T38" fmla="*/ 79 w 94"/>
                    <a:gd name="T39" fmla="*/ 27 h 48"/>
                    <a:gd name="T40" fmla="*/ 78 w 94"/>
                    <a:gd name="T41" fmla="*/ 22 h 48"/>
                    <a:gd name="T42" fmla="*/ 85 w 94"/>
                    <a:gd name="T43" fmla="*/ 18 h 48"/>
                    <a:gd name="T44" fmla="*/ 83 w 94"/>
                    <a:gd name="T45" fmla="*/ 16 h 48"/>
                    <a:gd name="T46" fmla="*/ 91 w 94"/>
                    <a:gd name="T47" fmla="*/ 9 h 48"/>
                    <a:gd name="T48" fmla="*/ 87 w 94"/>
                    <a:gd name="T49" fmla="*/ 7 h 48"/>
                    <a:gd name="T50" fmla="*/ 78 w 94"/>
                    <a:gd name="T51" fmla="*/ 5 h 48"/>
                    <a:gd name="T52" fmla="*/ 73 w 94"/>
                    <a:gd name="T53" fmla="*/ 2 h 48"/>
                    <a:gd name="T54" fmla="*/ 65 w 94"/>
                    <a:gd name="T55" fmla="*/ 3 h 48"/>
                    <a:gd name="T56" fmla="*/ 53 w 94"/>
                    <a:gd name="T57" fmla="*/ 3 h 48"/>
                    <a:gd name="T58" fmla="*/ 66 w 94"/>
                    <a:gd name="T59" fmla="*/ 2 h 48"/>
                    <a:gd name="T60" fmla="*/ 58 w 94"/>
                    <a:gd name="T61" fmla="*/ 0 h 48"/>
                    <a:gd name="T62" fmla="*/ 36 w 94"/>
                    <a:gd name="T63" fmla="*/ 5 h 48"/>
                    <a:gd name="T64" fmla="*/ 32 w 94"/>
                    <a:gd name="T65" fmla="*/ 6 h 48"/>
                    <a:gd name="T66" fmla="*/ 27 w 94"/>
                    <a:gd name="T67" fmla="*/ 7 h 48"/>
                    <a:gd name="T68" fmla="*/ 1 w 94"/>
                    <a:gd name="T69" fmla="*/ 21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94" h="48">
                      <a:moveTo>
                        <a:pt x="1" y="21"/>
                      </a:moveTo>
                      <a:cubicBezTo>
                        <a:pt x="1" y="21"/>
                        <a:pt x="3" y="21"/>
                        <a:pt x="3" y="20"/>
                      </a:cubicBezTo>
                      <a:cubicBezTo>
                        <a:pt x="4" y="20"/>
                        <a:pt x="5" y="18"/>
                        <a:pt x="5" y="18"/>
                      </a:cubicBezTo>
                      <a:cubicBezTo>
                        <a:pt x="5" y="18"/>
                        <a:pt x="4" y="19"/>
                        <a:pt x="5" y="20"/>
                      </a:cubicBezTo>
                      <a:cubicBezTo>
                        <a:pt x="6" y="20"/>
                        <a:pt x="9" y="19"/>
                        <a:pt x="10" y="19"/>
                      </a:cubicBezTo>
                      <a:cubicBezTo>
                        <a:pt x="11" y="19"/>
                        <a:pt x="15" y="20"/>
                        <a:pt x="16" y="20"/>
                      </a:cubicBezTo>
                      <a:cubicBezTo>
                        <a:pt x="17" y="21"/>
                        <a:pt x="20" y="21"/>
                        <a:pt x="21" y="22"/>
                      </a:cubicBezTo>
                      <a:cubicBezTo>
                        <a:pt x="22" y="23"/>
                        <a:pt x="21" y="28"/>
                        <a:pt x="22" y="28"/>
                      </a:cubicBezTo>
                      <a:cubicBezTo>
                        <a:pt x="22" y="29"/>
                        <a:pt x="24" y="27"/>
                        <a:pt x="24" y="26"/>
                      </a:cubicBezTo>
                      <a:cubicBezTo>
                        <a:pt x="25" y="26"/>
                        <a:pt x="27" y="26"/>
                        <a:pt x="27" y="27"/>
                      </a:cubicBezTo>
                      <a:cubicBezTo>
                        <a:pt x="28" y="27"/>
                        <a:pt x="29" y="29"/>
                        <a:pt x="29" y="30"/>
                      </a:cubicBezTo>
                      <a:cubicBezTo>
                        <a:pt x="29" y="30"/>
                        <a:pt x="29" y="31"/>
                        <a:pt x="28" y="31"/>
                      </a:cubicBezTo>
                      <a:cubicBezTo>
                        <a:pt x="28" y="31"/>
                        <a:pt x="26" y="34"/>
                        <a:pt x="27" y="33"/>
                      </a:cubicBezTo>
                      <a:cubicBezTo>
                        <a:pt x="27" y="33"/>
                        <a:pt x="27" y="34"/>
                        <a:pt x="27" y="34"/>
                      </a:cubicBezTo>
                      <a:cubicBezTo>
                        <a:pt x="26" y="35"/>
                        <a:pt x="25" y="35"/>
                        <a:pt x="25" y="35"/>
                      </a:cubicBezTo>
                      <a:cubicBezTo>
                        <a:pt x="25" y="35"/>
                        <a:pt x="25" y="34"/>
                        <a:pt x="25" y="34"/>
                      </a:cubicBezTo>
                      <a:cubicBezTo>
                        <a:pt x="24" y="34"/>
                        <a:pt x="24" y="34"/>
                        <a:pt x="24" y="35"/>
                      </a:cubicBezTo>
                      <a:cubicBezTo>
                        <a:pt x="24" y="36"/>
                        <a:pt x="25" y="38"/>
                        <a:pt x="25" y="38"/>
                      </a:cubicBezTo>
                      <a:cubicBezTo>
                        <a:pt x="26" y="39"/>
                        <a:pt x="28" y="39"/>
                        <a:pt x="28" y="39"/>
                      </a:cubicBezTo>
                      <a:cubicBezTo>
                        <a:pt x="29" y="39"/>
                        <a:pt x="27" y="40"/>
                        <a:pt x="27" y="40"/>
                      </a:cubicBezTo>
                      <a:cubicBezTo>
                        <a:pt x="28" y="41"/>
                        <a:pt x="28" y="43"/>
                        <a:pt x="29" y="43"/>
                      </a:cubicBezTo>
                      <a:cubicBezTo>
                        <a:pt x="30" y="44"/>
                        <a:pt x="33" y="46"/>
                        <a:pt x="34" y="46"/>
                      </a:cubicBezTo>
                      <a:cubicBezTo>
                        <a:pt x="34" y="47"/>
                        <a:pt x="37" y="46"/>
                        <a:pt x="37" y="46"/>
                      </a:cubicBezTo>
                      <a:cubicBezTo>
                        <a:pt x="38" y="45"/>
                        <a:pt x="37" y="48"/>
                        <a:pt x="39" y="48"/>
                      </a:cubicBezTo>
                      <a:cubicBezTo>
                        <a:pt x="40" y="48"/>
                        <a:pt x="41" y="48"/>
                        <a:pt x="42" y="47"/>
                      </a:cubicBezTo>
                      <a:cubicBezTo>
                        <a:pt x="43" y="46"/>
                        <a:pt x="43" y="44"/>
                        <a:pt x="43" y="43"/>
                      </a:cubicBezTo>
                      <a:cubicBezTo>
                        <a:pt x="43" y="42"/>
                        <a:pt x="43" y="42"/>
                        <a:pt x="44" y="42"/>
                      </a:cubicBezTo>
                      <a:cubicBezTo>
                        <a:pt x="46" y="42"/>
                        <a:pt x="47" y="42"/>
                        <a:pt x="46" y="40"/>
                      </a:cubicBezTo>
                      <a:cubicBezTo>
                        <a:pt x="46" y="39"/>
                        <a:pt x="45" y="38"/>
                        <a:pt x="47" y="38"/>
                      </a:cubicBezTo>
                      <a:cubicBezTo>
                        <a:pt x="50" y="37"/>
                        <a:pt x="51" y="36"/>
                        <a:pt x="52" y="36"/>
                      </a:cubicBezTo>
                      <a:cubicBezTo>
                        <a:pt x="53" y="36"/>
                        <a:pt x="57" y="36"/>
                        <a:pt x="57" y="36"/>
                      </a:cubicBezTo>
                      <a:cubicBezTo>
                        <a:pt x="58" y="35"/>
                        <a:pt x="59" y="32"/>
                        <a:pt x="61" y="32"/>
                      </a:cubicBezTo>
                      <a:cubicBezTo>
                        <a:pt x="62" y="32"/>
                        <a:pt x="65" y="33"/>
                        <a:pt x="67" y="32"/>
                      </a:cubicBezTo>
                      <a:cubicBezTo>
                        <a:pt x="70" y="32"/>
                        <a:pt x="72" y="30"/>
                        <a:pt x="73" y="30"/>
                      </a:cubicBezTo>
                      <a:cubicBezTo>
                        <a:pt x="74" y="30"/>
                        <a:pt x="76" y="30"/>
                        <a:pt x="76" y="30"/>
                      </a:cubicBezTo>
                      <a:cubicBezTo>
                        <a:pt x="75" y="29"/>
                        <a:pt x="74" y="28"/>
                        <a:pt x="72" y="28"/>
                      </a:cubicBezTo>
                      <a:cubicBezTo>
                        <a:pt x="71" y="28"/>
                        <a:pt x="71" y="25"/>
                        <a:pt x="71" y="25"/>
                      </a:cubicBezTo>
                      <a:cubicBezTo>
                        <a:pt x="72" y="25"/>
                        <a:pt x="75" y="26"/>
                        <a:pt x="75" y="27"/>
                      </a:cubicBezTo>
                      <a:cubicBezTo>
                        <a:pt x="75" y="28"/>
                        <a:pt x="76" y="29"/>
                        <a:pt x="78" y="29"/>
                      </a:cubicBezTo>
                      <a:cubicBezTo>
                        <a:pt x="80" y="29"/>
                        <a:pt x="79" y="27"/>
                        <a:pt x="79" y="27"/>
                      </a:cubicBezTo>
                      <a:cubicBezTo>
                        <a:pt x="78" y="26"/>
                        <a:pt x="78" y="25"/>
                        <a:pt x="78" y="25"/>
                      </a:cubicBezTo>
                      <a:cubicBezTo>
                        <a:pt x="77" y="24"/>
                        <a:pt x="76" y="22"/>
                        <a:pt x="78" y="22"/>
                      </a:cubicBezTo>
                      <a:cubicBezTo>
                        <a:pt x="80" y="22"/>
                        <a:pt x="84" y="24"/>
                        <a:pt x="84" y="22"/>
                      </a:cubicBezTo>
                      <a:cubicBezTo>
                        <a:pt x="84" y="21"/>
                        <a:pt x="84" y="19"/>
                        <a:pt x="85" y="18"/>
                      </a:cubicBezTo>
                      <a:cubicBezTo>
                        <a:pt x="85" y="18"/>
                        <a:pt x="86" y="17"/>
                        <a:pt x="86" y="17"/>
                      </a:cubicBezTo>
                      <a:cubicBezTo>
                        <a:pt x="85" y="17"/>
                        <a:pt x="84" y="17"/>
                        <a:pt x="83" y="16"/>
                      </a:cubicBezTo>
                      <a:cubicBezTo>
                        <a:pt x="83" y="15"/>
                        <a:pt x="84" y="14"/>
                        <a:pt x="85" y="13"/>
                      </a:cubicBezTo>
                      <a:cubicBezTo>
                        <a:pt x="85" y="13"/>
                        <a:pt x="89" y="10"/>
                        <a:pt x="91" y="9"/>
                      </a:cubicBezTo>
                      <a:cubicBezTo>
                        <a:pt x="93" y="9"/>
                        <a:pt x="94" y="7"/>
                        <a:pt x="93" y="7"/>
                      </a:cubicBezTo>
                      <a:cubicBezTo>
                        <a:pt x="91" y="6"/>
                        <a:pt x="88" y="6"/>
                        <a:pt x="87" y="7"/>
                      </a:cubicBezTo>
                      <a:cubicBezTo>
                        <a:pt x="85" y="8"/>
                        <a:pt x="84" y="9"/>
                        <a:pt x="82" y="9"/>
                      </a:cubicBezTo>
                      <a:cubicBezTo>
                        <a:pt x="79" y="8"/>
                        <a:pt x="79" y="6"/>
                        <a:pt x="78" y="5"/>
                      </a:cubicBezTo>
                      <a:cubicBezTo>
                        <a:pt x="76" y="4"/>
                        <a:pt x="77" y="1"/>
                        <a:pt x="75" y="2"/>
                      </a:cubicBezTo>
                      <a:cubicBezTo>
                        <a:pt x="73" y="2"/>
                        <a:pt x="73" y="2"/>
                        <a:pt x="73" y="2"/>
                      </a:cubicBezTo>
                      <a:cubicBezTo>
                        <a:pt x="73" y="2"/>
                        <a:pt x="71" y="2"/>
                        <a:pt x="69" y="2"/>
                      </a:cubicBezTo>
                      <a:cubicBezTo>
                        <a:pt x="68" y="2"/>
                        <a:pt x="66" y="3"/>
                        <a:pt x="65" y="3"/>
                      </a:cubicBezTo>
                      <a:cubicBezTo>
                        <a:pt x="63" y="2"/>
                        <a:pt x="62" y="3"/>
                        <a:pt x="61" y="3"/>
                      </a:cubicBezTo>
                      <a:cubicBezTo>
                        <a:pt x="57" y="4"/>
                        <a:pt x="53" y="3"/>
                        <a:pt x="53" y="3"/>
                      </a:cubicBezTo>
                      <a:cubicBezTo>
                        <a:pt x="52" y="3"/>
                        <a:pt x="56" y="3"/>
                        <a:pt x="58" y="3"/>
                      </a:cubicBezTo>
                      <a:cubicBezTo>
                        <a:pt x="61" y="3"/>
                        <a:pt x="64" y="2"/>
                        <a:pt x="66" y="2"/>
                      </a:cubicBezTo>
                      <a:cubicBezTo>
                        <a:pt x="68" y="2"/>
                        <a:pt x="66" y="1"/>
                        <a:pt x="66" y="1"/>
                      </a:cubicBezTo>
                      <a:cubicBezTo>
                        <a:pt x="64" y="1"/>
                        <a:pt x="61" y="1"/>
                        <a:pt x="58" y="0"/>
                      </a:cubicBezTo>
                      <a:cubicBezTo>
                        <a:pt x="51" y="1"/>
                        <a:pt x="44" y="3"/>
                        <a:pt x="37" y="4"/>
                      </a:cubicBezTo>
                      <a:cubicBezTo>
                        <a:pt x="37" y="5"/>
                        <a:pt x="36" y="5"/>
                        <a:pt x="36" y="5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4" y="5"/>
                        <a:pt x="33" y="5"/>
                        <a:pt x="32" y="6"/>
                      </a:cubicBezTo>
                      <a:cubicBezTo>
                        <a:pt x="32" y="6"/>
                        <a:pt x="32" y="6"/>
                        <a:pt x="32" y="7"/>
                      </a:cubicBezTo>
                      <a:cubicBezTo>
                        <a:pt x="31" y="7"/>
                        <a:pt x="28" y="8"/>
                        <a:pt x="27" y="7"/>
                      </a:cubicBezTo>
                      <a:cubicBezTo>
                        <a:pt x="17" y="10"/>
                        <a:pt x="8" y="15"/>
                        <a:pt x="0" y="19"/>
                      </a:cubicBezTo>
                      <a:cubicBezTo>
                        <a:pt x="0" y="20"/>
                        <a:pt x="0" y="21"/>
                        <a:pt x="1" y="2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5" name="Freeform: Shape 17"/>
                <p:cNvSpPr/>
                <p:nvPr/>
              </p:nvSpPr>
              <p:spPr bwMode="auto">
                <a:xfrm>
                  <a:off x="5682026" y="3960207"/>
                  <a:ext cx="16358" cy="22901"/>
                </a:xfrm>
                <a:custGeom>
                  <a:avLst/>
                  <a:gdLst>
                    <a:gd name="T0" fmla="*/ 1 w 2"/>
                    <a:gd name="T1" fmla="*/ 1 h 3"/>
                    <a:gd name="T2" fmla="*/ 1 w 2"/>
                    <a:gd name="T3" fmla="*/ 2 h 3"/>
                    <a:gd name="T4" fmla="*/ 2 w 2"/>
                    <a:gd name="T5" fmla="*/ 2 h 3"/>
                    <a:gd name="T6" fmla="*/ 1 w 2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1" y="1"/>
                      </a:moveTo>
                      <a:cubicBezTo>
                        <a:pt x="0" y="3"/>
                        <a:pt x="1" y="2"/>
                        <a:pt x="1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2" y="1"/>
                        <a:pt x="1" y="0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6" name="Freeform: Shape 18"/>
                <p:cNvSpPr/>
                <p:nvPr/>
              </p:nvSpPr>
              <p:spPr bwMode="auto">
                <a:xfrm>
                  <a:off x="5240356" y="4750850"/>
                  <a:ext cx="124322" cy="61070"/>
                </a:xfrm>
                <a:custGeom>
                  <a:avLst/>
                  <a:gdLst>
                    <a:gd name="T0" fmla="*/ 13 w 16"/>
                    <a:gd name="T1" fmla="*/ 4 h 8"/>
                    <a:gd name="T2" fmla="*/ 9 w 16"/>
                    <a:gd name="T3" fmla="*/ 1 h 8"/>
                    <a:gd name="T4" fmla="*/ 4 w 16"/>
                    <a:gd name="T5" fmla="*/ 0 h 8"/>
                    <a:gd name="T6" fmla="*/ 0 w 16"/>
                    <a:gd name="T7" fmla="*/ 1 h 8"/>
                    <a:gd name="T8" fmla="*/ 3 w 16"/>
                    <a:gd name="T9" fmla="*/ 3 h 8"/>
                    <a:gd name="T10" fmla="*/ 9 w 16"/>
                    <a:gd name="T11" fmla="*/ 3 h 8"/>
                    <a:gd name="T12" fmla="*/ 13 w 16"/>
                    <a:gd name="T13" fmla="*/ 7 h 8"/>
                    <a:gd name="T14" fmla="*/ 16 w 16"/>
                    <a:gd name="T15" fmla="*/ 7 h 8"/>
                    <a:gd name="T16" fmla="*/ 13 w 16"/>
                    <a:gd name="T17" fmla="*/ 4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" h="8">
                      <a:moveTo>
                        <a:pt x="13" y="4"/>
                      </a:moveTo>
                      <a:cubicBezTo>
                        <a:pt x="12" y="4"/>
                        <a:pt x="10" y="3"/>
                        <a:pt x="9" y="1"/>
                      </a:cubicBezTo>
                      <a:cubicBezTo>
                        <a:pt x="8" y="0"/>
                        <a:pt x="5" y="0"/>
                        <a:pt x="4" y="0"/>
                      </a:cubicBezTo>
                      <a:cubicBezTo>
                        <a:pt x="3" y="0"/>
                        <a:pt x="0" y="1"/>
                        <a:pt x="0" y="1"/>
                      </a:cubicBezTo>
                      <a:cubicBezTo>
                        <a:pt x="0" y="3"/>
                        <a:pt x="1" y="3"/>
                        <a:pt x="3" y="3"/>
                      </a:cubicBezTo>
                      <a:cubicBezTo>
                        <a:pt x="5" y="3"/>
                        <a:pt x="8" y="2"/>
                        <a:pt x="9" y="3"/>
                      </a:cubicBezTo>
                      <a:cubicBezTo>
                        <a:pt x="9" y="4"/>
                        <a:pt x="12" y="6"/>
                        <a:pt x="13" y="7"/>
                      </a:cubicBezTo>
                      <a:cubicBezTo>
                        <a:pt x="13" y="7"/>
                        <a:pt x="16" y="8"/>
                        <a:pt x="16" y="7"/>
                      </a:cubicBezTo>
                      <a:cubicBezTo>
                        <a:pt x="16" y="6"/>
                        <a:pt x="14" y="4"/>
                        <a:pt x="13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7" name="Freeform: Shape 19"/>
                <p:cNvSpPr/>
                <p:nvPr/>
              </p:nvSpPr>
              <p:spPr bwMode="auto">
                <a:xfrm>
                  <a:off x="5317785" y="4711590"/>
                  <a:ext cx="23992" cy="22901"/>
                </a:xfrm>
                <a:custGeom>
                  <a:avLst/>
                  <a:gdLst>
                    <a:gd name="T0" fmla="*/ 2 w 3"/>
                    <a:gd name="T1" fmla="*/ 3 h 3"/>
                    <a:gd name="T2" fmla="*/ 1 w 3"/>
                    <a:gd name="T3" fmla="*/ 1 h 3"/>
                    <a:gd name="T4" fmla="*/ 2 w 3"/>
                    <a:gd name="T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cubicBezTo>
                        <a:pt x="3" y="2"/>
                        <a:pt x="2" y="0"/>
                        <a:pt x="1" y="1"/>
                      </a:cubicBezTo>
                      <a:cubicBezTo>
                        <a:pt x="0" y="1"/>
                        <a:pt x="0" y="3"/>
                        <a:pt x="2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8" name="Freeform: Shape 20"/>
                <p:cNvSpPr/>
                <p:nvPr/>
              </p:nvSpPr>
              <p:spPr bwMode="auto">
                <a:xfrm>
                  <a:off x="5317785" y="4843546"/>
                  <a:ext cx="31626" cy="30535"/>
                </a:xfrm>
                <a:custGeom>
                  <a:avLst/>
                  <a:gdLst>
                    <a:gd name="T0" fmla="*/ 2 w 4"/>
                    <a:gd name="T1" fmla="*/ 0 h 4"/>
                    <a:gd name="T2" fmla="*/ 2 w 4"/>
                    <a:gd name="T3" fmla="*/ 3 h 4"/>
                    <a:gd name="T4" fmla="*/ 2 w 4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4">
                      <a:moveTo>
                        <a:pt x="2" y="0"/>
                      </a:moveTo>
                      <a:cubicBezTo>
                        <a:pt x="0" y="1"/>
                        <a:pt x="1" y="4"/>
                        <a:pt x="2" y="3"/>
                      </a:cubicBezTo>
                      <a:cubicBezTo>
                        <a:pt x="4" y="3"/>
                        <a:pt x="3" y="0"/>
                        <a:pt x="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89" name="Freeform: Shape 21"/>
                <p:cNvSpPr/>
                <p:nvPr/>
              </p:nvSpPr>
              <p:spPr bwMode="auto">
                <a:xfrm>
                  <a:off x="5481366" y="4828278"/>
                  <a:ext cx="30535" cy="30535"/>
                </a:xfrm>
                <a:custGeom>
                  <a:avLst/>
                  <a:gdLst>
                    <a:gd name="T0" fmla="*/ 2 w 4"/>
                    <a:gd name="T1" fmla="*/ 0 h 4"/>
                    <a:gd name="T2" fmla="*/ 2 w 4"/>
                    <a:gd name="T3" fmla="*/ 3 h 4"/>
                    <a:gd name="T4" fmla="*/ 2 w 4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4">
                      <a:moveTo>
                        <a:pt x="2" y="0"/>
                      </a:moveTo>
                      <a:cubicBezTo>
                        <a:pt x="0" y="0"/>
                        <a:pt x="1" y="4"/>
                        <a:pt x="2" y="3"/>
                      </a:cubicBezTo>
                      <a:cubicBezTo>
                        <a:pt x="4" y="3"/>
                        <a:pt x="3" y="0"/>
                        <a:pt x="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0" name="Freeform: Shape 22"/>
                <p:cNvSpPr/>
                <p:nvPr/>
              </p:nvSpPr>
              <p:spPr bwMode="auto">
                <a:xfrm>
                  <a:off x="5379946" y="4804286"/>
                  <a:ext cx="85062" cy="54527"/>
                </a:xfrm>
                <a:custGeom>
                  <a:avLst/>
                  <a:gdLst>
                    <a:gd name="T0" fmla="*/ 7 w 11"/>
                    <a:gd name="T1" fmla="*/ 0 h 7"/>
                    <a:gd name="T2" fmla="*/ 4 w 11"/>
                    <a:gd name="T3" fmla="*/ 1 h 7"/>
                    <a:gd name="T4" fmla="*/ 0 w 11"/>
                    <a:gd name="T5" fmla="*/ 4 h 7"/>
                    <a:gd name="T6" fmla="*/ 3 w 11"/>
                    <a:gd name="T7" fmla="*/ 4 h 7"/>
                    <a:gd name="T8" fmla="*/ 6 w 11"/>
                    <a:gd name="T9" fmla="*/ 6 h 7"/>
                    <a:gd name="T10" fmla="*/ 9 w 11"/>
                    <a:gd name="T11" fmla="*/ 5 h 7"/>
                    <a:gd name="T12" fmla="*/ 11 w 11"/>
                    <a:gd name="T13" fmla="*/ 5 h 7"/>
                    <a:gd name="T14" fmla="*/ 7 w 11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7">
                      <a:moveTo>
                        <a:pt x="7" y="0"/>
                      </a:moveTo>
                      <a:cubicBezTo>
                        <a:pt x="6" y="0"/>
                        <a:pt x="5" y="0"/>
                        <a:pt x="4" y="1"/>
                      </a:cubicBezTo>
                      <a:cubicBezTo>
                        <a:pt x="3" y="1"/>
                        <a:pt x="0" y="4"/>
                        <a:pt x="0" y="4"/>
                      </a:cubicBezTo>
                      <a:cubicBezTo>
                        <a:pt x="0" y="4"/>
                        <a:pt x="2" y="4"/>
                        <a:pt x="3" y="4"/>
                      </a:cubicBezTo>
                      <a:cubicBezTo>
                        <a:pt x="4" y="4"/>
                        <a:pt x="5" y="5"/>
                        <a:pt x="6" y="6"/>
                      </a:cubicBezTo>
                      <a:cubicBezTo>
                        <a:pt x="7" y="6"/>
                        <a:pt x="8" y="5"/>
                        <a:pt x="9" y="5"/>
                      </a:cubicBezTo>
                      <a:cubicBezTo>
                        <a:pt x="10" y="5"/>
                        <a:pt x="10" y="7"/>
                        <a:pt x="11" y="5"/>
                      </a:cubicBezTo>
                      <a:cubicBezTo>
                        <a:pt x="11" y="2"/>
                        <a:pt x="9" y="1"/>
                        <a:pt x="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1" name="Freeform: Shape 23"/>
                <p:cNvSpPr/>
                <p:nvPr/>
              </p:nvSpPr>
              <p:spPr bwMode="auto">
                <a:xfrm>
                  <a:off x="7023392" y="5355010"/>
                  <a:ext cx="92696" cy="224652"/>
                </a:xfrm>
                <a:custGeom>
                  <a:avLst/>
                  <a:gdLst>
                    <a:gd name="T0" fmla="*/ 7 w 12"/>
                    <a:gd name="T1" fmla="*/ 5 h 29"/>
                    <a:gd name="T2" fmla="*/ 4 w 12"/>
                    <a:gd name="T3" fmla="*/ 8 h 29"/>
                    <a:gd name="T4" fmla="*/ 1 w 12"/>
                    <a:gd name="T5" fmla="*/ 13 h 29"/>
                    <a:gd name="T6" fmla="*/ 1 w 12"/>
                    <a:gd name="T7" fmla="*/ 19 h 29"/>
                    <a:gd name="T8" fmla="*/ 1 w 12"/>
                    <a:gd name="T9" fmla="*/ 26 h 29"/>
                    <a:gd name="T10" fmla="*/ 2 w 12"/>
                    <a:gd name="T11" fmla="*/ 29 h 29"/>
                    <a:gd name="T12" fmla="*/ 6 w 12"/>
                    <a:gd name="T13" fmla="*/ 25 h 29"/>
                    <a:gd name="T14" fmla="*/ 8 w 12"/>
                    <a:gd name="T15" fmla="*/ 18 h 29"/>
                    <a:gd name="T16" fmla="*/ 10 w 12"/>
                    <a:gd name="T17" fmla="*/ 11 h 29"/>
                    <a:gd name="T18" fmla="*/ 12 w 12"/>
                    <a:gd name="T19" fmla="*/ 5 h 29"/>
                    <a:gd name="T20" fmla="*/ 11 w 12"/>
                    <a:gd name="T21" fmla="*/ 0 h 29"/>
                    <a:gd name="T22" fmla="*/ 7 w 12"/>
                    <a:gd name="T23" fmla="*/ 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" h="29">
                      <a:moveTo>
                        <a:pt x="7" y="5"/>
                      </a:moveTo>
                      <a:cubicBezTo>
                        <a:pt x="6" y="7"/>
                        <a:pt x="5" y="9"/>
                        <a:pt x="4" y="8"/>
                      </a:cubicBezTo>
                      <a:cubicBezTo>
                        <a:pt x="4" y="8"/>
                        <a:pt x="1" y="10"/>
                        <a:pt x="1" y="13"/>
                      </a:cubicBezTo>
                      <a:cubicBezTo>
                        <a:pt x="2" y="15"/>
                        <a:pt x="2" y="18"/>
                        <a:pt x="1" y="19"/>
                      </a:cubicBezTo>
                      <a:cubicBezTo>
                        <a:pt x="0" y="21"/>
                        <a:pt x="1" y="24"/>
                        <a:pt x="1" y="26"/>
                      </a:cubicBezTo>
                      <a:cubicBezTo>
                        <a:pt x="0" y="28"/>
                        <a:pt x="1" y="29"/>
                        <a:pt x="2" y="29"/>
                      </a:cubicBezTo>
                      <a:cubicBezTo>
                        <a:pt x="4" y="28"/>
                        <a:pt x="5" y="27"/>
                        <a:pt x="6" y="25"/>
                      </a:cubicBezTo>
                      <a:cubicBezTo>
                        <a:pt x="7" y="23"/>
                        <a:pt x="7" y="20"/>
                        <a:pt x="8" y="18"/>
                      </a:cubicBezTo>
                      <a:cubicBezTo>
                        <a:pt x="9" y="16"/>
                        <a:pt x="10" y="12"/>
                        <a:pt x="10" y="11"/>
                      </a:cubicBezTo>
                      <a:cubicBezTo>
                        <a:pt x="11" y="10"/>
                        <a:pt x="12" y="6"/>
                        <a:pt x="12" y="5"/>
                      </a:cubicBezTo>
                      <a:cubicBezTo>
                        <a:pt x="12" y="3"/>
                        <a:pt x="11" y="0"/>
                        <a:pt x="11" y="0"/>
                      </a:cubicBezTo>
                      <a:cubicBezTo>
                        <a:pt x="9" y="0"/>
                        <a:pt x="9" y="3"/>
                        <a:pt x="7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2" name="Freeform: Shape 24"/>
                <p:cNvSpPr/>
                <p:nvPr/>
              </p:nvSpPr>
              <p:spPr bwMode="auto">
                <a:xfrm>
                  <a:off x="6557731" y="4417144"/>
                  <a:ext cx="39260" cy="39260"/>
                </a:xfrm>
                <a:custGeom>
                  <a:avLst/>
                  <a:gdLst>
                    <a:gd name="T0" fmla="*/ 4 w 5"/>
                    <a:gd name="T1" fmla="*/ 3 h 5"/>
                    <a:gd name="T2" fmla="*/ 2 w 5"/>
                    <a:gd name="T3" fmla="*/ 0 h 5"/>
                    <a:gd name="T4" fmla="*/ 1 w 5"/>
                    <a:gd name="T5" fmla="*/ 4 h 5"/>
                    <a:gd name="T6" fmla="*/ 4 w 5"/>
                    <a:gd name="T7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5">
                      <a:moveTo>
                        <a:pt x="4" y="3"/>
                      </a:moveTo>
                      <a:cubicBezTo>
                        <a:pt x="5" y="2"/>
                        <a:pt x="3" y="0"/>
                        <a:pt x="2" y="0"/>
                      </a:cubicBezTo>
                      <a:cubicBezTo>
                        <a:pt x="1" y="0"/>
                        <a:pt x="0" y="3"/>
                        <a:pt x="1" y="4"/>
                      </a:cubicBezTo>
                      <a:cubicBezTo>
                        <a:pt x="2" y="5"/>
                        <a:pt x="3" y="4"/>
                        <a:pt x="4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3" name="Freeform: Shape 25"/>
                <p:cNvSpPr/>
                <p:nvPr/>
              </p:nvSpPr>
              <p:spPr bwMode="auto">
                <a:xfrm>
                  <a:off x="6472669" y="4417144"/>
                  <a:ext cx="22901" cy="22901"/>
                </a:xfrm>
                <a:custGeom>
                  <a:avLst/>
                  <a:gdLst>
                    <a:gd name="T0" fmla="*/ 2 w 3"/>
                    <a:gd name="T1" fmla="*/ 3 h 3"/>
                    <a:gd name="T2" fmla="*/ 1 w 3"/>
                    <a:gd name="T3" fmla="*/ 2 h 3"/>
                    <a:gd name="T4" fmla="*/ 2 w 3"/>
                    <a:gd name="T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cubicBezTo>
                        <a:pt x="3" y="2"/>
                        <a:pt x="2" y="0"/>
                        <a:pt x="1" y="2"/>
                      </a:cubicBezTo>
                      <a:cubicBezTo>
                        <a:pt x="0" y="3"/>
                        <a:pt x="2" y="3"/>
                        <a:pt x="2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4" name="Freeform: Shape 26"/>
                <p:cNvSpPr/>
                <p:nvPr/>
              </p:nvSpPr>
              <p:spPr bwMode="auto">
                <a:xfrm>
                  <a:off x="6627526" y="4464037"/>
                  <a:ext cx="54527" cy="38169"/>
                </a:xfrm>
                <a:custGeom>
                  <a:avLst/>
                  <a:gdLst>
                    <a:gd name="T0" fmla="*/ 2 w 7"/>
                    <a:gd name="T1" fmla="*/ 3 h 5"/>
                    <a:gd name="T2" fmla="*/ 5 w 7"/>
                    <a:gd name="T3" fmla="*/ 5 h 5"/>
                    <a:gd name="T4" fmla="*/ 7 w 7"/>
                    <a:gd name="T5" fmla="*/ 3 h 5"/>
                    <a:gd name="T6" fmla="*/ 4 w 7"/>
                    <a:gd name="T7" fmla="*/ 1 h 5"/>
                    <a:gd name="T8" fmla="*/ 1 w 7"/>
                    <a:gd name="T9" fmla="*/ 1 h 5"/>
                    <a:gd name="T10" fmla="*/ 2 w 7"/>
                    <a:gd name="T11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5">
                      <a:moveTo>
                        <a:pt x="2" y="3"/>
                      </a:moveTo>
                      <a:cubicBezTo>
                        <a:pt x="3" y="3"/>
                        <a:pt x="4" y="4"/>
                        <a:pt x="5" y="5"/>
                      </a:cubicBezTo>
                      <a:cubicBezTo>
                        <a:pt x="5" y="5"/>
                        <a:pt x="7" y="5"/>
                        <a:pt x="7" y="3"/>
                      </a:cubicBezTo>
                      <a:cubicBezTo>
                        <a:pt x="6" y="1"/>
                        <a:pt x="4" y="1"/>
                        <a:pt x="4" y="1"/>
                      </a:cubicBezTo>
                      <a:cubicBezTo>
                        <a:pt x="3" y="1"/>
                        <a:pt x="1" y="0"/>
                        <a:pt x="1" y="1"/>
                      </a:cubicBezTo>
                      <a:cubicBezTo>
                        <a:pt x="0" y="1"/>
                        <a:pt x="2" y="2"/>
                        <a:pt x="2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5" name="Freeform: Shape 27"/>
                <p:cNvSpPr/>
                <p:nvPr/>
              </p:nvSpPr>
              <p:spPr bwMode="auto">
                <a:xfrm>
                  <a:off x="6270919" y="4161957"/>
                  <a:ext cx="69795" cy="69795"/>
                </a:xfrm>
                <a:custGeom>
                  <a:avLst/>
                  <a:gdLst>
                    <a:gd name="T0" fmla="*/ 1 w 9"/>
                    <a:gd name="T1" fmla="*/ 3 h 9"/>
                    <a:gd name="T2" fmla="*/ 1 w 9"/>
                    <a:gd name="T3" fmla="*/ 6 h 9"/>
                    <a:gd name="T4" fmla="*/ 2 w 9"/>
                    <a:gd name="T5" fmla="*/ 9 h 9"/>
                    <a:gd name="T6" fmla="*/ 6 w 9"/>
                    <a:gd name="T7" fmla="*/ 8 h 9"/>
                    <a:gd name="T8" fmla="*/ 9 w 9"/>
                    <a:gd name="T9" fmla="*/ 5 h 9"/>
                    <a:gd name="T10" fmla="*/ 8 w 9"/>
                    <a:gd name="T11" fmla="*/ 1 h 9"/>
                    <a:gd name="T12" fmla="*/ 5 w 9"/>
                    <a:gd name="T13" fmla="*/ 0 h 9"/>
                    <a:gd name="T14" fmla="*/ 3 w 9"/>
                    <a:gd name="T15" fmla="*/ 2 h 9"/>
                    <a:gd name="T16" fmla="*/ 1 w 9"/>
                    <a:gd name="T17" fmla="*/ 3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9">
                      <a:moveTo>
                        <a:pt x="1" y="3"/>
                      </a:moveTo>
                      <a:cubicBezTo>
                        <a:pt x="1" y="5"/>
                        <a:pt x="2" y="6"/>
                        <a:pt x="1" y="6"/>
                      </a:cubicBezTo>
                      <a:cubicBezTo>
                        <a:pt x="0" y="7"/>
                        <a:pt x="1" y="9"/>
                        <a:pt x="2" y="9"/>
                      </a:cubicBezTo>
                      <a:cubicBezTo>
                        <a:pt x="4" y="9"/>
                        <a:pt x="5" y="8"/>
                        <a:pt x="6" y="8"/>
                      </a:cubicBezTo>
                      <a:cubicBezTo>
                        <a:pt x="8" y="7"/>
                        <a:pt x="9" y="6"/>
                        <a:pt x="9" y="5"/>
                      </a:cubicBezTo>
                      <a:cubicBezTo>
                        <a:pt x="9" y="3"/>
                        <a:pt x="9" y="1"/>
                        <a:pt x="8" y="1"/>
                      </a:cubicBezTo>
                      <a:cubicBezTo>
                        <a:pt x="7" y="0"/>
                        <a:pt x="6" y="0"/>
                        <a:pt x="5" y="0"/>
                      </a:cubicBezTo>
                      <a:cubicBezTo>
                        <a:pt x="4" y="0"/>
                        <a:pt x="4" y="2"/>
                        <a:pt x="3" y="2"/>
                      </a:cubicBezTo>
                      <a:cubicBezTo>
                        <a:pt x="2" y="2"/>
                        <a:pt x="0" y="2"/>
                        <a:pt x="1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6" name="Freeform: Shape 28"/>
                <p:cNvSpPr/>
                <p:nvPr/>
              </p:nvSpPr>
              <p:spPr bwMode="auto">
                <a:xfrm>
                  <a:off x="6310178" y="4107430"/>
                  <a:ext cx="154857" cy="147223"/>
                </a:xfrm>
                <a:custGeom>
                  <a:avLst/>
                  <a:gdLst>
                    <a:gd name="T0" fmla="*/ 5 w 20"/>
                    <a:gd name="T1" fmla="*/ 9 h 19"/>
                    <a:gd name="T2" fmla="*/ 9 w 20"/>
                    <a:gd name="T3" fmla="*/ 11 h 19"/>
                    <a:gd name="T4" fmla="*/ 4 w 20"/>
                    <a:gd name="T5" fmla="*/ 16 h 19"/>
                    <a:gd name="T6" fmla="*/ 8 w 20"/>
                    <a:gd name="T7" fmla="*/ 17 h 19"/>
                    <a:gd name="T8" fmla="*/ 8 w 20"/>
                    <a:gd name="T9" fmla="*/ 18 h 19"/>
                    <a:gd name="T10" fmla="*/ 11 w 20"/>
                    <a:gd name="T11" fmla="*/ 17 h 19"/>
                    <a:gd name="T12" fmla="*/ 16 w 20"/>
                    <a:gd name="T13" fmla="*/ 18 h 19"/>
                    <a:gd name="T14" fmla="*/ 19 w 20"/>
                    <a:gd name="T15" fmla="*/ 15 h 19"/>
                    <a:gd name="T16" fmla="*/ 16 w 20"/>
                    <a:gd name="T17" fmla="*/ 11 h 19"/>
                    <a:gd name="T18" fmla="*/ 12 w 20"/>
                    <a:gd name="T19" fmla="*/ 6 h 19"/>
                    <a:gd name="T20" fmla="*/ 14 w 20"/>
                    <a:gd name="T21" fmla="*/ 2 h 19"/>
                    <a:gd name="T22" fmla="*/ 8 w 20"/>
                    <a:gd name="T23" fmla="*/ 1 h 19"/>
                    <a:gd name="T24" fmla="*/ 4 w 20"/>
                    <a:gd name="T25" fmla="*/ 2 h 19"/>
                    <a:gd name="T26" fmla="*/ 2 w 20"/>
                    <a:gd name="T27" fmla="*/ 2 h 19"/>
                    <a:gd name="T28" fmla="*/ 2 w 20"/>
                    <a:gd name="T29" fmla="*/ 5 h 19"/>
                    <a:gd name="T30" fmla="*/ 5 w 20"/>
                    <a:gd name="T31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0" h="19">
                      <a:moveTo>
                        <a:pt x="5" y="9"/>
                      </a:moveTo>
                      <a:cubicBezTo>
                        <a:pt x="7" y="9"/>
                        <a:pt x="11" y="10"/>
                        <a:pt x="9" y="11"/>
                      </a:cubicBezTo>
                      <a:cubicBezTo>
                        <a:pt x="8" y="11"/>
                        <a:pt x="4" y="15"/>
                        <a:pt x="4" y="16"/>
                      </a:cubicBezTo>
                      <a:cubicBezTo>
                        <a:pt x="4" y="17"/>
                        <a:pt x="8" y="17"/>
                        <a:pt x="8" y="17"/>
                      </a:cubicBezTo>
                      <a:cubicBezTo>
                        <a:pt x="8" y="17"/>
                        <a:pt x="7" y="18"/>
                        <a:pt x="8" y="18"/>
                      </a:cubicBezTo>
                      <a:cubicBezTo>
                        <a:pt x="9" y="19"/>
                        <a:pt x="10" y="17"/>
                        <a:pt x="11" y="17"/>
                      </a:cubicBezTo>
                      <a:cubicBezTo>
                        <a:pt x="12" y="17"/>
                        <a:pt x="15" y="18"/>
                        <a:pt x="16" y="18"/>
                      </a:cubicBezTo>
                      <a:cubicBezTo>
                        <a:pt x="18" y="18"/>
                        <a:pt x="20" y="16"/>
                        <a:pt x="19" y="15"/>
                      </a:cubicBezTo>
                      <a:cubicBezTo>
                        <a:pt x="19" y="14"/>
                        <a:pt x="17" y="12"/>
                        <a:pt x="16" y="11"/>
                      </a:cubicBezTo>
                      <a:cubicBezTo>
                        <a:pt x="14" y="10"/>
                        <a:pt x="13" y="7"/>
                        <a:pt x="12" y="6"/>
                      </a:cubicBezTo>
                      <a:cubicBezTo>
                        <a:pt x="10" y="5"/>
                        <a:pt x="15" y="3"/>
                        <a:pt x="14" y="2"/>
                      </a:cubicBezTo>
                      <a:cubicBezTo>
                        <a:pt x="13" y="1"/>
                        <a:pt x="9" y="1"/>
                        <a:pt x="8" y="1"/>
                      </a:cubicBezTo>
                      <a:cubicBezTo>
                        <a:pt x="6" y="0"/>
                        <a:pt x="5" y="1"/>
                        <a:pt x="4" y="2"/>
                      </a:cubicBezTo>
                      <a:cubicBezTo>
                        <a:pt x="4" y="3"/>
                        <a:pt x="3" y="1"/>
                        <a:pt x="2" y="2"/>
                      </a:cubicBezTo>
                      <a:cubicBezTo>
                        <a:pt x="0" y="2"/>
                        <a:pt x="1" y="4"/>
                        <a:pt x="2" y="5"/>
                      </a:cubicBezTo>
                      <a:cubicBezTo>
                        <a:pt x="2" y="6"/>
                        <a:pt x="4" y="8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7" name="Freeform: Shape 29"/>
                <p:cNvSpPr/>
                <p:nvPr/>
              </p:nvSpPr>
              <p:spPr bwMode="auto">
                <a:xfrm>
                  <a:off x="6162955" y="3928581"/>
                  <a:ext cx="1130892" cy="1821205"/>
                </a:xfrm>
                <a:custGeom>
                  <a:avLst/>
                  <a:gdLst>
                    <a:gd name="T0" fmla="*/ 43 w 146"/>
                    <a:gd name="T1" fmla="*/ 19 h 235"/>
                    <a:gd name="T2" fmla="*/ 57 w 146"/>
                    <a:gd name="T3" fmla="*/ 30 h 235"/>
                    <a:gd name="T4" fmla="*/ 65 w 146"/>
                    <a:gd name="T5" fmla="*/ 33 h 235"/>
                    <a:gd name="T6" fmla="*/ 72 w 146"/>
                    <a:gd name="T7" fmla="*/ 16 h 235"/>
                    <a:gd name="T8" fmla="*/ 76 w 146"/>
                    <a:gd name="T9" fmla="*/ 24 h 235"/>
                    <a:gd name="T10" fmla="*/ 76 w 146"/>
                    <a:gd name="T11" fmla="*/ 26 h 235"/>
                    <a:gd name="T12" fmla="*/ 67 w 146"/>
                    <a:gd name="T13" fmla="*/ 34 h 235"/>
                    <a:gd name="T14" fmla="*/ 57 w 146"/>
                    <a:gd name="T15" fmla="*/ 34 h 235"/>
                    <a:gd name="T16" fmla="*/ 50 w 146"/>
                    <a:gd name="T17" fmla="*/ 29 h 235"/>
                    <a:gd name="T18" fmla="*/ 38 w 146"/>
                    <a:gd name="T19" fmla="*/ 40 h 235"/>
                    <a:gd name="T20" fmla="*/ 33 w 146"/>
                    <a:gd name="T21" fmla="*/ 50 h 235"/>
                    <a:gd name="T22" fmla="*/ 17 w 146"/>
                    <a:gd name="T23" fmla="*/ 66 h 235"/>
                    <a:gd name="T24" fmla="*/ 27 w 146"/>
                    <a:gd name="T25" fmla="*/ 72 h 235"/>
                    <a:gd name="T26" fmla="*/ 42 w 146"/>
                    <a:gd name="T27" fmla="*/ 61 h 235"/>
                    <a:gd name="T28" fmla="*/ 60 w 146"/>
                    <a:gd name="T29" fmla="*/ 62 h 235"/>
                    <a:gd name="T30" fmla="*/ 71 w 146"/>
                    <a:gd name="T31" fmla="*/ 66 h 235"/>
                    <a:gd name="T32" fmla="*/ 69 w 146"/>
                    <a:gd name="T33" fmla="*/ 60 h 235"/>
                    <a:gd name="T34" fmla="*/ 83 w 146"/>
                    <a:gd name="T35" fmla="*/ 71 h 235"/>
                    <a:gd name="T36" fmla="*/ 90 w 146"/>
                    <a:gd name="T37" fmla="*/ 75 h 235"/>
                    <a:gd name="T38" fmla="*/ 100 w 146"/>
                    <a:gd name="T39" fmla="*/ 85 h 235"/>
                    <a:gd name="T40" fmla="*/ 87 w 146"/>
                    <a:gd name="T41" fmla="*/ 91 h 235"/>
                    <a:gd name="T42" fmla="*/ 70 w 146"/>
                    <a:gd name="T43" fmla="*/ 87 h 235"/>
                    <a:gd name="T44" fmla="*/ 59 w 146"/>
                    <a:gd name="T45" fmla="*/ 75 h 235"/>
                    <a:gd name="T46" fmla="*/ 24 w 146"/>
                    <a:gd name="T47" fmla="*/ 76 h 235"/>
                    <a:gd name="T48" fmla="*/ 3 w 146"/>
                    <a:gd name="T49" fmla="*/ 106 h 235"/>
                    <a:gd name="T50" fmla="*/ 4 w 146"/>
                    <a:gd name="T51" fmla="*/ 135 h 235"/>
                    <a:gd name="T52" fmla="*/ 27 w 146"/>
                    <a:gd name="T53" fmla="*/ 150 h 235"/>
                    <a:gd name="T54" fmla="*/ 53 w 146"/>
                    <a:gd name="T55" fmla="*/ 150 h 235"/>
                    <a:gd name="T56" fmla="*/ 61 w 146"/>
                    <a:gd name="T57" fmla="*/ 176 h 235"/>
                    <a:gd name="T58" fmla="*/ 61 w 146"/>
                    <a:gd name="T59" fmla="*/ 209 h 235"/>
                    <a:gd name="T60" fmla="*/ 66 w 146"/>
                    <a:gd name="T61" fmla="*/ 230 h 235"/>
                    <a:gd name="T62" fmla="*/ 90 w 146"/>
                    <a:gd name="T63" fmla="*/ 223 h 235"/>
                    <a:gd name="T64" fmla="*/ 100 w 146"/>
                    <a:gd name="T65" fmla="*/ 200 h 235"/>
                    <a:gd name="T66" fmla="*/ 107 w 146"/>
                    <a:gd name="T67" fmla="*/ 174 h 235"/>
                    <a:gd name="T68" fmla="*/ 125 w 146"/>
                    <a:gd name="T69" fmla="*/ 139 h 235"/>
                    <a:gd name="T70" fmla="*/ 112 w 146"/>
                    <a:gd name="T71" fmla="*/ 126 h 235"/>
                    <a:gd name="T72" fmla="*/ 99 w 146"/>
                    <a:gd name="T73" fmla="*/ 95 h 235"/>
                    <a:gd name="T74" fmla="*/ 112 w 146"/>
                    <a:gd name="T75" fmla="*/ 117 h 235"/>
                    <a:gd name="T76" fmla="*/ 129 w 146"/>
                    <a:gd name="T77" fmla="*/ 122 h 235"/>
                    <a:gd name="T78" fmla="*/ 132 w 146"/>
                    <a:gd name="T79" fmla="*/ 102 h 235"/>
                    <a:gd name="T80" fmla="*/ 122 w 146"/>
                    <a:gd name="T81" fmla="*/ 94 h 235"/>
                    <a:gd name="T82" fmla="*/ 135 w 146"/>
                    <a:gd name="T83" fmla="*/ 103 h 235"/>
                    <a:gd name="T84" fmla="*/ 103 w 146"/>
                    <a:gd name="T85" fmla="*/ 18 h 235"/>
                    <a:gd name="T86" fmla="*/ 96 w 146"/>
                    <a:gd name="T87" fmla="*/ 13 h 235"/>
                    <a:gd name="T88" fmla="*/ 99 w 146"/>
                    <a:gd name="T89" fmla="*/ 159 h 235"/>
                    <a:gd name="T90" fmla="*/ 122 w 146"/>
                    <a:gd name="T91" fmla="*/ 56 h 235"/>
                    <a:gd name="T92" fmla="*/ 123 w 146"/>
                    <a:gd name="T93" fmla="*/ 61 h 235"/>
                    <a:gd name="T94" fmla="*/ 129 w 146"/>
                    <a:gd name="T95" fmla="*/ 77 h 235"/>
                    <a:gd name="T96" fmla="*/ 121 w 146"/>
                    <a:gd name="T97" fmla="*/ 66 h 235"/>
                    <a:gd name="T98" fmla="*/ 94 w 146"/>
                    <a:gd name="T99" fmla="*/ 25 h 235"/>
                    <a:gd name="T100" fmla="*/ 101 w 146"/>
                    <a:gd name="T101" fmla="*/ 55 h 235"/>
                    <a:gd name="T102" fmla="*/ 110 w 146"/>
                    <a:gd name="T103" fmla="*/ 66 h 235"/>
                    <a:gd name="T104" fmla="*/ 88 w 146"/>
                    <a:gd name="T105" fmla="*/ 66 h 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46" h="235">
                      <a:moveTo>
                        <a:pt x="74" y="1"/>
                      </a:moveTo>
                      <a:cubicBezTo>
                        <a:pt x="71" y="1"/>
                        <a:pt x="61" y="5"/>
                        <a:pt x="60" y="6"/>
                      </a:cubicBezTo>
                      <a:cubicBezTo>
                        <a:pt x="60" y="6"/>
                        <a:pt x="59" y="8"/>
                        <a:pt x="57" y="10"/>
                      </a:cubicBezTo>
                      <a:cubicBezTo>
                        <a:pt x="56" y="11"/>
                        <a:pt x="52" y="12"/>
                        <a:pt x="49" y="13"/>
                      </a:cubicBezTo>
                      <a:cubicBezTo>
                        <a:pt x="47" y="13"/>
                        <a:pt x="43" y="18"/>
                        <a:pt x="43" y="19"/>
                      </a:cubicBezTo>
                      <a:cubicBezTo>
                        <a:pt x="43" y="19"/>
                        <a:pt x="45" y="22"/>
                        <a:pt x="45" y="22"/>
                      </a:cubicBezTo>
                      <a:cubicBezTo>
                        <a:pt x="44" y="23"/>
                        <a:pt x="46" y="26"/>
                        <a:pt x="47" y="26"/>
                      </a:cubicBezTo>
                      <a:cubicBezTo>
                        <a:pt x="49" y="27"/>
                        <a:pt x="52" y="27"/>
                        <a:pt x="52" y="26"/>
                      </a:cubicBezTo>
                      <a:cubicBezTo>
                        <a:pt x="52" y="25"/>
                        <a:pt x="54" y="23"/>
                        <a:pt x="55" y="24"/>
                      </a:cubicBezTo>
                      <a:cubicBezTo>
                        <a:pt x="55" y="26"/>
                        <a:pt x="57" y="29"/>
                        <a:pt x="57" y="30"/>
                      </a:cubicBezTo>
                      <a:cubicBezTo>
                        <a:pt x="57" y="30"/>
                        <a:pt x="57" y="32"/>
                        <a:pt x="57" y="33"/>
                      </a:cubicBezTo>
                      <a:cubicBezTo>
                        <a:pt x="57" y="33"/>
                        <a:pt x="57" y="33"/>
                        <a:pt x="57" y="33"/>
                      </a:cubicBezTo>
                      <a:cubicBezTo>
                        <a:pt x="58" y="33"/>
                        <a:pt x="58" y="35"/>
                        <a:pt x="58" y="35"/>
                      </a:cubicBezTo>
                      <a:cubicBezTo>
                        <a:pt x="58" y="35"/>
                        <a:pt x="59" y="37"/>
                        <a:pt x="60" y="37"/>
                      </a:cubicBezTo>
                      <a:cubicBezTo>
                        <a:pt x="61" y="31"/>
                        <a:pt x="65" y="33"/>
                        <a:pt x="65" y="33"/>
                      </a:cubicBezTo>
                      <a:cubicBezTo>
                        <a:pt x="65" y="33"/>
                        <a:pt x="67" y="31"/>
                        <a:pt x="66" y="30"/>
                      </a:cubicBezTo>
                      <a:cubicBezTo>
                        <a:pt x="66" y="28"/>
                        <a:pt x="68" y="26"/>
                        <a:pt x="68" y="25"/>
                      </a:cubicBezTo>
                      <a:cubicBezTo>
                        <a:pt x="69" y="25"/>
                        <a:pt x="70" y="23"/>
                        <a:pt x="68" y="22"/>
                      </a:cubicBezTo>
                      <a:cubicBezTo>
                        <a:pt x="66" y="21"/>
                        <a:pt x="64" y="20"/>
                        <a:pt x="66" y="19"/>
                      </a:cubicBezTo>
                      <a:cubicBezTo>
                        <a:pt x="68" y="17"/>
                        <a:pt x="70" y="19"/>
                        <a:pt x="72" y="16"/>
                      </a:cubicBezTo>
                      <a:cubicBezTo>
                        <a:pt x="74" y="13"/>
                        <a:pt x="71" y="12"/>
                        <a:pt x="74" y="12"/>
                      </a:cubicBezTo>
                      <a:cubicBezTo>
                        <a:pt x="77" y="12"/>
                        <a:pt x="80" y="12"/>
                        <a:pt x="79" y="13"/>
                      </a:cubicBezTo>
                      <a:cubicBezTo>
                        <a:pt x="79" y="14"/>
                        <a:pt x="75" y="16"/>
                        <a:pt x="74" y="17"/>
                      </a:cubicBezTo>
                      <a:cubicBezTo>
                        <a:pt x="72" y="18"/>
                        <a:pt x="72" y="20"/>
                        <a:pt x="73" y="21"/>
                      </a:cubicBezTo>
                      <a:cubicBezTo>
                        <a:pt x="74" y="22"/>
                        <a:pt x="75" y="24"/>
                        <a:pt x="76" y="24"/>
                      </a:cubicBezTo>
                      <a:cubicBezTo>
                        <a:pt x="77" y="24"/>
                        <a:pt x="79" y="23"/>
                        <a:pt x="80" y="23"/>
                      </a:cubicBezTo>
                      <a:cubicBezTo>
                        <a:pt x="82" y="23"/>
                        <a:pt x="85" y="23"/>
                        <a:pt x="85" y="23"/>
                      </a:cubicBezTo>
                      <a:cubicBezTo>
                        <a:pt x="86" y="23"/>
                        <a:pt x="88" y="26"/>
                        <a:pt x="87" y="26"/>
                      </a:cubicBezTo>
                      <a:cubicBezTo>
                        <a:pt x="86" y="26"/>
                        <a:pt x="84" y="26"/>
                        <a:pt x="82" y="26"/>
                      </a:cubicBezTo>
                      <a:cubicBezTo>
                        <a:pt x="79" y="26"/>
                        <a:pt x="76" y="26"/>
                        <a:pt x="76" y="26"/>
                      </a:cubicBezTo>
                      <a:cubicBezTo>
                        <a:pt x="76" y="27"/>
                        <a:pt x="80" y="28"/>
                        <a:pt x="79" y="29"/>
                      </a:cubicBezTo>
                      <a:cubicBezTo>
                        <a:pt x="78" y="30"/>
                        <a:pt x="76" y="29"/>
                        <a:pt x="75" y="28"/>
                      </a:cubicBezTo>
                      <a:cubicBezTo>
                        <a:pt x="73" y="28"/>
                        <a:pt x="73" y="30"/>
                        <a:pt x="72" y="32"/>
                      </a:cubicBezTo>
                      <a:cubicBezTo>
                        <a:pt x="72" y="33"/>
                        <a:pt x="74" y="36"/>
                        <a:pt x="71" y="35"/>
                      </a:cubicBezTo>
                      <a:cubicBezTo>
                        <a:pt x="69" y="34"/>
                        <a:pt x="67" y="33"/>
                        <a:pt x="67" y="34"/>
                      </a:cubicBezTo>
                      <a:cubicBezTo>
                        <a:pt x="66" y="34"/>
                        <a:pt x="65" y="35"/>
                        <a:pt x="63" y="35"/>
                      </a:cubicBezTo>
                      <a:cubicBezTo>
                        <a:pt x="62" y="36"/>
                        <a:pt x="62" y="38"/>
                        <a:pt x="60" y="37"/>
                      </a:cubicBezTo>
                      <a:cubicBezTo>
                        <a:pt x="60" y="37"/>
                        <a:pt x="60" y="37"/>
                        <a:pt x="60" y="37"/>
                      </a:cubicBezTo>
                      <a:cubicBezTo>
                        <a:pt x="58" y="37"/>
                        <a:pt x="58" y="37"/>
                        <a:pt x="58" y="37"/>
                      </a:cubicBezTo>
                      <a:cubicBezTo>
                        <a:pt x="58" y="36"/>
                        <a:pt x="58" y="35"/>
                        <a:pt x="57" y="34"/>
                      </a:cubicBezTo>
                      <a:cubicBezTo>
                        <a:pt x="57" y="34"/>
                        <a:pt x="57" y="34"/>
                        <a:pt x="57" y="33"/>
                      </a:cubicBezTo>
                      <a:cubicBezTo>
                        <a:pt x="57" y="33"/>
                        <a:pt x="56" y="33"/>
                        <a:pt x="56" y="33"/>
                      </a:cubicBezTo>
                      <a:cubicBezTo>
                        <a:pt x="56" y="33"/>
                        <a:pt x="55" y="33"/>
                        <a:pt x="55" y="31"/>
                      </a:cubicBezTo>
                      <a:cubicBezTo>
                        <a:pt x="54" y="30"/>
                        <a:pt x="55" y="28"/>
                        <a:pt x="54" y="28"/>
                      </a:cubicBezTo>
                      <a:cubicBezTo>
                        <a:pt x="53" y="28"/>
                        <a:pt x="51" y="28"/>
                        <a:pt x="50" y="29"/>
                      </a:cubicBezTo>
                      <a:cubicBezTo>
                        <a:pt x="50" y="30"/>
                        <a:pt x="49" y="32"/>
                        <a:pt x="50" y="33"/>
                      </a:cubicBezTo>
                      <a:cubicBezTo>
                        <a:pt x="51" y="34"/>
                        <a:pt x="53" y="36"/>
                        <a:pt x="51" y="35"/>
                      </a:cubicBezTo>
                      <a:cubicBezTo>
                        <a:pt x="49" y="35"/>
                        <a:pt x="47" y="34"/>
                        <a:pt x="46" y="35"/>
                      </a:cubicBezTo>
                      <a:cubicBezTo>
                        <a:pt x="45" y="36"/>
                        <a:pt x="42" y="39"/>
                        <a:pt x="42" y="39"/>
                      </a:cubicBezTo>
                      <a:cubicBezTo>
                        <a:pt x="42" y="39"/>
                        <a:pt x="38" y="39"/>
                        <a:pt x="38" y="40"/>
                      </a:cubicBezTo>
                      <a:cubicBezTo>
                        <a:pt x="38" y="41"/>
                        <a:pt x="39" y="43"/>
                        <a:pt x="37" y="43"/>
                      </a:cubicBezTo>
                      <a:cubicBezTo>
                        <a:pt x="36" y="43"/>
                        <a:pt x="34" y="43"/>
                        <a:pt x="32" y="44"/>
                      </a:cubicBezTo>
                      <a:cubicBezTo>
                        <a:pt x="30" y="44"/>
                        <a:pt x="30" y="45"/>
                        <a:pt x="27" y="45"/>
                      </a:cubicBezTo>
                      <a:cubicBezTo>
                        <a:pt x="25" y="45"/>
                        <a:pt x="25" y="46"/>
                        <a:pt x="27" y="47"/>
                      </a:cubicBezTo>
                      <a:cubicBezTo>
                        <a:pt x="29" y="47"/>
                        <a:pt x="33" y="49"/>
                        <a:pt x="33" y="50"/>
                      </a:cubicBezTo>
                      <a:cubicBezTo>
                        <a:pt x="33" y="52"/>
                        <a:pt x="33" y="54"/>
                        <a:pt x="32" y="56"/>
                      </a:cubicBezTo>
                      <a:cubicBezTo>
                        <a:pt x="32" y="57"/>
                        <a:pt x="28" y="56"/>
                        <a:pt x="26" y="56"/>
                      </a:cubicBezTo>
                      <a:cubicBezTo>
                        <a:pt x="24" y="56"/>
                        <a:pt x="20" y="55"/>
                        <a:pt x="18" y="56"/>
                      </a:cubicBezTo>
                      <a:cubicBezTo>
                        <a:pt x="16" y="57"/>
                        <a:pt x="17" y="61"/>
                        <a:pt x="17" y="62"/>
                      </a:cubicBezTo>
                      <a:cubicBezTo>
                        <a:pt x="18" y="64"/>
                        <a:pt x="17" y="65"/>
                        <a:pt x="17" y="66"/>
                      </a:cubicBezTo>
                      <a:cubicBezTo>
                        <a:pt x="16" y="66"/>
                        <a:pt x="16" y="68"/>
                        <a:pt x="17" y="69"/>
                      </a:cubicBezTo>
                      <a:cubicBezTo>
                        <a:pt x="18" y="70"/>
                        <a:pt x="18" y="72"/>
                        <a:pt x="19" y="72"/>
                      </a:cubicBezTo>
                      <a:cubicBezTo>
                        <a:pt x="20" y="72"/>
                        <a:pt x="22" y="71"/>
                        <a:pt x="23" y="72"/>
                      </a:cubicBezTo>
                      <a:cubicBezTo>
                        <a:pt x="24" y="73"/>
                        <a:pt x="25" y="76"/>
                        <a:pt x="25" y="75"/>
                      </a:cubicBezTo>
                      <a:cubicBezTo>
                        <a:pt x="26" y="74"/>
                        <a:pt x="26" y="72"/>
                        <a:pt x="27" y="72"/>
                      </a:cubicBezTo>
                      <a:cubicBezTo>
                        <a:pt x="28" y="73"/>
                        <a:pt x="30" y="72"/>
                        <a:pt x="32" y="72"/>
                      </a:cubicBezTo>
                      <a:cubicBezTo>
                        <a:pt x="33" y="72"/>
                        <a:pt x="34" y="70"/>
                        <a:pt x="36" y="69"/>
                      </a:cubicBezTo>
                      <a:cubicBezTo>
                        <a:pt x="37" y="68"/>
                        <a:pt x="36" y="68"/>
                        <a:pt x="36" y="67"/>
                      </a:cubicBezTo>
                      <a:cubicBezTo>
                        <a:pt x="35" y="66"/>
                        <a:pt x="37" y="64"/>
                        <a:pt x="38" y="63"/>
                      </a:cubicBezTo>
                      <a:cubicBezTo>
                        <a:pt x="39" y="62"/>
                        <a:pt x="42" y="63"/>
                        <a:pt x="42" y="61"/>
                      </a:cubicBezTo>
                      <a:cubicBezTo>
                        <a:pt x="42" y="60"/>
                        <a:pt x="42" y="57"/>
                        <a:pt x="44" y="57"/>
                      </a:cubicBezTo>
                      <a:cubicBezTo>
                        <a:pt x="45" y="58"/>
                        <a:pt x="47" y="59"/>
                        <a:pt x="48" y="59"/>
                      </a:cubicBezTo>
                      <a:cubicBezTo>
                        <a:pt x="49" y="59"/>
                        <a:pt x="52" y="57"/>
                        <a:pt x="52" y="56"/>
                      </a:cubicBezTo>
                      <a:cubicBezTo>
                        <a:pt x="53" y="56"/>
                        <a:pt x="55" y="56"/>
                        <a:pt x="56" y="58"/>
                      </a:cubicBezTo>
                      <a:cubicBezTo>
                        <a:pt x="56" y="60"/>
                        <a:pt x="59" y="62"/>
                        <a:pt x="60" y="62"/>
                      </a:cubicBezTo>
                      <a:cubicBezTo>
                        <a:pt x="60" y="63"/>
                        <a:pt x="65" y="65"/>
                        <a:pt x="65" y="65"/>
                      </a:cubicBezTo>
                      <a:cubicBezTo>
                        <a:pt x="66" y="66"/>
                        <a:pt x="67" y="68"/>
                        <a:pt x="67" y="69"/>
                      </a:cubicBezTo>
                      <a:cubicBezTo>
                        <a:pt x="68" y="71"/>
                        <a:pt x="70" y="73"/>
                        <a:pt x="70" y="71"/>
                      </a:cubicBezTo>
                      <a:cubicBezTo>
                        <a:pt x="70" y="70"/>
                        <a:pt x="68" y="66"/>
                        <a:pt x="69" y="66"/>
                      </a:cubicBezTo>
                      <a:cubicBezTo>
                        <a:pt x="70" y="66"/>
                        <a:pt x="71" y="66"/>
                        <a:pt x="71" y="66"/>
                      </a:cubicBezTo>
                      <a:cubicBezTo>
                        <a:pt x="71" y="66"/>
                        <a:pt x="68" y="63"/>
                        <a:pt x="67" y="62"/>
                      </a:cubicBezTo>
                      <a:cubicBezTo>
                        <a:pt x="66" y="62"/>
                        <a:pt x="64" y="60"/>
                        <a:pt x="63" y="58"/>
                      </a:cubicBezTo>
                      <a:cubicBezTo>
                        <a:pt x="62" y="56"/>
                        <a:pt x="59" y="56"/>
                        <a:pt x="59" y="54"/>
                      </a:cubicBezTo>
                      <a:cubicBezTo>
                        <a:pt x="59" y="52"/>
                        <a:pt x="62" y="53"/>
                        <a:pt x="63" y="55"/>
                      </a:cubicBezTo>
                      <a:cubicBezTo>
                        <a:pt x="64" y="57"/>
                        <a:pt x="68" y="59"/>
                        <a:pt x="69" y="60"/>
                      </a:cubicBezTo>
                      <a:cubicBezTo>
                        <a:pt x="70" y="62"/>
                        <a:pt x="72" y="62"/>
                        <a:pt x="72" y="64"/>
                      </a:cubicBezTo>
                      <a:cubicBezTo>
                        <a:pt x="73" y="66"/>
                        <a:pt x="74" y="68"/>
                        <a:pt x="75" y="69"/>
                      </a:cubicBezTo>
                      <a:cubicBezTo>
                        <a:pt x="76" y="69"/>
                        <a:pt x="76" y="76"/>
                        <a:pt x="77" y="77"/>
                      </a:cubicBezTo>
                      <a:cubicBezTo>
                        <a:pt x="77" y="78"/>
                        <a:pt x="80" y="75"/>
                        <a:pt x="80" y="74"/>
                      </a:cubicBezTo>
                      <a:cubicBezTo>
                        <a:pt x="81" y="73"/>
                        <a:pt x="83" y="73"/>
                        <a:pt x="83" y="71"/>
                      </a:cubicBezTo>
                      <a:cubicBezTo>
                        <a:pt x="83" y="70"/>
                        <a:pt x="81" y="69"/>
                        <a:pt x="80" y="68"/>
                      </a:cubicBezTo>
                      <a:cubicBezTo>
                        <a:pt x="79" y="67"/>
                        <a:pt x="81" y="67"/>
                        <a:pt x="82" y="66"/>
                      </a:cubicBezTo>
                      <a:cubicBezTo>
                        <a:pt x="83" y="65"/>
                        <a:pt x="84" y="64"/>
                        <a:pt x="85" y="65"/>
                      </a:cubicBezTo>
                      <a:cubicBezTo>
                        <a:pt x="85" y="67"/>
                        <a:pt x="85" y="71"/>
                        <a:pt x="86" y="72"/>
                      </a:cubicBezTo>
                      <a:cubicBezTo>
                        <a:pt x="86" y="73"/>
                        <a:pt x="89" y="74"/>
                        <a:pt x="90" y="75"/>
                      </a:cubicBezTo>
                      <a:cubicBezTo>
                        <a:pt x="90" y="76"/>
                        <a:pt x="93" y="77"/>
                        <a:pt x="93" y="76"/>
                      </a:cubicBezTo>
                      <a:cubicBezTo>
                        <a:pt x="94" y="75"/>
                        <a:pt x="96" y="77"/>
                        <a:pt x="97" y="77"/>
                      </a:cubicBezTo>
                      <a:cubicBezTo>
                        <a:pt x="97" y="77"/>
                        <a:pt x="99" y="77"/>
                        <a:pt x="100" y="76"/>
                      </a:cubicBezTo>
                      <a:cubicBezTo>
                        <a:pt x="101" y="76"/>
                        <a:pt x="102" y="75"/>
                        <a:pt x="102" y="77"/>
                      </a:cubicBezTo>
                      <a:cubicBezTo>
                        <a:pt x="102" y="80"/>
                        <a:pt x="102" y="84"/>
                        <a:pt x="100" y="85"/>
                      </a:cubicBezTo>
                      <a:cubicBezTo>
                        <a:pt x="99" y="87"/>
                        <a:pt x="100" y="88"/>
                        <a:pt x="98" y="88"/>
                      </a:cubicBezTo>
                      <a:cubicBezTo>
                        <a:pt x="98" y="88"/>
                        <a:pt x="97" y="88"/>
                        <a:pt x="97" y="88"/>
                      </a:cubicBezTo>
                      <a:cubicBezTo>
                        <a:pt x="96" y="87"/>
                        <a:pt x="95" y="87"/>
                        <a:pt x="95" y="87"/>
                      </a:cubicBezTo>
                      <a:cubicBezTo>
                        <a:pt x="93" y="87"/>
                        <a:pt x="91" y="87"/>
                        <a:pt x="89" y="90"/>
                      </a:cubicBezTo>
                      <a:cubicBezTo>
                        <a:pt x="88" y="92"/>
                        <a:pt x="87" y="92"/>
                        <a:pt x="87" y="91"/>
                      </a:cubicBezTo>
                      <a:cubicBezTo>
                        <a:pt x="87" y="90"/>
                        <a:pt x="91" y="87"/>
                        <a:pt x="90" y="86"/>
                      </a:cubicBezTo>
                      <a:cubicBezTo>
                        <a:pt x="90" y="85"/>
                        <a:pt x="86" y="86"/>
                        <a:pt x="84" y="85"/>
                      </a:cubicBezTo>
                      <a:cubicBezTo>
                        <a:pt x="82" y="85"/>
                        <a:pt x="81" y="84"/>
                        <a:pt x="79" y="83"/>
                      </a:cubicBezTo>
                      <a:cubicBezTo>
                        <a:pt x="78" y="83"/>
                        <a:pt x="77" y="87"/>
                        <a:pt x="76" y="89"/>
                      </a:cubicBezTo>
                      <a:cubicBezTo>
                        <a:pt x="74" y="91"/>
                        <a:pt x="72" y="88"/>
                        <a:pt x="70" y="87"/>
                      </a:cubicBezTo>
                      <a:cubicBezTo>
                        <a:pt x="69" y="87"/>
                        <a:pt x="66" y="85"/>
                        <a:pt x="66" y="85"/>
                      </a:cubicBezTo>
                      <a:cubicBezTo>
                        <a:pt x="66" y="85"/>
                        <a:pt x="63" y="83"/>
                        <a:pt x="62" y="83"/>
                      </a:cubicBezTo>
                      <a:cubicBezTo>
                        <a:pt x="61" y="83"/>
                        <a:pt x="59" y="81"/>
                        <a:pt x="58" y="80"/>
                      </a:cubicBezTo>
                      <a:cubicBezTo>
                        <a:pt x="57" y="80"/>
                        <a:pt x="55" y="79"/>
                        <a:pt x="57" y="78"/>
                      </a:cubicBezTo>
                      <a:cubicBezTo>
                        <a:pt x="58" y="77"/>
                        <a:pt x="61" y="79"/>
                        <a:pt x="59" y="75"/>
                      </a:cubicBezTo>
                      <a:cubicBezTo>
                        <a:pt x="58" y="70"/>
                        <a:pt x="53" y="71"/>
                        <a:pt x="52" y="71"/>
                      </a:cubicBezTo>
                      <a:cubicBezTo>
                        <a:pt x="51" y="72"/>
                        <a:pt x="43" y="71"/>
                        <a:pt x="42" y="71"/>
                      </a:cubicBezTo>
                      <a:cubicBezTo>
                        <a:pt x="42" y="71"/>
                        <a:pt x="37" y="73"/>
                        <a:pt x="35" y="74"/>
                      </a:cubicBezTo>
                      <a:cubicBezTo>
                        <a:pt x="34" y="75"/>
                        <a:pt x="31" y="76"/>
                        <a:pt x="30" y="76"/>
                      </a:cubicBezTo>
                      <a:cubicBezTo>
                        <a:pt x="30" y="77"/>
                        <a:pt x="26" y="75"/>
                        <a:pt x="24" y="76"/>
                      </a:cubicBezTo>
                      <a:cubicBezTo>
                        <a:pt x="22" y="78"/>
                        <a:pt x="20" y="80"/>
                        <a:pt x="20" y="80"/>
                      </a:cubicBezTo>
                      <a:cubicBezTo>
                        <a:pt x="19" y="80"/>
                        <a:pt x="18" y="81"/>
                        <a:pt x="17" y="84"/>
                      </a:cubicBezTo>
                      <a:cubicBezTo>
                        <a:pt x="16" y="87"/>
                        <a:pt x="17" y="90"/>
                        <a:pt x="15" y="91"/>
                      </a:cubicBezTo>
                      <a:cubicBezTo>
                        <a:pt x="13" y="92"/>
                        <a:pt x="9" y="94"/>
                        <a:pt x="8" y="95"/>
                      </a:cubicBezTo>
                      <a:cubicBezTo>
                        <a:pt x="6" y="97"/>
                        <a:pt x="5" y="103"/>
                        <a:pt x="3" y="106"/>
                      </a:cubicBezTo>
                      <a:cubicBezTo>
                        <a:pt x="2" y="109"/>
                        <a:pt x="3" y="111"/>
                        <a:pt x="4" y="113"/>
                      </a:cubicBezTo>
                      <a:cubicBezTo>
                        <a:pt x="4" y="115"/>
                        <a:pt x="5" y="118"/>
                        <a:pt x="3" y="121"/>
                      </a:cubicBezTo>
                      <a:cubicBezTo>
                        <a:pt x="1" y="124"/>
                        <a:pt x="2" y="125"/>
                        <a:pt x="1" y="126"/>
                      </a:cubicBezTo>
                      <a:cubicBezTo>
                        <a:pt x="0" y="126"/>
                        <a:pt x="2" y="127"/>
                        <a:pt x="2" y="129"/>
                      </a:cubicBezTo>
                      <a:cubicBezTo>
                        <a:pt x="2" y="131"/>
                        <a:pt x="0" y="133"/>
                        <a:pt x="4" y="135"/>
                      </a:cubicBezTo>
                      <a:cubicBezTo>
                        <a:pt x="7" y="137"/>
                        <a:pt x="10" y="137"/>
                        <a:pt x="11" y="139"/>
                      </a:cubicBezTo>
                      <a:cubicBezTo>
                        <a:pt x="12" y="142"/>
                        <a:pt x="15" y="148"/>
                        <a:pt x="15" y="148"/>
                      </a:cubicBezTo>
                      <a:cubicBezTo>
                        <a:pt x="15" y="148"/>
                        <a:pt x="18" y="151"/>
                        <a:pt x="20" y="152"/>
                      </a:cubicBezTo>
                      <a:cubicBezTo>
                        <a:pt x="21" y="154"/>
                        <a:pt x="22" y="153"/>
                        <a:pt x="22" y="151"/>
                      </a:cubicBezTo>
                      <a:cubicBezTo>
                        <a:pt x="22" y="150"/>
                        <a:pt x="24" y="150"/>
                        <a:pt x="27" y="150"/>
                      </a:cubicBezTo>
                      <a:cubicBezTo>
                        <a:pt x="29" y="150"/>
                        <a:pt x="31" y="150"/>
                        <a:pt x="33" y="150"/>
                      </a:cubicBezTo>
                      <a:cubicBezTo>
                        <a:pt x="36" y="149"/>
                        <a:pt x="38" y="146"/>
                        <a:pt x="39" y="145"/>
                      </a:cubicBezTo>
                      <a:cubicBezTo>
                        <a:pt x="39" y="145"/>
                        <a:pt x="43" y="144"/>
                        <a:pt x="45" y="146"/>
                      </a:cubicBezTo>
                      <a:cubicBezTo>
                        <a:pt x="47" y="148"/>
                        <a:pt x="47" y="150"/>
                        <a:pt x="48" y="151"/>
                      </a:cubicBezTo>
                      <a:cubicBezTo>
                        <a:pt x="49" y="153"/>
                        <a:pt x="51" y="152"/>
                        <a:pt x="53" y="150"/>
                      </a:cubicBezTo>
                      <a:cubicBezTo>
                        <a:pt x="54" y="149"/>
                        <a:pt x="54" y="149"/>
                        <a:pt x="55" y="151"/>
                      </a:cubicBezTo>
                      <a:cubicBezTo>
                        <a:pt x="57" y="152"/>
                        <a:pt x="58" y="153"/>
                        <a:pt x="56" y="155"/>
                      </a:cubicBezTo>
                      <a:cubicBezTo>
                        <a:pt x="55" y="157"/>
                        <a:pt x="55" y="159"/>
                        <a:pt x="54" y="162"/>
                      </a:cubicBezTo>
                      <a:cubicBezTo>
                        <a:pt x="53" y="165"/>
                        <a:pt x="55" y="165"/>
                        <a:pt x="57" y="166"/>
                      </a:cubicBezTo>
                      <a:cubicBezTo>
                        <a:pt x="59" y="167"/>
                        <a:pt x="60" y="175"/>
                        <a:pt x="61" y="176"/>
                      </a:cubicBezTo>
                      <a:cubicBezTo>
                        <a:pt x="62" y="178"/>
                        <a:pt x="60" y="182"/>
                        <a:pt x="61" y="184"/>
                      </a:cubicBezTo>
                      <a:cubicBezTo>
                        <a:pt x="62" y="186"/>
                        <a:pt x="63" y="187"/>
                        <a:pt x="61" y="189"/>
                      </a:cubicBezTo>
                      <a:cubicBezTo>
                        <a:pt x="60" y="190"/>
                        <a:pt x="58" y="192"/>
                        <a:pt x="58" y="196"/>
                      </a:cubicBezTo>
                      <a:cubicBezTo>
                        <a:pt x="57" y="200"/>
                        <a:pt x="58" y="202"/>
                        <a:pt x="58" y="203"/>
                      </a:cubicBezTo>
                      <a:cubicBezTo>
                        <a:pt x="59" y="204"/>
                        <a:pt x="60" y="208"/>
                        <a:pt x="61" y="209"/>
                      </a:cubicBezTo>
                      <a:cubicBezTo>
                        <a:pt x="62" y="210"/>
                        <a:pt x="64" y="212"/>
                        <a:pt x="64" y="214"/>
                      </a:cubicBezTo>
                      <a:cubicBezTo>
                        <a:pt x="64" y="216"/>
                        <a:pt x="61" y="219"/>
                        <a:pt x="62" y="220"/>
                      </a:cubicBezTo>
                      <a:cubicBezTo>
                        <a:pt x="63" y="221"/>
                        <a:pt x="63" y="222"/>
                        <a:pt x="64" y="224"/>
                      </a:cubicBezTo>
                      <a:cubicBezTo>
                        <a:pt x="66" y="225"/>
                        <a:pt x="66" y="228"/>
                        <a:pt x="66" y="228"/>
                      </a:cubicBezTo>
                      <a:cubicBezTo>
                        <a:pt x="66" y="228"/>
                        <a:pt x="66" y="229"/>
                        <a:pt x="66" y="230"/>
                      </a:cubicBezTo>
                      <a:cubicBezTo>
                        <a:pt x="66" y="232"/>
                        <a:pt x="66" y="233"/>
                        <a:pt x="67" y="234"/>
                      </a:cubicBezTo>
                      <a:cubicBezTo>
                        <a:pt x="69" y="235"/>
                        <a:pt x="70" y="235"/>
                        <a:pt x="70" y="234"/>
                      </a:cubicBezTo>
                      <a:cubicBezTo>
                        <a:pt x="71" y="233"/>
                        <a:pt x="75" y="231"/>
                        <a:pt x="77" y="231"/>
                      </a:cubicBezTo>
                      <a:cubicBezTo>
                        <a:pt x="79" y="231"/>
                        <a:pt x="81" y="231"/>
                        <a:pt x="83" y="230"/>
                      </a:cubicBezTo>
                      <a:cubicBezTo>
                        <a:pt x="85" y="228"/>
                        <a:pt x="89" y="224"/>
                        <a:pt x="90" y="223"/>
                      </a:cubicBezTo>
                      <a:cubicBezTo>
                        <a:pt x="91" y="221"/>
                        <a:pt x="94" y="219"/>
                        <a:pt x="94" y="218"/>
                      </a:cubicBezTo>
                      <a:cubicBezTo>
                        <a:pt x="93" y="216"/>
                        <a:pt x="92" y="214"/>
                        <a:pt x="93" y="214"/>
                      </a:cubicBezTo>
                      <a:cubicBezTo>
                        <a:pt x="94" y="213"/>
                        <a:pt x="98" y="212"/>
                        <a:pt x="98" y="211"/>
                      </a:cubicBezTo>
                      <a:cubicBezTo>
                        <a:pt x="99" y="210"/>
                        <a:pt x="98" y="206"/>
                        <a:pt x="98" y="205"/>
                      </a:cubicBezTo>
                      <a:cubicBezTo>
                        <a:pt x="98" y="204"/>
                        <a:pt x="99" y="202"/>
                        <a:pt x="100" y="200"/>
                      </a:cubicBezTo>
                      <a:cubicBezTo>
                        <a:pt x="101" y="198"/>
                        <a:pt x="104" y="196"/>
                        <a:pt x="105" y="195"/>
                      </a:cubicBezTo>
                      <a:cubicBezTo>
                        <a:pt x="105" y="195"/>
                        <a:pt x="108" y="192"/>
                        <a:pt x="108" y="190"/>
                      </a:cubicBezTo>
                      <a:cubicBezTo>
                        <a:pt x="109" y="187"/>
                        <a:pt x="108" y="184"/>
                        <a:pt x="109" y="183"/>
                      </a:cubicBezTo>
                      <a:cubicBezTo>
                        <a:pt x="109" y="182"/>
                        <a:pt x="109" y="181"/>
                        <a:pt x="108" y="179"/>
                      </a:cubicBezTo>
                      <a:cubicBezTo>
                        <a:pt x="107" y="178"/>
                        <a:pt x="107" y="174"/>
                        <a:pt x="107" y="174"/>
                      </a:cubicBezTo>
                      <a:cubicBezTo>
                        <a:pt x="106" y="173"/>
                        <a:pt x="107" y="168"/>
                        <a:pt x="108" y="168"/>
                      </a:cubicBezTo>
                      <a:cubicBezTo>
                        <a:pt x="109" y="167"/>
                        <a:pt x="111" y="163"/>
                        <a:pt x="112" y="162"/>
                      </a:cubicBezTo>
                      <a:cubicBezTo>
                        <a:pt x="113" y="160"/>
                        <a:pt x="116" y="154"/>
                        <a:pt x="117" y="154"/>
                      </a:cubicBezTo>
                      <a:cubicBezTo>
                        <a:pt x="119" y="153"/>
                        <a:pt x="121" y="150"/>
                        <a:pt x="121" y="149"/>
                      </a:cubicBezTo>
                      <a:cubicBezTo>
                        <a:pt x="121" y="147"/>
                        <a:pt x="125" y="140"/>
                        <a:pt x="125" y="139"/>
                      </a:cubicBezTo>
                      <a:cubicBezTo>
                        <a:pt x="125" y="138"/>
                        <a:pt x="126" y="133"/>
                        <a:pt x="126" y="132"/>
                      </a:cubicBezTo>
                      <a:cubicBezTo>
                        <a:pt x="125" y="131"/>
                        <a:pt x="121" y="134"/>
                        <a:pt x="120" y="134"/>
                      </a:cubicBezTo>
                      <a:cubicBezTo>
                        <a:pt x="119" y="134"/>
                        <a:pt x="118" y="136"/>
                        <a:pt x="116" y="136"/>
                      </a:cubicBezTo>
                      <a:cubicBezTo>
                        <a:pt x="114" y="136"/>
                        <a:pt x="115" y="133"/>
                        <a:pt x="114" y="132"/>
                      </a:cubicBezTo>
                      <a:cubicBezTo>
                        <a:pt x="114" y="131"/>
                        <a:pt x="112" y="127"/>
                        <a:pt x="112" y="126"/>
                      </a:cubicBezTo>
                      <a:cubicBezTo>
                        <a:pt x="111" y="126"/>
                        <a:pt x="110" y="124"/>
                        <a:pt x="109" y="122"/>
                      </a:cubicBezTo>
                      <a:cubicBezTo>
                        <a:pt x="108" y="119"/>
                        <a:pt x="106" y="118"/>
                        <a:pt x="104" y="116"/>
                      </a:cubicBezTo>
                      <a:cubicBezTo>
                        <a:pt x="103" y="114"/>
                        <a:pt x="105" y="109"/>
                        <a:pt x="103" y="106"/>
                      </a:cubicBezTo>
                      <a:cubicBezTo>
                        <a:pt x="102" y="103"/>
                        <a:pt x="101" y="100"/>
                        <a:pt x="100" y="97"/>
                      </a:cubicBezTo>
                      <a:cubicBezTo>
                        <a:pt x="100" y="97"/>
                        <a:pt x="100" y="96"/>
                        <a:pt x="99" y="95"/>
                      </a:cubicBezTo>
                      <a:cubicBezTo>
                        <a:pt x="101" y="95"/>
                        <a:pt x="103" y="94"/>
                        <a:pt x="103" y="95"/>
                      </a:cubicBezTo>
                      <a:cubicBezTo>
                        <a:pt x="103" y="97"/>
                        <a:pt x="105" y="100"/>
                        <a:pt x="105" y="102"/>
                      </a:cubicBezTo>
                      <a:cubicBezTo>
                        <a:pt x="105" y="104"/>
                        <a:pt x="107" y="103"/>
                        <a:pt x="107" y="105"/>
                      </a:cubicBezTo>
                      <a:cubicBezTo>
                        <a:pt x="107" y="107"/>
                        <a:pt x="108" y="112"/>
                        <a:pt x="109" y="112"/>
                      </a:cubicBezTo>
                      <a:cubicBezTo>
                        <a:pt x="109" y="113"/>
                        <a:pt x="112" y="116"/>
                        <a:pt x="112" y="117"/>
                      </a:cubicBezTo>
                      <a:cubicBezTo>
                        <a:pt x="113" y="118"/>
                        <a:pt x="113" y="120"/>
                        <a:pt x="113" y="123"/>
                      </a:cubicBezTo>
                      <a:cubicBezTo>
                        <a:pt x="114" y="126"/>
                        <a:pt x="114" y="129"/>
                        <a:pt x="115" y="130"/>
                      </a:cubicBezTo>
                      <a:cubicBezTo>
                        <a:pt x="116" y="131"/>
                        <a:pt x="120" y="129"/>
                        <a:pt x="120" y="128"/>
                      </a:cubicBezTo>
                      <a:cubicBezTo>
                        <a:pt x="121" y="128"/>
                        <a:pt x="125" y="125"/>
                        <a:pt x="126" y="125"/>
                      </a:cubicBezTo>
                      <a:cubicBezTo>
                        <a:pt x="127" y="124"/>
                        <a:pt x="127" y="123"/>
                        <a:pt x="129" y="122"/>
                      </a:cubicBezTo>
                      <a:cubicBezTo>
                        <a:pt x="131" y="122"/>
                        <a:pt x="132" y="120"/>
                        <a:pt x="133" y="118"/>
                      </a:cubicBezTo>
                      <a:cubicBezTo>
                        <a:pt x="134" y="117"/>
                        <a:pt x="135" y="113"/>
                        <a:pt x="136" y="112"/>
                      </a:cubicBezTo>
                      <a:cubicBezTo>
                        <a:pt x="136" y="111"/>
                        <a:pt x="137" y="110"/>
                        <a:pt x="136" y="108"/>
                      </a:cubicBezTo>
                      <a:cubicBezTo>
                        <a:pt x="136" y="107"/>
                        <a:pt x="134" y="105"/>
                        <a:pt x="133" y="105"/>
                      </a:cubicBezTo>
                      <a:cubicBezTo>
                        <a:pt x="132" y="104"/>
                        <a:pt x="132" y="102"/>
                        <a:pt x="132" y="102"/>
                      </a:cubicBezTo>
                      <a:cubicBezTo>
                        <a:pt x="131" y="102"/>
                        <a:pt x="131" y="103"/>
                        <a:pt x="130" y="104"/>
                      </a:cubicBezTo>
                      <a:cubicBezTo>
                        <a:pt x="129" y="105"/>
                        <a:pt x="128" y="107"/>
                        <a:pt x="127" y="106"/>
                      </a:cubicBezTo>
                      <a:cubicBezTo>
                        <a:pt x="127" y="106"/>
                        <a:pt x="128" y="105"/>
                        <a:pt x="126" y="103"/>
                      </a:cubicBezTo>
                      <a:cubicBezTo>
                        <a:pt x="125" y="102"/>
                        <a:pt x="125" y="101"/>
                        <a:pt x="125" y="100"/>
                      </a:cubicBezTo>
                      <a:cubicBezTo>
                        <a:pt x="125" y="99"/>
                        <a:pt x="122" y="96"/>
                        <a:pt x="122" y="94"/>
                      </a:cubicBezTo>
                      <a:cubicBezTo>
                        <a:pt x="121" y="92"/>
                        <a:pt x="123" y="90"/>
                        <a:pt x="124" y="91"/>
                      </a:cubicBezTo>
                      <a:cubicBezTo>
                        <a:pt x="125" y="93"/>
                        <a:pt x="125" y="96"/>
                        <a:pt x="127" y="97"/>
                      </a:cubicBezTo>
                      <a:cubicBezTo>
                        <a:pt x="128" y="98"/>
                        <a:pt x="129" y="100"/>
                        <a:pt x="130" y="101"/>
                      </a:cubicBezTo>
                      <a:cubicBezTo>
                        <a:pt x="131" y="101"/>
                        <a:pt x="132" y="99"/>
                        <a:pt x="133" y="99"/>
                      </a:cubicBezTo>
                      <a:cubicBezTo>
                        <a:pt x="133" y="99"/>
                        <a:pt x="134" y="103"/>
                        <a:pt x="135" y="103"/>
                      </a:cubicBezTo>
                      <a:cubicBezTo>
                        <a:pt x="136" y="104"/>
                        <a:pt x="139" y="104"/>
                        <a:pt x="139" y="104"/>
                      </a:cubicBezTo>
                      <a:cubicBezTo>
                        <a:pt x="140" y="104"/>
                        <a:pt x="142" y="105"/>
                        <a:pt x="142" y="104"/>
                      </a:cubicBezTo>
                      <a:cubicBezTo>
                        <a:pt x="142" y="103"/>
                        <a:pt x="146" y="101"/>
                        <a:pt x="146" y="101"/>
                      </a:cubicBezTo>
                      <a:cubicBezTo>
                        <a:pt x="146" y="101"/>
                        <a:pt x="146" y="100"/>
                        <a:pt x="146" y="98"/>
                      </a:cubicBezTo>
                      <a:cubicBezTo>
                        <a:pt x="140" y="67"/>
                        <a:pt x="124" y="39"/>
                        <a:pt x="103" y="18"/>
                      </a:cubicBezTo>
                      <a:cubicBezTo>
                        <a:pt x="102" y="18"/>
                        <a:pt x="102" y="18"/>
                        <a:pt x="101" y="17"/>
                      </a:cubicBezTo>
                      <a:cubicBezTo>
                        <a:pt x="99" y="16"/>
                        <a:pt x="99" y="16"/>
                        <a:pt x="99" y="17"/>
                      </a:cubicBezTo>
                      <a:cubicBezTo>
                        <a:pt x="98" y="17"/>
                        <a:pt x="97" y="18"/>
                        <a:pt x="96" y="17"/>
                      </a:cubicBezTo>
                      <a:cubicBezTo>
                        <a:pt x="96" y="15"/>
                        <a:pt x="96" y="15"/>
                        <a:pt x="95" y="14"/>
                      </a:cubicBezTo>
                      <a:cubicBezTo>
                        <a:pt x="94" y="13"/>
                        <a:pt x="95" y="13"/>
                        <a:pt x="96" y="13"/>
                      </a:cubicBezTo>
                      <a:cubicBezTo>
                        <a:pt x="97" y="14"/>
                        <a:pt x="98" y="14"/>
                        <a:pt x="99" y="14"/>
                      </a:cubicBezTo>
                      <a:cubicBezTo>
                        <a:pt x="95" y="11"/>
                        <a:pt x="92" y="8"/>
                        <a:pt x="88" y="5"/>
                      </a:cubicBezTo>
                      <a:cubicBezTo>
                        <a:pt x="88" y="5"/>
                        <a:pt x="88" y="5"/>
                        <a:pt x="88" y="5"/>
                      </a:cubicBezTo>
                      <a:cubicBezTo>
                        <a:pt x="86" y="5"/>
                        <a:pt x="78" y="0"/>
                        <a:pt x="74" y="1"/>
                      </a:cubicBezTo>
                      <a:close/>
                      <a:moveTo>
                        <a:pt x="99" y="159"/>
                      </a:moveTo>
                      <a:cubicBezTo>
                        <a:pt x="100" y="160"/>
                        <a:pt x="98" y="165"/>
                        <a:pt x="96" y="165"/>
                      </a:cubicBezTo>
                      <a:cubicBezTo>
                        <a:pt x="95" y="165"/>
                        <a:pt x="96" y="160"/>
                        <a:pt x="96" y="159"/>
                      </a:cubicBezTo>
                      <a:cubicBezTo>
                        <a:pt x="97" y="158"/>
                        <a:pt x="99" y="158"/>
                        <a:pt x="99" y="159"/>
                      </a:cubicBezTo>
                      <a:close/>
                      <a:moveTo>
                        <a:pt x="118" y="56"/>
                      </a:moveTo>
                      <a:cubicBezTo>
                        <a:pt x="119" y="55"/>
                        <a:pt x="121" y="57"/>
                        <a:pt x="122" y="56"/>
                      </a:cubicBezTo>
                      <a:cubicBezTo>
                        <a:pt x="123" y="56"/>
                        <a:pt x="124" y="55"/>
                        <a:pt x="124" y="54"/>
                      </a:cubicBezTo>
                      <a:cubicBezTo>
                        <a:pt x="125" y="54"/>
                        <a:pt x="127" y="55"/>
                        <a:pt x="127" y="56"/>
                      </a:cubicBezTo>
                      <a:cubicBezTo>
                        <a:pt x="128" y="57"/>
                        <a:pt x="129" y="59"/>
                        <a:pt x="129" y="60"/>
                      </a:cubicBezTo>
                      <a:cubicBezTo>
                        <a:pt x="128" y="60"/>
                        <a:pt x="126" y="60"/>
                        <a:pt x="126" y="59"/>
                      </a:cubicBezTo>
                      <a:cubicBezTo>
                        <a:pt x="125" y="58"/>
                        <a:pt x="123" y="59"/>
                        <a:pt x="123" y="61"/>
                      </a:cubicBezTo>
                      <a:cubicBezTo>
                        <a:pt x="123" y="63"/>
                        <a:pt x="124" y="62"/>
                        <a:pt x="124" y="62"/>
                      </a:cubicBezTo>
                      <a:cubicBezTo>
                        <a:pt x="125" y="63"/>
                        <a:pt x="125" y="64"/>
                        <a:pt x="126" y="66"/>
                      </a:cubicBezTo>
                      <a:cubicBezTo>
                        <a:pt x="126" y="67"/>
                        <a:pt x="127" y="66"/>
                        <a:pt x="128" y="67"/>
                      </a:cubicBezTo>
                      <a:cubicBezTo>
                        <a:pt x="128" y="68"/>
                        <a:pt x="126" y="69"/>
                        <a:pt x="127" y="70"/>
                      </a:cubicBezTo>
                      <a:cubicBezTo>
                        <a:pt x="128" y="72"/>
                        <a:pt x="129" y="76"/>
                        <a:pt x="129" y="77"/>
                      </a:cubicBezTo>
                      <a:cubicBezTo>
                        <a:pt x="129" y="78"/>
                        <a:pt x="127" y="78"/>
                        <a:pt x="126" y="78"/>
                      </a:cubicBezTo>
                      <a:cubicBezTo>
                        <a:pt x="125" y="78"/>
                        <a:pt x="122" y="76"/>
                        <a:pt x="122" y="76"/>
                      </a:cubicBezTo>
                      <a:cubicBezTo>
                        <a:pt x="121" y="75"/>
                        <a:pt x="120" y="71"/>
                        <a:pt x="121" y="71"/>
                      </a:cubicBezTo>
                      <a:cubicBezTo>
                        <a:pt x="122" y="71"/>
                        <a:pt x="122" y="71"/>
                        <a:pt x="124" y="69"/>
                      </a:cubicBezTo>
                      <a:cubicBezTo>
                        <a:pt x="125" y="68"/>
                        <a:pt x="122" y="67"/>
                        <a:pt x="121" y="66"/>
                      </a:cubicBezTo>
                      <a:cubicBezTo>
                        <a:pt x="120" y="66"/>
                        <a:pt x="118" y="62"/>
                        <a:pt x="117" y="60"/>
                      </a:cubicBezTo>
                      <a:cubicBezTo>
                        <a:pt x="117" y="59"/>
                        <a:pt x="117" y="57"/>
                        <a:pt x="118" y="56"/>
                      </a:cubicBezTo>
                      <a:close/>
                      <a:moveTo>
                        <a:pt x="94" y="25"/>
                      </a:moveTo>
                      <a:cubicBezTo>
                        <a:pt x="93" y="26"/>
                        <a:pt x="89" y="24"/>
                        <a:pt x="89" y="23"/>
                      </a:cubicBezTo>
                      <a:cubicBezTo>
                        <a:pt x="90" y="20"/>
                        <a:pt x="94" y="24"/>
                        <a:pt x="94" y="25"/>
                      </a:cubicBezTo>
                      <a:close/>
                      <a:moveTo>
                        <a:pt x="91" y="54"/>
                      </a:moveTo>
                      <a:cubicBezTo>
                        <a:pt x="92" y="53"/>
                        <a:pt x="93" y="53"/>
                        <a:pt x="94" y="53"/>
                      </a:cubicBezTo>
                      <a:cubicBezTo>
                        <a:pt x="95" y="53"/>
                        <a:pt x="97" y="57"/>
                        <a:pt x="97" y="58"/>
                      </a:cubicBezTo>
                      <a:cubicBezTo>
                        <a:pt x="98" y="59"/>
                        <a:pt x="99" y="57"/>
                        <a:pt x="99" y="57"/>
                      </a:cubicBezTo>
                      <a:cubicBezTo>
                        <a:pt x="100" y="57"/>
                        <a:pt x="101" y="56"/>
                        <a:pt x="101" y="55"/>
                      </a:cubicBezTo>
                      <a:cubicBezTo>
                        <a:pt x="101" y="54"/>
                        <a:pt x="102" y="54"/>
                        <a:pt x="103" y="54"/>
                      </a:cubicBezTo>
                      <a:cubicBezTo>
                        <a:pt x="105" y="54"/>
                        <a:pt x="104" y="55"/>
                        <a:pt x="103" y="55"/>
                      </a:cubicBezTo>
                      <a:cubicBezTo>
                        <a:pt x="102" y="56"/>
                        <a:pt x="102" y="57"/>
                        <a:pt x="104" y="57"/>
                      </a:cubicBezTo>
                      <a:cubicBezTo>
                        <a:pt x="106" y="58"/>
                        <a:pt x="107" y="60"/>
                        <a:pt x="109" y="62"/>
                      </a:cubicBezTo>
                      <a:cubicBezTo>
                        <a:pt x="111" y="63"/>
                        <a:pt x="111" y="66"/>
                        <a:pt x="110" y="66"/>
                      </a:cubicBezTo>
                      <a:cubicBezTo>
                        <a:pt x="109" y="67"/>
                        <a:pt x="106" y="67"/>
                        <a:pt x="105" y="66"/>
                      </a:cubicBezTo>
                      <a:cubicBezTo>
                        <a:pt x="104" y="66"/>
                        <a:pt x="102" y="64"/>
                        <a:pt x="100" y="64"/>
                      </a:cubicBezTo>
                      <a:cubicBezTo>
                        <a:pt x="98" y="63"/>
                        <a:pt x="96" y="63"/>
                        <a:pt x="95" y="64"/>
                      </a:cubicBezTo>
                      <a:cubicBezTo>
                        <a:pt x="95" y="66"/>
                        <a:pt x="92" y="65"/>
                        <a:pt x="91" y="65"/>
                      </a:cubicBezTo>
                      <a:cubicBezTo>
                        <a:pt x="90" y="65"/>
                        <a:pt x="89" y="67"/>
                        <a:pt x="88" y="66"/>
                      </a:cubicBezTo>
                      <a:cubicBezTo>
                        <a:pt x="88" y="66"/>
                        <a:pt x="89" y="62"/>
                        <a:pt x="88" y="62"/>
                      </a:cubicBezTo>
                      <a:cubicBezTo>
                        <a:pt x="87" y="62"/>
                        <a:pt x="88" y="59"/>
                        <a:pt x="89" y="59"/>
                      </a:cubicBezTo>
                      <a:cubicBezTo>
                        <a:pt x="90" y="58"/>
                        <a:pt x="91" y="56"/>
                        <a:pt x="91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8" name="Freeform: Shape 30"/>
                <p:cNvSpPr/>
                <p:nvPr/>
              </p:nvSpPr>
              <p:spPr bwMode="auto">
                <a:xfrm>
                  <a:off x="6604624" y="4184858"/>
                  <a:ext cx="22901" cy="30535"/>
                </a:xfrm>
                <a:custGeom>
                  <a:avLst/>
                  <a:gdLst>
                    <a:gd name="T0" fmla="*/ 1 w 3"/>
                    <a:gd name="T1" fmla="*/ 4 h 4"/>
                    <a:gd name="T2" fmla="*/ 3 w 3"/>
                    <a:gd name="T3" fmla="*/ 4 h 4"/>
                    <a:gd name="T4" fmla="*/ 1 w 3"/>
                    <a:gd name="T5" fmla="*/ 2 h 4"/>
                    <a:gd name="T6" fmla="*/ 0 w 3"/>
                    <a:gd name="T7" fmla="*/ 0 h 4"/>
                    <a:gd name="T8" fmla="*/ 0 w 3"/>
                    <a:gd name="T9" fmla="*/ 0 h 4"/>
                    <a:gd name="T10" fmla="*/ 0 w 3"/>
                    <a:gd name="T11" fmla="*/ 1 h 4"/>
                    <a:gd name="T12" fmla="*/ 1 w 3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4">
                      <a:moveTo>
                        <a:pt x="1" y="4"/>
                      </a:moveTo>
                      <a:cubicBezTo>
                        <a:pt x="1" y="4"/>
                        <a:pt x="1" y="4"/>
                        <a:pt x="3" y="4"/>
                      </a:cubicBezTo>
                      <a:cubicBezTo>
                        <a:pt x="2" y="4"/>
                        <a:pt x="1" y="2"/>
                        <a:pt x="1" y="2"/>
                      </a:cubicBezTo>
                      <a:cubicBezTo>
                        <a:pt x="1" y="2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2"/>
                        <a:pt x="1" y="3"/>
                        <a:pt x="1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1865"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199" name="Oval 31"/>
                <p:cNvSpPr>
                  <a:spLocks noChangeAspect="1"/>
                </p:cNvSpPr>
                <p:nvPr/>
              </p:nvSpPr>
              <p:spPr>
                <a:xfrm>
                  <a:off x="4359424" y="4920678"/>
                  <a:ext cx="152400" cy="152400"/>
                </a:xfrm>
                <a:prstGeom prst="ellipse">
                  <a:avLst/>
                </a:prstGeom>
                <a:solidFill>
                  <a:schemeClr val="accent1">
                    <a:lumMod val="10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1865">
                    <a:solidFill>
                      <a:schemeClr val="tx1"/>
                    </a:solidFill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200" name="Oval 32"/>
                <p:cNvSpPr>
                  <a:spLocks noChangeAspect="1"/>
                </p:cNvSpPr>
                <p:nvPr/>
              </p:nvSpPr>
              <p:spPr>
                <a:xfrm>
                  <a:off x="4875327" y="3692215"/>
                  <a:ext cx="152400" cy="152400"/>
                </a:xfrm>
                <a:prstGeom prst="ellipse">
                  <a:avLst/>
                </a:prstGeom>
                <a:solidFill>
                  <a:srgbClr val="095A96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1865">
                    <a:solidFill>
                      <a:schemeClr val="tx1"/>
                    </a:solidFill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  <p:sp>
              <p:nvSpPr>
                <p:cNvPr id="201" name="Oval 34"/>
                <p:cNvSpPr>
                  <a:spLocks noChangeAspect="1"/>
                </p:cNvSpPr>
                <p:nvPr/>
              </p:nvSpPr>
              <p:spPr>
                <a:xfrm>
                  <a:off x="7183969" y="3692215"/>
                  <a:ext cx="152400" cy="152400"/>
                </a:xfrm>
                <a:prstGeom prst="ellipse">
                  <a:avLst/>
                </a:prstGeom>
                <a:solidFill>
                  <a:srgbClr val="095A96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1865">
                    <a:solidFill>
                      <a:schemeClr val="tx1"/>
                    </a:solidFill>
                    <a:latin typeface="FZFangSong-Z02S" panose="02010601030101010101" pitchFamily="2" charset="-122"/>
                    <a:ea typeface="FZFangSong-Z02S" panose="02010601030101010101" pitchFamily="2" charset="-122"/>
                    <a:sym typeface="FZFangSong-Z02S" panose="02010601030101010101" pitchFamily="2" charset="-122"/>
                  </a:endParaRPr>
                </a:p>
              </p:txBody>
            </p:sp>
          </p:grpSp>
          <p:sp>
            <p:nvSpPr>
              <p:cNvPr id="171" name="Oval 33"/>
              <p:cNvSpPr>
                <a:spLocks noChangeAspect="1"/>
              </p:cNvSpPr>
              <p:nvPr/>
            </p:nvSpPr>
            <p:spPr>
              <a:xfrm>
                <a:off x="4516663" y="2457450"/>
                <a:ext cx="114300" cy="114300"/>
              </a:xfrm>
              <a:prstGeom prst="ellipse">
                <a:avLst/>
              </a:prstGeom>
              <a:solidFill>
                <a:srgbClr val="095A9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5">
                  <a:solidFill>
                    <a:schemeClr val="tx1"/>
                  </a:solidFill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  <p:sp>
            <p:nvSpPr>
              <p:cNvPr id="172" name="Oval 35"/>
              <p:cNvSpPr>
                <a:spLocks noChangeAspect="1"/>
              </p:cNvSpPr>
              <p:nvPr/>
            </p:nvSpPr>
            <p:spPr>
              <a:xfrm>
                <a:off x="5760132" y="3690508"/>
                <a:ext cx="114300" cy="114300"/>
              </a:xfrm>
              <a:prstGeom prst="ellipse">
                <a:avLst/>
              </a:prstGeom>
              <a:solidFill>
                <a:schemeClr val="accent5">
                  <a:lumMod val="100000"/>
                </a:schemeClr>
              </a:solidFill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accent6">
                        <a:lumMod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5">
                  <a:solidFill>
                    <a:schemeClr val="tx1"/>
                  </a:solidFill>
                  <a:latin typeface="FZFangSong-Z02S" panose="02010601030101010101" pitchFamily="2" charset="-122"/>
                  <a:ea typeface="FZFangSong-Z02S" panose="02010601030101010101" pitchFamily="2" charset="-122"/>
                  <a:sym typeface="FZFangSong-Z02S" panose="02010601030101010101" pitchFamily="2" charset="-122"/>
                </a:endParaRPr>
              </a:p>
            </p:txBody>
          </p:sp>
        </p:grpSp>
      </p:grpSp>
    </p:spTree>
  </p:cSld>
  <p:clrMapOvr>
    <a:masterClrMapping/>
  </p:clrMapOvr>
  <p:transition spd="slow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2062103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严格加强薄弱环节管控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虚尾箭头 1"/>
          <p:cNvSpPr/>
          <p:nvPr/>
        </p:nvSpPr>
        <p:spPr>
          <a:xfrm>
            <a:off x="6308489" y="2558949"/>
            <a:ext cx="406681" cy="406681"/>
          </a:xfrm>
          <a:prstGeom prst="stripedRightArrow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38407" y="1523621"/>
            <a:ext cx="5627936" cy="2662257"/>
            <a:chOff x="538407" y="1523621"/>
            <a:chExt cx="5627936" cy="2662257"/>
          </a:xfrm>
        </p:grpSpPr>
        <p:sp>
          <p:nvSpPr>
            <p:cNvPr id="9" name="剪去对角的矩形 8"/>
            <p:cNvSpPr/>
            <p:nvPr/>
          </p:nvSpPr>
          <p:spPr>
            <a:xfrm>
              <a:off x="538407" y="1523621"/>
              <a:ext cx="1764000" cy="2662257"/>
            </a:xfrm>
            <a:prstGeom prst="snip2Diag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剪去对角的矩形 9"/>
            <p:cNvSpPr/>
            <p:nvPr/>
          </p:nvSpPr>
          <p:spPr>
            <a:xfrm>
              <a:off x="2470375" y="1523621"/>
              <a:ext cx="1764000" cy="2662257"/>
            </a:xfrm>
            <a:prstGeom prst="snip2Diag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剪去对角的矩形 10"/>
            <p:cNvSpPr/>
            <p:nvPr/>
          </p:nvSpPr>
          <p:spPr>
            <a:xfrm>
              <a:off x="4402343" y="1523621"/>
              <a:ext cx="1764000" cy="2662257"/>
            </a:xfrm>
            <a:prstGeom prst="snip2Diag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-32"/>
            <p:cNvSpPr>
              <a:spLocks noEditPoints="1"/>
            </p:cNvSpPr>
            <p:nvPr/>
          </p:nvSpPr>
          <p:spPr bwMode="auto">
            <a:xfrm>
              <a:off x="1221656" y="3381043"/>
              <a:ext cx="397502" cy="393528"/>
            </a:xfrm>
            <a:custGeom>
              <a:avLst/>
              <a:gdLst>
                <a:gd name="T0" fmla="*/ 172 w 344"/>
                <a:gd name="T1" fmla="*/ 0 h 344"/>
                <a:gd name="T2" fmla="*/ 0 w 344"/>
                <a:gd name="T3" fmla="*/ 172 h 344"/>
                <a:gd name="T4" fmla="*/ 172 w 344"/>
                <a:gd name="T5" fmla="*/ 344 h 344"/>
                <a:gd name="T6" fmla="*/ 344 w 344"/>
                <a:gd name="T7" fmla="*/ 172 h 344"/>
                <a:gd name="T8" fmla="*/ 172 w 344"/>
                <a:gd name="T9" fmla="*/ 0 h 344"/>
                <a:gd name="T10" fmla="*/ 186 w 344"/>
                <a:gd name="T11" fmla="*/ 311 h 344"/>
                <a:gd name="T12" fmla="*/ 186 w 344"/>
                <a:gd name="T13" fmla="*/ 234 h 344"/>
                <a:gd name="T14" fmla="*/ 158 w 344"/>
                <a:gd name="T15" fmla="*/ 234 h 344"/>
                <a:gd name="T16" fmla="*/ 158 w 344"/>
                <a:gd name="T17" fmla="*/ 311 h 344"/>
                <a:gd name="T18" fmla="*/ 32 w 344"/>
                <a:gd name="T19" fmla="*/ 186 h 344"/>
                <a:gd name="T20" fmla="*/ 110 w 344"/>
                <a:gd name="T21" fmla="*/ 186 h 344"/>
                <a:gd name="T22" fmla="*/ 110 w 344"/>
                <a:gd name="T23" fmla="*/ 158 h 344"/>
                <a:gd name="T24" fmla="*/ 32 w 344"/>
                <a:gd name="T25" fmla="*/ 158 h 344"/>
                <a:gd name="T26" fmla="*/ 158 w 344"/>
                <a:gd name="T27" fmla="*/ 33 h 344"/>
                <a:gd name="T28" fmla="*/ 158 w 344"/>
                <a:gd name="T29" fmla="*/ 110 h 344"/>
                <a:gd name="T30" fmla="*/ 186 w 344"/>
                <a:gd name="T31" fmla="*/ 110 h 344"/>
                <a:gd name="T32" fmla="*/ 186 w 344"/>
                <a:gd name="T33" fmla="*/ 33 h 344"/>
                <a:gd name="T34" fmla="*/ 311 w 344"/>
                <a:gd name="T35" fmla="*/ 158 h 344"/>
                <a:gd name="T36" fmla="*/ 234 w 344"/>
                <a:gd name="T37" fmla="*/ 158 h 344"/>
                <a:gd name="T38" fmla="*/ 234 w 344"/>
                <a:gd name="T39" fmla="*/ 186 h 344"/>
                <a:gd name="T40" fmla="*/ 311 w 344"/>
                <a:gd name="T41" fmla="*/ 186 h 344"/>
                <a:gd name="T42" fmla="*/ 186 w 344"/>
                <a:gd name="T43" fmla="*/ 31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44" h="344">
                  <a:moveTo>
                    <a:pt x="172" y="0"/>
                  </a:moveTo>
                  <a:cubicBezTo>
                    <a:pt x="77" y="0"/>
                    <a:pt x="0" y="77"/>
                    <a:pt x="0" y="172"/>
                  </a:cubicBezTo>
                  <a:cubicBezTo>
                    <a:pt x="0" y="267"/>
                    <a:pt x="77" y="344"/>
                    <a:pt x="172" y="344"/>
                  </a:cubicBezTo>
                  <a:cubicBezTo>
                    <a:pt x="267" y="344"/>
                    <a:pt x="344" y="267"/>
                    <a:pt x="344" y="172"/>
                  </a:cubicBezTo>
                  <a:cubicBezTo>
                    <a:pt x="344" y="77"/>
                    <a:pt x="267" y="0"/>
                    <a:pt x="172" y="0"/>
                  </a:cubicBezTo>
                  <a:close/>
                  <a:moveTo>
                    <a:pt x="186" y="311"/>
                  </a:moveTo>
                  <a:cubicBezTo>
                    <a:pt x="186" y="234"/>
                    <a:pt x="186" y="234"/>
                    <a:pt x="186" y="234"/>
                  </a:cubicBezTo>
                  <a:cubicBezTo>
                    <a:pt x="158" y="234"/>
                    <a:pt x="158" y="234"/>
                    <a:pt x="158" y="234"/>
                  </a:cubicBezTo>
                  <a:cubicBezTo>
                    <a:pt x="158" y="311"/>
                    <a:pt x="158" y="311"/>
                    <a:pt x="158" y="311"/>
                  </a:cubicBezTo>
                  <a:cubicBezTo>
                    <a:pt x="92" y="305"/>
                    <a:pt x="39" y="252"/>
                    <a:pt x="32" y="186"/>
                  </a:cubicBezTo>
                  <a:cubicBezTo>
                    <a:pt x="110" y="186"/>
                    <a:pt x="110" y="186"/>
                    <a:pt x="110" y="186"/>
                  </a:cubicBezTo>
                  <a:cubicBezTo>
                    <a:pt x="110" y="158"/>
                    <a:pt x="110" y="158"/>
                    <a:pt x="110" y="158"/>
                  </a:cubicBezTo>
                  <a:cubicBezTo>
                    <a:pt x="32" y="158"/>
                    <a:pt x="32" y="158"/>
                    <a:pt x="32" y="158"/>
                  </a:cubicBezTo>
                  <a:cubicBezTo>
                    <a:pt x="39" y="92"/>
                    <a:pt x="92" y="39"/>
                    <a:pt x="158" y="33"/>
                  </a:cubicBezTo>
                  <a:cubicBezTo>
                    <a:pt x="158" y="110"/>
                    <a:pt x="158" y="110"/>
                    <a:pt x="158" y="110"/>
                  </a:cubicBezTo>
                  <a:cubicBezTo>
                    <a:pt x="186" y="110"/>
                    <a:pt x="186" y="110"/>
                    <a:pt x="186" y="110"/>
                  </a:cubicBezTo>
                  <a:cubicBezTo>
                    <a:pt x="186" y="33"/>
                    <a:pt x="186" y="33"/>
                    <a:pt x="186" y="33"/>
                  </a:cubicBezTo>
                  <a:cubicBezTo>
                    <a:pt x="252" y="39"/>
                    <a:pt x="305" y="92"/>
                    <a:pt x="311" y="158"/>
                  </a:cubicBezTo>
                  <a:cubicBezTo>
                    <a:pt x="234" y="158"/>
                    <a:pt x="234" y="158"/>
                    <a:pt x="234" y="158"/>
                  </a:cubicBezTo>
                  <a:cubicBezTo>
                    <a:pt x="234" y="186"/>
                    <a:pt x="234" y="186"/>
                    <a:pt x="234" y="186"/>
                  </a:cubicBezTo>
                  <a:cubicBezTo>
                    <a:pt x="311" y="186"/>
                    <a:pt x="311" y="186"/>
                    <a:pt x="311" y="186"/>
                  </a:cubicBezTo>
                  <a:cubicBezTo>
                    <a:pt x="305" y="252"/>
                    <a:pt x="252" y="305"/>
                    <a:pt x="186" y="311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>
                <a:solidFill>
                  <a:srgbClr val="000000"/>
                </a:solidFill>
                <a:latin typeface="FontAwesome" pitchFamily="2" charset="0"/>
              </a:endParaRPr>
            </a:p>
          </p:txBody>
        </p:sp>
        <p:sp>
          <p:nvSpPr>
            <p:cNvPr id="18" name="矩形-3"/>
            <p:cNvSpPr>
              <a:spLocks noEditPoints="1"/>
            </p:cNvSpPr>
            <p:nvPr/>
          </p:nvSpPr>
          <p:spPr bwMode="auto">
            <a:xfrm>
              <a:off x="3152105" y="3364571"/>
              <a:ext cx="400540" cy="410000"/>
            </a:xfrm>
            <a:custGeom>
              <a:avLst/>
              <a:gdLst/>
              <a:ahLst/>
              <a:cxnLst>
                <a:cxn ang="0">
                  <a:pos x="1" y="40"/>
                </a:cxn>
                <a:cxn ang="0">
                  <a:pos x="1" y="38"/>
                </a:cxn>
                <a:cxn ang="0">
                  <a:pos x="13" y="39"/>
                </a:cxn>
                <a:cxn ang="0">
                  <a:pos x="28" y="19"/>
                </a:cxn>
                <a:cxn ang="0">
                  <a:pos x="16" y="8"/>
                </a:cxn>
                <a:cxn ang="0">
                  <a:pos x="8" y="14"/>
                </a:cxn>
                <a:cxn ang="0">
                  <a:pos x="8" y="19"/>
                </a:cxn>
                <a:cxn ang="0">
                  <a:pos x="17" y="37"/>
                </a:cxn>
                <a:cxn ang="0">
                  <a:pos x="3" y="24"/>
                </a:cxn>
                <a:cxn ang="0">
                  <a:pos x="3" y="9"/>
                </a:cxn>
                <a:cxn ang="0">
                  <a:pos x="16" y="1"/>
                </a:cxn>
                <a:cxn ang="0">
                  <a:pos x="35" y="16"/>
                </a:cxn>
                <a:cxn ang="0">
                  <a:pos x="28" y="19"/>
                </a:cxn>
                <a:cxn ang="0">
                  <a:pos x="5" y="55"/>
                </a:cxn>
                <a:cxn ang="0">
                  <a:pos x="5" y="53"/>
                </a:cxn>
                <a:cxn ang="0">
                  <a:pos x="15" y="44"/>
                </a:cxn>
                <a:cxn ang="0">
                  <a:pos x="6" y="55"/>
                </a:cxn>
                <a:cxn ang="0">
                  <a:pos x="20" y="60"/>
                </a:cxn>
                <a:cxn ang="0">
                  <a:pos x="19" y="47"/>
                </a:cxn>
                <a:cxn ang="0">
                  <a:pos x="21" y="47"/>
                </a:cxn>
                <a:cxn ang="0">
                  <a:pos x="56" y="51"/>
                </a:cxn>
                <a:cxn ang="0">
                  <a:pos x="43" y="59"/>
                </a:cxn>
                <a:cxn ang="0">
                  <a:pos x="24" y="44"/>
                </a:cxn>
                <a:cxn ang="0">
                  <a:pos x="31" y="42"/>
                </a:cxn>
                <a:cxn ang="0">
                  <a:pos x="45" y="51"/>
                </a:cxn>
                <a:cxn ang="0">
                  <a:pos x="52" y="44"/>
                </a:cxn>
                <a:cxn ang="0">
                  <a:pos x="41" y="32"/>
                </a:cxn>
                <a:cxn ang="0">
                  <a:pos x="44" y="24"/>
                </a:cxn>
                <a:cxn ang="0">
                  <a:pos x="59" y="44"/>
                </a:cxn>
                <a:cxn ang="0">
                  <a:pos x="40" y="13"/>
                </a:cxn>
                <a:cxn ang="0">
                  <a:pos x="37" y="13"/>
                </a:cxn>
                <a:cxn ang="0">
                  <a:pos x="39" y="0"/>
                </a:cxn>
                <a:cxn ang="0">
                  <a:pos x="40" y="13"/>
                </a:cxn>
                <a:cxn ang="0">
                  <a:pos x="44" y="16"/>
                </a:cxn>
                <a:cxn ang="0">
                  <a:pos x="43" y="14"/>
                </a:cxn>
                <a:cxn ang="0">
                  <a:pos x="54" y="5"/>
                </a:cxn>
                <a:cxn ang="0">
                  <a:pos x="45" y="16"/>
                </a:cxn>
                <a:cxn ang="0">
                  <a:pos x="47" y="22"/>
                </a:cxn>
                <a:cxn ang="0">
                  <a:pos x="47" y="20"/>
                </a:cxn>
                <a:cxn ang="0">
                  <a:pos x="59" y="21"/>
                </a:cxn>
              </a:cxnLst>
              <a:rect l="0" t="0" r="r" b="b"/>
              <a:pathLst>
                <a:path w="59" h="60">
                  <a:moveTo>
                    <a:pt x="12" y="40"/>
                  </a:moveTo>
                  <a:cubicBezTo>
                    <a:pt x="1" y="40"/>
                    <a:pt x="1" y="40"/>
                    <a:pt x="1" y="40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9"/>
                    <a:pt x="0" y="38"/>
                    <a:pt x="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3" y="38"/>
                    <a:pt x="13" y="39"/>
                    <a:pt x="13" y="39"/>
                  </a:cubicBezTo>
                  <a:cubicBezTo>
                    <a:pt x="13" y="40"/>
                    <a:pt x="13" y="40"/>
                    <a:pt x="12" y="40"/>
                  </a:cubicBezTo>
                  <a:close/>
                  <a:moveTo>
                    <a:pt x="28" y="19"/>
                  </a:moveTo>
                  <a:cubicBezTo>
                    <a:pt x="18" y="9"/>
                    <a:pt x="18" y="9"/>
                    <a:pt x="18" y="9"/>
                  </a:cubicBezTo>
                  <a:cubicBezTo>
                    <a:pt x="18" y="8"/>
                    <a:pt x="17" y="8"/>
                    <a:pt x="16" y="8"/>
                  </a:cubicBezTo>
                  <a:cubicBezTo>
                    <a:pt x="15" y="8"/>
                    <a:pt x="14" y="8"/>
                    <a:pt x="13" y="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5"/>
                    <a:pt x="7" y="15"/>
                    <a:pt x="7" y="16"/>
                  </a:cubicBezTo>
                  <a:cubicBezTo>
                    <a:pt x="7" y="17"/>
                    <a:pt x="8" y="18"/>
                    <a:pt x="8" y="1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6" y="36"/>
                    <a:pt x="15" y="36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1" y="22"/>
                    <a:pt x="0" y="19"/>
                    <a:pt x="0" y="16"/>
                  </a:cubicBezTo>
                  <a:cubicBezTo>
                    <a:pt x="0" y="14"/>
                    <a:pt x="1" y="11"/>
                    <a:pt x="3" y="9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1" y="2"/>
                    <a:pt x="13" y="1"/>
                    <a:pt x="16" y="1"/>
                  </a:cubicBezTo>
                  <a:cubicBezTo>
                    <a:pt x="19" y="1"/>
                    <a:pt x="21" y="2"/>
                    <a:pt x="23" y="4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6" y="17"/>
                    <a:pt x="36" y="17"/>
                    <a:pt x="37" y="18"/>
                  </a:cubicBezTo>
                  <a:lnTo>
                    <a:pt x="28" y="19"/>
                  </a:lnTo>
                  <a:close/>
                  <a:moveTo>
                    <a:pt x="6" y="55"/>
                  </a:moveTo>
                  <a:cubicBezTo>
                    <a:pt x="6" y="55"/>
                    <a:pt x="6" y="55"/>
                    <a:pt x="5" y="5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4"/>
                    <a:pt x="4" y="54"/>
                    <a:pt x="5" y="53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4"/>
                    <a:pt x="15" y="44"/>
                    <a:pt x="15" y="44"/>
                  </a:cubicBezTo>
                  <a:cubicBezTo>
                    <a:pt x="16" y="45"/>
                    <a:pt x="16" y="45"/>
                    <a:pt x="15" y="46"/>
                  </a:cubicBezTo>
                  <a:lnTo>
                    <a:pt x="6" y="55"/>
                  </a:lnTo>
                  <a:close/>
                  <a:moveTo>
                    <a:pt x="21" y="59"/>
                  </a:moveTo>
                  <a:cubicBezTo>
                    <a:pt x="21" y="59"/>
                    <a:pt x="21" y="60"/>
                    <a:pt x="20" y="60"/>
                  </a:cubicBezTo>
                  <a:cubicBezTo>
                    <a:pt x="20" y="60"/>
                    <a:pt x="19" y="59"/>
                    <a:pt x="19" y="59"/>
                  </a:cubicBezTo>
                  <a:cubicBezTo>
                    <a:pt x="19" y="47"/>
                    <a:pt x="19" y="47"/>
                    <a:pt x="19" y="47"/>
                  </a:cubicBezTo>
                  <a:cubicBezTo>
                    <a:pt x="19" y="47"/>
                    <a:pt x="20" y="46"/>
                    <a:pt x="20" y="46"/>
                  </a:cubicBezTo>
                  <a:cubicBezTo>
                    <a:pt x="21" y="46"/>
                    <a:pt x="21" y="47"/>
                    <a:pt x="21" y="47"/>
                  </a:cubicBezTo>
                  <a:lnTo>
                    <a:pt x="21" y="59"/>
                  </a:lnTo>
                  <a:close/>
                  <a:moveTo>
                    <a:pt x="56" y="51"/>
                  </a:moveTo>
                  <a:cubicBezTo>
                    <a:pt x="50" y="56"/>
                    <a:pt x="50" y="56"/>
                    <a:pt x="50" y="56"/>
                  </a:cubicBezTo>
                  <a:cubicBezTo>
                    <a:pt x="48" y="58"/>
                    <a:pt x="46" y="59"/>
                    <a:pt x="43" y="59"/>
                  </a:cubicBezTo>
                  <a:cubicBezTo>
                    <a:pt x="40" y="59"/>
                    <a:pt x="38" y="58"/>
                    <a:pt x="36" y="56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3" y="44"/>
                    <a:pt x="23" y="43"/>
                    <a:pt x="22" y="42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2" y="53"/>
                    <a:pt x="44" y="53"/>
                    <a:pt x="45" y="51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6"/>
                    <a:pt x="52" y="45"/>
                    <a:pt x="52" y="44"/>
                  </a:cubicBezTo>
                  <a:cubicBezTo>
                    <a:pt x="52" y="43"/>
                    <a:pt x="51" y="42"/>
                    <a:pt x="51" y="41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2" y="23"/>
                    <a:pt x="42" y="23"/>
                    <a:pt x="42" y="23"/>
                  </a:cubicBezTo>
                  <a:cubicBezTo>
                    <a:pt x="42" y="23"/>
                    <a:pt x="43" y="24"/>
                    <a:pt x="44" y="24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8" y="38"/>
                    <a:pt x="59" y="41"/>
                    <a:pt x="59" y="44"/>
                  </a:cubicBezTo>
                  <a:cubicBezTo>
                    <a:pt x="59" y="47"/>
                    <a:pt x="58" y="49"/>
                    <a:pt x="56" y="51"/>
                  </a:cubicBezTo>
                  <a:close/>
                  <a:moveTo>
                    <a:pt x="40" y="13"/>
                  </a:moveTo>
                  <a:cubicBezTo>
                    <a:pt x="40" y="14"/>
                    <a:pt x="39" y="14"/>
                    <a:pt x="39" y="14"/>
                  </a:cubicBezTo>
                  <a:cubicBezTo>
                    <a:pt x="38" y="14"/>
                    <a:pt x="37" y="14"/>
                    <a:pt x="37" y="13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1"/>
                    <a:pt x="38" y="0"/>
                    <a:pt x="39" y="0"/>
                  </a:cubicBezTo>
                  <a:cubicBezTo>
                    <a:pt x="39" y="0"/>
                    <a:pt x="40" y="1"/>
                    <a:pt x="40" y="1"/>
                  </a:cubicBezTo>
                  <a:lnTo>
                    <a:pt x="40" y="13"/>
                  </a:lnTo>
                  <a:close/>
                  <a:moveTo>
                    <a:pt x="45" y="16"/>
                  </a:moveTo>
                  <a:cubicBezTo>
                    <a:pt x="45" y="16"/>
                    <a:pt x="45" y="16"/>
                    <a:pt x="44" y="16"/>
                  </a:cubicBezTo>
                  <a:cubicBezTo>
                    <a:pt x="44" y="16"/>
                    <a:pt x="44" y="16"/>
                    <a:pt x="43" y="16"/>
                  </a:cubicBezTo>
                  <a:cubicBezTo>
                    <a:pt x="43" y="16"/>
                    <a:pt x="43" y="15"/>
                    <a:pt x="43" y="14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5"/>
                    <a:pt x="54" y="5"/>
                    <a:pt x="54" y="5"/>
                  </a:cubicBezTo>
                  <a:cubicBezTo>
                    <a:pt x="55" y="6"/>
                    <a:pt x="55" y="6"/>
                    <a:pt x="54" y="7"/>
                  </a:cubicBezTo>
                  <a:lnTo>
                    <a:pt x="45" y="16"/>
                  </a:lnTo>
                  <a:close/>
                  <a:moveTo>
                    <a:pt x="58" y="22"/>
                  </a:moveTo>
                  <a:cubicBezTo>
                    <a:pt x="47" y="22"/>
                    <a:pt x="47" y="22"/>
                    <a:pt x="47" y="22"/>
                  </a:cubicBezTo>
                  <a:cubicBezTo>
                    <a:pt x="46" y="22"/>
                    <a:pt x="45" y="22"/>
                    <a:pt x="45" y="21"/>
                  </a:cubicBezTo>
                  <a:cubicBezTo>
                    <a:pt x="45" y="20"/>
                    <a:pt x="46" y="20"/>
                    <a:pt x="47" y="20"/>
                  </a:cubicBezTo>
                  <a:cubicBezTo>
                    <a:pt x="58" y="20"/>
                    <a:pt x="58" y="20"/>
                    <a:pt x="58" y="20"/>
                  </a:cubicBezTo>
                  <a:cubicBezTo>
                    <a:pt x="59" y="20"/>
                    <a:pt x="59" y="20"/>
                    <a:pt x="59" y="21"/>
                  </a:cubicBezTo>
                  <a:cubicBezTo>
                    <a:pt x="59" y="22"/>
                    <a:pt x="59" y="22"/>
                    <a:pt x="58" y="22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sz="2000">
                <a:solidFill>
                  <a:srgbClr val="000000"/>
                </a:solidFill>
                <a:latin typeface="FontAwesome" pitchFamily="2" charset="0"/>
              </a:endParaRPr>
            </a:p>
          </p:txBody>
        </p:sp>
        <p:sp>
          <p:nvSpPr>
            <p:cNvPr id="19" name="矩形-8"/>
            <p:cNvSpPr>
              <a:spLocks noEditPoints="1"/>
            </p:cNvSpPr>
            <p:nvPr/>
          </p:nvSpPr>
          <p:spPr bwMode="auto">
            <a:xfrm>
              <a:off x="5095340" y="3396566"/>
              <a:ext cx="378006" cy="378006"/>
            </a:xfrm>
            <a:custGeom>
              <a:avLst/>
              <a:gdLst/>
              <a:ahLst/>
              <a:cxnLst>
                <a:cxn ang="0">
                  <a:pos x="49" y="49"/>
                </a:cxn>
                <a:cxn ang="0">
                  <a:pos x="48" y="50"/>
                </a:cxn>
                <a:cxn ang="0">
                  <a:pos x="43" y="50"/>
                </a:cxn>
                <a:cxn ang="0">
                  <a:pos x="40" y="48"/>
                </a:cxn>
                <a:cxn ang="0">
                  <a:pos x="2" y="10"/>
                </a:cxn>
                <a:cxn ang="0">
                  <a:pos x="0" y="7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5" y="15"/>
                </a:cxn>
                <a:cxn ang="0">
                  <a:pos x="50" y="48"/>
                </a:cxn>
                <a:cxn ang="0">
                  <a:pos x="49" y="49"/>
                </a:cxn>
                <a:cxn ang="0">
                  <a:pos x="31" y="49"/>
                </a:cxn>
                <a:cxn ang="0">
                  <a:pos x="29" y="50"/>
                </a:cxn>
                <a:cxn ang="0">
                  <a:pos x="25" y="50"/>
                </a:cxn>
                <a:cxn ang="0">
                  <a:pos x="22" y="48"/>
                </a:cxn>
                <a:cxn ang="0">
                  <a:pos x="2" y="28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1" y="19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22" y="28"/>
                </a:cxn>
                <a:cxn ang="0">
                  <a:pos x="32" y="48"/>
                </a:cxn>
                <a:cxn ang="0">
                  <a:pos x="31" y="49"/>
                </a:cxn>
                <a:cxn ang="0">
                  <a:pos x="7" y="50"/>
                </a:cxn>
                <a:cxn ang="0">
                  <a:pos x="0" y="43"/>
                </a:cxn>
                <a:cxn ang="0">
                  <a:pos x="7" y="36"/>
                </a:cxn>
                <a:cxn ang="0">
                  <a:pos x="13" y="43"/>
                </a:cxn>
                <a:cxn ang="0">
                  <a:pos x="7" y="50"/>
                </a:cxn>
              </a:cxnLst>
              <a:rect l="0" t="0" r="r" b="b"/>
              <a:pathLst>
                <a:path w="50" h="50">
                  <a:moveTo>
                    <a:pt x="49" y="49"/>
                  </a:moveTo>
                  <a:cubicBezTo>
                    <a:pt x="49" y="50"/>
                    <a:pt x="48" y="50"/>
                    <a:pt x="48" y="50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1" y="50"/>
                    <a:pt x="40" y="49"/>
                    <a:pt x="40" y="48"/>
                  </a:cubicBezTo>
                  <a:cubicBezTo>
                    <a:pt x="39" y="27"/>
                    <a:pt x="23" y="11"/>
                    <a:pt x="2" y="10"/>
                  </a:cubicBezTo>
                  <a:cubicBezTo>
                    <a:pt x="1" y="9"/>
                    <a:pt x="0" y="8"/>
                    <a:pt x="0" y="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5" y="1"/>
                    <a:pt x="26" y="6"/>
                    <a:pt x="35" y="15"/>
                  </a:cubicBezTo>
                  <a:cubicBezTo>
                    <a:pt x="44" y="24"/>
                    <a:pt x="49" y="35"/>
                    <a:pt x="50" y="48"/>
                  </a:cubicBezTo>
                  <a:cubicBezTo>
                    <a:pt x="50" y="48"/>
                    <a:pt x="50" y="49"/>
                    <a:pt x="49" y="49"/>
                  </a:cubicBezTo>
                  <a:close/>
                  <a:moveTo>
                    <a:pt x="31" y="49"/>
                  </a:moveTo>
                  <a:cubicBezTo>
                    <a:pt x="31" y="50"/>
                    <a:pt x="30" y="50"/>
                    <a:pt x="29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3" y="50"/>
                    <a:pt x="23" y="49"/>
                    <a:pt x="22" y="48"/>
                  </a:cubicBezTo>
                  <a:cubicBezTo>
                    <a:pt x="21" y="37"/>
                    <a:pt x="13" y="29"/>
                    <a:pt x="2" y="28"/>
                  </a:cubicBezTo>
                  <a:cubicBezTo>
                    <a:pt x="1" y="27"/>
                    <a:pt x="0" y="26"/>
                    <a:pt x="0" y="2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19"/>
                    <a:pt x="1" y="19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0" y="19"/>
                    <a:pt x="17" y="22"/>
                    <a:pt x="22" y="28"/>
                  </a:cubicBezTo>
                  <a:cubicBezTo>
                    <a:pt x="28" y="33"/>
                    <a:pt x="31" y="40"/>
                    <a:pt x="32" y="48"/>
                  </a:cubicBezTo>
                  <a:cubicBezTo>
                    <a:pt x="32" y="48"/>
                    <a:pt x="32" y="49"/>
                    <a:pt x="31" y="49"/>
                  </a:cubicBezTo>
                  <a:close/>
                  <a:moveTo>
                    <a:pt x="7" y="50"/>
                  </a:moveTo>
                  <a:cubicBezTo>
                    <a:pt x="3" y="50"/>
                    <a:pt x="0" y="47"/>
                    <a:pt x="0" y="43"/>
                  </a:cubicBezTo>
                  <a:cubicBezTo>
                    <a:pt x="0" y="40"/>
                    <a:pt x="3" y="36"/>
                    <a:pt x="7" y="36"/>
                  </a:cubicBezTo>
                  <a:cubicBezTo>
                    <a:pt x="10" y="36"/>
                    <a:pt x="13" y="40"/>
                    <a:pt x="13" y="43"/>
                  </a:cubicBezTo>
                  <a:cubicBezTo>
                    <a:pt x="13" y="47"/>
                    <a:pt x="10" y="50"/>
                    <a:pt x="7" y="5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sz="2000">
                <a:solidFill>
                  <a:srgbClr val="000000"/>
                </a:solidFill>
                <a:latin typeface="FontAwesome" pitchFamily="2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90030" y="2213948"/>
              <a:ext cx="1660754" cy="951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开展辅助运输安全专项整治，严格平巷人车、绞车运输安全运行管理和检维修管理</a:t>
              </a:r>
              <a:endParaRPr lang="zh-CN" altLang="zh-CN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521998" y="2213948"/>
              <a:ext cx="1660754" cy="7310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加强检维修作业安全管理，严格执行“三无一不准”检修规定</a:t>
              </a:r>
              <a:endParaRPr lang="zh-CN" altLang="zh-CN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453966" y="2213948"/>
              <a:ext cx="1660754" cy="951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加强供用电安全管理，严格执行“两票三制”停送电制度和继电保护整定管理规定</a:t>
              </a:r>
              <a:endParaRPr lang="zh-CN" altLang="zh-CN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538407" y="1752671"/>
              <a:ext cx="1764000" cy="350912"/>
              <a:chOff x="617877" y="2027393"/>
              <a:chExt cx="1764000" cy="350912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617877" y="2045209"/>
                <a:ext cx="1764000" cy="333096"/>
              </a:xfrm>
              <a:prstGeom prst="rect">
                <a:avLst/>
              </a:prstGeom>
              <a:gradFill>
                <a:gsLst>
                  <a:gs pos="0">
                    <a:srgbClr val="095A96"/>
                  </a:gs>
                  <a:gs pos="100000">
                    <a:srgbClr val="00A2A8"/>
                  </a:gs>
                </a:gsLst>
                <a:lin ang="10800000" scaled="1"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084539" y="2027393"/>
                <a:ext cx="8306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6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PART 01</a:t>
                </a:r>
                <a:endParaRPr lang="zh-CN" altLang="en-US" sz="16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2470375" y="1752671"/>
              <a:ext cx="1764000" cy="350912"/>
              <a:chOff x="2549845" y="2027393"/>
              <a:chExt cx="1764000" cy="350912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2549845" y="2045209"/>
                <a:ext cx="1764000" cy="333096"/>
              </a:xfrm>
              <a:prstGeom prst="rect">
                <a:avLst/>
              </a:prstGeom>
              <a:gradFill>
                <a:gsLst>
                  <a:gs pos="0">
                    <a:srgbClr val="095A96"/>
                  </a:gs>
                  <a:gs pos="100000">
                    <a:srgbClr val="00A2A8"/>
                  </a:gs>
                </a:gsLst>
                <a:lin ang="10800000" scaled="1"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004484" y="2027393"/>
                <a:ext cx="8547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6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PART 02</a:t>
                </a:r>
                <a:endParaRPr lang="zh-CN" altLang="en-US" sz="16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4402343" y="1752671"/>
              <a:ext cx="1764000" cy="350912"/>
              <a:chOff x="4481813" y="2027393"/>
              <a:chExt cx="1764000" cy="350912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4481813" y="2045209"/>
                <a:ext cx="1764000" cy="333096"/>
              </a:xfrm>
              <a:prstGeom prst="rect">
                <a:avLst/>
              </a:prstGeom>
              <a:gradFill>
                <a:gsLst>
                  <a:gs pos="0">
                    <a:srgbClr val="095A96"/>
                  </a:gs>
                  <a:gs pos="100000">
                    <a:srgbClr val="00A2A8"/>
                  </a:gs>
                </a:gsLst>
                <a:lin ang="10800000" scaled="1"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933245" y="2027393"/>
                <a:ext cx="8611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600" dirty="0" smtClean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PART 03</a:t>
                </a:r>
                <a:endParaRPr lang="zh-CN" altLang="en-US" sz="16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6867711" y="1523621"/>
            <a:ext cx="1764000" cy="2662257"/>
            <a:chOff x="6867711" y="1523621"/>
            <a:chExt cx="1764000" cy="2662257"/>
          </a:xfrm>
        </p:grpSpPr>
        <p:sp>
          <p:nvSpPr>
            <p:cNvPr id="12" name="剪去对角的矩形 11"/>
            <p:cNvSpPr/>
            <p:nvPr/>
          </p:nvSpPr>
          <p:spPr>
            <a:xfrm>
              <a:off x="6867711" y="1523621"/>
              <a:ext cx="1764000" cy="2662257"/>
            </a:xfrm>
            <a:prstGeom prst="snip2DiagRect">
              <a:avLst/>
            </a:prstGeom>
            <a:gradFill>
              <a:gsLst>
                <a:gs pos="0">
                  <a:srgbClr val="095A96"/>
                </a:gs>
                <a:gs pos="100000">
                  <a:srgbClr val="00A2A8"/>
                </a:gs>
              </a:gsLst>
              <a:lin ang="10800000" scaled="1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-21"/>
            <p:cNvSpPr>
              <a:spLocks noChangeAspect="1" noEditPoints="1"/>
            </p:cNvSpPr>
            <p:nvPr/>
          </p:nvSpPr>
          <p:spPr bwMode="auto">
            <a:xfrm>
              <a:off x="7548792" y="3338828"/>
              <a:ext cx="404922" cy="404922"/>
            </a:xfrm>
            <a:custGeom>
              <a:avLst/>
              <a:gdLst>
                <a:gd name="T0" fmla="*/ 222 w 368"/>
                <a:gd name="T1" fmla="*/ 0 h 368"/>
                <a:gd name="T2" fmla="*/ 77 w 368"/>
                <a:gd name="T3" fmla="*/ 133 h 368"/>
                <a:gd name="T4" fmla="*/ 0 w 368"/>
                <a:gd name="T5" fmla="*/ 247 h 368"/>
                <a:gd name="T6" fmla="*/ 121 w 368"/>
                <a:gd name="T7" fmla="*/ 368 h 368"/>
                <a:gd name="T8" fmla="*/ 234 w 368"/>
                <a:gd name="T9" fmla="*/ 290 h 368"/>
                <a:gd name="T10" fmla="*/ 368 w 368"/>
                <a:gd name="T11" fmla="*/ 145 h 368"/>
                <a:gd name="T12" fmla="*/ 222 w 368"/>
                <a:gd name="T13" fmla="*/ 0 h 368"/>
                <a:gd name="T14" fmla="*/ 121 w 368"/>
                <a:gd name="T15" fmla="*/ 327 h 368"/>
                <a:gd name="T16" fmla="*/ 40 w 368"/>
                <a:gd name="T17" fmla="*/ 247 h 368"/>
                <a:gd name="T18" fmla="*/ 80 w 368"/>
                <a:gd name="T19" fmla="*/ 177 h 368"/>
                <a:gd name="T20" fmla="*/ 191 w 368"/>
                <a:gd name="T21" fmla="*/ 287 h 368"/>
                <a:gd name="T22" fmla="*/ 121 w 368"/>
                <a:gd name="T23" fmla="*/ 327 h 368"/>
                <a:gd name="T24" fmla="*/ 122 w 368"/>
                <a:gd name="T25" fmla="*/ 166 h 368"/>
                <a:gd name="T26" fmla="*/ 202 w 368"/>
                <a:gd name="T27" fmla="*/ 245 h 368"/>
                <a:gd name="T28" fmla="*/ 122 w 368"/>
                <a:gd name="T29" fmla="*/ 166 h 368"/>
                <a:gd name="T30" fmla="*/ 243 w 368"/>
                <a:gd name="T31" fmla="*/ 245 h 368"/>
                <a:gd name="T32" fmla="*/ 122 w 368"/>
                <a:gd name="T33" fmla="*/ 125 h 368"/>
                <a:gd name="T34" fmla="*/ 222 w 368"/>
                <a:gd name="T35" fmla="*/ 44 h 368"/>
                <a:gd name="T36" fmla="*/ 324 w 368"/>
                <a:gd name="T37" fmla="*/ 145 h 368"/>
                <a:gd name="T38" fmla="*/ 243 w 368"/>
                <a:gd name="T39" fmla="*/ 245 h 368"/>
                <a:gd name="T40" fmla="*/ 41 w 368"/>
                <a:gd name="T41" fmla="*/ 86 h 368"/>
                <a:gd name="T42" fmla="*/ 83 w 368"/>
                <a:gd name="T43" fmla="*/ 45 h 368"/>
                <a:gd name="T44" fmla="*/ 41 w 368"/>
                <a:gd name="T45" fmla="*/ 3 h 368"/>
                <a:gd name="T46" fmla="*/ 0 w 368"/>
                <a:gd name="T47" fmla="*/ 45 h 368"/>
                <a:gd name="T48" fmla="*/ 41 w 368"/>
                <a:gd name="T49" fmla="*/ 86 h 368"/>
                <a:gd name="T50" fmla="*/ 41 w 368"/>
                <a:gd name="T51" fmla="*/ 22 h 368"/>
                <a:gd name="T52" fmla="*/ 64 w 368"/>
                <a:gd name="T53" fmla="*/ 45 h 368"/>
                <a:gd name="T54" fmla="*/ 41 w 368"/>
                <a:gd name="T55" fmla="*/ 68 h 368"/>
                <a:gd name="T56" fmla="*/ 18 w 368"/>
                <a:gd name="T57" fmla="*/ 45 h 368"/>
                <a:gd name="T58" fmla="*/ 41 w 368"/>
                <a:gd name="T59" fmla="*/ 2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8" h="368">
                  <a:moveTo>
                    <a:pt x="222" y="0"/>
                  </a:moveTo>
                  <a:cubicBezTo>
                    <a:pt x="146" y="0"/>
                    <a:pt x="83" y="59"/>
                    <a:pt x="77" y="133"/>
                  </a:cubicBezTo>
                  <a:cubicBezTo>
                    <a:pt x="32" y="151"/>
                    <a:pt x="0" y="195"/>
                    <a:pt x="0" y="247"/>
                  </a:cubicBezTo>
                  <a:cubicBezTo>
                    <a:pt x="0" y="313"/>
                    <a:pt x="54" y="368"/>
                    <a:pt x="121" y="368"/>
                  </a:cubicBezTo>
                  <a:cubicBezTo>
                    <a:pt x="173" y="368"/>
                    <a:pt x="217" y="336"/>
                    <a:pt x="234" y="290"/>
                  </a:cubicBezTo>
                  <a:cubicBezTo>
                    <a:pt x="309" y="284"/>
                    <a:pt x="368" y="221"/>
                    <a:pt x="368" y="145"/>
                  </a:cubicBezTo>
                  <a:cubicBezTo>
                    <a:pt x="368" y="65"/>
                    <a:pt x="302" y="0"/>
                    <a:pt x="222" y="0"/>
                  </a:cubicBezTo>
                  <a:close/>
                  <a:moveTo>
                    <a:pt x="121" y="327"/>
                  </a:moveTo>
                  <a:cubicBezTo>
                    <a:pt x="77" y="327"/>
                    <a:pt x="40" y="291"/>
                    <a:pt x="40" y="247"/>
                  </a:cubicBezTo>
                  <a:cubicBezTo>
                    <a:pt x="40" y="217"/>
                    <a:pt x="56" y="191"/>
                    <a:pt x="80" y="177"/>
                  </a:cubicBezTo>
                  <a:cubicBezTo>
                    <a:pt x="92" y="232"/>
                    <a:pt x="136" y="275"/>
                    <a:pt x="191" y="287"/>
                  </a:cubicBezTo>
                  <a:cubicBezTo>
                    <a:pt x="177" y="311"/>
                    <a:pt x="151" y="327"/>
                    <a:pt x="121" y="327"/>
                  </a:cubicBezTo>
                  <a:close/>
                  <a:moveTo>
                    <a:pt x="122" y="166"/>
                  </a:moveTo>
                  <a:cubicBezTo>
                    <a:pt x="166" y="166"/>
                    <a:pt x="201" y="202"/>
                    <a:pt x="202" y="245"/>
                  </a:cubicBezTo>
                  <a:cubicBezTo>
                    <a:pt x="162" y="237"/>
                    <a:pt x="131" y="206"/>
                    <a:pt x="122" y="166"/>
                  </a:cubicBezTo>
                  <a:close/>
                  <a:moveTo>
                    <a:pt x="243" y="245"/>
                  </a:moveTo>
                  <a:cubicBezTo>
                    <a:pt x="242" y="179"/>
                    <a:pt x="188" y="126"/>
                    <a:pt x="122" y="125"/>
                  </a:cubicBezTo>
                  <a:cubicBezTo>
                    <a:pt x="132" y="79"/>
                    <a:pt x="173" y="44"/>
                    <a:pt x="222" y="44"/>
                  </a:cubicBezTo>
                  <a:cubicBezTo>
                    <a:pt x="278" y="44"/>
                    <a:pt x="324" y="89"/>
                    <a:pt x="324" y="145"/>
                  </a:cubicBezTo>
                  <a:cubicBezTo>
                    <a:pt x="324" y="194"/>
                    <a:pt x="289" y="236"/>
                    <a:pt x="243" y="245"/>
                  </a:cubicBezTo>
                  <a:close/>
                  <a:moveTo>
                    <a:pt x="41" y="86"/>
                  </a:moveTo>
                  <a:cubicBezTo>
                    <a:pt x="64" y="86"/>
                    <a:pt x="83" y="68"/>
                    <a:pt x="83" y="45"/>
                  </a:cubicBezTo>
                  <a:cubicBezTo>
                    <a:pt x="83" y="22"/>
                    <a:pt x="64" y="3"/>
                    <a:pt x="41" y="3"/>
                  </a:cubicBezTo>
                  <a:cubicBezTo>
                    <a:pt x="18" y="3"/>
                    <a:pt x="0" y="22"/>
                    <a:pt x="0" y="45"/>
                  </a:cubicBezTo>
                  <a:cubicBezTo>
                    <a:pt x="0" y="68"/>
                    <a:pt x="18" y="86"/>
                    <a:pt x="41" y="86"/>
                  </a:cubicBezTo>
                  <a:close/>
                  <a:moveTo>
                    <a:pt x="41" y="22"/>
                  </a:moveTo>
                  <a:cubicBezTo>
                    <a:pt x="54" y="22"/>
                    <a:pt x="64" y="32"/>
                    <a:pt x="64" y="45"/>
                  </a:cubicBezTo>
                  <a:cubicBezTo>
                    <a:pt x="64" y="57"/>
                    <a:pt x="54" y="68"/>
                    <a:pt x="41" y="68"/>
                  </a:cubicBezTo>
                  <a:cubicBezTo>
                    <a:pt x="29" y="68"/>
                    <a:pt x="18" y="57"/>
                    <a:pt x="18" y="45"/>
                  </a:cubicBezTo>
                  <a:cubicBezTo>
                    <a:pt x="18" y="32"/>
                    <a:pt x="29" y="22"/>
                    <a:pt x="41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>
                <a:solidFill>
                  <a:srgbClr val="000000"/>
                </a:solidFill>
                <a:latin typeface="FontAwesome" pitchFamily="2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23892" y="1691027"/>
              <a:ext cx="8547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dirty="0" smtClean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PART 04</a:t>
              </a:r>
              <a:endParaRPr lang="zh-CN" altLang="en-US" sz="1600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920876" y="2193400"/>
              <a:ext cx="1660754" cy="951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kern="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加强节假日、重大活动期间安全管理，严格落实冬夏季“三防”应急防范措施</a:t>
              </a:r>
              <a:endParaRPr lang="zh-CN" altLang="zh-CN" sz="11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7073159" y="2080951"/>
              <a:ext cx="135618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12000">
        <p14:gallery dir="l"/>
      </p:transition>
    </mc:Choice>
    <mc:Fallback>
      <p:transition spd="slow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1677382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规范危险作业管理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剪去对角的矩形 8"/>
          <p:cNvSpPr/>
          <p:nvPr/>
        </p:nvSpPr>
        <p:spPr>
          <a:xfrm>
            <a:off x="881534" y="1223663"/>
            <a:ext cx="2414324" cy="1586556"/>
          </a:xfrm>
          <a:prstGeom prst="snip2DiagRect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剪去对角的矩形 10"/>
          <p:cNvSpPr/>
          <p:nvPr/>
        </p:nvSpPr>
        <p:spPr>
          <a:xfrm>
            <a:off x="5848142" y="1223663"/>
            <a:ext cx="2414324" cy="1586556"/>
          </a:xfrm>
          <a:prstGeom prst="snip2DiagRect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剪去对角的矩形 12"/>
          <p:cNvSpPr/>
          <p:nvPr/>
        </p:nvSpPr>
        <p:spPr>
          <a:xfrm>
            <a:off x="3364838" y="2879199"/>
            <a:ext cx="2414324" cy="1586556"/>
          </a:xfrm>
          <a:prstGeom prst="snip2DiagRect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005658" y="1449195"/>
            <a:ext cx="2286000" cy="1135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严格执行动火、受限空间、吊装、高处、临时用电、动土、爆破、深基坑等危险作业安全许可、票证签批制度</a:t>
            </a:r>
            <a:endParaRPr lang="zh-CN" altLang="en-US" sz="1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62449" y="3022787"/>
            <a:ext cx="2286000" cy="1367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进入受限空间作业必须做到“先通风、再检测、后作业”，落实应急防范措施。严禁未经审批许可违章冒险作业</a:t>
            </a:r>
            <a:endParaRPr lang="zh-CN" altLang="en-US" sz="1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12526" y="1449195"/>
            <a:ext cx="2286000" cy="1135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重点区域动火必须指定现场监火人，落实安全防护措施，配备消防灭火器材，作业后留人观察消除火种</a:t>
            </a:r>
            <a:endParaRPr lang="zh-CN" altLang="en-US" sz="1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3364838" y="1223662"/>
            <a:ext cx="2383611" cy="1586556"/>
          </a:xfrm>
          <a:prstGeom prst="snip2Diag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891577" y="2879199"/>
            <a:ext cx="2383611" cy="1586556"/>
          </a:xfrm>
          <a:prstGeom prst="snip2Diag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848142" y="2908487"/>
            <a:ext cx="2383611" cy="1586556"/>
          </a:xfrm>
          <a:prstGeom prst="snip2Diag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8000">
        <p:split orient="vert"/>
      </p:transition>
    </mc:Choice>
    <mc:Fallback>
      <p:transition spd="slow" advTm="8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1" grpId="0" animBg="1"/>
      <p:bldP spid="13" grpId="0" animBg="1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509004" y="391777"/>
            <a:ext cx="3408625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业务大培训、岗位大练兵、素质大提升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1688" y="1064102"/>
            <a:ext cx="731681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坚持实际、实用、实效原则，扎实开展全员“业务大培训、岗位大练兵、素质大提升”活动，做到分类组织、按需施教、应培必培、严格考核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65199" y="1893595"/>
            <a:ext cx="7100127" cy="2926624"/>
            <a:chOff x="965199" y="1893595"/>
            <a:chExt cx="7100127" cy="2926624"/>
          </a:xfrm>
        </p:grpSpPr>
        <p:sp>
          <p:nvSpPr>
            <p:cNvPr id="21" name="椭圆 20"/>
            <p:cNvSpPr/>
            <p:nvPr/>
          </p:nvSpPr>
          <p:spPr>
            <a:xfrm>
              <a:off x="3827045" y="1893595"/>
              <a:ext cx="1441175" cy="1441175"/>
            </a:xfrm>
            <a:prstGeom prst="ellipse">
              <a:avLst/>
            </a:prstGeom>
            <a:gradFill>
              <a:gsLst>
                <a:gs pos="0">
                  <a:srgbClr val="095A96"/>
                </a:gs>
                <a:gs pos="100000">
                  <a:srgbClr val="00A2A8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965199" y="2427990"/>
              <a:ext cx="2036877" cy="951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1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以管理理念提升、专业知识更新、重大灾害防治、“四新”推广应用为重点的副总工程师以上管理人员培训</a:t>
              </a:r>
              <a:endParaRPr lang="zh-CN" altLang="zh-CN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40192" y="2027217"/>
              <a:ext cx="12618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管理人员培训</a:t>
              </a:r>
              <a:endParaRPr lang="zh-CN" altLang="en-US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6028449" y="2427990"/>
              <a:ext cx="2036877" cy="951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1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以风险辨识、作业规范、安全防护、紧急避险为重点的岗位“必知必会”培训，着力提升解决现场实际问题的能力</a:t>
              </a:r>
              <a:endParaRPr lang="zh-CN" altLang="zh-CN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28449" y="2027217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b="1" dirty="0">
                  <a:solidFill>
                    <a:srgbClr val="00A2A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岗位培训</a:t>
              </a:r>
              <a:endParaRPr lang="zh-CN" altLang="en-US" b="1" dirty="0">
                <a:solidFill>
                  <a:srgbClr val="00A2A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3314389" y="4287766"/>
              <a:ext cx="2703643" cy="5324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kern="1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以理念认同、现场管理、风险防控、应急处置为重点的区队长、班组长培训</a:t>
              </a:r>
              <a:endParaRPr lang="zh-CN" altLang="zh-CN" sz="11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25036" y="3874968"/>
              <a:ext cx="10823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rgbClr val="095A9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班组长培训</a:t>
              </a:r>
              <a:endParaRPr lang="zh-CN" altLang="en-US" b="1" dirty="0">
                <a:solidFill>
                  <a:srgbClr val="095A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4120595" y="2484083"/>
              <a:ext cx="9028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业务培训</a:t>
              </a:r>
              <a:endParaRPr lang="zh-CN" altLang="en-US" dirty="0"/>
            </a:p>
          </p:txBody>
        </p:sp>
        <p:sp>
          <p:nvSpPr>
            <p:cNvPr id="32" name="虚尾箭头 31"/>
            <p:cNvSpPr/>
            <p:nvPr/>
          </p:nvSpPr>
          <p:spPr>
            <a:xfrm>
              <a:off x="5471841" y="2404268"/>
              <a:ext cx="406681" cy="406681"/>
            </a:xfrm>
            <a:prstGeom prst="stripedRightArrow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虚尾箭头 32"/>
            <p:cNvSpPr/>
            <p:nvPr/>
          </p:nvSpPr>
          <p:spPr>
            <a:xfrm flipH="1">
              <a:off x="3194153" y="2427791"/>
              <a:ext cx="406681" cy="406681"/>
            </a:xfrm>
            <a:prstGeom prst="stripedRightArrow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虚尾箭头 33"/>
            <p:cNvSpPr/>
            <p:nvPr/>
          </p:nvSpPr>
          <p:spPr>
            <a:xfrm rot="5400000">
              <a:off x="4356991" y="3420690"/>
              <a:ext cx="406681" cy="406681"/>
            </a:xfrm>
            <a:prstGeom prst="stripedRightArrow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</p:bldLst>
  </p:timing>
</p:sld>
</file>

<file path=ppt/tags/tag1.xml><?xml version="1.0" encoding="utf-8"?>
<p:tagLst xmlns:p="http://schemas.openxmlformats.org/presentationml/2006/main">
  <p:tag name="PA" val="v5.2.7"/>
</p:tagLst>
</file>

<file path=ppt/tags/tag10.xml><?xml version="1.0" encoding="utf-8"?>
<p:tagLst xmlns:p="http://schemas.openxmlformats.org/presentationml/2006/main">
  <p:tag name="PA" val="v5.2.7"/>
</p:tagLst>
</file>

<file path=ppt/tags/tag11.xml><?xml version="1.0" encoding="utf-8"?>
<p:tagLst xmlns:p="http://schemas.openxmlformats.org/presentationml/2006/main">
  <p:tag name="PA" val="v5.2.7"/>
</p:tagLst>
</file>

<file path=ppt/tags/tag12.xml><?xml version="1.0" encoding="utf-8"?>
<p:tagLst xmlns:p="http://schemas.openxmlformats.org/presentationml/2006/main">
  <p:tag name="PA" val="v5.2.7"/>
</p:tagLst>
</file>

<file path=ppt/tags/tag13.xml><?xml version="1.0" encoding="utf-8"?>
<p:tagLst xmlns:p="http://schemas.openxmlformats.org/presentationml/2006/main">
  <p:tag name="PA" val="v5.2.7"/>
</p:tagLst>
</file>

<file path=ppt/tags/tag14.xml><?xml version="1.0" encoding="utf-8"?>
<p:tagLst xmlns:p="http://schemas.openxmlformats.org/presentationml/2006/main">
  <p:tag name="ISPRING_PRESENTER_PHOTO_0" val="png|iVBORw0KGgoAAAANSUhEUgAAAQwAAAAyCAIAAAAm6XKtAAAAGXRFWHRTb2Z0d2FyZQBBZG9iZSBJ&#10;bWFnZVJlYWR5ccllPAAAAyJpVFh0WE1MOmNvbS5hZG9iZS54bXAAAAAAADw/eHBhY2tldCBiZWdp&#10;bj0i77u/IiBpZD0iVzVNME1wQ2VoaUh6cmVTek5UY3prYzlkIj8+IDx4OnhtcG1ldGEgeG1sbnM6&#10;eD0iYWRvYmU6bnM6bWV0YS8iIHg6eG1wdGs9IkFkb2JlIFhNUCBDb3JlIDUuMy1jMDExIDY2LjE0&#10;NTY2MSwgMjAxMi8wMi8wNi0xNDo1NjoyNyAgICAgICAgIj4gPHJkZjpSREYgeG1sbnM6cmRmPSJo&#10;dHRwOi8vd3d3LnczLm9yZy8xOTk5LzAyLzIyLXJkZi1zeW50YXgtbnMjIj4gPHJkZjpEZXNjcmlw&#10;dGlvbiByZGY6YWJvdXQ9IiIgeG1sbnM6eG1wPSJodHRwOi8vbnMuYWRvYmUuY29tL3hhcC8xLjAv&#10;IiB4bWxuczp4bXBNTT0iaHR0cDovL25zLmFkb2JlLmNvbS94YXAvMS4wL21tLyIgeG1sbnM6c3RS&#10;ZWY9Imh0dHA6Ly9ucy5hZG9iZS5jb20veGFwLzEuMC9zVHlwZS9SZXNvdXJjZVJlZiMiIHhtcDpD&#10;cmVhdG9yVG9vbD0iQWRvYmUgUGhvdG9zaG9wIENTNiAoV2luZG93cykiIHhtcE1NOkluc3RhbmNl&#10;SUQ9InhtcC5paWQ6RTJERUUzNUE4NEY1MTFFN0ExRjBDQ0Y0NkI2MERGODUiIHhtcE1NOkRvY3Vt&#10;ZW50SUQ9InhtcC5kaWQ6RTJERUUzNUI4NEY1MTFFN0ExRjBDQ0Y0NkI2MERGODUiPiA8eG1wTU06&#10;RGVyaXZlZEZyb20gc3RSZWY6aW5zdGFuY2VJRD0ieG1wLmlpZDpFMkRFRTM1ODg0RjUxMUU3QTFG&#10;MENDRjQ2QjYwREY4NSIgc3RSZWY6ZG9jdW1lbnRJRD0ieG1wLmRpZDpFMkRFRTM1OTg0RjUxMUU3&#10;QTFGMENDRjQ2QjYwREY4NSIvPiA8L3JkZjpEZXNjcmlwdGlvbj4gPC9yZGY6UkRGPiA8L3g6eG1w&#10;bWV0YT4gPD94cGFja2V0IGVuZD0iciI/PkAfx6gAAAT5SURBVHja7JxPSBRRHMeddc3dMsvdqTXs&#10;0FqulG32l6JaKgWjpE0Djx1CyFCCtqvdIrqUEdFFgk5BUWIrSBFYhB6EktClAgMz2khtRzpIumzu&#10;NmFE5OzMezNv/rnfz0Fk5re/mXnz+877/d57M9ytPACAHA40AQAQCQAQCQAQCQAQCQAQCQAQCQAQ&#10;CQAQCQAAIgFABU40AbAXLp7fUF9f3tCwdvdul9fLcRzJr9I/f/6YnBRGRsai0fHe3rlEgvyIHNZu&#10;ARvhP3Fi35Ur3mBQixMhFhu8dOljTw+hff5xNDywCVtbWmru3CkqK9PoZ7nPJ3ZEYmcyNTRkXLp1&#10;Npn8b0tnYaHp3mj9LLanZcE/Kz/6NYXkeZJ41nJpWkJCREyxDly75nS7F+96Vlu75+bNlX6/c8UK&#10;0jLD7Ra9zcTjYuplWk0i35oa20v1nctmyfZ8dIUqTKlEK2Nmevu4PJ4D168XFBVJ7p3o748Ggxua&#10;mjafP+8LhQh9it4OdnRMDA7OCYJ1C3erBbekNxXP8mwGxvdsZjlnX4qEwyWVlVkL6/z8vFRq/OHD&#10;T11d29rbK86cKfL7SdyuDgREz+/v3jVHJEY+e2SSE6qTtNoTl9Ybk06G9qAy9gx1WN7YSGKWSaeH&#10;L1/+8vRpRXNzZUsLkeeGBtNEoqV91d25xRm2pJ9/N4r/6yFmPXpItlWf7VizYwe5ceLVK+H16/iT&#10;J1WRSOmhQ9o9O3WKAyNrEqq4lNGJYsdiYlxKat6A31oEl9dLZZ/JZD5Ho1MDA57q6iOPHi0rKdHi&#10;eWlOJrIaDaM1kDwuyVCV3YNYbziHmqUhSUH4+vx5VyCwv7OzrK5OcuyLxLPTgKDMFgGs0hLaoUxj&#10;ki6Sy5RvAS172Z6tMYWHTiQTiRenTq2rrd119ap3587fVT4lS6EnyXYLZW6tzCM/x7P/pcrXvr7e&#10;vXu3RCLr6+vX1dTYRiQMC3dWk1ySfgidK2qVNt0yRZzyB7X180IsVN52dIw/eNAUj9tGJNrFYNak&#10;pJWbyJS8kXCEwFyNcRz3uyc5dsycdMtq4aWiRvpbmZDHpfZ5FRXtpmIyBIjkek3CJPgsWJtiyIsJ&#10;hTwvM7qVuyKxYG/GcHmLrqIir44Ikys2Uid7aeR/eXi9ivMkOorE4v042zVR6tItttl5jo+5zSeT&#10;+TTXK5Yf68PhqgsXSg8fVqjm02m9RCK/fsn06o1toqJCVMxbwLBZc2tqb3ZqallxMaGxZ/v2ynPn&#10;CNduKS4B1iXdWqiA/72jS2BZhOpQUxxTRm1NwvS7d6s2bVLuQByObe3tG0+fLq6oIPT87c0bI0RC&#10;qwE9Zrh1DTWNo1tU3RT5hei9UMBSjHV3+8PhrCnT/Lz4l/Z9kj+eHz/WRSSKq2tVB5O6BSwM3wRk&#10;61+xkFhssLCFsOQ1t3828vQ+9vR8Hx1dHQhI7i0NhWjfTFzg+4cPJG+6O41pvlzLuAjHiNS90JKD&#10;zE1PD1y8ePT+fcmXE+v6+lT4TM3MDEQiJDUJvpYCbEOwrS1044ajoEC7q3Qq1R+JxG7fJjHG11KA&#10;bfg2NCSMjHiqqpb7fFr8CLHYy9bW0Xv38jIZEnv0JMBmuHi+/OTJ8sZGvrrazfPkP5xNJBLDw2Pd&#10;3WPRKD5OBwBL8C1gACASACASACASACASACASACASACASACASAABEAgBEAgBEAoDx/BJgAG5baYVH&#10;fZbiAAAAAElFTkSuQmCC"/>
  <p:tag name="ISPRING_COMPANY_LOGO" val="ISPRING_PRESENTER_PHOTO_0"/>
  <p:tag name="ISPRING_COMPANY_WEBSITE" val="http://hi.ooopic.com/zhuanji/31008151/189063/"/>
  <p:tag name="ISPRING_PRESENTATION_TITLE" val="1"/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PA" val="v5.2.7"/>
</p:tagLst>
</file>

<file path=ppt/tags/tag3.xml><?xml version="1.0" encoding="utf-8"?>
<p:tagLst xmlns:p="http://schemas.openxmlformats.org/presentationml/2006/main">
  <p:tag name="PA" val="v5.2.7"/>
</p:tagLst>
</file>

<file path=ppt/tags/tag4.xml><?xml version="1.0" encoding="utf-8"?>
<p:tagLst xmlns:p="http://schemas.openxmlformats.org/presentationml/2006/main">
  <p:tag name="PA" val="v5.2.7"/>
</p:tagLst>
</file>

<file path=ppt/tags/tag5.xml><?xml version="1.0" encoding="utf-8"?>
<p:tagLst xmlns:p="http://schemas.openxmlformats.org/presentationml/2006/main">
  <p:tag name="PA" val="v5.2.7"/>
</p:tagLst>
</file>

<file path=ppt/tags/tag6.xml><?xml version="1.0" encoding="utf-8"?>
<p:tagLst xmlns:p="http://schemas.openxmlformats.org/presentationml/2006/main">
  <p:tag name="PA" val="v5.2.7"/>
</p:tagLst>
</file>

<file path=ppt/tags/tag7.xml><?xml version="1.0" encoding="utf-8"?>
<p:tagLst xmlns:p="http://schemas.openxmlformats.org/presentationml/2006/main">
  <p:tag name="PA" val="v5.2.7"/>
</p:tagLst>
</file>

<file path=ppt/tags/tag8.xml><?xml version="1.0" encoding="utf-8"?>
<p:tagLst xmlns:p="http://schemas.openxmlformats.org/presentationml/2006/main">
  <p:tag name="PA" val="v5.2.7"/>
</p:tagLst>
</file>

<file path=ppt/tags/tag9.xml><?xml version="1.0" encoding="utf-8"?>
<p:tagLst xmlns:p="http://schemas.openxmlformats.org/presentationml/2006/main">
  <p:tag name="PA" val="v5.2.7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5727</Words>
  <Application>WPS 演示</Application>
  <PresentationFormat>全屏显示(16:9)</PresentationFormat>
  <Paragraphs>502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57" baseType="lpstr">
      <vt:lpstr>Arial</vt:lpstr>
      <vt:lpstr>宋体</vt:lpstr>
      <vt:lpstr>Wingdings</vt:lpstr>
      <vt:lpstr>微软雅黑</vt:lpstr>
      <vt:lpstr>Impact</vt:lpstr>
      <vt:lpstr>Aharoni</vt:lpstr>
      <vt:lpstr>Yu Gothic UI Semibold</vt:lpstr>
      <vt:lpstr>FontAwesome</vt:lpstr>
      <vt:lpstr>Microsoft YaHei UI</vt:lpstr>
      <vt:lpstr>Times New Roman</vt:lpstr>
      <vt:lpstr>Bebas</vt:lpstr>
      <vt:lpstr>Calibri</vt:lpstr>
      <vt:lpstr>胡晓波美心常规体</vt:lpstr>
      <vt:lpstr>FZFangSong-Z02S</vt:lpstr>
      <vt:lpstr>Segoe Print</vt:lpstr>
      <vt:lpstr>Arial Unicode MS</vt:lpstr>
      <vt:lpstr>Calibri Light</vt:lpstr>
      <vt:lpstr>Arial</vt:lpstr>
      <vt:lpstr>方正正准黑简体</vt:lpstr>
      <vt:lpstr>黑体</vt:lpstr>
      <vt:lpstr>字魂55号-龙吟手书</vt:lpstr>
      <vt:lpstr>字魂105号-简雅黑</vt:lpstr>
      <vt:lpstr>Meiryo</vt:lpstr>
      <vt:lpstr>Yu Gothic UI</vt:lpstr>
      <vt:lpstr>Arial Narrow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110</cp:revision>
  <dcterms:created xsi:type="dcterms:W3CDTF">2018-11-03T01:10:00Z</dcterms:created>
  <dcterms:modified xsi:type="dcterms:W3CDTF">2024-03-27T20:44:55Z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F90021C89B2B40339B99D173F271EC0B_13</vt:lpwstr>
  </property>
  <property fmtid="{D5CDD505-2E9C-101B-9397-08002B2CF9AE}" pid="3" name="KSOProductBuildVer">
    <vt:lpwstr>2052-12.1.0.16412</vt:lpwstr>
  </property>
</Properties>
</file>